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4675069"/>
              <a:ext cx="1126310" cy="128878"/>
            </a:xfrm>
            <a:custGeom>
              <a:avLst/>
              <a:pathLst>
                <a:path w="1126310" h="128878">
                  <a:moveTo>
                    <a:pt x="561035" y="128878"/>
                  </a:moveTo>
                  <a:lnTo>
                    <a:pt x="560587" y="128626"/>
                  </a:lnTo>
                  <a:lnTo>
                    <a:pt x="560063" y="128374"/>
                  </a:lnTo>
                  <a:lnTo>
                    <a:pt x="559445" y="128121"/>
                  </a:lnTo>
                  <a:lnTo>
                    <a:pt x="558702" y="127869"/>
                  </a:lnTo>
                  <a:lnTo>
                    <a:pt x="557842" y="127617"/>
                  </a:lnTo>
                  <a:lnTo>
                    <a:pt x="556851" y="127365"/>
                  </a:lnTo>
                  <a:lnTo>
                    <a:pt x="555718" y="127112"/>
                  </a:lnTo>
                  <a:lnTo>
                    <a:pt x="554420" y="126860"/>
                  </a:lnTo>
                  <a:lnTo>
                    <a:pt x="552895" y="126608"/>
                  </a:lnTo>
                  <a:lnTo>
                    <a:pt x="551169" y="126356"/>
                  </a:lnTo>
                  <a:lnTo>
                    <a:pt x="549229" y="126104"/>
                  </a:lnTo>
                  <a:lnTo>
                    <a:pt x="547058" y="125851"/>
                  </a:lnTo>
                  <a:lnTo>
                    <a:pt x="544642" y="125599"/>
                  </a:lnTo>
                  <a:lnTo>
                    <a:pt x="541877" y="125347"/>
                  </a:lnTo>
                  <a:lnTo>
                    <a:pt x="538823" y="125095"/>
                  </a:lnTo>
                  <a:lnTo>
                    <a:pt x="535471" y="124843"/>
                  </a:lnTo>
                  <a:lnTo>
                    <a:pt x="531810" y="124590"/>
                  </a:lnTo>
                  <a:lnTo>
                    <a:pt x="527831" y="124338"/>
                  </a:lnTo>
                  <a:lnTo>
                    <a:pt x="523441" y="124086"/>
                  </a:lnTo>
                  <a:lnTo>
                    <a:pt x="518701" y="123834"/>
                  </a:lnTo>
                  <a:lnTo>
                    <a:pt x="513631" y="123582"/>
                  </a:lnTo>
                  <a:lnTo>
                    <a:pt x="508236" y="123329"/>
                  </a:lnTo>
                  <a:lnTo>
                    <a:pt x="502524" y="123077"/>
                  </a:lnTo>
                  <a:lnTo>
                    <a:pt x="496447" y="122825"/>
                  </a:lnTo>
                  <a:lnTo>
                    <a:pt x="490062" y="122573"/>
                  </a:lnTo>
                  <a:lnTo>
                    <a:pt x="483429" y="122321"/>
                  </a:lnTo>
                  <a:lnTo>
                    <a:pt x="476574" y="122068"/>
                  </a:lnTo>
                  <a:lnTo>
                    <a:pt x="469528" y="121816"/>
                  </a:lnTo>
                  <a:lnTo>
                    <a:pt x="462313" y="121564"/>
                  </a:lnTo>
                  <a:lnTo>
                    <a:pt x="454998" y="121312"/>
                  </a:lnTo>
                  <a:lnTo>
                    <a:pt x="447653" y="121059"/>
                  </a:lnTo>
                  <a:lnTo>
                    <a:pt x="440328" y="120807"/>
                  </a:lnTo>
                  <a:lnTo>
                    <a:pt x="433075" y="120555"/>
                  </a:lnTo>
                  <a:lnTo>
                    <a:pt x="425970" y="120303"/>
                  </a:lnTo>
                  <a:lnTo>
                    <a:pt x="419124" y="120051"/>
                  </a:lnTo>
                  <a:lnTo>
                    <a:pt x="412567" y="119798"/>
                  </a:lnTo>
                  <a:lnTo>
                    <a:pt x="406354" y="119546"/>
                  </a:lnTo>
                  <a:lnTo>
                    <a:pt x="400540" y="119294"/>
                  </a:lnTo>
                  <a:lnTo>
                    <a:pt x="395206" y="119042"/>
                  </a:lnTo>
                  <a:lnTo>
                    <a:pt x="390539" y="118790"/>
                  </a:lnTo>
                  <a:lnTo>
                    <a:pt x="386461" y="118537"/>
                  </a:lnTo>
                  <a:lnTo>
                    <a:pt x="383009" y="118285"/>
                  </a:lnTo>
                  <a:lnTo>
                    <a:pt x="380217" y="118033"/>
                  </a:lnTo>
                  <a:lnTo>
                    <a:pt x="378117" y="117781"/>
                  </a:lnTo>
                  <a:lnTo>
                    <a:pt x="376961" y="117529"/>
                  </a:lnTo>
                  <a:lnTo>
                    <a:pt x="376541" y="117276"/>
                  </a:lnTo>
                  <a:lnTo>
                    <a:pt x="376856" y="117024"/>
                  </a:lnTo>
                  <a:lnTo>
                    <a:pt x="377904" y="116772"/>
                  </a:lnTo>
                  <a:lnTo>
                    <a:pt x="379673" y="116520"/>
                  </a:lnTo>
                  <a:lnTo>
                    <a:pt x="382327" y="116268"/>
                  </a:lnTo>
                  <a:lnTo>
                    <a:pt x="385664" y="116015"/>
                  </a:lnTo>
                  <a:lnTo>
                    <a:pt x="389617" y="115763"/>
                  </a:lnTo>
                  <a:lnTo>
                    <a:pt x="394143" y="115511"/>
                  </a:lnTo>
                  <a:lnTo>
                    <a:pt x="399198" y="115259"/>
                  </a:lnTo>
                  <a:lnTo>
                    <a:pt x="404815" y="115006"/>
                  </a:lnTo>
                  <a:lnTo>
                    <a:pt x="410850" y="114754"/>
                  </a:lnTo>
                  <a:lnTo>
                    <a:pt x="417197" y="114502"/>
                  </a:lnTo>
                  <a:lnTo>
                    <a:pt x="423797" y="114250"/>
                  </a:lnTo>
                  <a:lnTo>
                    <a:pt x="430587" y="113998"/>
                  </a:lnTo>
                  <a:lnTo>
                    <a:pt x="437510" y="113745"/>
                  </a:lnTo>
                  <a:lnTo>
                    <a:pt x="444459" y="113493"/>
                  </a:lnTo>
                  <a:lnTo>
                    <a:pt x="451360" y="113241"/>
                  </a:lnTo>
                  <a:lnTo>
                    <a:pt x="458154" y="112989"/>
                  </a:lnTo>
                  <a:lnTo>
                    <a:pt x="464786" y="112737"/>
                  </a:lnTo>
                  <a:lnTo>
                    <a:pt x="471166" y="112484"/>
                  </a:lnTo>
                  <a:lnTo>
                    <a:pt x="477191" y="112232"/>
                  </a:lnTo>
                  <a:lnTo>
                    <a:pt x="482862" y="111980"/>
                  </a:lnTo>
                  <a:lnTo>
                    <a:pt x="488141" y="111728"/>
                  </a:lnTo>
                  <a:lnTo>
                    <a:pt x="492988" y="111476"/>
                  </a:lnTo>
                  <a:lnTo>
                    <a:pt x="497335" y="111223"/>
                  </a:lnTo>
                  <a:lnTo>
                    <a:pt x="501046" y="110971"/>
                  </a:lnTo>
                  <a:lnTo>
                    <a:pt x="504216" y="110719"/>
                  </a:lnTo>
                  <a:lnTo>
                    <a:pt x="506824" y="110467"/>
                  </a:lnTo>
                  <a:lnTo>
                    <a:pt x="508855" y="110215"/>
                  </a:lnTo>
                  <a:lnTo>
                    <a:pt x="510285" y="109962"/>
                  </a:lnTo>
                  <a:lnTo>
                    <a:pt x="510931" y="109710"/>
                  </a:lnTo>
                  <a:lnTo>
                    <a:pt x="510968" y="109458"/>
                  </a:lnTo>
                  <a:lnTo>
                    <a:pt x="510397" y="109206"/>
                  </a:lnTo>
                  <a:lnTo>
                    <a:pt x="509222" y="108953"/>
                  </a:lnTo>
                  <a:lnTo>
                    <a:pt x="507446" y="108701"/>
                  </a:lnTo>
                  <a:lnTo>
                    <a:pt x="504919" y="108449"/>
                  </a:lnTo>
                  <a:lnTo>
                    <a:pt x="501812" y="108197"/>
                  </a:lnTo>
                  <a:lnTo>
                    <a:pt x="498162" y="107945"/>
                  </a:lnTo>
                  <a:lnTo>
                    <a:pt x="493994" y="107692"/>
                  </a:lnTo>
                  <a:lnTo>
                    <a:pt x="489333" y="107440"/>
                  </a:lnTo>
                  <a:lnTo>
                    <a:pt x="484111" y="107188"/>
                  </a:lnTo>
                  <a:lnTo>
                    <a:pt x="478456" y="106936"/>
                  </a:lnTo>
                  <a:lnTo>
                    <a:pt x="472443" y="106684"/>
                  </a:lnTo>
                  <a:lnTo>
                    <a:pt x="466116" y="106431"/>
                  </a:lnTo>
                  <a:lnTo>
                    <a:pt x="459521" y="106179"/>
                  </a:lnTo>
                  <a:lnTo>
                    <a:pt x="452681" y="105927"/>
                  </a:lnTo>
                  <a:lnTo>
                    <a:pt x="445693" y="105675"/>
                  </a:lnTo>
                  <a:lnTo>
                    <a:pt x="438639" y="105423"/>
                  </a:lnTo>
                  <a:lnTo>
                    <a:pt x="431576" y="105170"/>
                  </a:lnTo>
                  <a:lnTo>
                    <a:pt x="424559" y="104918"/>
                  </a:lnTo>
                  <a:lnTo>
                    <a:pt x="417672" y="104666"/>
                  </a:lnTo>
                  <a:lnTo>
                    <a:pt x="411015" y="104414"/>
                  </a:lnTo>
                  <a:lnTo>
                    <a:pt x="404619" y="104162"/>
                  </a:lnTo>
                  <a:lnTo>
                    <a:pt x="398532" y="103909"/>
                  </a:lnTo>
                  <a:lnTo>
                    <a:pt x="392800" y="103657"/>
                  </a:lnTo>
                  <a:lnTo>
                    <a:pt x="387503" y="103405"/>
                  </a:lnTo>
                  <a:lnTo>
                    <a:pt x="382762" y="103153"/>
                  </a:lnTo>
                  <a:lnTo>
                    <a:pt x="378505" y="102900"/>
                  </a:lnTo>
                  <a:lnTo>
                    <a:pt x="374744" y="102648"/>
                  </a:lnTo>
                  <a:lnTo>
                    <a:pt x="371490" y="102396"/>
                  </a:lnTo>
                  <a:lnTo>
                    <a:pt x="368760" y="102144"/>
                  </a:lnTo>
                  <a:lnTo>
                    <a:pt x="366658" y="101892"/>
                  </a:lnTo>
                  <a:lnTo>
                    <a:pt x="365011" y="101639"/>
                  </a:lnTo>
                  <a:lnTo>
                    <a:pt x="363781" y="101387"/>
                  </a:lnTo>
                  <a:lnTo>
                    <a:pt x="362922" y="101135"/>
                  </a:lnTo>
                  <a:lnTo>
                    <a:pt x="362382" y="100883"/>
                  </a:lnTo>
                  <a:lnTo>
                    <a:pt x="362137" y="100631"/>
                  </a:lnTo>
                  <a:lnTo>
                    <a:pt x="362011" y="100378"/>
                  </a:lnTo>
                  <a:lnTo>
                    <a:pt x="361916" y="100126"/>
                  </a:lnTo>
                  <a:lnTo>
                    <a:pt x="361761" y="99874"/>
                  </a:lnTo>
                  <a:lnTo>
                    <a:pt x="361455" y="99622"/>
                  </a:lnTo>
                  <a:lnTo>
                    <a:pt x="360793" y="99370"/>
                  </a:lnTo>
                  <a:lnTo>
                    <a:pt x="359674" y="99117"/>
                  </a:lnTo>
                  <a:lnTo>
                    <a:pt x="358018" y="98865"/>
                  </a:lnTo>
                  <a:lnTo>
                    <a:pt x="355730" y="98613"/>
                  </a:lnTo>
                  <a:lnTo>
                    <a:pt x="352716" y="98361"/>
                  </a:lnTo>
                  <a:lnTo>
                    <a:pt x="348697" y="98109"/>
                  </a:lnTo>
                  <a:lnTo>
                    <a:pt x="343620" y="97856"/>
                  </a:lnTo>
                  <a:lnTo>
                    <a:pt x="337521" y="97604"/>
                  </a:lnTo>
                  <a:lnTo>
                    <a:pt x="330350" y="97352"/>
                  </a:lnTo>
                  <a:lnTo>
                    <a:pt x="322066" y="97100"/>
                  </a:lnTo>
                  <a:lnTo>
                    <a:pt x="312467" y="96847"/>
                  </a:lnTo>
                  <a:lnTo>
                    <a:pt x="301523" y="96595"/>
                  </a:lnTo>
                  <a:lnTo>
                    <a:pt x="289451" y="96343"/>
                  </a:lnTo>
                  <a:lnTo>
                    <a:pt x="276286" y="96091"/>
                  </a:lnTo>
                  <a:lnTo>
                    <a:pt x="262078" y="95839"/>
                  </a:lnTo>
                  <a:lnTo>
                    <a:pt x="246809" y="95586"/>
                  </a:lnTo>
                  <a:lnTo>
                    <a:pt x="230523" y="95334"/>
                  </a:lnTo>
                  <a:lnTo>
                    <a:pt x="213551" y="95082"/>
                  </a:lnTo>
                  <a:lnTo>
                    <a:pt x="196023" y="94830"/>
                  </a:lnTo>
                  <a:lnTo>
                    <a:pt x="178079" y="94578"/>
                  </a:lnTo>
                  <a:lnTo>
                    <a:pt x="159870" y="94325"/>
                  </a:lnTo>
                  <a:lnTo>
                    <a:pt x="141646" y="94073"/>
                  </a:lnTo>
                  <a:lnTo>
                    <a:pt x="123655" y="93821"/>
                  </a:lnTo>
                  <a:lnTo>
                    <a:pt x="106078" y="93569"/>
                  </a:lnTo>
                  <a:lnTo>
                    <a:pt x="89098" y="93317"/>
                  </a:lnTo>
                  <a:lnTo>
                    <a:pt x="72897" y="93064"/>
                  </a:lnTo>
                  <a:lnTo>
                    <a:pt x="58063" y="92812"/>
                  </a:lnTo>
                  <a:lnTo>
                    <a:pt x="44517" y="92560"/>
                  </a:lnTo>
                  <a:lnTo>
                    <a:pt x="32414" y="92308"/>
                  </a:lnTo>
                  <a:lnTo>
                    <a:pt x="21897" y="92056"/>
                  </a:lnTo>
                  <a:lnTo>
                    <a:pt x="13101" y="91803"/>
                  </a:lnTo>
                  <a:lnTo>
                    <a:pt x="6682" y="91551"/>
                  </a:lnTo>
                  <a:lnTo>
                    <a:pt x="2372" y="91299"/>
                  </a:lnTo>
                  <a:lnTo>
                    <a:pt x="131" y="91047"/>
                  </a:lnTo>
                  <a:lnTo>
                    <a:pt x="0" y="90794"/>
                  </a:lnTo>
                  <a:lnTo>
                    <a:pt x="2001" y="90542"/>
                  </a:lnTo>
                  <a:lnTo>
                    <a:pt x="6590" y="90290"/>
                  </a:lnTo>
                  <a:lnTo>
                    <a:pt x="13475" y="90038"/>
                  </a:lnTo>
                  <a:lnTo>
                    <a:pt x="22370" y="89786"/>
                  </a:lnTo>
                  <a:lnTo>
                    <a:pt x="33198" y="89533"/>
                  </a:lnTo>
                  <a:lnTo>
                    <a:pt x="45864" y="89281"/>
                  </a:lnTo>
                  <a:lnTo>
                    <a:pt x="60508" y="89029"/>
                  </a:lnTo>
                  <a:lnTo>
                    <a:pt x="76888" y="88777"/>
                  </a:lnTo>
                  <a:lnTo>
                    <a:pt x="94593" y="88525"/>
                  </a:lnTo>
                  <a:lnTo>
                    <a:pt x="113469" y="88272"/>
                  </a:lnTo>
                  <a:lnTo>
                    <a:pt x="133353" y="88020"/>
                  </a:lnTo>
                  <a:lnTo>
                    <a:pt x="154148" y="87768"/>
                  </a:lnTo>
                  <a:lnTo>
                    <a:pt x="175631" y="87516"/>
                  </a:lnTo>
                  <a:lnTo>
                    <a:pt x="197473" y="87264"/>
                  </a:lnTo>
                  <a:lnTo>
                    <a:pt x="219515" y="87011"/>
                  </a:lnTo>
                  <a:lnTo>
                    <a:pt x="241605" y="86759"/>
                  </a:lnTo>
                  <a:lnTo>
                    <a:pt x="263572" y="86507"/>
                  </a:lnTo>
                  <a:lnTo>
                    <a:pt x="285149" y="86255"/>
                  </a:lnTo>
                  <a:lnTo>
                    <a:pt x="306251" y="86003"/>
                  </a:lnTo>
                  <a:lnTo>
                    <a:pt x="326775" y="85750"/>
                  </a:lnTo>
                  <a:lnTo>
                    <a:pt x="346627" y="85498"/>
                  </a:lnTo>
                  <a:lnTo>
                    <a:pt x="365711" y="85246"/>
                  </a:lnTo>
                  <a:lnTo>
                    <a:pt x="383682" y="84994"/>
                  </a:lnTo>
                  <a:lnTo>
                    <a:pt x="400728" y="84741"/>
                  </a:lnTo>
                  <a:lnTo>
                    <a:pt x="416820" y="84489"/>
                  </a:lnTo>
                  <a:lnTo>
                    <a:pt x="431934" y="84237"/>
                  </a:lnTo>
                  <a:lnTo>
                    <a:pt x="446057" y="83985"/>
                  </a:lnTo>
                  <a:lnTo>
                    <a:pt x="458908" y="83733"/>
                  </a:lnTo>
                  <a:lnTo>
                    <a:pt x="470747" y="83480"/>
                  </a:lnTo>
                  <a:lnTo>
                    <a:pt x="481632" y="83228"/>
                  </a:lnTo>
                  <a:lnTo>
                    <a:pt x="491591" y="82976"/>
                  </a:lnTo>
                  <a:lnTo>
                    <a:pt x="500655" y="82724"/>
                  </a:lnTo>
                  <a:lnTo>
                    <a:pt x="508680" y="82472"/>
                  </a:lnTo>
                  <a:lnTo>
                    <a:pt x="515850" y="82219"/>
                  </a:lnTo>
                  <a:lnTo>
                    <a:pt x="522286" y="81967"/>
                  </a:lnTo>
                  <a:lnTo>
                    <a:pt x="528033" y="81715"/>
                  </a:lnTo>
                  <a:lnTo>
                    <a:pt x="533135" y="81463"/>
                  </a:lnTo>
                  <a:lnTo>
                    <a:pt x="537547" y="81211"/>
                  </a:lnTo>
                  <a:lnTo>
                    <a:pt x="541367" y="80958"/>
                  </a:lnTo>
                  <a:lnTo>
                    <a:pt x="544719" y="80706"/>
                  </a:lnTo>
                  <a:lnTo>
                    <a:pt x="547643" y="80454"/>
                  </a:lnTo>
                  <a:lnTo>
                    <a:pt x="550179" y="80202"/>
                  </a:lnTo>
                  <a:lnTo>
                    <a:pt x="552327" y="79950"/>
                  </a:lnTo>
                  <a:lnTo>
                    <a:pt x="554126" y="79697"/>
                  </a:lnTo>
                  <a:lnTo>
                    <a:pt x="555671" y="79445"/>
                  </a:lnTo>
                  <a:lnTo>
                    <a:pt x="556990" y="79193"/>
                  </a:lnTo>
                  <a:lnTo>
                    <a:pt x="558107" y="78941"/>
                  </a:lnTo>
                  <a:lnTo>
                    <a:pt x="559037" y="78688"/>
                  </a:lnTo>
                  <a:lnTo>
                    <a:pt x="559789" y="78436"/>
                  </a:lnTo>
                  <a:lnTo>
                    <a:pt x="560422" y="78184"/>
                  </a:lnTo>
                  <a:lnTo>
                    <a:pt x="560950" y="77932"/>
                  </a:lnTo>
                  <a:lnTo>
                    <a:pt x="561388" y="77680"/>
                  </a:lnTo>
                  <a:lnTo>
                    <a:pt x="561746" y="77427"/>
                  </a:lnTo>
                  <a:lnTo>
                    <a:pt x="562026" y="77175"/>
                  </a:lnTo>
                  <a:lnTo>
                    <a:pt x="562257" y="76923"/>
                  </a:lnTo>
                  <a:lnTo>
                    <a:pt x="562445" y="76671"/>
                  </a:lnTo>
                  <a:lnTo>
                    <a:pt x="562598" y="76419"/>
                  </a:lnTo>
                  <a:lnTo>
                    <a:pt x="562721" y="76166"/>
                  </a:lnTo>
                  <a:lnTo>
                    <a:pt x="562814" y="75914"/>
                  </a:lnTo>
                  <a:lnTo>
                    <a:pt x="562889" y="75662"/>
                  </a:lnTo>
                  <a:lnTo>
                    <a:pt x="562949" y="75410"/>
                  </a:lnTo>
                  <a:lnTo>
                    <a:pt x="562997" y="75158"/>
                  </a:lnTo>
                  <a:lnTo>
                    <a:pt x="563034" y="74905"/>
                  </a:lnTo>
                  <a:lnTo>
                    <a:pt x="563062" y="74653"/>
                  </a:lnTo>
                  <a:lnTo>
                    <a:pt x="563084" y="74401"/>
                  </a:lnTo>
                  <a:lnTo>
                    <a:pt x="563101" y="74149"/>
                  </a:lnTo>
                  <a:lnTo>
                    <a:pt x="563114" y="73897"/>
                  </a:lnTo>
                  <a:lnTo>
                    <a:pt x="563125" y="73644"/>
                  </a:lnTo>
                  <a:lnTo>
                    <a:pt x="563132" y="73392"/>
                  </a:lnTo>
                  <a:lnTo>
                    <a:pt x="563138" y="73140"/>
                  </a:lnTo>
                  <a:lnTo>
                    <a:pt x="563142" y="72888"/>
                  </a:lnTo>
                  <a:lnTo>
                    <a:pt x="563145" y="72635"/>
                  </a:lnTo>
                  <a:lnTo>
                    <a:pt x="563148" y="72383"/>
                  </a:lnTo>
                  <a:lnTo>
                    <a:pt x="563150" y="72131"/>
                  </a:lnTo>
                  <a:lnTo>
                    <a:pt x="563151" y="71879"/>
                  </a:lnTo>
                  <a:lnTo>
                    <a:pt x="563152" y="71627"/>
                  </a:lnTo>
                  <a:lnTo>
                    <a:pt x="563153" y="71374"/>
                  </a:lnTo>
                  <a:lnTo>
                    <a:pt x="563153" y="71122"/>
                  </a:lnTo>
                  <a:lnTo>
                    <a:pt x="563154" y="70870"/>
                  </a:lnTo>
                  <a:lnTo>
                    <a:pt x="563154" y="70618"/>
                  </a:lnTo>
                  <a:lnTo>
                    <a:pt x="563154" y="70366"/>
                  </a:lnTo>
                  <a:lnTo>
                    <a:pt x="563154" y="70113"/>
                  </a:lnTo>
                  <a:lnTo>
                    <a:pt x="563154" y="69861"/>
                  </a:lnTo>
                  <a:lnTo>
                    <a:pt x="563155" y="69609"/>
                  </a:lnTo>
                  <a:lnTo>
                    <a:pt x="563155" y="69357"/>
                  </a:lnTo>
                  <a:lnTo>
                    <a:pt x="563155" y="69105"/>
                  </a:lnTo>
                  <a:lnTo>
                    <a:pt x="563155" y="68852"/>
                  </a:lnTo>
                  <a:lnTo>
                    <a:pt x="563155" y="68600"/>
                  </a:lnTo>
                  <a:lnTo>
                    <a:pt x="563155" y="68348"/>
                  </a:lnTo>
                  <a:lnTo>
                    <a:pt x="563155" y="68096"/>
                  </a:lnTo>
                  <a:lnTo>
                    <a:pt x="563155" y="67844"/>
                  </a:lnTo>
                  <a:lnTo>
                    <a:pt x="563155" y="67591"/>
                  </a:lnTo>
                  <a:lnTo>
                    <a:pt x="563155" y="67339"/>
                  </a:lnTo>
                  <a:lnTo>
                    <a:pt x="563155" y="67087"/>
                  </a:lnTo>
                  <a:lnTo>
                    <a:pt x="563155" y="66835"/>
                  </a:lnTo>
                  <a:lnTo>
                    <a:pt x="563155" y="66582"/>
                  </a:lnTo>
                  <a:lnTo>
                    <a:pt x="563155" y="66330"/>
                  </a:lnTo>
                  <a:lnTo>
                    <a:pt x="563155" y="66078"/>
                  </a:lnTo>
                  <a:lnTo>
                    <a:pt x="563155" y="65826"/>
                  </a:lnTo>
                  <a:lnTo>
                    <a:pt x="563155" y="65574"/>
                  </a:lnTo>
                  <a:lnTo>
                    <a:pt x="563155" y="65321"/>
                  </a:lnTo>
                  <a:lnTo>
                    <a:pt x="563155" y="65069"/>
                  </a:lnTo>
                  <a:lnTo>
                    <a:pt x="563155" y="64817"/>
                  </a:lnTo>
                  <a:lnTo>
                    <a:pt x="563155" y="64565"/>
                  </a:lnTo>
                  <a:lnTo>
                    <a:pt x="563155" y="64313"/>
                  </a:lnTo>
                  <a:lnTo>
                    <a:pt x="563155" y="64060"/>
                  </a:lnTo>
                  <a:lnTo>
                    <a:pt x="563155" y="63808"/>
                  </a:lnTo>
                  <a:lnTo>
                    <a:pt x="563155" y="63556"/>
                  </a:lnTo>
                  <a:lnTo>
                    <a:pt x="563155" y="63304"/>
                  </a:lnTo>
                  <a:lnTo>
                    <a:pt x="563155" y="63052"/>
                  </a:lnTo>
                  <a:lnTo>
                    <a:pt x="563155" y="62799"/>
                  </a:lnTo>
                  <a:lnTo>
                    <a:pt x="563155" y="62547"/>
                  </a:lnTo>
                  <a:lnTo>
                    <a:pt x="563155" y="62295"/>
                  </a:lnTo>
                  <a:lnTo>
                    <a:pt x="563155" y="62043"/>
                  </a:lnTo>
                  <a:lnTo>
                    <a:pt x="563155" y="61791"/>
                  </a:lnTo>
                  <a:lnTo>
                    <a:pt x="563155" y="61538"/>
                  </a:lnTo>
                  <a:lnTo>
                    <a:pt x="563155" y="61286"/>
                  </a:lnTo>
                  <a:lnTo>
                    <a:pt x="563155" y="61034"/>
                  </a:lnTo>
                  <a:lnTo>
                    <a:pt x="563155" y="60782"/>
                  </a:lnTo>
                  <a:lnTo>
                    <a:pt x="563155" y="60529"/>
                  </a:lnTo>
                  <a:lnTo>
                    <a:pt x="563155" y="60277"/>
                  </a:lnTo>
                  <a:lnTo>
                    <a:pt x="563155" y="60025"/>
                  </a:lnTo>
                  <a:lnTo>
                    <a:pt x="563155" y="59773"/>
                  </a:lnTo>
                  <a:lnTo>
                    <a:pt x="563155" y="59521"/>
                  </a:lnTo>
                  <a:lnTo>
                    <a:pt x="563155" y="59268"/>
                  </a:lnTo>
                  <a:lnTo>
                    <a:pt x="563155" y="59016"/>
                  </a:lnTo>
                  <a:lnTo>
                    <a:pt x="563155" y="58764"/>
                  </a:lnTo>
                  <a:lnTo>
                    <a:pt x="563155" y="58512"/>
                  </a:lnTo>
                  <a:lnTo>
                    <a:pt x="563155" y="58260"/>
                  </a:lnTo>
                  <a:lnTo>
                    <a:pt x="563155" y="58007"/>
                  </a:lnTo>
                  <a:lnTo>
                    <a:pt x="563155" y="57755"/>
                  </a:lnTo>
                  <a:lnTo>
                    <a:pt x="563155" y="57503"/>
                  </a:lnTo>
                  <a:lnTo>
                    <a:pt x="563155" y="57251"/>
                  </a:lnTo>
                  <a:lnTo>
                    <a:pt x="563155" y="56999"/>
                  </a:lnTo>
                  <a:lnTo>
                    <a:pt x="563155" y="56746"/>
                  </a:lnTo>
                  <a:lnTo>
                    <a:pt x="563155" y="56494"/>
                  </a:lnTo>
                  <a:lnTo>
                    <a:pt x="563155" y="56242"/>
                  </a:lnTo>
                  <a:lnTo>
                    <a:pt x="563155" y="55990"/>
                  </a:lnTo>
                  <a:lnTo>
                    <a:pt x="563155" y="55738"/>
                  </a:lnTo>
                  <a:lnTo>
                    <a:pt x="563155" y="55485"/>
                  </a:lnTo>
                  <a:lnTo>
                    <a:pt x="563155" y="55233"/>
                  </a:lnTo>
                  <a:lnTo>
                    <a:pt x="563155" y="54981"/>
                  </a:lnTo>
                  <a:lnTo>
                    <a:pt x="563155" y="54729"/>
                  </a:lnTo>
                  <a:lnTo>
                    <a:pt x="563155" y="54476"/>
                  </a:lnTo>
                  <a:lnTo>
                    <a:pt x="563155" y="54224"/>
                  </a:lnTo>
                  <a:lnTo>
                    <a:pt x="563155" y="53972"/>
                  </a:lnTo>
                  <a:lnTo>
                    <a:pt x="563155" y="53720"/>
                  </a:lnTo>
                  <a:lnTo>
                    <a:pt x="563155" y="53468"/>
                  </a:lnTo>
                  <a:lnTo>
                    <a:pt x="563155" y="53215"/>
                  </a:lnTo>
                  <a:lnTo>
                    <a:pt x="563155" y="52963"/>
                  </a:lnTo>
                  <a:lnTo>
                    <a:pt x="563155" y="52711"/>
                  </a:lnTo>
                  <a:lnTo>
                    <a:pt x="563155" y="52459"/>
                  </a:lnTo>
                  <a:lnTo>
                    <a:pt x="563155" y="52207"/>
                  </a:lnTo>
                  <a:lnTo>
                    <a:pt x="563155" y="51954"/>
                  </a:lnTo>
                  <a:lnTo>
                    <a:pt x="563155" y="51702"/>
                  </a:lnTo>
                  <a:lnTo>
                    <a:pt x="563155" y="51450"/>
                  </a:lnTo>
                  <a:lnTo>
                    <a:pt x="563155" y="51198"/>
                  </a:lnTo>
                  <a:lnTo>
                    <a:pt x="563155" y="50946"/>
                  </a:lnTo>
                  <a:lnTo>
                    <a:pt x="563155" y="50693"/>
                  </a:lnTo>
                  <a:lnTo>
                    <a:pt x="563155" y="50441"/>
                  </a:lnTo>
                  <a:lnTo>
                    <a:pt x="563155" y="50189"/>
                  </a:lnTo>
                  <a:lnTo>
                    <a:pt x="563155" y="49937"/>
                  </a:lnTo>
                  <a:lnTo>
                    <a:pt x="563155" y="49685"/>
                  </a:lnTo>
                  <a:lnTo>
                    <a:pt x="563155" y="49432"/>
                  </a:lnTo>
                  <a:lnTo>
                    <a:pt x="563155" y="49180"/>
                  </a:lnTo>
                  <a:lnTo>
                    <a:pt x="563155" y="48928"/>
                  </a:lnTo>
                  <a:lnTo>
                    <a:pt x="563155" y="48676"/>
                  </a:lnTo>
                  <a:lnTo>
                    <a:pt x="563155" y="48423"/>
                  </a:lnTo>
                  <a:lnTo>
                    <a:pt x="563155" y="48171"/>
                  </a:lnTo>
                  <a:lnTo>
                    <a:pt x="563155" y="47919"/>
                  </a:lnTo>
                  <a:lnTo>
                    <a:pt x="563155" y="47667"/>
                  </a:lnTo>
                  <a:lnTo>
                    <a:pt x="563155" y="47415"/>
                  </a:lnTo>
                  <a:lnTo>
                    <a:pt x="563155" y="47162"/>
                  </a:lnTo>
                  <a:lnTo>
                    <a:pt x="563155" y="46910"/>
                  </a:lnTo>
                  <a:lnTo>
                    <a:pt x="563155" y="46658"/>
                  </a:lnTo>
                  <a:lnTo>
                    <a:pt x="563155" y="46406"/>
                  </a:lnTo>
                  <a:lnTo>
                    <a:pt x="563155" y="46154"/>
                  </a:lnTo>
                  <a:lnTo>
                    <a:pt x="563155" y="45901"/>
                  </a:lnTo>
                  <a:lnTo>
                    <a:pt x="563155" y="45649"/>
                  </a:lnTo>
                  <a:lnTo>
                    <a:pt x="563155" y="45397"/>
                  </a:lnTo>
                  <a:lnTo>
                    <a:pt x="563155" y="45145"/>
                  </a:lnTo>
                  <a:lnTo>
                    <a:pt x="563155" y="44893"/>
                  </a:lnTo>
                  <a:lnTo>
                    <a:pt x="563155" y="44640"/>
                  </a:lnTo>
                  <a:lnTo>
                    <a:pt x="563155" y="44388"/>
                  </a:lnTo>
                  <a:lnTo>
                    <a:pt x="563155" y="44136"/>
                  </a:lnTo>
                  <a:lnTo>
                    <a:pt x="563155" y="43884"/>
                  </a:lnTo>
                  <a:lnTo>
                    <a:pt x="563155" y="43632"/>
                  </a:lnTo>
                  <a:lnTo>
                    <a:pt x="563155" y="43379"/>
                  </a:lnTo>
                  <a:lnTo>
                    <a:pt x="563155" y="43127"/>
                  </a:lnTo>
                  <a:lnTo>
                    <a:pt x="563155" y="42875"/>
                  </a:lnTo>
                  <a:lnTo>
                    <a:pt x="563155" y="42623"/>
                  </a:lnTo>
                  <a:lnTo>
                    <a:pt x="563155" y="42370"/>
                  </a:lnTo>
                  <a:lnTo>
                    <a:pt x="563155" y="42118"/>
                  </a:lnTo>
                  <a:lnTo>
                    <a:pt x="563155" y="41866"/>
                  </a:lnTo>
                  <a:lnTo>
                    <a:pt x="563155" y="41614"/>
                  </a:lnTo>
                  <a:lnTo>
                    <a:pt x="563155" y="41362"/>
                  </a:lnTo>
                  <a:lnTo>
                    <a:pt x="563155" y="41109"/>
                  </a:lnTo>
                  <a:lnTo>
                    <a:pt x="563155" y="40857"/>
                  </a:lnTo>
                  <a:lnTo>
                    <a:pt x="563155" y="40605"/>
                  </a:lnTo>
                  <a:lnTo>
                    <a:pt x="563155" y="40353"/>
                  </a:lnTo>
                  <a:lnTo>
                    <a:pt x="563155" y="40101"/>
                  </a:lnTo>
                  <a:lnTo>
                    <a:pt x="563155" y="39848"/>
                  </a:lnTo>
                  <a:lnTo>
                    <a:pt x="563155" y="39596"/>
                  </a:lnTo>
                  <a:lnTo>
                    <a:pt x="563155" y="39344"/>
                  </a:lnTo>
                  <a:lnTo>
                    <a:pt x="563155" y="39092"/>
                  </a:lnTo>
                  <a:lnTo>
                    <a:pt x="563155" y="38840"/>
                  </a:lnTo>
                  <a:lnTo>
                    <a:pt x="563155" y="38587"/>
                  </a:lnTo>
                  <a:lnTo>
                    <a:pt x="563155" y="38335"/>
                  </a:lnTo>
                  <a:lnTo>
                    <a:pt x="563155" y="38083"/>
                  </a:lnTo>
                  <a:lnTo>
                    <a:pt x="563155" y="37831"/>
                  </a:lnTo>
                  <a:lnTo>
                    <a:pt x="563155" y="37579"/>
                  </a:lnTo>
                  <a:lnTo>
                    <a:pt x="563155" y="37326"/>
                  </a:lnTo>
                  <a:lnTo>
                    <a:pt x="563155" y="37074"/>
                  </a:lnTo>
                  <a:lnTo>
                    <a:pt x="563155" y="36822"/>
                  </a:lnTo>
                  <a:lnTo>
                    <a:pt x="563155" y="36570"/>
                  </a:lnTo>
                  <a:lnTo>
                    <a:pt x="563155" y="36317"/>
                  </a:lnTo>
                  <a:lnTo>
                    <a:pt x="563155" y="36065"/>
                  </a:lnTo>
                  <a:lnTo>
                    <a:pt x="563155" y="35813"/>
                  </a:lnTo>
                  <a:lnTo>
                    <a:pt x="563155" y="35561"/>
                  </a:lnTo>
                  <a:lnTo>
                    <a:pt x="563155" y="35309"/>
                  </a:lnTo>
                  <a:lnTo>
                    <a:pt x="563155" y="35056"/>
                  </a:lnTo>
                  <a:lnTo>
                    <a:pt x="563155" y="34804"/>
                  </a:lnTo>
                  <a:lnTo>
                    <a:pt x="563155" y="34552"/>
                  </a:lnTo>
                  <a:lnTo>
                    <a:pt x="563155" y="34300"/>
                  </a:lnTo>
                  <a:lnTo>
                    <a:pt x="563155" y="34048"/>
                  </a:lnTo>
                  <a:lnTo>
                    <a:pt x="563155" y="33795"/>
                  </a:lnTo>
                  <a:lnTo>
                    <a:pt x="563155" y="33543"/>
                  </a:lnTo>
                  <a:lnTo>
                    <a:pt x="563155" y="33291"/>
                  </a:lnTo>
                  <a:lnTo>
                    <a:pt x="563155" y="33039"/>
                  </a:lnTo>
                  <a:lnTo>
                    <a:pt x="563155" y="32787"/>
                  </a:lnTo>
                  <a:lnTo>
                    <a:pt x="563155" y="32534"/>
                  </a:lnTo>
                  <a:lnTo>
                    <a:pt x="563155" y="32282"/>
                  </a:lnTo>
                  <a:lnTo>
                    <a:pt x="563155" y="32030"/>
                  </a:lnTo>
                  <a:lnTo>
                    <a:pt x="563154" y="31778"/>
                  </a:lnTo>
                  <a:lnTo>
                    <a:pt x="563154" y="31526"/>
                  </a:lnTo>
                  <a:lnTo>
                    <a:pt x="563154" y="31273"/>
                  </a:lnTo>
                  <a:lnTo>
                    <a:pt x="563154" y="31021"/>
                  </a:lnTo>
                  <a:lnTo>
                    <a:pt x="563154" y="30769"/>
                  </a:lnTo>
                  <a:lnTo>
                    <a:pt x="563153" y="30517"/>
                  </a:lnTo>
                  <a:lnTo>
                    <a:pt x="563153" y="30264"/>
                  </a:lnTo>
                  <a:lnTo>
                    <a:pt x="563152" y="30012"/>
                  </a:lnTo>
                  <a:lnTo>
                    <a:pt x="563151" y="29760"/>
                  </a:lnTo>
                  <a:lnTo>
                    <a:pt x="563150" y="29508"/>
                  </a:lnTo>
                  <a:lnTo>
                    <a:pt x="563149" y="29256"/>
                  </a:lnTo>
                  <a:lnTo>
                    <a:pt x="563146" y="29003"/>
                  </a:lnTo>
                  <a:lnTo>
                    <a:pt x="563144" y="28751"/>
                  </a:lnTo>
                  <a:lnTo>
                    <a:pt x="563140" y="28499"/>
                  </a:lnTo>
                  <a:lnTo>
                    <a:pt x="563135" y="28247"/>
                  </a:lnTo>
                  <a:lnTo>
                    <a:pt x="563129" y="27995"/>
                  </a:lnTo>
                  <a:lnTo>
                    <a:pt x="563121" y="27742"/>
                  </a:lnTo>
                  <a:lnTo>
                    <a:pt x="563111" y="27490"/>
                  </a:lnTo>
                  <a:lnTo>
                    <a:pt x="563097" y="27238"/>
                  </a:lnTo>
                  <a:lnTo>
                    <a:pt x="563081" y="26986"/>
                  </a:lnTo>
                  <a:lnTo>
                    <a:pt x="563060" y="26734"/>
                  </a:lnTo>
                  <a:lnTo>
                    <a:pt x="563032" y="26481"/>
                  </a:lnTo>
                  <a:lnTo>
                    <a:pt x="562997" y="26229"/>
                  </a:lnTo>
                  <a:lnTo>
                    <a:pt x="562954" y="25977"/>
                  </a:lnTo>
                  <a:lnTo>
                    <a:pt x="562901" y="25725"/>
                  </a:lnTo>
                  <a:lnTo>
                    <a:pt x="562835" y="25473"/>
                  </a:lnTo>
                  <a:lnTo>
                    <a:pt x="562752" y="25220"/>
                  </a:lnTo>
                  <a:lnTo>
                    <a:pt x="562648" y="24968"/>
                  </a:lnTo>
                  <a:lnTo>
                    <a:pt x="562522" y="24716"/>
                  </a:lnTo>
                  <a:lnTo>
                    <a:pt x="562370" y="24464"/>
                  </a:lnTo>
                  <a:lnTo>
                    <a:pt x="562188" y="24211"/>
                  </a:lnTo>
                  <a:lnTo>
                    <a:pt x="561963" y="23959"/>
                  </a:lnTo>
                  <a:lnTo>
                    <a:pt x="561687" y="23707"/>
                  </a:lnTo>
                  <a:lnTo>
                    <a:pt x="561360" y="23455"/>
                  </a:lnTo>
                  <a:lnTo>
                    <a:pt x="560974" y="23203"/>
                  </a:lnTo>
                  <a:lnTo>
                    <a:pt x="560520" y="22950"/>
                  </a:lnTo>
                  <a:lnTo>
                    <a:pt x="559979" y="22698"/>
                  </a:lnTo>
                  <a:lnTo>
                    <a:pt x="559330" y="22446"/>
                  </a:lnTo>
                  <a:lnTo>
                    <a:pt x="558575" y="22194"/>
                  </a:lnTo>
                  <a:lnTo>
                    <a:pt x="557703" y="21942"/>
                  </a:lnTo>
                  <a:lnTo>
                    <a:pt x="556701" y="21689"/>
                  </a:lnTo>
                  <a:lnTo>
                    <a:pt x="555543" y="21437"/>
                  </a:lnTo>
                  <a:lnTo>
                    <a:pt x="554182" y="21185"/>
                  </a:lnTo>
                  <a:lnTo>
                    <a:pt x="552637" y="20933"/>
                  </a:lnTo>
                  <a:lnTo>
                    <a:pt x="550891" y="20681"/>
                  </a:lnTo>
                  <a:lnTo>
                    <a:pt x="548932" y="20428"/>
                  </a:lnTo>
                  <a:lnTo>
                    <a:pt x="546734" y="20176"/>
                  </a:lnTo>
                  <a:lnTo>
                    <a:pt x="544211" y="19924"/>
                  </a:lnTo>
                  <a:lnTo>
                    <a:pt x="541415" y="19672"/>
                  </a:lnTo>
                  <a:lnTo>
                    <a:pt x="538334" y="19420"/>
                  </a:lnTo>
                  <a:lnTo>
                    <a:pt x="534954" y="19167"/>
                  </a:lnTo>
                  <a:lnTo>
                    <a:pt x="531265" y="18915"/>
                  </a:lnTo>
                  <a:lnTo>
                    <a:pt x="527160" y="18663"/>
                  </a:lnTo>
                  <a:lnTo>
                    <a:pt x="522719" y="18411"/>
                  </a:lnTo>
                  <a:lnTo>
                    <a:pt x="517948" y="18158"/>
                  </a:lnTo>
                  <a:lnTo>
                    <a:pt x="512848" y="17906"/>
                  </a:lnTo>
                  <a:lnTo>
                    <a:pt x="507422" y="17654"/>
                  </a:lnTo>
                  <a:lnTo>
                    <a:pt x="501604" y="17402"/>
                  </a:lnTo>
                  <a:lnTo>
                    <a:pt x="495470" y="17150"/>
                  </a:lnTo>
                  <a:lnTo>
                    <a:pt x="489064" y="16897"/>
                  </a:lnTo>
                  <a:lnTo>
                    <a:pt x="482408" y="16645"/>
                  </a:lnTo>
                  <a:lnTo>
                    <a:pt x="475530" y="16393"/>
                  </a:lnTo>
                  <a:lnTo>
                    <a:pt x="468434" y="16141"/>
                  </a:lnTo>
                  <a:lnTo>
                    <a:pt x="461195" y="15889"/>
                  </a:lnTo>
                  <a:lnTo>
                    <a:pt x="453880" y="15636"/>
                  </a:lnTo>
                  <a:lnTo>
                    <a:pt x="446535" y="15384"/>
                  </a:lnTo>
                  <a:lnTo>
                    <a:pt x="439209" y="15132"/>
                  </a:lnTo>
                  <a:lnTo>
                    <a:pt x="431976" y="14880"/>
                  </a:lnTo>
                  <a:lnTo>
                    <a:pt x="424932" y="14628"/>
                  </a:lnTo>
                  <a:lnTo>
                    <a:pt x="418119" y="14375"/>
                  </a:lnTo>
                  <a:lnTo>
                    <a:pt x="411593" y="14123"/>
                  </a:lnTo>
                  <a:lnTo>
                    <a:pt x="405411" y="13871"/>
                  </a:lnTo>
                  <a:lnTo>
                    <a:pt x="399673" y="13619"/>
                  </a:lnTo>
                  <a:lnTo>
                    <a:pt x="394524" y="13367"/>
                  </a:lnTo>
                  <a:lnTo>
                    <a:pt x="389920" y="13114"/>
                  </a:lnTo>
                  <a:lnTo>
                    <a:pt x="385904" y="12862"/>
                  </a:lnTo>
                  <a:lnTo>
                    <a:pt x="382514" y="12610"/>
                  </a:lnTo>
                  <a:lnTo>
                    <a:pt x="379820" y="12358"/>
                  </a:lnTo>
                  <a:lnTo>
                    <a:pt x="378019" y="12105"/>
                  </a:lnTo>
                  <a:lnTo>
                    <a:pt x="376946" y="11853"/>
                  </a:lnTo>
                  <a:lnTo>
                    <a:pt x="376610" y="11601"/>
                  </a:lnTo>
                  <a:lnTo>
                    <a:pt x="377015" y="11349"/>
                  </a:lnTo>
                  <a:lnTo>
                    <a:pt x="378158" y="11097"/>
                  </a:lnTo>
                  <a:lnTo>
                    <a:pt x="380248" y="10844"/>
                  </a:lnTo>
                  <a:lnTo>
                    <a:pt x="383033" y="10592"/>
                  </a:lnTo>
                  <a:lnTo>
                    <a:pt x="386479" y="10340"/>
                  </a:lnTo>
                  <a:lnTo>
                    <a:pt x="390553" y="10088"/>
                  </a:lnTo>
                  <a:lnTo>
                    <a:pt x="395217" y="9836"/>
                  </a:lnTo>
                  <a:lnTo>
                    <a:pt x="400547" y="9583"/>
                  </a:lnTo>
                  <a:lnTo>
                    <a:pt x="406360" y="9331"/>
                  </a:lnTo>
                  <a:lnTo>
                    <a:pt x="412571" y="9079"/>
                  </a:lnTo>
                  <a:lnTo>
                    <a:pt x="419127" y="8827"/>
                  </a:lnTo>
                  <a:lnTo>
                    <a:pt x="425972" y="8575"/>
                  </a:lnTo>
                  <a:lnTo>
                    <a:pt x="433077" y="8322"/>
                  </a:lnTo>
                  <a:lnTo>
                    <a:pt x="440330" y="8070"/>
                  </a:lnTo>
                  <a:lnTo>
                    <a:pt x="447654" y="7818"/>
                  </a:lnTo>
                  <a:lnTo>
                    <a:pt x="454999" y="7566"/>
                  </a:lnTo>
                  <a:lnTo>
                    <a:pt x="462314" y="7314"/>
                  </a:lnTo>
                  <a:lnTo>
                    <a:pt x="469529" y="7061"/>
                  </a:lnTo>
                  <a:lnTo>
                    <a:pt x="476574" y="6809"/>
                  </a:lnTo>
                  <a:lnTo>
                    <a:pt x="483429" y="6557"/>
                  </a:lnTo>
                  <a:lnTo>
                    <a:pt x="490063" y="6305"/>
                  </a:lnTo>
                  <a:lnTo>
                    <a:pt x="496447" y="6052"/>
                  </a:lnTo>
                  <a:lnTo>
                    <a:pt x="502524" y="5800"/>
                  </a:lnTo>
                  <a:lnTo>
                    <a:pt x="508236" y="5548"/>
                  </a:lnTo>
                  <a:lnTo>
                    <a:pt x="513631" y="5296"/>
                  </a:lnTo>
                  <a:lnTo>
                    <a:pt x="518701" y="5044"/>
                  </a:lnTo>
                  <a:lnTo>
                    <a:pt x="523441" y="4791"/>
                  </a:lnTo>
                  <a:lnTo>
                    <a:pt x="527831" y="4539"/>
                  </a:lnTo>
                  <a:lnTo>
                    <a:pt x="531810" y="4287"/>
                  </a:lnTo>
                  <a:lnTo>
                    <a:pt x="535471" y="4035"/>
                  </a:lnTo>
                  <a:lnTo>
                    <a:pt x="538823" y="3783"/>
                  </a:lnTo>
                  <a:lnTo>
                    <a:pt x="541877" y="3530"/>
                  </a:lnTo>
                  <a:lnTo>
                    <a:pt x="544642" y="3278"/>
                  </a:lnTo>
                  <a:lnTo>
                    <a:pt x="547058" y="3026"/>
                  </a:lnTo>
                  <a:lnTo>
                    <a:pt x="549229" y="2774"/>
                  </a:lnTo>
                  <a:lnTo>
                    <a:pt x="551169" y="2522"/>
                  </a:lnTo>
                  <a:lnTo>
                    <a:pt x="552895" y="2269"/>
                  </a:lnTo>
                  <a:lnTo>
                    <a:pt x="554420" y="2017"/>
                  </a:lnTo>
                  <a:lnTo>
                    <a:pt x="555718" y="1765"/>
                  </a:lnTo>
                  <a:lnTo>
                    <a:pt x="556851" y="1513"/>
                  </a:lnTo>
                  <a:lnTo>
                    <a:pt x="557842" y="1261"/>
                  </a:lnTo>
                  <a:lnTo>
                    <a:pt x="558702" y="1008"/>
                  </a:lnTo>
                  <a:lnTo>
                    <a:pt x="559445" y="756"/>
                  </a:lnTo>
                  <a:lnTo>
                    <a:pt x="560063" y="504"/>
                  </a:lnTo>
                  <a:lnTo>
                    <a:pt x="560587" y="252"/>
                  </a:lnTo>
                  <a:lnTo>
                    <a:pt x="561035" y="0"/>
                  </a:lnTo>
                  <a:lnTo>
                    <a:pt x="565274" y="0"/>
                  </a:lnTo>
                  <a:lnTo>
                    <a:pt x="565722" y="252"/>
                  </a:lnTo>
                  <a:lnTo>
                    <a:pt x="566246" y="504"/>
                  </a:lnTo>
                  <a:lnTo>
                    <a:pt x="566864" y="756"/>
                  </a:lnTo>
                  <a:lnTo>
                    <a:pt x="567607" y="1008"/>
                  </a:lnTo>
                  <a:lnTo>
                    <a:pt x="568468" y="1261"/>
                  </a:lnTo>
                  <a:lnTo>
                    <a:pt x="569458" y="1513"/>
                  </a:lnTo>
                  <a:lnTo>
                    <a:pt x="570592" y="1765"/>
                  </a:lnTo>
                  <a:lnTo>
                    <a:pt x="571889" y="2017"/>
                  </a:lnTo>
                  <a:lnTo>
                    <a:pt x="573415" y="2269"/>
                  </a:lnTo>
                  <a:lnTo>
                    <a:pt x="575140" y="2522"/>
                  </a:lnTo>
                  <a:lnTo>
                    <a:pt x="577081" y="2774"/>
                  </a:lnTo>
                  <a:lnTo>
                    <a:pt x="579251" y="3026"/>
                  </a:lnTo>
                  <a:lnTo>
                    <a:pt x="581668" y="3278"/>
                  </a:lnTo>
                  <a:lnTo>
                    <a:pt x="584432" y="3530"/>
                  </a:lnTo>
                  <a:lnTo>
                    <a:pt x="587486" y="3783"/>
                  </a:lnTo>
                  <a:lnTo>
                    <a:pt x="590838" y="4035"/>
                  </a:lnTo>
                  <a:lnTo>
                    <a:pt x="594499" y="4287"/>
                  </a:lnTo>
                  <a:lnTo>
                    <a:pt x="598478" y="4539"/>
                  </a:lnTo>
                  <a:lnTo>
                    <a:pt x="602868" y="4791"/>
                  </a:lnTo>
                  <a:lnTo>
                    <a:pt x="607609" y="5044"/>
                  </a:lnTo>
                  <a:lnTo>
                    <a:pt x="612679" y="5296"/>
                  </a:lnTo>
                  <a:lnTo>
                    <a:pt x="618073" y="5548"/>
                  </a:lnTo>
                  <a:lnTo>
                    <a:pt x="623786" y="5800"/>
                  </a:lnTo>
                  <a:lnTo>
                    <a:pt x="629863" y="6052"/>
                  </a:lnTo>
                  <a:lnTo>
                    <a:pt x="636247" y="6305"/>
                  </a:lnTo>
                  <a:lnTo>
                    <a:pt x="642880" y="6557"/>
                  </a:lnTo>
                  <a:lnTo>
                    <a:pt x="649735" y="6809"/>
                  </a:lnTo>
                  <a:lnTo>
                    <a:pt x="656781" y="7061"/>
                  </a:lnTo>
                  <a:lnTo>
                    <a:pt x="663996" y="7314"/>
                  </a:lnTo>
                  <a:lnTo>
                    <a:pt x="671311" y="7566"/>
                  </a:lnTo>
                  <a:lnTo>
                    <a:pt x="678655" y="7818"/>
                  </a:lnTo>
                  <a:lnTo>
                    <a:pt x="685980" y="8070"/>
                  </a:lnTo>
                  <a:lnTo>
                    <a:pt x="693233" y="8322"/>
                  </a:lnTo>
                  <a:lnTo>
                    <a:pt x="700338" y="8575"/>
                  </a:lnTo>
                  <a:lnTo>
                    <a:pt x="707182" y="8827"/>
                  </a:lnTo>
                  <a:lnTo>
                    <a:pt x="713738" y="9079"/>
                  </a:lnTo>
                  <a:lnTo>
                    <a:pt x="719950" y="9331"/>
                  </a:lnTo>
                  <a:lnTo>
                    <a:pt x="725762" y="9583"/>
                  </a:lnTo>
                  <a:lnTo>
                    <a:pt x="731093" y="9836"/>
                  </a:lnTo>
                  <a:lnTo>
                    <a:pt x="735757" y="10088"/>
                  </a:lnTo>
                  <a:lnTo>
                    <a:pt x="739830" y="10340"/>
                  </a:lnTo>
                  <a:lnTo>
                    <a:pt x="743277" y="10592"/>
                  </a:lnTo>
                  <a:lnTo>
                    <a:pt x="746061" y="10844"/>
                  </a:lnTo>
                  <a:lnTo>
                    <a:pt x="748152" y="11097"/>
                  </a:lnTo>
                  <a:lnTo>
                    <a:pt x="749295" y="11349"/>
                  </a:lnTo>
                  <a:lnTo>
                    <a:pt x="749699" y="11601"/>
                  </a:lnTo>
                  <a:lnTo>
                    <a:pt x="749363" y="11853"/>
                  </a:lnTo>
                  <a:lnTo>
                    <a:pt x="748290" y="12105"/>
                  </a:lnTo>
                  <a:lnTo>
                    <a:pt x="746490" y="12358"/>
                  </a:lnTo>
                  <a:lnTo>
                    <a:pt x="743795" y="12610"/>
                  </a:lnTo>
                  <a:lnTo>
                    <a:pt x="740406" y="12862"/>
                  </a:lnTo>
                  <a:lnTo>
                    <a:pt x="736389" y="13114"/>
                  </a:lnTo>
                  <a:lnTo>
                    <a:pt x="731785" y="13367"/>
                  </a:lnTo>
                  <a:lnTo>
                    <a:pt x="726636" y="13619"/>
                  </a:lnTo>
                  <a:lnTo>
                    <a:pt x="720899" y="13871"/>
                  </a:lnTo>
                  <a:lnTo>
                    <a:pt x="714716" y="14123"/>
                  </a:lnTo>
                  <a:lnTo>
                    <a:pt x="708191" y="14375"/>
                  </a:lnTo>
                  <a:lnTo>
                    <a:pt x="701378" y="14628"/>
                  </a:lnTo>
                  <a:lnTo>
                    <a:pt x="694333" y="14880"/>
                  </a:lnTo>
                  <a:lnTo>
                    <a:pt x="687100" y="15132"/>
                  </a:lnTo>
                  <a:lnTo>
                    <a:pt x="679774" y="15384"/>
                  </a:lnTo>
                  <a:lnTo>
                    <a:pt x="672429" y="15636"/>
                  </a:lnTo>
                  <a:lnTo>
                    <a:pt x="665114" y="15889"/>
                  </a:lnTo>
                  <a:lnTo>
                    <a:pt x="657876" y="16141"/>
                  </a:lnTo>
                  <a:lnTo>
                    <a:pt x="650780" y="16393"/>
                  </a:lnTo>
                  <a:lnTo>
                    <a:pt x="643901" y="16645"/>
                  </a:lnTo>
                  <a:lnTo>
                    <a:pt x="637245" y="16897"/>
                  </a:lnTo>
                  <a:lnTo>
                    <a:pt x="630839" y="17150"/>
                  </a:lnTo>
                  <a:lnTo>
                    <a:pt x="624706" y="17402"/>
                  </a:lnTo>
                  <a:lnTo>
                    <a:pt x="618887" y="17654"/>
                  </a:lnTo>
                  <a:lnTo>
                    <a:pt x="613461" y="17906"/>
                  </a:lnTo>
                  <a:lnTo>
                    <a:pt x="608361" y="18158"/>
                  </a:lnTo>
                  <a:lnTo>
                    <a:pt x="603590" y="18411"/>
                  </a:lnTo>
                  <a:lnTo>
                    <a:pt x="599149" y="18663"/>
                  </a:lnTo>
                  <a:lnTo>
                    <a:pt x="595044" y="18915"/>
                  </a:lnTo>
                  <a:lnTo>
                    <a:pt x="591355" y="19167"/>
                  </a:lnTo>
                  <a:lnTo>
                    <a:pt x="587976" y="19420"/>
                  </a:lnTo>
                  <a:lnTo>
                    <a:pt x="584894" y="19672"/>
                  </a:lnTo>
                  <a:lnTo>
                    <a:pt x="582098" y="19924"/>
                  </a:lnTo>
                  <a:lnTo>
                    <a:pt x="579576" y="20176"/>
                  </a:lnTo>
                  <a:lnTo>
                    <a:pt x="577378" y="20428"/>
                  </a:lnTo>
                  <a:lnTo>
                    <a:pt x="575418" y="20681"/>
                  </a:lnTo>
                  <a:lnTo>
                    <a:pt x="573673" y="20933"/>
                  </a:lnTo>
                  <a:lnTo>
                    <a:pt x="572127" y="21185"/>
                  </a:lnTo>
                  <a:lnTo>
                    <a:pt x="570766" y="21437"/>
                  </a:lnTo>
                  <a:lnTo>
                    <a:pt x="569608" y="21689"/>
                  </a:lnTo>
                  <a:lnTo>
                    <a:pt x="568607" y="21942"/>
                  </a:lnTo>
                  <a:lnTo>
                    <a:pt x="567734" y="22194"/>
                  </a:lnTo>
                  <a:lnTo>
                    <a:pt x="566980" y="22446"/>
                  </a:lnTo>
                  <a:lnTo>
                    <a:pt x="566330" y="22698"/>
                  </a:lnTo>
                  <a:lnTo>
                    <a:pt x="565789" y="22950"/>
                  </a:lnTo>
                  <a:lnTo>
                    <a:pt x="565336" y="23203"/>
                  </a:lnTo>
                  <a:lnTo>
                    <a:pt x="564949" y="23455"/>
                  </a:lnTo>
                  <a:lnTo>
                    <a:pt x="564622" y="23707"/>
                  </a:lnTo>
                  <a:lnTo>
                    <a:pt x="564347" y="23959"/>
                  </a:lnTo>
                  <a:lnTo>
                    <a:pt x="564122" y="24211"/>
                  </a:lnTo>
                  <a:lnTo>
                    <a:pt x="563940" y="24464"/>
                  </a:lnTo>
                  <a:lnTo>
                    <a:pt x="563787" y="24716"/>
                  </a:lnTo>
                  <a:lnTo>
                    <a:pt x="563661" y="24968"/>
                  </a:lnTo>
                  <a:lnTo>
                    <a:pt x="563558" y="25220"/>
                  </a:lnTo>
                  <a:lnTo>
                    <a:pt x="563474" y="25473"/>
                  </a:lnTo>
                  <a:lnTo>
                    <a:pt x="563409" y="25725"/>
                  </a:lnTo>
                  <a:lnTo>
                    <a:pt x="563355" y="25977"/>
                  </a:lnTo>
                  <a:lnTo>
                    <a:pt x="563312" y="26229"/>
                  </a:lnTo>
                  <a:lnTo>
                    <a:pt x="563277" y="26481"/>
                  </a:lnTo>
                  <a:lnTo>
                    <a:pt x="563250" y="26734"/>
                  </a:lnTo>
                  <a:lnTo>
                    <a:pt x="563229" y="26986"/>
                  </a:lnTo>
                  <a:lnTo>
                    <a:pt x="563212" y="27238"/>
                  </a:lnTo>
                  <a:lnTo>
                    <a:pt x="563199" y="27490"/>
                  </a:lnTo>
                  <a:lnTo>
                    <a:pt x="563188" y="27742"/>
                  </a:lnTo>
                  <a:lnTo>
                    <a:pt x="563180" y="27995"/>
                  </a:lnTo>
                  <a:lnTo>
                    <a:pt x="563174" y="28247"/>
                  </a:lnTo>
                  <a:lnTo>
                    <a:pt x="563169" y="28499"/>
                  </a:lnTo>
                  <a:lnTo>
                    <a:pt x="563166" y="28751"/>
                  </a:lnTo>
                  <a:lnTo>
                    <a:pt x="563163" y="29003"/>
                  </a:lnTo>
                  <a:lnTo>
                    <a:pt x="563161" y="29256"/>
                  </a:lnTo>
                  <a:lnTo>
                    <a:pt x="563159" y="29508"/>
                  </a:lnTo>
                  <a:lnTo>
                    <a:pt x="563158" y="29760"/>
                  </a:lnTo>
                  <a:lnTo>
                    <a:pt x="563157" y="30012"/>
                  </a:lnTo>
                  <a:lnTo>
                    <a:pt x="563157" y="30264"/>
                  </a:lnTo>
                  <a:lnTo>
                    <a:pt x="563156" y="30517"/>
                  </a:lnTo>
                  <a:lnTo>
                    <a:pt x="563156" y="30769"/>
                  </a:lnTo>
                  <a:lnTo>
                    <a:pt x="563155" y="31021"/>
                  </a:lnTo>
                  <a:lnTo>
                    <a:pt x="563155" y="31273"/>
                  </a:lnTo>
                  <a:lnTo>
                    <a:pt x="563155" y="31526"/>
                  </a:lnTo>
                  <a:lnTo>
                    <a:pt x="563155" y="31778"/>
                  </a:lnTo>
                  <a:lnTo>
                    <a:pt x="563155" y="32030"/>
                  </a:lnTo>
                  <a:lnTo>
                    <a:pt x="563155" y="32282"/>
                  </a:lnTo>
                  <a:lnTo>
                    <a:pt x="563155" y="32534"/>
                  </a:lnTo>
                  <a:lnTo>
                    <a:pt x="563155" y="32787"/>
                  </a:lnTo>
                  <a:lnTo>
                    <a:pt x="563155" y="33039"/>
                  </a:lnTo>
                  <a:lnTo>
                    <a:pt x="563155" y="33291"/>
                  </a:lnTo>
                  <a:lnTo>
                    <a:pt x="563155" y="33543"/>
                  </a:lnTo>
                  <a:lnTo>
                    <a:pt x="563155" y="33795"/>
                  </a:lnTo>
                  <a:lnTo>
                    <a:pt x="563155" y="34048"/>
                  </a:lnTo>
                  <a:lnTo>
                    <a:pt x="563155" y="34300"/>
                  </a:lnTo>
                  <a:lnTo>
                    <a:pt x="563155" y="34552"/>
                  </a:lnTo>
                  <a:lnTo>
                    <a:pt x="563155" y="34804"/>
                  </a:lnTo>
                  <a:lnTo>
                    <a:pt x="563155" y="35056"/>
                  </a:lnTo>
                  <a:lnTo>
                    <a:pt x="563155" y="35309"/>
                  </a:lnTo>
                  <a:lnTo>
                    <a:pt x="563155" y="35561"/>
                  </a:lnTo>
                  <a:lnTo>
                    <a:pt x="563155" y="35813"/>
                  </a:lnTo>
                  <a:lnTo>
                    <a:pt x="563155" y="36065"/>
                  </a:lnTo>
                  <a:lnTo>
                    <a:pt x="563155" y="36317"/>
                  </a:lnTo>
                  <a:lnTo>
                    <a:pt x="563155" y="36570"/>
                  </a:lnTo>
                  <a:lnTo>
                    <a:pt x="563155" y="36822"/>
                  </a:lnTo>
                  <a:lnTo>
                    <a:pt x="563155" y="37074"/>
                  </a:lnTo>
                  <a:lnTo>
                    <a:pt x="563155" y="37326"/>
                  </a:lnTo>
                  <a:lnTo>
                    <a:pt x="563155" y="37579"/>
                  </a:lnTo>
                  <a:lnTo>
                    <a:pt x="563155" y="37831"/>
                  </a:lnTo>
                  <a:lnTo>
                    <a:pt x="563155" y="38083"/>
                  </a:lnTo>
                  <a:lnTo>
                    <a:pt x="563155" y="38335"/>
                  </a:lnTo>
                  <a:lnTo>
                    <a:pt x="563155" y="38587"/>
                  </a:lnTo>
                  <a:lnTo>
                    <a:pt x="563155" y="38840"/>
                  </a:lnTo>
                  <a:lnTo>
                    <a:pt x="563155" y="39092"/>
                  </a:lnTo>
                  <a:lnTo>
                    <a:pt x="563155" y="39344"/>
                  </a:lnTo>
                  <a:lnTo>
                    <a:pt x="563155" y="39596"/>
                  </a:lnTo>
                  <a:lnTo>
                    <a:pt x="563155" y="39848"/>
                  </a:lnTo>
                  <a:lnTo>
                    <a:pt x="563155" y="40101"/>
                  </a:lnTo>
                  <a:lnTo>
                    <a:pt x="563155" y="40353"/>
                  </a:lnTo>
                  <a:lnTo>
                    <a:pt x="563155" y="40605"/>
                  </a:lnTo>
                  <a:lnTo>
                    <a:pt x="563155" y="40857"/>
                  </a:lnTo>
                  <a:lnTo>
                    <a:pt x="563155" y="41109"/>
                  </a:lnTo>
                  <a:lnTo>
                    <a:pt x="563155" y="41362"/>
                  </a:lnTo>
                  <a:lnTo>
                    <a:pt x="563155" y="41614"/>
                  </a:lnTo>
                  <a:lnTo>
                    <a:pt x="563155" y="41866"/>
                  </a:lnTo>
                  <a:lnTo>
                    <a:pt x="563155" y="42118"/>
                  </a:lnTo>
                  <a:lnTo>
                    <a:pt x="563155" y="42370"/>
                  </a:lnTo>
                  <a:lnTo>
                    <a:pt x="563155" y="42623"/>
                  </a:lnTo>
                  <a:lnTo>
                    <a:pt x="563155" y="42875"/>
                  </a:lnTo>
                  <a:lnTo>
                    <a:pt x="563155" y="43127"/>
                  </a:lnTo>
                  <a:lnTo>
                    <a:pt x="563155" y="43379"/>
                  </a:lnTo>
                  <a:lnTo>
                    <a:pt x="563155" y="43632"/>
                  </a:lnTo>
                  <a:lnTo>
                    <a:pt x="563155" y="43884"/>
                  </a:lnTo>
                  <a:lnTo>
                    <a:pt x="563155" y="44136"/>
                  </a:lnTo>
                  <a:lnTo>
                    <a:pt x="563155" y="44388"/>
                  </a:lnTo>
                  <a:lnTo>
                    <a:pt x="563155" y="44640"/>
                  </a:lnTo>
                  <a:lnTo>
                    <a:pt x="563155" y="44893"/>
                  </a:lnTo>
                  <a:lnTo>
                    <a:pt x="563155" y="45145"/>
                  </a:lnTo>
                  <a:lnTo>
                    <a:pt x="563155" y="45397"/>
                  </a:lnTo>
                  <a:lnTo>
                    <a:pt x="563155" y="45649"/>
                  </a:lnTo>
                  <a:lnTo>
                    <a:pt x="563155" y="45901"/>
                  </a:lnTo>
                  <a:lnTo>
                    <a:pt x="563155" y="46154"/>
                  </a:lnTo>
                  <a:lnTo>
                    <a:pt x="563155" y="46406"/>
                  </a:lnTo>
                  <a:lnTo>
                    <a:pt x="563155" y="46658"/>
                  </a:lnTo>
                  <a:lnTo>
                    <a:pt x="563155" y="46910"/>
                  </a:lnTo>
                  <a:lnTo>
                    <a:pt x="563155" y="47162"/>
                  </a:lnTo>
                  <a:lnTo>
                    <a:pt x="563155" y="47415"/>
                  </a:lnTo>
                  <a:lnTo>
                    <a:pt x="563155" y="47667"/>
                  </a:lnTo>
                  <a:lnTo>
                    <a:pt x="563155" y="47919"/>
                  </a:lnTo>
                  <a:lnTo>
                    <a:pt x="563155" y="48171"/>
                  </a:lnTo>
                  <a:lnTo>
                    <a:pt x="563155" y="48423"/>
                  </a:lnTo>
                  <a:lnTo>
                    <a:pt x="563155" y="48676"/>
                  </a:lnTo>
                  <a:lnTo>
                    <a:pt x="563155" y="48928"/>
                  </a:lnTo>
                  <a:lnTo>
                    <a:pt x="563155" y="49180"/>
                  </a:lnTo>
                  <a:lnTo>
                    <a:pt x="563155" y="49432"/>
                  </a:lnTo>
                  <a:lnTo>
                    <a:pt x="563155" y="49685"/>
                  </a:lnTo>
                  <a:lnTo>
                    <a:pt x="563155" y="49937"/>
                  </a:lnTo>
                  <a:lnTo>
                    <a:pt x="563155" y="50189"/>
                  </a:lnTo>
                  <a:lnTo>
                    <a:pt x="563155" y="50441"/>
                  </a:lnTo>
                  <a:lnTo>
                    <a:pt x="563155" y="50693"/>
                  </a:lnTo>
                  <a:lnTo>
                    <a:pt x="563155" y="50946"/>
                  </a:lnTo>
                  <a:lnTo>
                    <a:pt x="563155" y="51198"/>
                  </a:lnTo>
                  <a:lnTo>
                    <a:pt x="563155" y="51450"/>
                  </a:lnTo>
                  <a:lnTo>
                    <a:pt x="563155" y="51702"/>
                  </a:lnTo>
                  <a:lnTo>
                    <a:pt x="563155" y="51954"/>
                  </a:lnTo>
                  <a:lnTo>
                    <a:pt x="563155" y="52207"/>
                  </a:lnTo>
                  <a:lnTo>
                    <a:pt x="563155" y="52459"/>
                  </a:lnTo>
                  <a:lnTo>
                    <a:pt x="563155" y="52711"/>
                  </a:lnTo>
                  <a:lnTo>
                    <a:pt x="563155" y="52963"/>
                  </a:lnTo>
                  <a:lnTo>
                    <a:pt x="563155" y="53215"/>
                  </a:lnTo>
                  <a:lnTo>
                    <a:pt x="563155" y="53468"/>
                  </a:lnTo>
                  <a:lnTo>
                    <a:pt x="563155" y="53720"/>
                  </a:lnTo>
                  <a:lnTo>
                    <a:pt x="563155" y="53972"/>
                  </a:lnTo>
                  <a:lnTo>
                    <a:pt x="563155" y="54224"/>
                  </a:lnTo>
                  <a:lnTo>
                    <a:pt x="563155" y="54476"/>
                  </a:lnTo>
                  <a:lnTo>
                    <a:pt x="563155" y="54729"/>
                  </a:lnTo>
                  <a:lnTo>
                    <a:pt x="563155" y="54981"/>
                  </a:lnTo>
                  <a:lnTo>
                    <a:pt x="563155" y="55233"/>
                  </a:lnTo>
                  <a:lnTo>
                    <a:pt x="563155" y="55485"/>
                  </a:lnTo>
                  <a:lnTo>
                    <a:pt x="563155" y="55738"/>
                  </a:lnTo>
                  <a:lnTo>
                    <a:pt x="563155" y="55990"/>
                  </a:lnTo>
                  <a:lnTo>
                    <a:pt x="563155" y="56242"/>
                  </a:lnTo>
                  <a:lnTo>
                    <a:pt x="563155" y="56494"/>
                  </a:lnTo>
                  <a:lnTo>
                    <a:pt x="563155" y="56746"/>
                  </a:lnTo>
                  <a:lnTo>
                    <a:pt x="563155" y="56999"/>
                  </a:lnTo>
                  <a:lnTo>
                    <a:pt x="563155" y="57251"/>
                  </a:lnTo>
                  <a:lnTo>
                    <a:pt x="563155" y="57503"/>
                  </a:lnTo>
                  <a:lnTo>
                    <a:pt x="563155" y="57755"/>
                  </a:lnTo>
                  <a:lnTo>
                    <a:pt x="563155" y="58007"/>
                  </a:lnTo>
                  <a:lnTo>
                    <a:pt x="563155" y="58260"/>
                  </a:lnTo>
                  <a:lnTo>
                    <a:pt x="563155" y="58512"/>
                  </a:lnTo>
                  <a:lnTo>
                    <a:pt x="563155" y="58764"/>
                  </a:lnTo>
                  <a:lnTo>
                    <a:pt x="563155" y="59016"/>
                  </a:lnTo>
                  <a:lnTo>
                    <a:pt x="563155" y="59268"/>
                  </a:lnTo>
                  <a:lnTo>
                    <a:pt x="563155" y="59521"/>
                  </a:lnTo>
                  <a:lnTo>
                    <a:pt x="563155" y="59773"/>
                  </a:lnTo>
                  <a:lnTo>
                    <a:pt x="563155" y="60025"/>
                  </a:lnTo>
                  <a:lnTo>
                    <a:pt x="563155" y="60277"/>
                  </a:lnTo>
                  <a:lnTo>
                    <a:pt x="563155" y="60529"/>
                  </a:lnTo>
                  <a:lnTo>
                    <a:pt x="563155" y="60782"/>
                  </a:lnTo>
                  <a:lnTo>
                    <a:pt x="563155" y="61034"/>
                  </a:lnTo>
                  <a:lnTo>
                    <a:pt x="563155" y="61286"/>
                  </a:lnTo>
                  <a:lnTo>
                    <a:pt x="563155" y="61538"/>
                  </a:lnTo>
                  <a:lnTo>
                    <a:pt x="563155" y="61791"/>
                  </a:lnTo>
                  <a:lnTo>
                    <a:pt x="563155" y="62043"/>
                  </a:lnTo>
                  <a:lnTo>
                    <a:pt x="563155" y="62295"/>
                  </a:lnTo>
                  <a:lnTo>
                    <a:pt x="563155" y="62547"/>
                  </a:lnTo>
                  <a:lnTo>
                    <a:pt x="563155" y="62799"/>
                  </a:lnTo>
                  <a:lnTo>
                    <a:pt x="563155" y="63052"/>
                  </a:lnTo>
                  <a:lnTo>
                    <a:pt x="563155" y="63304"/>
                  </a:lnTo>
                  <a:lnTo>
                    <a:pt x="563155" y="63556"/>
                  </a:lnTo>
                  <a:lnTo>
                    <a:pt x="563155" y="63808"/>
                  </a:lnTo>
                  <a:lnTo>
                    <a:pt x="563155" y="64060"/>
                  </a:lnTo>
                  <a:lnTo>
                    <a:pt x="563155" y="64313"/>
                  </a:lnTo>
                  <a:lnTo>
                    <a:pt x="563155" y="64565"/>
                  </a:lnTo>
                  <a:lnTo>
                    <a:pt x="563155" y="64817"/>
                  </a:lnTo>
                  <a:lnTo>
                    <a:pt x="563155" y="65069"/>
                  </a:lnTo>
                  <a:lnTo>
                    <a:pt x="563155" y="65321"/>
                  </a:lnTo>
                  <a:lnTo>
                    <a:pt x="563155" y="65574"/>
                  </a:lnTo>
                  <a:lnTo>
                    <a:pt x="563155" y="65826"/>
                  </a:lnTo>
                  <a:lnTo>
                    <a:pt x="563155" y="66078"/>
                  </a:lnTo>
                  <a:lnTo>
                    <a:pt x="563155" y="66330"/>
                  </a:lnTo>
                  <a:lnTo>
                    <a:pt x="563155" y="66582"/>
                  </a:lnTo>
                  <a:lnTo>
                    <a:pt x="563155" y="66835"/>
                  </a:lnTo>
                  <a:lnTo>
                    <a:pt x="563155" y="67087"/>
                  </a:lnTo>
                  <a:lnTo>
                    <a:pt x="563155" y="67339"/>
                  </a:lnTo>
                  <a:lnTo>
                    <a:pt x="563155" y="67591"/>
                  </a:lnTo>
                  <a:lnTo>
                    <a:pt x="563155" y="67844"/>
                  </a:lnTo>
                  <a:lnTo>
                    <a:pt x="563155" y="68096"/>
                  </a:lnTo>
                  <a:lnTo>
                    <a:pt x="563155" y="68348"/>
                  </a:lnTo>
                  <a:lnTo>
                    <a:pt x="563155" y="68600"/>
                  </a:lnTo>
                  <a:lnTo>
                    <a:pt x="563155" y="68852"/>
                  </a:lnTo>
                  <a:lnTo>
                    <a:pt x="563155" y="69105"/>
                  </a:lnTo>
                  <a:lnTo>
                    <a:pt x="563155" y="69357"/>
                  </a:lnTo>
                  <a:lnTo>
                    <a:pt x="563155" y="69609"/>
                  </a:lnTo>
                  <a:lnTo>
                    <a:pt x="563155" y="69861"/>
                  </a:lnTo>
                  <a:lnTo>
                    <a:pt x="563155" y="70113"/>
                  </a:lnTo>
                  <a:lnTo>
                    <a:pt x="563155" y="70366"/>
                  </a:lnTo>
                  <a:lnTo>
                    <a:pt x="563155" y="70618"/>
                  </a:lnTo>
                  <a:lnTo>
                    <a:pt x="563156" y="70870"/>
                  </a:lnTo>
                  <a:lnTo>
                    <a:pt x="563156" y="71122"/>
                  </a:lnTo>
                  <a:lnTo>
                    <a:pt x="563157" y="71374"/>
                  </a:lnTo>
                  <a:lnTo>
                    <a:pt x="563157" y="71627"/>
                  </a:lnTo>
                  <a:lnTo>
                    <a:pt x="563158" y="71879"/>
                  </a:lnTo>
                  <a:lnTo>
                    <a:pt x="563160" y="72131"/>
                  </a:lnTo>
                  <a:lnTo>
                    <a:pt x="563161" y="72383"/>
                  </a:lnTo>
                  <a:lnTo>
                    <a:pt x="563164" y="72635"/>
                  </a:lnTo>
                  <a:lnTo>
                    <a:pt x="563167" y="72888"/>
                  </a:lnTo>
                  <a:lnTo>
                    <a:pt x="563172" y="73140"/>
                  </a:lnTo>
                  <a:lnTo>
                    <a:pt x="563177" y="73392"/>
                  </a:lnTo>
                  <a:lnTo>
                    <a:pt x="563185" y="73644"/>
                  </a:lnTo>
                  <a:lnTo>
                    <a:pt x="563195" y="73897"/>
                  </a:lnTo>
                  <a:lnTo>
                    <a:pt x="563208" y="74149"/>
                  </a:lnTo>
                  <a:lnTo>
                    <a:pt x="563225" y="74401"/>
                  </a:lnTo>
                  <a:lnTo>
                    <a:pt x="563247" y="74653"/>
                  </a:lnTo>
                  <a:lnTo>
                    <a:pt x="563275" y="74905"/>
                  </a:lnTo>
                  <a:lnTo>
                    <a:pt x="563313" y="75158"/>
                  </a:lnTo>
                  <a:lnTo>
                    <a:pt x="563360" y="75410"/>
                  </a:lnTo>
                  <a:lnTo>
                    <a:pt x="563420" y="75662"/>
                  </a:lnTo>
                  <a:lnTo>
                    <a:pt x="563495" y="75914"/>
                  </a:lnTo>
                  <a:lnTo>
                    <a:pt x="563588" y="76166"/>
                  </a:lnTo>
                  <a:lnTo>
                    <a:pt x="563711" y="76419"/>
                  </a:lnTo>
                  <a:lnTo>
                    <a:pt x="563864" y="76671"/>
                  </a:lnTo>
                  <a:lnTo>
                    <a:pt x="564053" y="76923"/>
                  </a:lnTo>
                  <a:lnTo>
                    <a:pt x="564283" y="77175"/>
                  </a:lnTo>
                  <a:lnTo>
                    <a:pt x="564563" y="77427"/>
                  </a:lnTo>
                  <a:lnTo>
                    <a:pt x="564922" y="77680"/>
                  </a:lnTo>
                  <a:lnTo>
                    <a:pt x="565360" y="77932"/>
                  </a:lnTo>
                  <a:lnTo>
                    <a:pt x="565888" y="78184"/>
                  </a:lnTo>
                  <a:lnTo>
                    <a:pt x="566520" y="78436"/>
                  </a:lnTo>
                  <a:lnTo>
                    <a:pt x="567272" y="78688"/>
                  </a:lnTo>
                  <a:lnTo>
                    <a:pt x="568202" y="78941"/>
                  </a:lnTo>
                  <a:lnTo>
                    <a:pt x="569320" y="79193"/>
                  </a:lnTo>
                  <a:lnTo>
                    <a:pt x="570638" y="79445"/>
                  </a:lnTo>
                  <a:lnTo>
                    <a:pt x="572183" y="79697"/>
                  </a:lnTo>
                  <a:lnTo>
                    <a:pt x="573982" y="79950"/>
                  </a:lnTo>
                  <a:lnTo>
                    <a:pt x="576131" y="80202"/>
                  </a:lnTo>
                  <a:lnTo>
                    <a:pt x="578667" y="80454"/>
                  </a:lnTo>
                  <a:lnTo>
                    <a:pt x="581591" y="80706"/>
                  </a:lnTo>
                  <a:lnTo>
                    <a:pt x="584942" y="80958"/>
                  </a:lnTo>
                  <a:lnTo>
                    <a:pt x="588762" y="81211"/>
                  </a:lnTo>
                  <a:lnTo>
                    <a:pt x="593174" y="81463"/>
                  </a:lnTo>
                  <a:lnTo>
                    <a:pt x="598277" y="81715"/>
                  </a:lnTo>
                  <a:lnTo>
                    <a:pt x="604023" y="81967"/>
                  </a:lnTo>
                  <a:lnTo>
                    <a:pt x="610459" y="82219"/>
                  </a:lnTo>
                  <a:lnTo>
                    <a:pt x="617630" y="82472"/>
                  </a:lnTo>
                  <a:lnTo>
                    <a:pt x="625654" y="82724"/>
                  </a:lnTo>
                  <a:lnTo>
                    <a:pt x="634718" y="82976"/>
                  </a:lnTo>
                  <a:lnTo>
                    <a:pt x="644677" y="83228"/>
                  </a:lnTo>
                  <a:lnTo>
                    <a:pt x="655563" y="83480"/>
                  </a:lnTo>
                  <a:lnTo>
                    <a:pt x="667402" y="83733"/>
                  </a:lnTo>
                  <a:lnTo>
                    <a:pt x="680253" y="83985"/>
                  </a:lnTo>
                  <a:lnTo>
                    <a:pt x="694375" y="84237"/>
                  </a:lnTo>
                  <a:lnTo>
                    <a:pt x="709489" y="84489"/>
                  </a:lnTo>
                  <a:lnTo>
                    <a:pt x="725581" y="84741"/>
                  </a:lnTo>
                  <a:lnTo>
                    <a:pt x="742628" y="84994"/>
                  </a:lnTo>
                  <a:lnTo>
                    <a:pt x="760598" y="85246"/>
                  </a:lnTo>
                  <a:lnTo>
                    <a:pt x="779682" y="85498"/>
                  </a:lnTo>
                  <a:lnTo>
                    <a:pt x="799534" y="85750"/>
                  </a:lnTo>
                  <a:lnTo>
                    <a:pt x="820059" y="86003"/>
                  </a:lnTo>
                  <a:lnTo>
                    <a:pt x="841161" y="86255"/>
                  </a:lnTo>
                  <a:lnTo>
                    <a:pt x="862738" y="86507"/>
                  </a:lnTo>
                  <a:lnTo>
                    <a:pt x="884705" y="86759"/>
                  </a:lnTo>
                  <a:lnTo>
                    <a:pt x="906794" y="87011"/>
                  </a:lnTo>
                  <a:lnTo>
                    <a:pt x="928837" y="87264"/>
                  </a:lnTo>
                  <a:lnTo>
                    <a:pt x="950679" y="87516"/>
                  </a:lnTo>
                  <a:lnTo>
                    <a:pt x="972162" y="87768"/>
                  </a:lnTo>
                  <a:lnTo>
                    <a:pt x="992956" y="88020"/>
                  </a:lnTo>
                  <a:lnTo>
                    <a:pt x="1012841" y="88272"/>
                  </a:lnTo>
                  <a:lnTo>
                    <a:pt x="1031716" y="88525"/>
                  </a:lnTo>
                  <a:lnTo>
                    <a:pt x="1049422" y="88777"/>
                  </a:lnTo>
                  <a:lnTo>
                    <a:pt x="1065802" y="89029"/>
                  </a:lnTo>
                  <a:lnTo>
                    <a:pt x="1080446" y="89281"/>
                  </a:lnTo>
                  <a:lnTo>
                    <a:pt x="1093111" y="89533"/>
                  </a:lnTo>
                  <a:lnTo>
                    <a:pt x="1103939" y="89786"/>
                  </a:lnTo>
                  <a:lnTo>
                    <a:pt x="1112835" y="90038"/>
                  </a:lnTo>
                  <a:lnTo>
                    <a:pt x="1119719" y="90290"/>
                  </a:lnTo>
                  <a:lnTo>
                    <a:pt x="1124308" y="90542"/>
                  </a:lnTo>
                  <a:lnTo>
                    <a:pt x="1126310" y="90794"/>
                  </a:lnTo>
                  <a:lnTo>
                    <a:pt x="1126179" y="91047"/>
                  </a:lnTo>
                  <a:lnTo>
                    <a:pt x="1123938" y="91299"/>
                  </a:lnTo>
                  <a:lnTo>
                    <a:pt x="1119628" y="91551"/>
                  </a:lnTo>
                  <a:lnTo>
                    <a:pt x="1113208" y="91803"/>
                  </a:lnTo>
                  <a:lnTo>
                    <a:pt x="1104412" y="92056"/>
                  </a:lnTo>
                  <a:lnTo>
                    <a:pt x="1093896" y="92308"/>
                  </a:lnTo>
                  <a:lnTo>
                    <a:pt x="1081792" y="92560"/>
                  </a:lnTo>
                  <a:lnTo>
                    <a:pt x="1068246" y="92812"/>
                  </a:lnTo>
                  <a:lnTo>
                    <a:pt x="1053412" y="93064"/>
                  </a:lnTo>
                  <a:lnTo>
                    <a:pt x="1037211" y="93317"/>
                  </a:lnTo>
                  <a:lnTo>
                    <a:pt x="1020231" y="93569"/>
                  </a:lnTo>
                  <a:lnTo>
                    <a:pt x="1002655" y="93821"/>
                  </a:lnTo>
                  <a:lnTo>
                    <a:pt x="984664" y="94073"/>
                  </a:lnTo>
                  <a:lnTo>
                    <a:pt x="966440" y="94325"/>
                  </a:lnTo>
                  <a:lnTo>
                    <a:pt x="948230" y="94578"/>
                  </a:lnTo>
                  <a:lnTo>
                    <a:pt x="930287" y="94830"/>
                  </a:lnTo>
                  <a:lnTo>
                    <a:pt x="912759" y="95082"/>
                  </a:lnTo>
                  <a:lnTo>
                    <a:pt x="895787" y="95334"/>
                  </a:lnTo>
                  <a:lnTo>
                    <a:pt x="879501" y="95586"/>
                  </a:lnTo>
                  <a:lnTo>
                    <a:pt x="864231" y="95839"/>
                  </a:lnTo>
                  <a:lnTo>
                    <a:pt x="850024" y="96091"/>
                  </a:lnTo>
                  <a:lnTo>
                    <a:pt x="836859" y="96343"/>
                  </a:lnTo>
                  <a:lnTo>
                    <a:pt x="824786" y="96595"/>
                  </a:lnTo>
                  <a:lnTo>
                    <a:pt x="813843" y="96847"/>
                  </a:lnTo>
                  <a:lnTo>
                    <a:pt x="804243" y="97100"/>
                  </a:lnTo>
                  <a:lnTo>
                    <a:pt x="795960" y="97352"/>
                  </a:lnTo>
                  <a:lnTo>
                    <a:pt x="788789" y="97604"/>
                  </a:lnTo>
                  <a:lnTo>
                    <a:pt x="782690" y="97856"/>
                  </a:lnTo>
                  <a:lnTo>
                    <a:pt x="777612" y="98109"/>
                  </a:lnTo>
                  <a:lnTo>
                    <a:pt x="773594" y="98361"/>
                  </a:lnTo>
                  <a:lnTo>
                    <a:pt x="770580" y="98613"/>
                  </a:lnTo>
                  <a:lnTo>
                    <a:pt x="768291" y="98865"/>
                  </a:lnTo>
                  <a:lnTo>
                    <a:pt x="766635" y="99117"/>
                  </a:lnTo>
                  <a:lnTo>
                    <a:pt x="765516" y="99370"/>
                  </a:lnTo>
                  <a:lnTo>
                    <a:pt x="764855" y="99622"/>
                  </a:lnTo>
                  <a:lnTo>
                    <a:pt x="764549" y="99874"/>
                  </a:lnTo>
                  <a:lnTo>
                    <a:pt x="764394" y="100126"/>
                  </a:lnTo>
                  <a:lnTo>
                    <a:pt x="764298" y="100378"/>
                  </a:lnTo>
                  <a:lnTo>
                    <a:pt x="764172" y="100631"/>
                  </a:lnTo>
                  <a:lnTo>
                    <a:pt x="763928" y="100883"/>
                  </a:lnTo>
                  <a:lnTo>
                    <a:pt x="763388" y="101135"/>
                  </a:lnTo>
                  <a:lnTo>
                    <a:pt x="762529" y="101387"/>
                  </a:lnTo>
                  <a:lnTo>
                    <a:pt x="761298" y="101639"/>
                  </a:lnTo>
                  <a:lnTo>
                    <a:pt x="759651" y="101892"/>
                  </a:lnTo>
                  <a:lnTo>
                    <a:pt x="757550" y="102144"/>
                  </a:lnTo>
                  <a:lnTo>
                    <a:pt x="754820" y="102396"/>
                  </a:lnTo>
                  <a:lnTo>
                    <a:pt x="751565" y="102648"/>
                  </a:lnTo>
                  <a:lnTo>
                    <a:pt x="747805" y="102900"/>
                  </a:lnTo>
                  <a:lnTo>
                    <a:pt x="743547" y="103153"/>
                  </a:lnTo>
                  <a:lnTo>
                    <a:pt x="738806" y="103405"/>
                  </a:lnTo>
                  <a:lnTo>
                    <a:pt x="733510" y="103657"/>
                  </a:lnTo>
                  <a:lnTo>
                    <a:pt x="727778" y="103909"/>
                  </a:lnTo>
                  <a:lnTo>
                    <a:pt x="721691" y="104162"/>
                  </a:lnTo>
                  <a:lnTo>
                    <a:pt x="715294" y="104414"/>
                  </a:lnTo>
                  <a:lnTo>
                    <a:pt x="708637" y="104666"/>
                  </a:lnTo>
                  <a:lnTo>
                    <a:pt x="701750" y="104918"/>
                  </a:lnTo>
                  <a:lnTo>
                    <a:pt x="694733" y="105170"/>
                  </a:lnTo>
                  <a:lnTo>
                    <a:pt x="687670" y="105423"/>
                  </a:lnTo>
                  <a:lnTo>
                    <a:pt x="680617" y="105675"/>
                  </a:lnTo>
                  <a:lnTo>
                    <a:pt x="673629" y="105927"/>
                  </a:lnTo>
                  <a:lnTo>
                    <a:pt x="666788" y="106179"/>
                  </a:lnTo>
                  <a:lnTo>
                    <a:pt x="660193" y="106431"/>
                  </a:lnTo>
                  <a:lnTo>
                    <a:pt x="653866" y="106684"/>
                  </a:lnTo>
                  <a:lnTo>
                    <a:pt x="647854" y="106936"/>
                  </a:lnTo>
                  <a:lnTo>
                    <a:pt x="642198" y="107188"/>
                  </a:lnTo>
                  <a:lnTo>
                    <a:pt x="636977" y="107440"/>
                  </a:lnTo>
                  <a:lnTo>
                    <a:pt x="632315" y="107692"/>
                  </a:lnTo>
                  <a:lnTo>
                    <a:pt x="628147" y="107945"/>
                  </a:lnTo>
                  <a:lnTo>
                    <a:pt x="624498" y="108197"/>
                  </a:lnTo>
                  <a:lnTo>
                    <a:pt x="621390" y="108449"/>
                  </a:lnTo>
                  <a:lnTo>
                    <a:pt x="618863" y="108701"/>
                  </a:lnTo>
                  <a:lnTo>
                    <a:pt x="617088" y="108953"/>
                  </a:lnTo>
                  <a:lnTo>
                    <a:pt x="615912" y="109206"/>
                  </a:lnTo>
                  <a:lnTo>
                    <a:pt x="615341" y="109458"/>
                  </a:lnTo>
                  <a:lnTo>
                    <a:pt x="615379" y="109710"/>
                  </a:lnTo>
                  <a:lnTo>
                    <a:pt x="616025" y="109962"/>
                  </a:lnTo>
                  <a:lnTo>
                    <a:pt x="617454" y="110215"/>
                  </a:lnTo>
                  <a:lnTo>
                    <a:pt x="619486" y="110467"/>
                  </a:lnTo>
                  <a:lnTo>
                    <a:pt x="622094" y="110719"/>
                  </a:lnTo>
                  <a:lnTo>
                    <a:pt x="625263" y="110971"/>
                  </a:lnTo>
                  <a:lnTo>
                    <a:pt x="628974" y="111223"/>
                  </a:lnTo>
                  <a:lnTo>
                    <a:pt x="633321" y="111476"/>
                  </a:lnTo>
                  <a:lnTo>
                    <a:pt x="638169" y="111728"/>
                  </a:lnTo>
                  <a:lnTo>
                    <a:pt x="643447" y="111980"/>
                  </a:lnTo>
                  <a:lnTo>
                    <a:pt x="649119" y="112232"/>
                  </a:lnTo>
                  <a:lnTo>
                    <a:pt x="655144" y="112484"/>
                  </a:lnTo>
                  <a:lnTo>
                    <a:pt x="661524" y="112737"/>
                  </a:lnTo>
                  <a:lnTo>
                    <a:pt x="668156" y="112989"/>
                  </a:lnTo>
                  <a:lnTo>
                    <a:pt x="674950" y="113241"/>
                  </a:lnTo>
                  <a:lnTo>
                    <a:pt x="681850" y="113493"/>
                  </a:lnTo>
                  <a:lnTo>
                    <a:pt x="688800" y="113745"/>
                  </a:lnTo>
                  <a:lnTo>
                    <a:pt x="695723" y="113998"/>
                  </a:lnTo>
                  <a:lnTo>
                    <a:pt x="702513" y="114250"/>
                  </a:lnTo>
                  <a:lnTo>
                    <a:pt x="709112" y="114502"/>
                  </a:lnTo>
                  <a:lnTo>
                    <a:pt x="715459" y="114754"/>
                  </a:lnTo>
                  <a:lnTo>
                    <a:pt x="721494" y="115006"/>
                  </a:lnTo>
                  <a:lnTo>
                    <a:pt x="727112" y="115259"/>
                  </a:lnTo>
                  <a:lnTo>
                    <a:pt x="732167" y="115511"/>
                  </a:lnTo>
                  <a:lnTo>
                    <a:pt x="736693" y="115763"/>
                  </a:lnTo>
                  <a:lnTo>
                    <a:pt x="740645" y="116015"/>
                  </a:lnTo>
                  <a:lnTo>
                    <a:pt x="743983" y="116268"/>
                  </a:lnTo>
                  <a:lnTo>
                    <a:pt x="746636" y="116520"/>
                  </a:lnTo>
                  <a:lnTo>
                    <a:pt x="748406" y="116772"/>
                  </a:lnTo>
                  <a:lnTo>
                    <a:pt x="749453" y="117024"/>
                  </a:lnTo>
                  <a:lnTo>
                    <a:pt x="749769" y="117276"/>
                  </a:lnTo>
                  <a:lnTo>
                    <a:pt x="749348" y="117529"/>
                  </a:lnTo>
                  <a:lnTo>
                    <a:pt x="748192" y="117781"/>
                  </a:lnTo>
                  <a:lnTo>
                    <a:pt x="746093" y="118033"/>
                  </a:lnTo>
                  <a:lnTo>
                    <a:pt x="743301" y="118285"/>
                  </a:lnTo>
                  <a:lnTo>
                    <a:pt x="739849" y="118537"/>
                  </a:lnTo>
                  <a:lnTo>
                    <a:pt x="735770" y="118790"/>
                  </a:lnTo>
                  <a:lnTo>
                    <a:pt x="731103" y="119042"/>
                  </a:lnTo>
                  <a:lnTo>
                    <a:pt x="725770" y="119294"/>
                  </a:lnTo>
                  <a:lnTo>
                    <a:pt x="719955" y="119546"/>
                  </a:lnTo>
                  <a:lnTo>
                    <a:pt x="713742" y="119798"/>
                  </a:lnTo>
                  <a:lnTo>
                    <a:pt x="707185" y="120051"/>
                  </a:lnTo>
                  <a:lnTo>
                    <a:pt x="700340" y="120303"/>
                  </a:lnTo>
                  <a:lnTo>
                    <a:pt x="693234" y="120555"/>
                  </a:lnTo>
                  <a:lnTo>
                    <a:pt x="685981" y="120807"/>
                  </a:lnTo>
                  <a:lnTo>
                    <a:pt x="678656" y="121059"/>
                  </a:lnTo>
                  <a:lnTo>
                    <a:pt x="671312" y="121312"/>
                  </a:lnTo>
                  <a:lnTo>
                    <a:pt x="663996" y="121564"/>
                  </a:lnTo>
                  <a:lnTo>
                    <a:pt x="656781" y="121816"/>
                  </a:lnTo>
                  <a:lnTo>
                    <a:pt x="649736" y="122068"/>
                  </a:lnTo>
                  <a:lnTo>
                    <a:pt x="642881" y="122321"/>
                  </a:lnTo>
                  <a:lnTo>
                    <a:pt x="636247" y="122573"/>
                  </a:lnTo>
                  <a:lnTo>
                    <a:pt x="629863" y="122825"/>
                  </a:lnTo>
                  <a:lnTo>
                    <a:pt x="623786" y="123077"/>
                  </a:lnTo>
                  <a:lnTo>
                    <a:pt x="618073" y="123329"/>
                  </a:lnTo>
                  <a:lnTo>
                    <a:pt x="612679" y="123582"/>
                  </a:lnTo>
                  <a:lnTo>
                    <a:pt x="607609" y="123834"/>
                  </a:lnTo>
                  <a:lnTo>
                    <a:pt x="602868" y="124086"/>
                  </a:lnTo>
                  <a:lnTo>
                    <a:pt x="598478" y="124338"/>
                  </a:lnTo>
                  <a:lnTo>
                    <a:pt x="594499" y="124590"/>
                  </a:lnTo>
                  <a:lnTo>
                    <a:pt x="590838" y="124843"/>
                  </a:lnTo>
                  <a:lnTo>
                    <a:pt x="587486" y="125095"/>
                  </a:lnTo>
                  <a:lnTo>
                    <a:pt x="584432" y="125347"/>
                  </a:lnTo>
                  <a:lnTo>
                    <a:pt x="581668" y="125599"/>
                  </a:lnTo>
                  <a:lnTo>
                    <a:pt x="579251" y="125851"/>
                  </a:lnTo>
                  <a:lnTo>
                    <a:pt x="577081" y="126104"/>
                  </a:lnTo>
                  <a:lnTo>
                    <a:pt x="575140" y="126356"/>
                  </a:lnTo>
                  <a:lnTo>
                    <a:pt x="573415" y="126608"/>
                  </a:lnTo>
                  <a:lnTo>
                    <a:pt x="571889" y="126860"/>
                  </a:lnTo>
                  <a:lnTo>
                    <a:pt x="570592" y="127112"/>
                  </a:lnTo>
                  <a:lnTo>
                    <a:pt x="569458" y="127365"/>
                  </a:lnTo>
                  <a:lnTo>
                    <a:pt x="568468" y="127617"/>
                  </a:lnTo>
                  <a:lnTo>
                    <a:pt x="567607" y="127869"/>
                  </a:lnTo>
                  <a:lnTo>
                    <a:pt x="566864" y="128121"/>
                  </a:lnTo>
                  <a:lnTo>
                    <a:pt x="566246" y="128374"/>
                  </a:lnTo>
                  <a:lnTo>
                    <a:pt x="565722" y="128626"/>
                  </a:lnTo>
                  <a:lnTo>
                    <a:pt x="565274" y="1288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21904" y="1198960"/>
              <a:ext cx="10241" cy="5007971"/>
            </a:xfrm>
            <a:custGeom>
              <a:avLst/>
              <a:pathLst>
                <a:path w="10241" h="5007971">
                  <a:moveTo>
                    <a:pt x="5101" y="5007971"/>
                  </a:moveTo>
                  <a:lnTo>
                    <a:pt x="5100" y="4998171"/>
                  </a:lnTo>
                  <a:lnTo>
                    <a:pt x="5099" y="4988370"/>
                  </a:lnTo>
                  <a:lnTo>
                    <a:pt x="5097" y="4978570"/>
                  </a:lnTo>
                  <a:lnTo>
                    <a:pt x="5096" y="4968770"/>
                  </a:lnTo>
                  <a:lnTo>
                    <a:pt x="5094" y="4958969"/>
                  </a:lnTo>
                  <a:lnTo>
                    <a:pt x="5093" y="4949169"/>
                  </a:lnTo>
                  <a:lnTo>
                    <a:pt x="5091" y="4939369"/>
                  </a:lnTo>
                  <a:lnTo>
                    <a:pt x="5089" y="4929568"/>
                  </a:lnTo>
                  <a:lnTo>
                    <a:pt x="5087" y="4919768"/>
                  </a:lnTo>
                  <a:lnTo>
                    <a:pt x="5085" y="4909968"/>
                  </a:lnTo>
                  <a:lnTo>
                    <a:pt x="5083" y="4900167"/>
                  </a:lnTo>
                  <a:lnTo>
                    <a:pt x="5080" y="4890367"/>
                  </a:lnTo>
                  <a:lnTo>
                    <a:pt x="5078" y="4880567"/>
                  </a:lnTo>
                  <a:lnTo>
                    <a:pt x="5075" y="4870766"/>
                  </a:lnTo>
                  <a:lnTo>
                    <a:pt x="5073" y="4860966"/>
                  </a:lnTo>
                  <a:lnTo>
                    <a:pt x="5070" y="4851166"/>
                  </a:lnTo>
                  <a:lnTo>
                    <a:pt x="5067" y="4841365"/>
                  </a:lnTo>
                  <a:lnTo>
                    <a:pt x="5064" y="4831565"/>
                  </a:lnTo>
                  <a:lnTo>
                    <a:pt x="5060" y="4821765"/>
                  </a:lnTo>
                  <a:lnTo>
                    <a:pt x="5057" y="4811964"/>
                  </a:lnTo>
                  <a:lnTo>
                    <a:pt x="5053" y="4802164"/>
                  </a:lnTo>
                  <a:lnTo>
                    <a:pt x="5049" y="4792364"/>
                  </a:lnTo>
                  <a:lnTo>
                    <a:pt x="5045" y="4782563"/>
                  </a:lnTo>
                  <a:lnTo>
                    <a:pt x="5041" y="4772763"/>
                  </a:lnTo>
                  <a:lnTo>
                    <a:pt x="5037" y="4762963"/>
                  </a:lnTo>
                  <a:lnTo>
                    <a:pt x="5032" y="4753162"/>
                  </a:lnTo>
                  <a:lnTo>
                    <a:pt x="5027" y="4743362"/>
                  </a:lnTo>
                  <a:lnTo>
                    <a:pt x="5022" y="4733562"/>
                  </a:lnTo>
                  <a:lnTo>
                    <a:pt x="5017" y="4723761"/>
                  </a:lnTo>
                  <a:lnTo>
                    <a:pt x="5011" y="4713961"/>
                  </a:lnTo>
                  <a:lnTo>
                    <a:pt x="5005" y="4704161"/>
                  </a:lnTo>
                  <a:lnTo>
                    <a:pt x="4999" y="4694360"/>
                  </a:lnTo>
                  <a:lnTo>
                    <a:pt x="4993" y="4684560"/>
                  </a:lnTo>
                  <a:lnTo>
                    <a:pt x="4986" y="4674760"/>
                  </a:lnTo>
                  <a:lnTo>
                    <a:pt x="4979" y="4664959"/>
                  </a:lnTo>
                  <a:lnTo>
                    <a:pt x="4972" y="4655159"/>
                  </a:lnTo>
                  <a:lnTo>
                    <a:pt x="4965" y="4645359"/>
                  </a:lnTo>
                  <a:lnTo>
                    <a:pt x="4957" y="4635558"/>
                  </a:lnTo>
                  <a:lnTo>
                    <a:pt x="4949" y="4625758"/>
                  </a:lnTo>
                  <a:lnTo>
                    <a:pt x="4940" y="4615958"/>
                  </a:lnTo>
                  <a:lnTo>
                    <a:pt x="4931" y="4606157"/>
                  </a:lnTo>
                  <a:lnTo>
                    <a:pt x="4922" y="4596357"/>
                  </a:lnTo>
                  <a:lnTo>
                    <a:pt x="4913" y="4586557"/>
                  </a:lnTo>
                  <a:lnTo>
                    <a:pt x="4903" y="4576756"/>
                  </a:lnTo>
                  <a:lnTo>
                    <a:pt x="4892" y="4566956"/>
                  </a:lnTo>
                  <a:lnTo>
                    <a:pt x="4882" y="4557156"/>
                  </a:lnTo>
                  <a:lnTo>
                    <a:pt x="4871" y="4547355"/>
                  </a:lnTo>
                  <a:lnTo>
                    <a:pt x="4859" y="4537555"/>
                  </a:lnTo>
                  <a:lnTo>
                    <a:pt x="4847" y="4527755"/>
                  </a:lnTo>
                  <a:lnTo>
                    <a:pt x="4835" y="4517954"/>
                  </a:lnTo>
                  <a:lnTo>
                    <a:pt x="4822" y="4508154"/>
                  </a:lnTo>
                  <a:lnTo>
                    <a:pt x="4809" y="4498354"/>
                  </a:lnTo>
                  <a:lnTo>
                    <a:pt x="4795" y="4488553"/>
                  </a:lnTo>
                  <a:lnTo>
                    <a:pt x="4781" y="4478753"/>
                  </a:lnTo>
                  <a:lnTo>
                    <a:pt x="4767" y="4468953"/>
                  </a:lnTo>
                  <a:lnTo>
                    <a:pt x="4751" y="4459152"/>
                  </a:lnTo>
                  <a:lnTo>
                    <a:pt x="4736" y="4449352"/>
                  </a:lnTo>
                  <a:lnTo>
                    <a:pt x="4720" y="4439552"/>
                  </a:lnTo>
                  <a:lnTo>
                    <a:pt x="4703" y="4429751"/>
                  </a:lnTo>
                  <a:lnTo>
                    <a:pt x="4686" y="4419951"/>
                  </a:lnTo>
                  <a:lnTo>
                    <a:pt x="4668" y="4410151"/>
                  </a:lnTo>
                  <a:lnTo>
                    <a:pt x="4650" y="4400350"/>
                  </a:lnTo>
                  <a:lnTo>
                    <a:pt x="4632" y="4390550"/>
                  </a:lnTo>
                  <a:lnTo>
                    <a:pt x="4612" y="4380750"/>
                  </a:lnTo>
                  <a:lnTo>
                    <a:pt x="4593" y="4370949"/>
                  </a:lnTo>
                  <a:lnTo>
                    <a:pt x="4572" y="4361149"/>
                  </a:lnTo>
                  <a:lnTo>
                    <a:pt x="4552" y="4351349"/>
                  </a:lnTo>
                  <a:lnTo>
                    <a:pt x="4530" y="4341548"/>
                  </a:lnTo>
                  <a:lnTo>
                    <a:pt x="4508" y="4331748"/>
                  </a:lnTo>
                  <a:lnTo>
                    <a:pt x="4486" y="4321948"/>
                  </a:lnTo>
                  <a:lnTo>
                    <a:pt x="4463" y="4312147"/>
                  </a:lnTo>
                  <a:lnTo>
                    <a:pt x="4439" y="4302347"/>
                  </a:lnTo>
                  <a:lnTo>
                    <a:pt x="4415" y="4292547"/>
                  </a:lnTo>
                  <a:lnTo>
                    <a:pt x="4390" y="4282746"/>
                  </a:lnTo>
                  <a:lnTo>
                    <a:pt x="4365" y="4272946"/>
                  </a:lnTo>
                  <a:lnTo>
                    <a:pt x="4339" y="4263146"/>
                  </a:lnTo>
                  <a:lnTo>
                    <a:pt x="4313" y="4253345"/>
                  </a:lnTo>
                  <a:lnTo>
                    <a:pt x="4286" y="4243545"/>
                  </a:lnTo>
                  <a:lnTo>
                    <a:pt x="4258" y="4233745"/>
                  </a:lnTo>
                  <a:lnTo>
                    <a:pt x="4230" y="4223944"/>
                  </a:lnTo>
                  <a:lnTo>
                    <a:pt x="4202" y="4214144"/>
                  </a:lnTo>
                  <a:lnTo>
                    <a:pt x="4172" y="4204344"/>
                  </a:lnTo>
                  <a:lnTo>
                    <a:pt x="4143" y="4194543"/>
                  </a:lnTo>
                  <a:lnTo>
                    <a:pt x="4112" y="4184743"/>
                  </a:lnTo>
                  <a:lnTo>
                    <a:pt x="4082" y="4174943"/>
                  </a:lnTo>
                  <a:lnTo>
                    <a:pt x="4050" y="4165142"/>
                  </a:lnTo>
                  <a:lnTo>
                    <a:pt x="4019" y="4155342"/>
                  </a:lnTo>
                  <a:lnTo>
                    <a:pt x="3987" y="4145542"/>
                  </a:lnTo>
                  <a:lnTo>
                    <a:pt x="3954" y="4135741"/>
                  </a:lnTo>
                  <a:lnTo>
                    <a:pt x="3921" y="4125941"/>
                  </a:lnTo>
                  <a:lnTo>
                    <a:pt x="3887" y="4116141"/>
                  </a:lnTo>
                  <a:lnTo>
                    <a:pt x="3853" y="4106340"/>
                  </a:lnTo>
                  <a:lnTo>
                    <a:pt x="3818" y="4096540"/>
                  </a:lnTo>
                  <a:lnTo>
                    <a:pt x="3784" y="4086740"/>
                  </a:lnTo>
                  <a:lnTo>
                    <a:pt x="3748" y="4076939"/>
                  </a:lnTo>
                  <a:lnTo>
                    <a:pt x="3713" y="4067139"/>
                  </a:lnTo>
                  <a:lnTo>
                    <a:pt x="3677" y="4057339"/>
                  </a:lnTo>
                  <a:lnTo>
                    <a:pt x="3640" y="4047538"/>
                  </a:lnTo>
                  <a:lnTo>
                    <a:pt x="3604" y="4037738"/>
                  </a:lnTo>
                  <a:lnTo>
                    <a:pt x="3567" y="4027938"/>
                  </a:lnTo>
                  <a:lnTo>
                    <a:pt x="3530" y="4018137"/>
                  </a:lnTo>
                  <a:lnTo>
                    <a:pt x="3493" y="4008337"/>
                  </a:lnTo>
                  <a:lnTo>
                    <a:pt x="3455" y="3998537"/>
                  </a:lnTo>
                  <a:lnTo>
                    <a:pt x="3417" y="3988736"/>
                  </a:lnTo>
                  <a:lnTo>
                    <a:pt x="3379" y="3978936"/>
                  </a:lnTo>
                  <a:lnTo>
                    <a:pt x="3341" y="3969136"/>
                  </a:lnTo>
                  <a:lnTo>
                    <a:pt x="3303" y="3959335"/>
                  </a:lnTo>
                  <a:lnTo>
                    <a:pt x="3264" y="3949535"/>
                  </a:lnTo>
                  <a:lnTo>
                    <a:pt x="3226" y="3939735"/>
                  </a:lnTo>
                  <a:lnTo>
                    <a:pt x="3188" y="3929934"/>
                  </a:lnTo>
                  <a:lnTo>
                    <a:pt x="3149" y="3920134"/>
                  </a:lnTo>
                  <a:lnTo>
                    <a:pt x="3111" y="3910334"/>
                  </a:lnTo>
                  <a:lnTo>
                    <a:pt x="3073" y="3900533"/>
                  </a:lnTo>
                  <a:lnTo>
                    <a:pt x="3034" y="3890733"/>
                  </a:lnTo>
                  <a:lnTo>
                    <a:pt x="2996" y="3880933"/>
                  </a:lnTo>
                  <a:lnTo>
                    <a:pt x="2958" y="3871132"/>
                  </a:lnTo>
                  <a:lnTo>
                    <a:pt x="2921" y="3861332"/>
                  </a:lnTo>
                  <a:lnTo>
                    <a:pt x="2883" y="3851532"/>
                  </a:lnTo>
                  <a:lnTo>
                    <a:pt x="2846" y="3841731"/>
                  </a:lnTo>
                  <a:lnTo>
                    <a:pt x="2809" y="3831931"/>
                  </a:lnTo>
                  <a:lnTo>
                    <a:pt x="2772" y="3822131"/>
                  </a:lnTo>
                  <a:lnTo>
                    <a:pt x="2736" y="3812330"/>
                  </a:lnTo>
                  <a:lnTo>
                    <a:pt x="2700" y="3802530"/>
                  </a:lnTo>
                  <a:lnTo>
                    <a:pt x="2664" y="3792729"/>
                  </a:lnTo>
                  <a:lnTo>
                    <a:pt x="2629" y="3782929"/>
                  </a:lnTo>
                  <a:lnTo>
                    <a:pt x="2594" y="3773129"/>
                  </a:lnTo>
                  <a:lnTo>
                    <a:pt x="2560" y="3763328"/>
                  </a:lnTo>
                  <a:lnTo>
                    <a:pt x="2527" y="3753528"/>
                  </a:lnTo>
                  <a:lnTo>
                    <a:pt x="2494" y="3743728"/>
                  </a:lnTo>
                  <a:lnTo>
                    <a:pt x="2461" y="3733927"/>
                  </a:lnTo>
                  <a:lnTo>
                    <a:pt x="2430" y="3724127"/>
                  </a:lnTo>
                  <a:lnTo>
                    <a:pt x="2398" y="3714327"/>
                  </a:lnTo>
                  <a:lnTo>
                    <a:pt x="2368" y="3704526"/>
                  </a:lnTo>
                  <a:lnTo>
                    <a:pt x="2338" y="3694726"/>
                  </a:lnTo>
                  <a:lnTo>
                    <a:pt x="2309" y="3684926"/>
                  </a:lnTo>
                  <a:lnTo>
                    <a:pt x="2281" y="3675125"/>
                  </a:lnTo>
                  <a:lnTo>
                    <a:pt x="2254" y="3665325"/>
                  </a:lnTo>
                  <a:lnTo>
                    <a:pt x="2227" y="3655525"/>
                  </a:lnTo>
                  <a:lnTo>
                    <a:pt x="2201" y="3645724"/>
                  </a:lnTo>
                  <a:lnTo>
                    <a:pt x="2177" y="3635924"/>
                  </a:lnTo>
                  <a:lnTo>
                    <a:pt x="2153" y="3626124"/>
                  </a:lnTo>
                  <a:lnTo>
                    <a:pt x="2130" y="3616323"/>
                  </a:lnTo>
                  <a:lnTo>
                    <a:pt x="2108" y="3606523"/>
                  </a:lnTo>
                  <a:lnTo>
                    <a:pt x="2087" y="3596723"/>
                  </a:lnTo>
                  <a:lnTo>
                    <a:pt x="2067" y="3586922"/>
                  </a:lnTo>
                  <a:lnTo>
                    <a:pt x="2048" y="3577122"/>
                  </a:lnTo>
                  <a:lnTo>
                    <a:pt x="2030" y="3567322"/>
                  </a:lnTo>
                  <a:lnTo>
                    <a:pt x="2013" y="3557521"/>
                  </a:lnTo>
                  <a:lnTo>
                    <a:pt x="1997" y="3547721"/>
                  </a:lnTo>
                  <a:lnTo>
                    <a:pt x="1982" y="3537921"/>
                  </a:lnTo>
                  <a:lnTo>
                    <a:pt x="1968" y="3528120"/>
                  </a:lnTo>
                  <a:lnTo>
                    <a:pt x="1956" y="3518320"/>
                  </a:lnTo>
                  <a:lnTo>
                    <a:pt x="1944" y="3508520"/>
                  </a:lnTo>
                  <a:lnTo>
                    <a:pt x="1933" y="3498719"/>
                  </a:lnTo>
                  <a:lnTo>
                    <a:pt x="1924" y="3488919"/>
                  </a:lnTo>
                  <a:lnTo>
                    <a:pt x="1916" y="3479119"/>
                  </a:lnTo>
                  <a:lnTo>
                    <a:pt x="1908" y="3469318"/>
                  </a:lnTo>
                  <a:lnTo>
                    <a:pt x="1902" y="3459518"/>
                  </a:lnTo>
                  <a:lnTo>
                    <a:pt x="1897" y="3449718"/>
                  </a:lnTo>
                  <a:lnTo>
                    <a:pt x="1893" y="3439917"/>
                  </a:lnTo>
                  <a:lnTo>
                    <a:pt x="1891" y="3430117"/>
                  </a:lnTo>
                  <a:lnTo>
                    <a:pt x="1889" y="3420317"/>
                  </a:lnTo>
                  <a:lnTo>
                    <a:pt x="1888" y="3410516"/>
                  </a:lnTo>
                  <a:lnTo>
                    <a:pt x="1889" y="3400716"/>
                  </a:lnTo>
                  <a:lnTo>
                    <a:pt x="1890" y="3390916"/>
                  </a:lnTo>
                  <a:lnTo>
                    <a:pt x="1893" y="3381115"/>
                  </a:lnTo>
                  <a:lnTo>
                    <a:pt x="1896" y="3371315"/>
                  </a:lnTo>
                  <a:lnTo>
                    <a:pt x="1901" y="3361515"/>
                  </a:lnTo>
                  <a:lnTo>
                    <a:pt x="1907" y="3351714"/>
                  </a:lnTo>
                  <a:lnTo>
                    <a:pt x="1914" y="3341914"/>
                  </a:lnTo>
                  <a:lnTo>
                    <a:pt x="1922" y="3332114"/>
                  </a:lnTo>
                  <a:lnTo>
                    <a:pt x="1930" y="3322313"/>
                  </a:lnTo>
                  <a:lnTo>
                    <a:pt x="1940" y="3312513"/>
                  </a:lnTo>
                  <a:lnTo>
                    <a:pt x="1950" y="3302713"/>
                  </a:lnTo>
                  <a:lnTo>
                    <a:pt x="1962" y="3292912"/>
                  </a:lnTo>
                  <a:lnTo>
                    <a:pt x="1974" y="3283112"/>
                  </a:lnTo>
                  <a:lnTo>
                    <a:pt x="1987" y="3273312"/>
                  </a:lnTo>
                  <a:lnTo>
                    <a:pt x="2001" y="3263511"/>
                  </a:lnTo>
                  <a:lnTo>
                    <a:pt x="2016" y="3253711"/>
                  </a:lnTo>
                  <a:lnTo>
                    <a:pt x="2032" y="3243911"/>
                  </a:lnTo>
                  <a:lnTo>
                    <a:pt x="2048" y="3234110"/>
                  </a:lnTo>
                  <a:lnTo>
                    <a:pt x="2065" y="3224310"/>
                  </a:lnTo>
                  <a:lnTo>
                    <a:pt x="2082" y="3214510"/>
                  </a:lnTo>
                  <a:lnTo>
                    <a:pt x="2101" y="3204709"/>
                  </a:lnTo>
                  <a:lnTo>
                    <a:pt x="2119" y="3194909"/>
                  </a:lnTo>
                  <a:lnTo>
                    <a:pt x="2139" y="3185109"/>
                  </a:lnTo>
                  <a:lnTo>
                    <a:pt x="2159" y="3175308"/>
                  </a:lnTo>
                  <a:lnTo>
                    <a:pt x="2179" y="3165508"/>
                  </a:lnTo>
                  <a:lnTo>
                    <a:pt x="2200" y="3155708"/>
                  </a:lnTo>
                  <a:lnTo>
                    <a:pt x="2221" y="3145907"/>
                  </a:lnTo>
                  <a:lnTo>
                    <a:pt x="2243" y="3136107"/>
                  </a:lnTo>
                  <a:lnTo>
                    <a:pt x="2265" y="3126307"/>
                  </a:lnTo>
                  <a:lnTo>
                    <a:pt x="2288" y="3116506"/>
                  </a:lnTo>
                  <a:lnTo>
                    <a:pt x="2310" y="3106706"/>
                  </a:lnTo>
                  <a:lnTo>
                    <a:pt x="2333" y="3096906"/>
                  </a:lnTo>
                  <a:lnTo>
                    <a:pt x="2356" y="3087105"/>
                  </a:lnTo>
                  <a:lnTo>
                    <a:pt x="2379" y="3077305"/>
                  </a:lnTo>
                  <a:lnTo>
                    <a:pt x="2402" y="3067505"/>
                  </a:lnTo>
                  <a:lnTo>
                    <a:pt x="2426" y="3057704"/>
                  </a:lnTo>
                  <a:lnTo>
                    <a:pt x="2449" y="3047904"/>
                  </a:lnTo>
                  <a:lnTo>
                    <a:pt x="2472" y="3038104"/>
                  </a:lnTo>
                  <a:lnTo>
                    <a:pt x="2496" y="3028303"/>
                  </a:lnTo>
                  <a:lnTo>
                    <a:pt x="2519" y="3018503"/>
                  </a:lnTo>
                  <a:lnTo>
                    <a:pt x="2542" y="3008703"/>
                  </a:lnTo>
                  <a:lnTo>
                    <a:pt x="2565" y="2998902"/>
                  </a:lnTo>
                  <a:lnTo>
                    <a:pt x="2588" y="2989102"/>
                  </a:lnTo>
                  <a:lnTo>
                    <a:pt x="2610" y="2979302"/>
                  </a:lnTo>
                  <a:lnTo>
                    <a:pt x="2632" y="2969501"/>
                  </a:lnTo>
                  <a:lnTo>
                    <a:pt x="2654" y="2959701"/>
                  </a:lnTo>
                  <a:lnTo>
                    <a:pt x="2676" y="2949901"/>
                  </a:lnTo>
                  <a:lnTo>
                    <a:pt x="2697" y="2940100"/>
                  </a:lnTo>
                  <a:lnTo>
                    <a:pt x="2717" y="2930300"/>
                  </a:lnTo>
                  <a:lnTo>
                    <a:pt x="2738" y="2920500"/>
                  </a:lnTo>
                  <a:lnTo>
                    <a:pt x="2757" y="2910699"/>
                  </a:lnTo>
                  <a:lnTo>
                    <a:pt x="2776" y="2900899"/>
                  </a:lnTo>
                  <a:lnTo>
                    <a:pt x="2795" y="2891099"/>
                  </a:lnTo>
                  <a:lnTo>
                    <a:pt x="2813" y="2881298"/>
                  </a:lnTo>
                  <a:lnTo>
                    <a:pt x="2831" y="2871498"/>
                  </a:lnTo>
                  <a:lnTo>
                    <a:pt x="2847" y="2861698"/>
                  </a:lnTo>
                  <a:lnTo>
                    <a:pt x="2863" y="2851897"/>
                  </a:lnTo>
                  <a:lnTo>
                    <a:pt x="2878" y="2842097"/>
                  </a:lnTo>
                  <a:lnTo>
                    <a:pt x="2893" y="2832297"/>
                  </a:lnTo>
                  <a:lnTo>
                    <a:pt x="2907" y="2822496"/>
                  </a:lnTo>
                  <a:lnTo>
                    <a:pt x="2920" y="2812696"/>
                  </a:lnTo>
                  <a:lnTo>
                    <a:pt x="2932" y="2802896"/>
                  </a:lnTo>
                  <a:lnTo>
                    <a:pt x="2943" y="2793095"/>
                  </a:lnTo>
                  <a:lnTo>
                    <a:pt x="2953" y="2783295"/>
                  </a:lnTo>
                  <a:lnTo>
                    <a:pt x="2963" y="2773495"/>
                  </a:lnTo>
                  <a:lnTo>
                    <a:pt x="2971" y="2763694"/>
                  </a:lnTo>
                  <a:lnTo>
                    <a:pt x="2979" y="2753894"/>
                  </a:lnTo>
                  <a:lnTo>
                    <a:pt x="2986" y="2744094"/>
                  </a:lnTo>
                  <a:lnTo>
                    <a:pt x="2991" y="2734293"/>
                  </a:lnTo>
                  <a:lnTo>
                    <a:pt x="2996" y="2724493"/>
                  </a:lnTo>
                  <a:lnTo>
                    <a:pt x="2999" y="2714693"/>
                  </a:lnTo>
                  <a:lnTo>
                    <a:pt x="3002" y="2704892"/>
                  </a:lnTo>
                  <a:lnTo>
                    <a:pt x="3004" y="2695092"/>
                  </a:lnTo>
                  <a:lnTo>
                    <a:pt x="3004" y="2685292"/>
                  </a:lnTo>
                  <a:lnTo>
                    <a:pt x="3003" y="2675491"/>
                  </a:lnTo>
                  <a:lnTo>
                    <a:pt x="3002" y="2665691"/>
                  </a:lnTo>
                  <a:lnTo>
                    <a:pt x="2999" y="2655891"/>
                  </a:lnTo>
                  <a:lnTo>
                    <a:pt x="2995" y="2646090"/>
                  </a:lnTo>
                  <a:lnTo>
                    <a:pt x="2990" y="2636290"/>
                  </a:lnTo>
                  <a:lnTo>
                    <a:pt x="2984" y="2626490"/>
                  </a:lnTo>
                  <a:lnTo>
                    <a:pt x="2977" y="2616689"/>
                  </a:lnTo>
                  <a:lnTo>
                    <a:pt x="2968" y="2606889"/>
                  </a:lnTo>
                  <a:lnTo>
                    <a:pt x="2959" y="2597089"/>
                  </a:lnTo>
                  <a:lnTo>
                    <a:pt x="2948" y="2587288"/>
                  </a:lnTo>
                  <a:lnTo>
                    <a:pt x="2936" y="2577488"/>
                  </a:lnTo>
                  <a:lnTo>
                    <a:pt x="2923" y="2567688"/>
                  </a:lnTo>
                  <a:lnTo>
                    <a:pt x="2909" y="2557887"/>
                  </a:lnTo>
                  <a:lnTo>
                    <a:pt x="2894" y="2548087"/>
                  </a:lnTo>
                  <a:lnTo>
                    <a:pt x="2877" y="2538286"/>
                  </a:lnTo>
                  <a:lnTo>
                    <a:pt x="2860" y="2528486"/>
                  </a:lnTo>
                  <a:lnTo>
                    <a:pt x="2841" y="2518686"/>
                  </a:lnTo>
                  <a:lnTo>
                    <a:pt x="2821" y="2508885"/>
                  </a:lnTo>
                  <a:lnTo>
                    <a:pt x="2800" y="2499085"/>
                  </a:lnTo>
                  <a:lnTo>
                    <a:pt x="2778" y="2489285"/>
                  </a:lnTo>
                  <a:lnTo>
                    <a:pt x="2755" y="2479484"/>
                  </a:lnTo>
                  <a:lnTo>
                    <a:pt x="2730" y="2469684"/>
                  </a:lnTo>
                  <a:lnTo>
                    <a:pt x="2705" y="2459884"/>
                  </a:lnTo>
                  <a:lnTo>
                    <a:pt x="2679" y="2450083"/>
                  </a:lnTo>
                  <a:lnTo>
                    <a:pt x="2651" y="2440283"/>
                  </a:lnTo>
                  <a:lnTo>
                    <a:pt x="2623" y="2430483"/>
                  </a:lnTo>
                  <a:lnTo>
                    <a:pt x="2593" y="2420682"/>
                  </a:lnTo>
                  <a:lnTo>
                    <a:pt x="2563" y="2410882"/>
                  </a:lnTo>
                  <a:lnTo>
                    <a:pt x="2531" y="2401082"/>
                  </a:lnTo>
                  <a:lnTo>
                    <a:pt x="2499" y="2391281"/>
                  </a:lnTo>
                  <a:lnTo>
                    <a:pt x="2465" y="2381481"/>
                  </a:lnTo>
                  <a:lnTo>
                    <a:pt x="2431" y="2371681"/>
                  </a:lnTo>
                  <a:lnTo>
                    <a:pt x="2396" y="2361880"/>
                  </a:lnTo>
                  <a:lnTo>
                    <a:pt x="2360" y="2352080"/>
                  </a:lnTo>
                  <a:lnTo>
                    <a:pt x="2323" y="2342280"/>
                  </a:lnTo>
                  <a:lnTo>
                    <a:pt x="2285" y="2332479"/>
                  </a:lnTo>
                  <a:lnTo>
                    <a:pt x="2247" y="2322679"/>
                  </a:lnTo>
                  <a:lnTo>
                    <a:pt x="2208" y="2312879"/>
                  </a:lnTo>
                  <a:lnTo>
                    <a:pt x="2168" y="2303078"/>
                  </a:lnTo>
                  <a:lnTo>
                    <a:pt x="2127" y="2293278"/>
                  </a:lnTo>
                  <a:lnTo>
                    <a:pt x="2086" y="2283478"/>
                  </a:lnTo>
                  <a:lnTo>
                    <a:pt x="2044" y="2273677"/>
                  </a:lnTo>
                  <a:lnTo>
                    <a:pt x="2001" y="2263877"/>
                  </a:lnTo>
                  <a:lnTo>
                    <a:pt x="1959" y="2254077"/>
                  </a:lnTo>
                  <a:lnTo>
                    <a:pt x="1915" y="2244276"/>
                  </a:lnTo>
                  <a:lnTo>
                    <a:pt x="1871" y="2234476"/>
                  </a:lnTo>
                  <a:lnTo>
                    <a:pt x="1826" y="2224676"/>
                  </a:lnTo>
                  <a:lnTo>
                    <a:pt x="1781" y="2214875"/>
                  </a:lnTo>
                  <a:lnTo>
                    <a:pt x="1736" y="2205075"/>
                  </a:lnTo>
                  <a:lnTo>
                    <a:pt x="1690" y="2195275"/>
                  </a:lnTo>
                  <a:lnTo>
                    <a:pt x="1645" y="2185474"/>
                  </a:lnTo>
                  <a:lnTo>
                    <a:pt x="1598" y="2175674"/>
                  </a:lnTo>
                  <a:lnTo>
                    <a:pt x="1552" y="2165874"/>
                  </a:lnTo>
                  <a:lnTo>
                    <a:pt x="1506" y="2156073"/>
                  </a:lnTo>
                  <a:lnTo>
                    <a:pt x="1459" y="2146273"/>
                  </a:lnTo>
                  <a:lnTo>
                    <a:pt x="1412" y="2136473"/>
                  </a:lnTo>
                  <a:lnTo>
                    <a:pt x="1366" y="2126672"/>
                  </a:lnTo>
                  <a:lnTo>
                    <a:pt x="1319" y="2116872"/>
                  </a:lnTo>
                  <a:lnTo>
                    <a:pt x="1272" y="2107072"/>
                  </a:lnTo>
                  <a:lnTo>
                    <a:pt x="1226" y="2097271"/>
                  </a:lnTo>
                  <a:lnTo>
                    <a:pt x="1180" y="2087471"/>
                  </a:lnTo>
                  <a:lnTo>
                    <a:pt x="1134" y="2077671"/>
                  </a:lnTo>
                  <a:lnTo>
                    <a:pt x="1088" y="2067870"/>
                  </a:lnTo>
                  <a:lnTo>
                    <a:pt x="1042" y="2058070"/>
                  </a:lnTo>
                  <a:lnTo>
                    <a:pt x="997" y="2048270"/>
                  </a:lnTo>
                  <a:lnTo>
                    <a:pt x="953" y="2038469"/>
                  </a:lnTo>
                  <a:lnTo>
                    <a:pt x="908" y="2028669"/>
                  </a:lnTo>
                  <a:lnTo>
                    <a:pt x="865" y="2018869"/>
                  </a:lnTo>
                  <a:lnTo>
                    <a:pt x="822" y="2009068"/>
                  </a:lnTo>
                  <a:lnTo>
                    <a:pt x="779" y="1999268"/>
                  </a:lnTo>
                  <a:lnTo>
                    <a:pt x="737" y="1989468"/>
                  </a:lnTo>
                  <a:lnTo>
                    <a:pt x="696" y="1979667"/>
                  </a:lnTo>
                  <a:lnTo>
                    <a:pt x="656" y="1969867"/>
                  </a:lnTo>
                  <a:lnTo>
                    <a:pt x="616" y="1960067"/>
                  </a:lnTo>
                  <a:lnTo>
                    <a:pt x="577" y="1950266"/>
                  </a:lnTo>
                  <a:lnTo>
                    <a:pt x="540" y="1940466"/>
                  </a:lnTo>
                  <a:lnTo>
                    <a:pt x="503" y="1930666"/>
                  </a:lnTo>
                  <a:lnTo>
                    <a:pt x="467" y="1920865"/>
                  </a:lnTo>
                  <a:lnTo>
                    <a:pt x="432" y="1911065"/>
                  </a:lnTo>
                  <a:lnTo>
                    <a:pt x="398" y="1901265"/>
                  </a:lnTo>
                  <a:lnTo>
                    <a:pt x="365" y="1891464"/>
                  </a:lnTo>
                  <a:lnTo>
                    <a:pt x="334" y="1881664"/>
                  </a:lnTo>
                  <a:lnTo>
                    <a:pt x="304" y="1871864"/>
                  </a:lnTo>
                  <a:lnTo>
                    <a:pt x="274" y="1862063"/>
                  </a:lnTo>
                  <a:lnTo>
                    <a:pt x="247" y="1852263"/>
                  </a:lnTo>
                  <a:lnTo>
                    <a:pt x="220" y="1842463"/>
                  </a:lnTo>
                  <a:lnTo>
                    <a:pt x="195" y="1832662"/>
                  </a:lnTo>
                  <a:lnTo>
                    <a:pt x="171" y="1822862"/>
                  </a:lnTo>
                  <a:lnTo>
                    <a:pt x="149" y="1813062"/>
                  </a:lnTo>
                  <a:lnTo>
                    <a:pt x="128" y="1803261"/>
                  </a:lnTo>
                  <a:lnTo>
                    <a:pt x="108" y="1793461"/>
                  </a:lnTo>
                  <a:lnTo>
                    <a:pt x="91" y="1783661"/>
                  </a:lnTo>
                  <a:lnTo>
                    <a:pt x="74" y="1773860"/>
                  </a:lnTo>
                  <a:lnTo>
                    <a:pt x="60" y="1764060"/>
                  </a:lnTo>
                  <a:lnTo>
                    <a:pt x="46" y="1754260"/>
                  </a:lnTo>
                  <a:lnTo>
                    <a:pt x="35" y="1744459"/>
                  </a:lnTo>
                  <a:lnTo>
                    <a:pt x="25" y="1734659"/>
                  </a:lnTo>
                  <a:lnTo>
                    <a:pt x="16" y="1724859"/>
                  </a:lnTo>
                  <a:lnTo>
                    <a:pt x="10" y="1715058"/>
                  </a:lnTo>
                  <a:lnTo>
                    <a:pt x="4" y="1705258"/>
                  </a:lnTo>
                  <a:lnTo>
                    <a:pt x="1" y="1695458"/>
                  </a:lnTo>
                  <a:lnTo>
                    <a:pt x="0" y="1685657"/>
                  </a:lnTo>
                  <a:lnTo>
                    <a:pt x="0" y="1675857"/>
                  </a:lnTo>
                  <a:lnTo>
                    <a:pt x="2" y="1666057"/>
                  </a:lnTo>
                  <a:lnTo>
                    <a:pt x="5" y="1656256"/>
                  </a:lnTo>
                  <a:lnTo>
                    <a:pt x="10" y="1646456"/>
                  </a:lnTo>
                  <a:lnTo>
                    <a:pt x="17" y="1636656"/>
                  </a:lnTo>
                  <a:lnTo>
                    <a:pt x="26" y="1626855"/>
                  </a:lnTo>
                  <a:lnTo>
                    <a:pt x="36" y="1617055"/>
                  </a:lnTo>
                  <a:lnTo>
                    <a:pt x="49" y="1607255"/>
                  </a:lnTo>
                  <a:lnTo>
                    <a:pt x="62" y="1597454"/>
                  </a:lnTo>
                  <a:lnTo>
                    <a:pt x="78" y="1587654"/>
                  </a:lnTo>
                  <a:lnTo>
                    <a:pt x="95" y="1577854"/>
                  </a:lnTo>
                  <a:lnTo>
                    <a:pt x="114" y="1568053"/>
                  </a:lnTo>
                  <a:lnTo>
                    <a:pt x="135" y="1558253"/>
                  </a:lnTo>
                  <a:lnTo>
                    <a:pt x="157" y="1548453"/>
                  </a:lnTo>
                  <a:lnTo>
                    <a:pt x="181" y="1538652"/>
                  </a:lnTo>
                  <a:lnTo>
                    <a:pt x="206" y="1528852"/>
                  </a:lnTo>
                  <a:lnTo>
                    <a:pt x="233" y="1519052"/>
                  </a:lnTo>
                  <a:lnTo>
                    <a:pt x="262" y="1509251"/>
                  </a:lnTo>
                  <a:lnTo>
                    <a:pt x="291" y="1499451"/>
                  </a:lnTo>
                  <a:lnTo>
                    <a:pt x="323" y="1489651"/>
                  </a:lnTo>
                  <a:lnTo>
                    <a:pt x="356" y="1479850"/>
                  </a:lnTo>
                  <a:lnTo>
                    <a:pt x="391" y="1470050"/>
                  </a:lnTo>
                  <a:lnTo>
                    <a:pt x="427" y="1460250"/>
                  </a:lnTo>
                  <a:lnTo>
                    <a:pt x="464" y="1450449"/>
                  </a:lnTo>
                  <a:lnTo>
                    <a:pt x="503" y="1440649"/>
                  </a:lnTo>
                  <a:lnTo>
                    <a:pt x="543" y="1430849"/>
                  </a:lnTo>
                  <a:lnTo>
                    <a:pt x="584" y="1421048"/>
                  </a:lnTo>
                  <a:lnTo>
                    <a:pt x="626" y="1411248"/>
                  </a:lnTo>
                  <a:lnTo>
                    <a:pt x="670" y="1401448"/>
                  </a:lnTo>
                  <a:lnTo>
                    <a:pt x="715" y="1391647"/>
                  </a:lnTo>
                  <a:lnTo>
                    <a:pt x="761" y="1381847"/>
                  </a:lnTo>
                  <a:lnTo>
                    <a:pt x="808" y="1372047"/>
                  </a:lnTo>
                  <a:lnTo>
                    <a:pt x="856" y="1362246"/>
                  </a:lnTo>
                  <a:lnTo>
                    <a:pt x="905" y="1352446"/>
                  </a:lnTo>
                  <a:lnTo>
                    <a:pt x="955" y="1342646"/>
                  </a:lnTo>
                  <a:lnTo>
                    <a:pt x="1006" y="1332845"/>
                  </a:lnTo>
                  <a:lnTo>
                    <a:pt x="1058" y="1323045"/>
                  </a:lnTo>
                  <a:lnTo>
                    <a:pt x="1111" y="1313245"/>
                  </a:lnTo>
                  <a:lnTo>
                    <a:pt x="1164" y="1303444"/>
                  </a:lnTo>
                  <a:lnTo>
                    <a:pt x="1218" y="1293644"/>
                  </a:lnTo>
                  <a:lnTo>
                    <a:pt x="1273" y="1283844"/>
                  </a:lnTo>
                  <a:lnTo>
                    <a:pt x="1328" y="1274043"/>
                  </a:lnTo>
                  <a:lnTo>
                    <a:pt x="1384" y="1264243"/>
                  </a:lnTo>
                  <a:lnTo>
                    <a:pt x="1440" y="1254442"/>
                  </a:lnTo>
                  <a:lnTo>
                    <a:pt x="1497" y="1244642"/>
                  </a:lnTo>
                  <a:lnTo>
                    <a:pt x="1555" y="1234842"/>
                  </a:lnTo>
                  <a:lnTo>
                    <a:pt x="1612" y="1225041"/>
                  </a:lnTo>
                  <a:lnTo>
                    <a:pt x="1670" y="1215241"/>
                  </a:lnTo>
                  <a:lnTo>
                    <a:pt x="1729" y="1205441"/>
                  </a:lnTo>
                  <a:lnTo>
                    <a:pt x="1787" y="1195640"/>
                  </a:lnTo>
                  <a:lnTo>
                    <a:pt x="1846" y="1185840"/>
                  </a:lnTo>
                  <a:lnTo>
                    <a:pt x="1905" y="1176040"/>
                  </a:lnTo>
                  <a:lnTo>
                    <a:pt x="1964" y="1166239"/>
                  </a:lnTo>
                  <a:lnTo>
                    <a:pt x="2023" y="1156439"/>
                  </a:lnTo>
                  <a:lnTo>
                    <a:pt x="2082" y="1146639"/>
                  </a:lnTo>
                  <a:lnTo>
                    <a:pt x="2141" y="1136838"/>
                  </a:lnTo>
                  <a:lnTo>
                    <a:pt x="2200" y="1127038"/>
                  </a:lnTo>
                  <a:lnTo>
                    <a:pt x="2259" y="1117238"/>
                  </a:lnTo>
                  <a:lnTo>
                    <a:pt x="2318" y="1107437"/>
                  </a:lnTo>
                  <a:lnTo>
                    <a:pt x="2377" y="1097637"/>
                  </a:lnTo>
                  <a:lnTo>
                    <a:pt x="2435" y="1087837"/>
                  </a:lnTo>
                  <a:lnTo>
                    <a:pt x="2493" y="1078036"/>
                  </a:lnTo>
                  <a:lnTo>
                    <a:pt x="2551" y="1068236"/>
                  </a:lnTo>
                  <a:lnTo>
                    <a:pt x="2608" y="1058436"/>
                  </a:lnTo>
                  <a:lnTo>
                    <a:pt x="2666" y="1048635"/>
                  </a:lnTo>
                  <a:lnTo>
                    <a:pt x="2722" y="1038835"/>
                  </a:lnTo>
                  <a:lnTo>
                    <a:pt x="2779" y="1029035"/>
                  </a:lnTo>
                  <a:lnTo>
                    <a:pt x="2835" y="1019234"/>
                  </a:lnTo>
                  <a:lnTo>
                    <a:pt x="2890" y="1009434"/>
                  </a:lnTo>
                  <a:lnTo>
                    <a:pt x="2945" y="999634"/>
                  </a:lnTo>
                  <a:lnTo>
                    <a:pt x="2999" y="989833"/>
                  </a:lnTo>
                  <a:lnTo>
                    <a:pt x="3053" y="980033"/>
                  </a:lnTo>
                  <a:lnTo>
                    <a:pt x="3106" y="970233"/>
                  </a:lnTo>
                  <a:lnTo>
                    <a:pt x="3158" y="960432"/>
                  </a:lnTo>
                  <a:lnTo>
                    <a:pt x="3210" y="950632"/>
                  </a:lnTo>
                  <a:lnTo>
                    <a:pt x="3261" y="940832"/>
                  </a:lnTo>
                  <a:lnTo>
                    <a:pt x="3312" y="931031"/>
                  </a:lnTo>
                  <a:lnTo>
                    <a:pt x="3361" y="921231"/>
                  </a:lnTo>
                  <a:lnTo>
                    <a:pt x="3410" y="911431"/>
                  </a:lnTo>
                  <a:lnTo>
                    <a:pt x="3459" y="901630"/>
                  </a:lnTo>
                  <a:lnTo>
                    <a:pt x="3506" y="891830"/>
                  </a:lnTo>
                  <a:lnTo>
                    <a:pt x="3553" y="882030"/>
                  </a:lnTo>
                  <a:lnTo>
                    <a:pt x="3599" y="872229"/>
                  </a:lnTo>
                  <a:lnTo>
                    <a:pt x="3644" y="862429"/>
                  </a:lnTo>
                  <a:lnTo>
                    <a:pt x="3689" y="852629"/>
                  </a:lnTo>
                  <a:lnTo>
                    <a:pt x="3732" y="842828"/>
                  </a:lnTo>
                  <a:lnTo>
                    <a:pt x="3775" y="833028"/>
                  </a:lnTo>
                  <a:lnTo>
                    <a:pt x="3817" y="823228"/>
                  </a:lnTo>
                  <a:lnTo>
                    <a:pt x="3858" y="813427"/>
                  </a:lnTo>
                  <a:lnTo>
                    <a:pt x="3899" y="803627"/>
                  </a:lnTo>
                  <a:lnTo>
                    <a:pt x="3938" y="793827"/>
                  </a:lnTo>
                  <a:lnTo>
                    <a:pt x="3977" y="784026"/>
                  </a:lnTo>
                  <a:lnTo>
                    <a:pt x="4015" y="774226"/>
                  </a:lnTo>
                  <a:lnTo>
                    <a:pt x="4052" y="764426"/>
                  </a:lnTo>
                  <a:lnTo>
                    <a:pt x="4088" y="754625"/>
                  </a:lnTo>
                  <a:lnTo>
                    <a:pt x="4123" y="744825"/>
                  </a:lnTo>
                  <a:lnTo>
                    <a:pt x="4157" y="735025"/>
                  </a:lnTo>
                  <a:lnTo>
                    <a:pt x="4191" y="725224"/>
                  </a:lnTo>
                  <a:lnTo>
                    <a:pt x="4224" y="715424"/>
                  </a:lnTo>
                  <a:lnTo>
                    <a:pt x="4256" y="705624"/>
                  </a:lnTo>
                  <a:lnTo>
                    <a:pt x="4287" y="695823"/>
                  </a:lnTo>
                  <a:lnTo>
                    <a:pt x="4317" y="686023"/>
                  </a:lnTo>
                  <a:lnTo>
                    <a:pt x="4347" y="676223"/>
                  </a:lnTo>
                  <a:lnTo>
                    <a:pt x="4376" y="666422"/>
                  </a:lnTo>
                  <a:lnTo>
                    <a:pt x="4404" y="656622"/>
                  </a:lnTo>
                  <a:lnTo>
                    <a:pt x="4431" y="646822"/>
                  </a:lnTo>
                  <a:lnTo>
                    <a:pt x="4457" y="637021"/>
                  </a:lnTo>
                  <a:lnTo>
                    <a:pt x="4483" y="627221"/>
                  </a:lnTo>
                  <a:lnTo>
                    <a:pt x="4508" y="617421"/>
                  </a:lnTo>
                  <a:lnTo>
                    <a:pt x="4532" y="607620"/>
                  </a:lnTo>
                  <a:lnTo>
                    <a:pt x="4555" y="597820"/>
                  </a:lnTo>
                  <a:lnTo>
                    <a:pt x="4578" y="588020"/>
                  </a:lnTo>
                  <a:lnTo>
                    <a:pt x="4600" y="578219"/>
                  </a:lnTo>
                  <a:lnTo>
                    <a:pt x="4621" y="568419"/>
                  </a:lnTo>
                  <a:lnTo>
                    <a:pt x="4642" y="558619"/>
                  </a:lnTo>
                  <a:lnTo>
                    <a:pt x="4662" y="548818"/>
                  </a:lnTo>
                  <a:lnTo>
                    <a:pt x="4681" y="539018"/>
                  </a:lnTo>
                  <a:lnTo>
                    <a:pt x="4699" y="529218"/>
                  </a:lnTo>
                  <a:lnTo>
                    <a:pt x="4718" y="519417"/>
                  </a:lnTo>
                  <a:lnTo>
                    <a:pt x="4735" y="509617"/>
                  </a:lnTo>
                  <a:lnTo>
                    <a:pt x="4752" y="499817"/>
                  </a:lnTo>
                  <a:lnTo>
                    <a:pt x="4768" y="490016"/>
                  </a:lnTo>
                  <a:lnTo>
                    <a:pt x="4783" y="480216"/>
                  </a:lnTo>
                  <a:lnTo>
                    <a:pt x="4799" y="470416"/>
                  </a:lnTo>
                  <a:lnTo>
                    <a:pt x="4813" y="460615"/>
                  </a:lnTo>
                  <a:lnTo>
                    <a:pt x="4827" y="450815"/>
                  </a:lnTo>
                  <a:lnTo>
                    <a:pt x="4840" y="441015"/>
                  </a:lnTo>
                  <a:lnTo>
                    <a:pt x="4853" y="431214"/>
                  </a:lnTo>
                  <a:lnTo>
                    <a:pt x="4866" y="421414"/>
                  </a:lnTo>
                  <a:lnTo>
                    <a:pt x="4878" y="411614"/>
                  </a:lnTo>
                  <a:lnTo>
                    <a:pt x="4889" y="401813"/>
                  </a:lnTo>
                  <a:lnTo>
                    <a:pt x="4900" y="392013"/>
                  </a:lnTo>
                  <a:lnTo>
                    <a:pt x="4911" y="382213"/>
                  </a:lnTo>
                  <a:lnTo>
                    <a:pt x="4921" y="372412"/>
                  </a:lnTo>
                  <a:lnTo>
                    <a:pt x="4931" y="362612"/>
                  </a:lnTo>
                  <a:lnTo>
                    <a:pt x="4940" y="352812"/>
                  </a:lnTo>
                  <a:lnTo>
                    <a:pt x="4949" y="343011"/>
                  </a:lnTo>
                  <a:lnTo>
                    <a:pt x="4957" y="333211"/>
                  </a:lnTo>
                  <a:lnTo>
                    <a:pt x="4966" y="323411"/>
                  </a:lnTo>
                  <a:lnTo>
                    <a:pt x="4974" y="313610"/>
                  </a:lnTo>
                  <a:lnTo>
                    <a:pt x="4981" y="303810"/>
                  </a:lnTo>
                  <a:lnTo>
                    <a:pt x="4988" y="294010"/>
                  </a:lnTo>
                  <a:lnTo>
                    <a:pt x="4995" y="284209"/>
                  </a:lnTo>
                  <a:lnTo>
                    <a:pt x="5002" y="274409"/>
                  </a:lnTo>
                  <a:lnTo>
                    <a:pt x="5008" y="264609"/>
                  </a:lnTo>
                  <a:lnTo>
                    <a:pt x="5014" y="254808"/>
                  </a:lnTo>
                  <a:lnTo>
                    <a:pt x="5019" y="245008"/>
                  </a:lnTo>
                  <a:lnTo>
                    <a:pt x="5025" y="235208"/>
                  </a:lnTo>
                  <a:lnTo>
                    <a:pt x="5030" y="225407"/>
                  </a:lnTo>
                  <a:lnTo>
                    <a:pt x="5035" y="215607"/>
                  </a:lnTo>
                  <a:lnTo>
                    <a:pt x="5040" y="205807"/>
                  </a:lnTo>
                  <a:lnTo>
                    <a:pt x="5044" y="196006"/>
                  </a:lnTo>
                  <a:lnTo>
                    <a:pt x="5048" y="186206"/>
                  </a:lnTo>
                  <a:lnTo>
                    <a:pt x="5052" y="176406"/>
                  </a:lnTo>
                  <a:lnTo>
                    <a:pt x="5056" y="166605"/>
                  </a:lnTo>
                  <a:lnTo>
                    <a:pt x="5060" y="156805"/>
                  </a:lnTo>
                  <a:lnTo>
                    <a:pt x="5063" y="147005"/>
                  </a:lnTo>
                  <a:lnTo>
                    <a:pt x="5067" y="137204"/>
                  </a:lnTo>
                  <a:lnTo>
                    <a:pt x="5070" y="127404"/>
                  </a:lnTo>
                  <a:lnTo>
                    <a:pt x="5073" y="117604"/>
                  </a:lnTo>
                  <a:lnTo>
                    <a:pt x="5075" y="107803"/>
                  </a:lnTo>
                  <a:lnTo>
                    <a:pt x="5078" y="98003"/>
                  </a:lnTo>
                  <a:lnTo>
                    <a:pt x="5081" y="88203"/>
                  </a:lnTo>
                  <a:lnTo>
                    <a:pt x="5083" y="78402"/>
                  </a:lnTo>
                  <a:lnTo>
                    <a:pt x="5085" y="68602"/>
                  </a:lnTo>
                  <a:lnTo>
                    <a:pt x="5087" y="58802"/>
                  </a:lnTo>
                  <a:lnTo>
                    <a:pt x="5089" y="49001"/>
                  </a:lnTo>
                  <a:lnTo>
                    <a:pt x="5091" y="39201"/>
                  </a:lnTo>
                  <a:lnTo>
                    <a:pt x="5093" y="29401"/>
                  </a:lnTo>
                  <a:lnTo>
                    <a:pt x="5095" y="19600"/>
                  </a:lnTo>
                  <a:lnTo>
                    <a:pt x="5096" y="9800"/>
                  </a:lnTo>
                  <a:lnTo>
                    <a:pt x="5143" y="0"/>
                  </a:lnTo>
                  <a:lnTo>
                    <a:pt x="5144" y="9800"/>
                  </a:lnTo>
                  <a:lnTo>
                    <a:pt x="5146" y="19600"/>
                  </a:lnTo>
                  <a:lnTo>
                    <a:pt x="5148" y="29401"/>
                  </a:lnTo>
                  <a:lnTo>
                    <a:pt x="5149" y="39201"/>
                  </a:lnTo>
                  <a:lnTo>
                    <a:pt x="5151" y="49001"/>
                  </a:lnTo>
                  <a:lnTo>
                    <a:pt x="5153" y="58802"/>
                  </a:lnTo>
                  <a:lnTo>
                    <a:pt x="5155" y="68602"/>
                  </a:lnTo>
                  <a:lnTo>
                    <a:pt x="5158" y="78402"/>
                  </a:lnTo>
                  <a:lnTo>
                    <a:pt x="5160" y="88203"/>
                  </a:lnTo>
                  <a:lnTo>
                    <a:pt x="5163" y="98003"/>
                  </a:lnTo>
                  <a:lnTo>
                    <a:pt x="5165" y="107803"/>
                  </a:lnTo>
                  <a:lnTo>
                    <a:pt x="5168" y="117604"/>
                  </a:lnTo>
                  <a:lnTo>
                    <a:pt x="5171" y="127404"/>
                  </a:lnTo>
                  <a:lnTo>
                    <a:pt x="5174" y="137204"/>
                  </a:lnTo>
                  <a:lnTo>
                    <a:pt x="5177" y="147005"/>
                  </a:lnTo>
                  <a:lnTo>
                    <a:pt x="5181" y="156805"/>
                  </a:lnTo>
                  <a:lnTo>
                    <a:pt x="5184" y="166605"/>
                  </a:lnTo>
                  <a:lnTo>
                    <a:pt x="5188" y="176406"/>
                  </a:lnTo>
                  <a:lnTo>
                    <a:pt x="5192" y="186206"/>
                  </a:lnTo>
                  <a:lnTo>
                    <a:pt x="5197" y="196006"/>
                  </a:lnTo>
                  <a:lnTo>
                    <a:pt x="5201" y="205807"/>
                  </a:lnTo>
                  <a:lnTo>
                    <a:pt x="5206" y="215607"/>
                  </a:lnTo>
                  <a:lnTo>
                    <a:pt x="5211" y="225407"/>
                  </a:lnTo>
                  <a:lnTo>
                    <a:pt x="5216" y="235208"/>
                  </a:lnTo>
                  <a:lnTo>
                    <a:pt x="5221" y="245008"/>
                  </a:lnTo>
                  <a:lnTo>
                    <a:pt x="5227" y="254808"/>
                  </a:lnTo>
                  <a:lnTo>
                    <a:pt x="5233" y="264609"/>
                  </a:lnTo>
                  <a:lnTo>
                    <a:pt x="5239" y="274409"/>
                  </a:lnTo>
                  <a:lnTo>
                    <a:pt x="5246" y="284209"/>
                  </a:lnTo>
                  <a:lnTo>
                    <a:pt x="5252" y="294010"/>
                  </a:lnTo>
                  <a:lnTo>
                    <a:pt x="5260" y="303810"/>
                  </a:lnTo>
                  <a:lnTo>
                    <a:pt x="5267" y="313610"/>
                  </a:lnTo>
                  <a:lnTo>
                    <a:pt x="5275" y="323411"/>
                  </a:lnTo>
                  <a:lnTo>
                    <a:pt x="5283" y="333211"/>
                  </a:lnTo>
                  <a:lnTo>
                    <a:pt x="5292" y="343011"/>
                  </a:lnTo>
                  <a:lnTo>
                    <a:pt x="5301" y="352812"/>
                  </a:lnTo>
                  <a:lnTo>
                    <a:pt x="5310" y="362612"/>
                  </a:lnTo>
                  <a:lnTo>
                    <a:pt x="5320" y="372412"/>
                  </a:lnTo>
                  <a:lnTo>
                    <a:pt x="5330" y="382213"/>
                  </a:lnTo>
                  <a:lnTo>
                    <a:pt x="5340" y="392013"/>
                  </a:lnTo>
                  <a:lnTo>
                    <a:pt x="5351" y="401813"/>
                  </a:lnTo>
                  <a:lnTo>
                    <a:pt x="5363" y="411614"/>
                  </a:lnTo>
                  <a:lnTo>
                    <a:pt x="5375" y="421414"/>
                  </a:lnTo>
                  <a:lnTo>
                    <a:pt x="5387" y="431214"/>
                  </a:lnTo>
                  <a:lnTo>
                    <a:pt x="5400" y="441015"/>
                  </a:lnTo>
                  <a:lnTo>
                    <a:pt x="5413" y="450815"/>
                  </a:lnTo>
                  <a:lnTo>
                    <a:pt x="5428" y="460615"/>
                  </a:lnTo>
                  <a:lnTo>
                    <a:pt x="5442" y="470416"/>
                  </a:lnTo>
                  <a:lnTo>
                    <a:pt x="5457" y="480216"/>
                  </a:lnTo>
                  <a:lnTo>
                    <a:pt x="5473" y="490016"/>
                  </a:lnTo>
                  <a:lnTo>
                    <a:pt x="5489" y="499817"/>
                  </a:lnTo>
                  <a:lnTo>
                    <a:pt x="5506" y="509617"/>
                  </a:lnTo>
                  <a:lnTo>
                    <a:pt x="5523" y="519417"/>
                  </a:lnTo>
                  <a:lnTo>
                    <a:pt x="5541" y="529218"/>
                  </a:lnTo>
                  <a:lnTo>
                    <a:pt x="5560" y="539018"/>
                  </a:lnTo>
                  <a:lnTo>
                    <a:pt x="5579" y="548818"/>
                  </a:lnTo>
                  <a:lnTo>
                    <a:pt x="5599" y="558619"/>
                  </a:lnTo>
                  <a:lnTo>
                    <a:pt x="5619" y="568419"/>
                  </a:lnTo>
                  <a:lnTo>
                    <a:pt x="5641" y="578219"/>
                  </a:lnTo>
                  <a:lnTo>
                    <a:pt x="5663" y="588020"/>
                  </a:lnTo>
                  <a:lnTo>
                    <a:pt x="5686" y="597820"/>
                  </a:lnTo>
                  <a:lnTo>
                    <a:pt x="5709" y="607620"/>
                  </a:lnTo>
                  <a:lnTo>
                    <a:pt x="5733" y="617421"/>
                  </a:lnTo>
                  <a:lnTo>
                    <a:pt x="5758" y="627221"/>
                  </a:lnTo>
                  <a:lnTo>
                    <a:pt x="5783" y="637021"/>
                  </a:lnTo>
                  <a:lnTo>
                    <a:pt x="5810" y="646822"/>
                  </a:lnTo>
                  <a:lnTo>
                    <a:pt x="5837" y="656622"/>
                  </a:lnTo>
                  <a:lnTo>
                    <a:pt x="5865" y="666422"/>
                  </a:lnTo>
                  <a:lnTo>
                    <a:pt x="5894" y="676223"/>
                  </a:lnTo>
                  <a:lnTo>
                    <a:pt x="5923" y="686023"/>
                  </a:lnTo>
                  <a:lnTo>
                    <a:pt x="5954" y="695823"/>
                  </a:lnTo>
                  <a:lnTo>
                    <a:pt x="5985" y="705624"/>
                  </a:lnTo>
                  <a:lnTo>
                    <a:pt x="6017" y="715424"/>
                  </a:lnTo>
                  <a:lnTo>
                    <a:pt x="6049" y="725224"/>
                  </a:lnTo>
                  <a:lnTo>
                    <a:pt x="6083" y="735025"/>
                  </a:lnTo>
                  <a:lnTo>
                    <a:pt x="6118" y="744825"/>
                  </a:lnTo>
                  <a:lnTo>
                    <a:pt x="6153" y="754625"/>
                  </a:lnTo>
                  <a:lnTo>
                    <a:pt x="6189" y="764426"/>
                  </a:lnTo>
                  <a:lnTo>
                    <a:pt x="6226" y="774226"/>
                  </a:lnTo>
                  <a:lnTo>
                    <a:pt x="6264" y="784026"/>
                  </a:lnTo>
                  <a:lnTo>
                    <a:pt x="6302" y="793827"/>
                  </a:lnTo>
                  <a:lnTo>
                    <a:pt x="6342" y="803627"/>
                  </a:lnTo>
                  <a:lnTo>
                    <a:pt x="6382" y="813427"/>
                  </a:lnTo>
                  <a:lnTo>
                    <a:pt x="6424" y="823228"/>
                  </a:lnTo>
                  <a:lnTo>
                    <a:pt x="6465" y="833028"/>
                  </a:lnTo>
                  <a:lnTo>
                    <a:pt x="6508" y="842828"/>
                  </a:lnTo>
                  <a:lnTo>
                    <a:pt x="6552" y="852629"/>
                  </a:lnTo>
                  <a:lnTo>
                    <a:pt x="6596" y="862429"/>
                  </a:lnTo>
                  <a:lnTo>
                    <a:pt x="6642" y="872229"/>
                  </a:lnTo>
                  <a:lnTo>
                    <a:pt x="6687" y="882030"/>
                  </a:lnTo>
                  <a:lnTo>
                    <a:pt x="6734" y="891830"/>
                  </a:lnTo>
                  <a:lnTo>
                    <a:pt x="6782" y="901630"/>
                  </a:lnTo>
                  <a:lnTo>
                    <a:pt x="6830" y="911431"/>
                  </a:lnTo>
                  <a:lnTo>
                    <a:pt x="6879" y="921231"/>
                  </a:lnTo>
                  <a:lnTo>
                    <a:pt x="6929" y="931031"/>
                  </a:lnTo>
                  <a:lnTo>
                    <a:pt x="6980" y="940832"/>
                  </a:lnTo>
                  <a:lnTo>
                    <a:pt x="7031" y="950632"/>
                  </a:lnTo>
                  <a:lnTo>
                    <a:pt x="7083" y="960432"/>
                  </a:lnTo>
                  <a:lnTo>
                    <a:pt x="7135" y="970233"/>
                  </a:lnTo>
                  <a:lnTo>
                    <a:pt x="7188" y="980033"/>
                  </a:lnTo>
                  <a:lnTo>
                    <a:pt x="7242" y="989833"/>
                  </a:lnTo>
                  <a:lnTo>
                    <a:pt x="7296" y="999634"/>
                  </a:lnTo>
                  <a:lnTo>
                    <a:pt x="7351" y="1009434"/>
                  </a:lnTo>
                  <a:lnTo>
                    <a:pt x="7406" y="1019234"/>
                  </a:lnTo>
                  <a:lnTo>
                    <a:pt x="7462" y="1029035"/>
                  </a:lnTo>
                  <a:lnTo>
                    <a:pt x="7518" y="1038835"/>
                  </a:lnTo>
                  <a:lnTo>
                    <a:pt x="7575" y="1048635"/>
                  </a:lnTo>
                  <a:lnTo>
                    <a:pt x="7632" y="1058436"/>
                  </a:lnTo>
                  <a:lnTo>
                    <a:pt x="7689" y="1068236"/>
                  </a:lnTo>
                  <a:lnTo>
                    <a:pt x="7747" y="1078036"/>
                  </a:lnTo>
                  <a:lnTo>
                    <a:pt x="7805" y="1087837"/>
                  </a:lnTo>
                  <a:lnTo>
                    <a:pt x="7864" y="1097637"/>
                  </a:lnTo>
                  <a:lnTo>
                    <a:pt x="7922" y="1107437"/>
                  </a:lnTo>
                  <a:lnTo>
                    <a:pt x="7981" y="1117238"/>
                  </a:lnTo>
                  <a:lnTo>
                    <a:pt x="8040" y="1127038"/>
                  </a:lnTo>
                  <a:lnTo>
                    <a:pt x="8099" y="1136838"/>
                  </a:lnTo>
                  <a:lnTo>
                    <a:pt x="8158" y="1146639"/>
                  </a:lnTo>
                  <a:lnTo>
                    <a:pt x="8217" y="1156439"/>
                  </a:lnTo>
                  <a:lnTo>
                    <a:pt x="8277" y="1166239"/>
                  </a:lnTo>
                  <a:lnTo>
                    <a:pt x="8336" y="1176040"/>
                  </a:lnTo>
                  <a:lnTo>
                    <a:pt x="8395" y="1185840"/>
                  </a:lnTo>
                  <a:lnTo>
                    <a:pt x="8453" y="1195640"/>
                  </a:lnTo>
                  <a:lnTo>
                    <a:pt x="8512" y="1205441"/>
                  </a:lnTo>
                  <a:lnTo>
                    <a:pt x="8570" y="1215241"/>
                  </a:lnTo>
                  <a:lnTo>
                    <a:pt x="8628" y="1225041"/>
                  </a:lnTo>
                  <a:lnTo>
                    <a:pt x="8686" y="1234842"/>
                  </a:lnTo>
                  <a:lnTo>
                    <a:pt x="8743" y="1244642"/>
                  </a:lnTo>
                  <a:lnTo>
                    <a:pt x="8800" y="1254442"/>
                  </a:lnTo>
                  <a:lnTo>
                    <a:pt x="8857" y="1264243"/>
                  </a:lnTo>
                  <a:lnTo>
                    <a:pt x="8913" y="1274043"/>
                  </a:lnTo>
                  <a:lnTo>
                    <a:pt x="8968" y="1283844"/>
                  </a:lnTo>
                  <a:lnTo>
                    <a:pt x="9023" y="1293644"/>
                  </a:lnTo>
                  <a:lnTo>
                    <a:pt x="9077" y="1303444"/>
                  </a:lnTo>
                  <a:lnTo>
                    <a:pt x="9130" y="1313245"/>
                  </a:lnTo>
                  <a:lnTo>
                    <a:pt x="9183" y="1323045"/>
                  </a:lnTo>
                  <a:lnTo>
                    <a:pt x="9234" y="1332845"/>
                  </a:lnTo>
                  <a:lnTo>
                    <a:pt x="9285" y="1342646"/>
                  </a:lnTo>
                  <a:lnTo>
                    <a:pt x="9335" y="1352446"/>
                  </a:lnTo>
                  <a:lnTo>
                    <a:pt x="9385" y="1362246"/>
                  </a:lnTo>
                  <a:lnTo>
                    <a:pt x="9432" y="1372047"/>
                  </a:lnTo>
                  <a:lnTo>
                    <a:pt x="9480" y="1381847"/>
                  </a:lnTo>
                  <a:lnTo>
                    <a:pt x="9525" y="1391647"/>
                  </a:lnTo>
                  <a:lnTo>
                    <a:pt x="9570" y="1401448"/>
                  </a:lnTo>
                  <a:lnTo>
                    <a:pt x="9614" y="1411248"/>
                  </a:lnTo>
                  <a:lnTo>
                    <a:pt x="9656" y="1421048"/>
                  </a:lnTo>
                  <a:lnTo>
                    <a:pt x="9698" y="1430849"/>
                  </a:lnTo>
                  <a:lnTo>
                    <a:pt x="9738" y="1440649"/>
                  </a:lnTo>
                  <a:lnTo>
                    <a:pt x="9777" y="1450449"/>
                  </a:lnTo>
                  <a:lnTo>
                    <a:pt x="9814" y="1460250"/>
                  </a:lnTo>
                  <a:lnTo>
                    <a:pt x="9850" y="1470050"/>
                  </a:lnTo>
                  <a:lnTo>
                    <a:pt x="9884" y="1479850"/>
                  </a:lnTo>
                  <a:lnTo>
                    <a:pt x="9917" y="1489651"/>
                  </a:lnTo>
                  <a:lnTo>
                    <a:pt x="9949" y="1499451"/>
                  </a:lnTo>
                  <a:lnTo>
                    <a:pt x="9979" y="1509251"/>
                  </a:lnTo>
                  <a:lnTo>
                    <a:pt x="10008" y="1519052"/>
                  </a:lnTo>
                  <a:lnTo>
                    <a:pt x="10035" y="1528852"/>
                  </a:lnTo>
                  <a:lnTo>
                    <a:pt x="10060" y="1538652"/>
                  </a:lnTo>
                  <a:lnTo>
                    <a:pt x="10084" y="1548453"/>
                  </a:lnTo>
                  <a:lnTo>
                    <a:pt x="10106" y="1558253"/>
                  </a:lnTo>
                  <a:lnTo>
                    <a:pt x="10127" y="1568053"/>
                  </a:lnTo>
                  <a:lnTo>
                    <a:pt x="10145" y="1577854"/>
                  </a:lnTo>
                  <a:lnTo>
                    <a:pt x="10163" y="1587654"/>
                  </a:lnTo>
                  <a:lnTo>
                    <a:pt x="10178" y="1597454"/>
                  </a:lnTo>
                  <a:lnTo>
                    <a:pt x="10192" y="1607255"/>
                  </a:lnTo>
                  <a:lnTo>
                    <a:pt x="10204" y="1617055"/>
                  </a:lnTo>
                  <a:lnTo>
                    <a:pt x="10214" y="1626855"/>
                  </a:lnTo>
                  <a:lnTo>
                    <a:pt x="10224" y="1636656"/>
                  </a:lnTo>
                  <a:lnTo>
                    <a:pt x="10230" y="1646456"/>
                  </a:lnTo>
                  <a:lnTo>
                    <a:pt x="10236" y="1656256"/>
                  </a:lnTo>
                  <a:lnTo>
                    <a:pt x="10239" y="1666057"/>
                  </a:lnTo>
                  <a:lnTo>
                    <a:pt x="10241" y="1675857"/>
                  </a:lnTo>
                  <a:lnTo>
                    <a:pt x="10241" y="1685657"/>
                  </a:lnTo>
                  <a:lnTo>
                    <a:pt x="10239" y="1695458"/>
                  </a:lnTo>
                  <a:lnTo>
                    <a:pt x="10236" y="1705258"/>
                  </a:lnTo>
                  <a:lnTo>
                    <a:pt x="10231" y="1715058"/>
                  </a:lnTo>
                  <a:lnTo>
                    <a:pt x="10224" y="1724859"/>
                  </a:lnTo>
                  <a:lnTo>
                    <a:pt x="10216" y="1734659"/>
                  </a:lnTo>
                  <a:lnTo>
                    <a:pt x="10206" y="1744459"/>
                  </a:lnTo>
                  <a:lnTo>
                    <a:pt x="10194" y="1754260"/>
                  </a:lnTo>
                  <a:lnTo>
                    <a:pt x="10181" y="1764060"/>
                  </a:lnTo>
                  <a:lnTo>
                    <a:pt x="10167" y="1773860"/>
                  </a:lnTo>
                  <a:lnTo>
                    <a:pt x="10150" y="1783661"/>
                  </a:lnTo>
                  <a:lnTo>
                    <a:pt x="10132" y="1793461"/>
                  </a:lnTo>
                  <a:lnTo>
                    <a:pt x="10113" y="1803261"/>
                  </a:lnTo>
                  <a:lnTo>
                    <a:pt x="10092" y="1813062"/>
                  </a:lnTo>
                  <a:lnTo>
                    <a:pt x="10070" y="1822862"/>
                  </a:lnTo>
                  <a:lnTo>
                    <a:pt x="10045" y="1832662"/>
                  </a:lnTo>
                  <a:lnTo>
                    <a:pt x="10021" y="1842463"/>
                  </a:lnTo>
                  <a:lnTo>
                    <a:pt x="9994" y="1852263"/>
                  </a:lnTo>
                  <a:lnTo>
                    <a:pt x="9966" y="1862063"/>
                  </a:lnTo>
                  <a:lnTo>
                    <a:pt x="9937" y="1871864"/>
                  </a:lnTo>
                  <a:lnTo>
                    <a:pt x="9907" y="1881664"/>
                  </a:lnTo>
                  <a:lnTo>
                    <a:pt x="9875" y="1891464"/>
                  </a:lnTo>
                  <a:lnTo>
                    <a:pt x="9842" y="1901265"/>
                  </a:lnTo>
                  <a:lnTo>
                    <a:pt x="9809" y="1911065"/>
                  </a:lnTo>
                  <a:lnTo>
                    <a:pt x="9774" y="1920865"/>
                  </a:lnTo>
                  <a:lnTo>
                    <a:pt x="9738" y="1930666"/>
                  </a:lnTo>
                  <a:lnTo>
                    <a:pt x="9701" y="1940466"/>
                  </a:lnTo>
                  <a:lnTo>
                    <a:pt x="9663" y="1950266"/>
                  </a:lnTo>
                  <a:lnTo>
                    <a:pt x="9625" y="1960067"/>
                  </a:lnTo>
                  <a:lnTo>
                    <a:pt x="9585" y="1969867"/>
                  </a:lnTo>
                  <a:lnTo>
                    <a:pt x="9545" y="1979667"/>
                  </a:lnTo>
                  <a:lnTo>
                    <a:pt x="9503" y="1989468"/>
                  </a:lnTo>
                  <a:lnTo>
                    <a:pt x="9462" y="1999268"/>
                  </a:lnTo>
                  <a:lnTo>
                    <a:pt x="9419" y="2009068"/>
                  </a:lnTo>
                  <a:lnTo>
                    <a:pt x="9376" y="2018869"/>
                  </a:lnTo>
                  <a:lnTo>
                    <a:pt x="9332" y="2028669"/>
                  </a:lnTo>
                  <a:lnTo>
                    <a:pt x="9288" y="2038469"/>
                  </a:lnTo>
                  <a:lnTo>
                    <a:pt x="9243" y="2048270"/>
                  </a:lnTo>
                  <a:lnTo>
                    <a:pt x="9198" y="2058070"/>
                  </a:lnTo>
                  <a:lnTo>
                    <a:pt x="9153" y="2067870"/>
                  </a:lnTo>
                  <a:lnTo>
                    <a:pt x="9107" y="2077671"/>
                  </a:lnTo>
                  <a:lnTo>
                    <a:pt x="9061" y="2087471"/>
                  </a:lnTo>
                  <a:lnTo>
                    <a:pt x="9015" y="2097271"/>
                  </a:lnTo>
                  <a:lnTo>
                    <a:pt x="8968" y="2107072"/>
                  </a:lnTo>
                  <a:lnTo>
                    <a:pt x="8922" y="2116872"/>
                  </a:lnTo>
                  <a:lnTo>
                    <a:pt x="8875" y="2126672"/>
                  </a:lnTo>
                  <a:lnTo>
                    <a:pt x="8828" y="2136473"/>
                  </a:lnTo>
                  <a:lnTo>
                    <a:pt x="8782" y="2146273"/>
                  </a:lnTo>
                  <a:lnTo>
                    <a:pt x="8735" y="2156073"/>
                  </a:lnTo>
                  <a:lnTo>
                    <a:pt x="8689" y="2165874"/>
                  </a:lnTo>
                  <a:lnTo>
                    <a:pt x="8642" y="2175674"/>
                  </a:lnTo>
                  <a:lnTo>
                    <a:pt x="8596" y="2185474"/>
                  </a:lnTo>
                  <a:lnTo>
                    <a:pt x="8550" y="2195275"/>
                  </a:lnTo>
                  <a:lnTo>
                    <a:pt x="8505" y="2205075"/>
                  </a:lnTo>
                  <a:lnTo>
                    <a:pt x="8459" y="2214875"/>
                  </a:lnTo>
                  <a:lnTo>
                    <a:pt x="8414" y="2224676"/>
                  </a:lnTo>
                  <a:lnTo>
                    <a:pt x="8370" y="2234476"/>
                  </a:lnTo>
                  <a:lnTo>
                    <a:pt x="8326" y="2244276"/>
                  </a:lnTo>
                  <a:lnTo>
                    <a:pt x="8282" y="2254077"/>
                  </a:lnTo>
                  <a:lnTo>
                    <a:pt x="8239" y="2263877"/>
                  </a:lnTo>
                  <a:lnTo>
                    <a:pt x="8196" y="2273677"/>
                  </a:lnTo>
                  <a:lnTo>
                    <a:pt x="8155" y="2283478"/>
                  </a:lnTo>
                  <a:lnTo>
                    <a:pt x="8113" y="2293278"/>
                  </a:lnTo>
                  <a:lnTo>
                    <a:pt x="8073" y="2303078"/>
                  </a:lnTo>
                  <a:lnTo>
                    <a:pt x="8033" y="2312879"/>
                  </a:lnTo>
                  <a:lnTo>
                    <a:pt x="7993" y="2322679"/>
                  </a:lnTo>
                  <a:lnTo>
                    <a:pt x="7955" y="2332479"/>
                  </a:lnTo>
                  <a:lnTo>
                    <a:pt x="7917" y="2342280"/>
                  </a:lnTo>
                  <a:lnTo>
                    <a:pt x="7881" y="2352080"/>
                  </a:lnTo>
                  <a:lnTo>
                    <a:pt x="7845" y="2361880"/>
                  </a:lnTo>
                  <a:lnTo>
                    <a:pt x="7809" y="2371681"/>
                  </a:lnTo>
                  <a:lnTo>
                    <a:pt x="7775" y="2381481"/>
                  </a:lnTo>
                  <a:lnTo>
                    <a:pt x="7742" y="2391281"/>
                  </a:lnTo>
                  <a:lnTo>
                    <a:pt x="7709" y="2401082"/>
                  </a:lnTo>
                  <a:lnTo>
                    <a:pt x="7678" y="2410882"/>
                  </a:lnTo>
                  <a:lnTo>
                    <a:pt x="7647" y="2420682"/>
                  </a:lnTo>
                  <a:lnTo>
                    <a:pt x="7618" y="2430483"/>
                  </a:lnTo>
                  <a:lnTo>
                    <a:pt x="7589" y="2440283"/>
                  </a:lnTo>
                  <a:lnTo>
                    <a:pt x="7562" y="2450083"/>
                  </a:lnTo>
                  <a:lnTo>
                    <a:pt x="7535" y="2459884"/>
                  </a:lnTo>
                  <a:lnTo>
                    <a:pt x="7510" y="2469684"/>
                  </a:lnTo>
                  <a:lnTo>
                    <a:pt x="7486" y="2479484"/>
                  </a:lnTo>
                  <a:lnTo>
                    <a:pt x="7463" y="2489285"/>
                  </a:lnTo>
                  <a:lnTo>
                    <a:pt x="7441" y="2499085"/>
                  </a:lnTo>
                  <a:lnTo>
                    <a:pt x="7420" y="2508885"/>
                  </a:lnTo>
                  <a:lnTo>
                    <a:pt x="7400" y="2518686"/>
                  </a:lnTo>
                  <a:lnTo>
                    <a:pt x="7381" y="2528486"/>
                  </a:lnTo>
                  <a:lnTo>
                    <a:pt x="7364" y="2538286"/>
                  </a:lnTo>
                  <a:lnTo>
                    <a:pt x="7347" y="2548087"/>
                  </a:lnTo>
                  <a:lnTo>
                    <a:pt x="7332" y="2557887"/>
                  </a:lnTo>
                  <a:lnTo>
                    <a:pt x="7318" y="2567688"/>
                  </a:lnTo>
                  <a:lnTo>
                    <a:pt x="7305" y="2577488"/>
                  </a:lnTo>
                  <a:lnTo>
                    <a:pt x="7293" y="2587288"/>
                  </a:lnTo>
                  <a:lnTo>
                    <a:pt x="7282" y="2597089"/>
                  </a:lnTo>
                  <a:lnTo>
                    <a:pt x="7273" y="2606889"/>
                  </a:lnTo>
                  <a:lnTo>
                    <a:pt x="7264" y="2616689"/>
                  </a:lnTo>
                  <a:lnTo>
                    <a:pt x="7257" y="2626490"/>
                  </a:lnTo>
                  <a:lnTo>
                    <a:pt x="7251" y="2636290"/>
                  </a:lnTo>
                  <a:lnTo>
                    <a:pt x="7246" y="2646090"/>
                  </a:lnTo>
                  <a:lnTo>
                    <a:pt x="7242" y="2655891"/>
                  </a:lnTo>
                  <a:lnTo>
                    <a:pt x="7239" y="2665691"/>
                  </a:lnTo>
                  <a:lnTo>
                    <a:pt x="7237" y="2675491"/>
                  </a:lnTo>
                  <a:lnTo>
                    <a:pt x="7236" y="2685292"/>
                  </a:lnTo>
                  <a:lnTo>
                    <a:pt x="7237" y="2695092"/>
                  </a:lnTo>
                  <a:lnTo>
                    <a:pt x="7238" y="2704892"/>
                  </a:lnTo>
                  <a:lnTo>
                    <a:pt x="7241" y="2714693"/>
                  </a:lnTo>
                  <a:lnTo>
                    <a:pt x="7245" y="2724493"/>
                  </a:lnTo>
                  <a:lnTo>
                    <a:pt x="7249" y="2734293"/>
                  </a:lnTo>
                  <a:lnTo>
                    <a:pt x="7255" y="2744094"/>
                  </a:lnTo>
                  <a:lnTo>
                    <a:pt x="7261" y="2753894"/>
                  </a:lnTo>
                  <a:lnTo>
                    <a:pt x="7269" y="2763694"/>
                  </a:lnTo>
                  <a:lnTo>
                    <a:pt x="7278" y="2773495"/>
                  </a:lnTo>
                  <a:lnTo>
                    <a:pt x="7287" y="2783295"/>
                  </a:lnTo>
                  <a:lnTo>
                    <a:pt x="7298" y="2793095"/>
                  </a:lnTo>
                  <a:lnTo>
                    <a:pt x="7309" y="2802896"/>
                  </a:lnTo>
                  <a:lnTo>
                    <a:pt x="7321" y="2812696"/>
                  </a:lnTo>
                  <a:lnTo>
                    <a:pt x="7334" y="2822496"/>
                  </a:lnTo>
                  <a:lnTo>
                    <a:pt x="7348" y="2832297"/>
                  </a:lnTo>
                  <a:lnTo>
                    <a:pt x="7362" y="2842097"/>
                  </a:lnTo>
                  <a:lnTo>
                    <a:pt x="7377" y="2851897"/>
                  </a:lnTo>
                  <a:lnTo>
                    <a:pt x="7394" y="2861698"/>
                  </a:lnTo>
                  <a:lnTo>
                    <a:pt x="7410" y="2871498"/>
                  </a:lnTo>
                  <a:lnTo>
                    <a:pt x="7428" y="2881298"/>
                  </a:lnTo>
                  <a:lnTo>
                    <a:pt x="7445" y="2891099"/>
                  </a:lnTo>
                  <a:lnTo>
                    <a:pt x="7464" y="2900899"/>
                  </a:lnTo>
                  <a:lnTo>
                    <a:pt x="7483" y="2910699"/>
                  </a:lnTo>
                  <a:lnTo>
                    <a:pt x="7503" y="2920500"/>
                  </a:lnTo>
                  <a:lnTo>
                    <a:pt x="7523" y="2930300"/>
                  </a:lnTo>
                  <a:lnTo>
                    <a:pt x="7544" y="2940100"/>
                  </a:lnTo>
                  <a:lnTo>
                    <a:pt x="7565" y="2949901"/>
                  </a:lnTo>
                  <a:lnTo>
                    <a:pt x="7586" y="2959701"/>
                  </a:lnTo>
                  <a:lnTo>
                    <a:pt x="7608" y="2969501"/>
                  </a:lnTo>
                  <a:lnTo>
                    <a:pt x="7630" y="2979302"/>
                  </a:lnTo>
                  <a:lnTo>
                    <a:pt x="7653" y="2989102"/>
                  </a:lnTo>
                  <a:lnTo>
                    <a:pt x="7676" y="2998902"/>
                  </a:lnTo>
                  <a:lnTo>
                    <a:pt x="7699" y="3008703"/>
                  </a:lnTo>
                  <a:lnTo>
                    <a:pt x="7722" y="3018503"/>
                  </a:lnTo>
                  <a:lnTo>
                    <a:pt x="7745" y="3028303"/>
                  </a:lnTo>
                  <a:lnTo>
                    <a:pt x="7768" y="3038104"/>
                  </a:lnTo>
                  <a:lnTo>
                    <a:pt x="7791" y="3047904"/>
                  </a:lnTo>
                  <a:lnTo>
                    <a:pt x="7815" y="3057704"/>
                  </a:lnTo>
                  <a:lnTo>
                    <a:pt x="7838" y="3067505"/>
                  </a:lnTo>
                  <a:lnTo>
                    <a:pt x="7861" y="3077305"/>
                  </a:lnTo>
                  <a:lnTo>
                    <a:pt x="7885" y="3087105"/>
                  </a:lnTo>
                  <a:lnTo>
                    <a:pt x="7908" y="3096906"/>
                  </a:lnTo>
                  <a:lnTo>
                    <a:pt x="7930" y="3106706"/>
                  </a:lnTo>
                  <a:lnTo>
                    <a:pt x="7953" y="3116506"/>
                  </a:lnTo>
                  <a:lnTo>
                    <a:pt x="7975" y="3126307"/>
                  </a:lnTo>
                  <a:lnTo>
                    <a:pt x="7997" y="3136107"/>
                  </a:lnTo>
                  <a:lnTo>
                    <a:pt x="8019" y="3145907"/>
                  </a:lnTo>
                  <a:lnTo>
                    <a:pt x="8040" y="3155708"/>
                  </a:lnTo>
                  <a:lnTo>
                    <a:pt x="8061" y="3165508"/>
                  </a:lnTo>
                  <a:lnTo>
                    <a:pt x="8082" y="3175308"/>
                  </a:lnTo>
                  <a:lnTo>
                    <a:pt x="8102" y="3185109"/>
                  </a:lnTo>
                  <a:lnTo>
                    <a:pt x="8121" y="3194909"/>
                  </a:lnTo>
                  <a:lnTo>
                    <a:pt x="8140" y="3204709"/>
                  </a:lnTo>
                  <a:lnTo>
                    <a:pt x="8158" y="3214510"/>
                  </a:lnTo>
                  <a:lnTo>
                    <a:pt x="8176" y="3224310"/>
                  </a:lnTo>
                  <a:lnTo>
                    <a:pt x="8193" y="3234110"/>
                  </a:lnTo>
                  <a:lnTo>
                    <a:pt x="8209" y="3243911"/>
                  </a:lnTo>
                  <a:lnTo>
                    <a:pt x="8225" y="3253711"/>
                  </a:lnTo>
                  <a:lnTo>
                    <a:pt x="8239" y="3263511"/>
                  </a:lnTo>
                  <a:lnTo>
                    <a:pt x="8253" y="3273312"/>
                  </a:lnTo>
                  <a:lnTo>
                    <a:pt x="8267" y="3283112"/>
                  </a:lnTo>
                  <a:lnTo>
                    <a:pt x="8279" y="3292912"/>
                  </a:lnTo>
                  <a:lnTo>
                    <a:pt x="8290" y="3302713"/>
                  </a:lnTo>
                  <a:lnTo>
                    <a:pt x="8301" y="3312513"/>
                  </a:lnTo>
                  <a:lnTo>
                    <a:pt x="8311" y="3322313"/>
                  </a:lnTo>
                  <a:lnTo>
                    <a:pt x="8319" y="3332114"/>
                  </a:lnTo>
                  <a:lnTo>
                    <a:pt x="8327" y="3341914"/>
                  </a:lnTo>
                  <a:lnTo>
                    <a:pt x="8334" y="3351714"/>
                  </a:lnTo>
                  <a:lnTo>
                    <a:pt x="8339" y="3361515"/>
                  </a:lnTo>
                  <a:lnTo>
                    <a:pt x="8344" y="3371315"/>
                  </a:lnTo>
                  <a:lnTo>
                    <a:pt x="8348" y="3381115"/>
                  </a:lnTo>
                  <a:lnTo>
                    <a:pt x="8350" y="3390916"/>
                  </a:lnTo>
                  <a:lnTo>
                    <a:pt x="8352" y="3400716"/>
                  </a:lnTo>
                  <a:lnTo>
                    <a:pt x="8352" y="3410516"/>
                  </a:lnTo>
                  <a:lnTo>
                    <a:pt x="8352" y="3420317"/>
                  </a:lnTo>
                  <a:lnTo>
                    <a:pt x="8350" y="3430117"/>
                  </a:lnTo>
                  <a:lnTo>
                    <a:pt x="8348" y="3439917"/>
                  </a:lnTo>
                  <a:lnTo>
                    <a:pt x="8343" y="3449718"/>
                  </a:lnTo>
                  <a:lnTo>
                    <a:pt x="8339" y="3459518"/>
                  </a:lnTo>
                  <a:lnTo>
                    <a:pt x="8332" y="3469318"/>
                  </a:lnTo>
                  <a:lnTo>
                    <a:pt x="8325" y="3479119"/>
                  </a:lnTo>
                  <a:lnTo>
                    <a:pt x="8317" y="3488919"/>
                  </a:lnTo>
                  <a:lnTo>
                    <a:pt x="8307" y="3498719"/>
                  </a:lnTo>
                  <a:lnTo>
                    <a:pt x="8297" y="3508520"/>
                  </a:lnTo>
                  <a:lnTo>
                    <a:pt x="8285" y="3518320"/>
                  </a:lnTo>
                  <a:lnTo>
                    <a:pt x="8273" y="3528120"/>
                  </a:lnTo>
                  <a:lnTo>
                    <a:pt x="8259" y="3537921"/>
                  </a:lnTo>
                  <a:lnTo>
                    <a:pt x="8244" y="3547721"/>
                  </a:lnTo>
                  <a:lnTo>
                    <a:pt x="8228" y="3557521"/>
                  </a:lnTo>
                  <a:lnTo>
                    <a:pt x="8211" y="3567322"/>
                  </a:lnTo>
                  <a:lnTo>
                    <a:pt x="8193" y="3577122"/>
                  </a:lnTo>
                  <a:lnTo>
                    <a:pt x="8174" y="3586922"/>
                  </a:lnTo>
                  <a:lnTo>
                    <a:pt x="8154" y="3596723"/>
                  </a:lnTo>
                  <a:lnTo>
                    <a:pt x="8133" y="3606523"/>
                  </a:lnTo>
                  <a:lnTo>
                    <a:pt x="8111" y="3616323"/>
                  </a:lnTo>
                  <a:lnTo>
                    <a:pt x="8088" y="3626124"/>
                  </a:lnTo>
                  <a:lnTo>
                    <a:pt x="8064" y="3635924"/>
                  </a:lnTo>
                  <a:lnTo>
                    <a:pt x="8039" y="3645724"/>
                  </a:lnTo>
                  <a:lnTo>
                    <a:pt x="8013" y="3655525"/>
                  </a:lnTo>
                  <a:lnTo>
                    <a:pt x="7987" y="3665325"/>
                  </a:lnTo>
                  <a:lnTo>
                    <a:pt x="7959" y="3675125"/>
                  </a:lnTo>
                  <a:lnTo>
                    <a:pt x="7931" y="3684926"/>
                  </a:lnTo>
                  <a:lnTo>
                    <a:pt x="7902" y="3694726"/>
                  </a:lnTo>
                  <a:lnTo>
                    <a:pt x="7873" y="3704526"/>
                  </a:lnTo>
                  <a:lnTo>
                    <a:pt x="7842" y="3714327"/>
                  </a:lnTo>
                  <a:lnTo>
                    <a:pt x="7811" y="3724127"/>
                  </a:lnTo>
                  <a:lnTo>
                    <a:pt x="7779" y="3733927"/>
                  </a:lnTo>
                  <a:lnTo>
                    <a:pt x="7747" y="3743728"/>
                  </a:lnTo>
                  <a:lnTo>
                    <a:pt x="7714" y="3753528"/>
                  </a:lnTo>
                  <a:lnTo>
                    <a:pt x="7680" y="3763328"/>
                  </a:lnTo>
                  <a:lnTo>
                    <a:pt x="7646" y="3773129"/>
                  </a:lnTo>
                  <a:lnTo>
                    <a:pt x="7612" y="3782929"/>
                  </a:lnTo>
                  <a:lnTo>
                    <a:pt x="7576" y="3792729"/>
                  </a:lnTo>
                  <a:lnTo>
                    <a:pt x="7541" y="3802530"/>
                  </a:lnTo>
                  <a:lnTo>
                    <a:pt x="7505" y="3812330"/>
                  </a:lnTo>
                  <a:lnTo>
                    <a:pt x="7469" y="3822131"/>
                  </a:lnTo>
                  <a:lnTo>
                    <a:pt x="7432" y="3831931"/>
                  </a:lnTo>
                  <a:lnTo>
                    <a:pt x="7395" y="3841731"/>
                  </a:lnTo>
                  <a:lnTo>
                    <a:pt x="7358" y="3851532"/>
                  </a:lnTo>
                  <a:lnTo>
                    <a:pt x="7320" y="3861332"/>
                  </a:lnTo>
                  <a:lnTo>
                    <a:pt x="7282" y="3871132"/>
                  </a:lnTo>
                  <a:lnTo>
                    <a:pt x="7244" y="3880933"/>
                  </a:lnTo>
                  <a:lnTo>
                    <a:pt x="7206" y="3890733"/>
                  </a:lnTo>
                  <a:lnTo>
                    <a:pt x="7168" y="3900533"/>
                  </a:lnTo>
                  <a:lnTo>
                    <a:pt x="7130" y="3910334"/>
                  </a:lnTo>
                  <a:lnTo>
                    <a:pt x="7091" y="3920134"/>
                  </a:lnTo>
                  <a:lnTo>
                    <a:pt x="7053" y="3929934"/>
                  </a:lnTo>
                  <a:lnTo>
                    <a:pt x="7015" y="3939735"/>
                  </a:lnTo>
                  <a:lnTo>
                    <a:pt x="6976" y="3949535"/>
                  </a:lnTo>
                  <a:lnTo>
                    <a:pt x="6938" y="3959335"/>
                  </a:lnTo>
                  <a:lnTo>
                    <a:pt x="6900" y="3969136"/>
                  </a:lnTo>
                  <a:lnTo>
                    <a:pt x="6862" y="3978936"/>
                  </a:lnTo>
                  <a:lnTo>
                    <a:pt x="6824" y="3988736"/>
                  </a:lnTo>
                  <a:lnTo>
                    <a:pt x="6786" y="3998537"/>
                  </a:lnTo>
                  <a:lnTo>
                    <a:pt x="6748" y="4008337"/>
                  </a:lnTo>
                  <a:lnTo>
                    <a:pt x="6711" y="4018137"/>
                  </a:lnTo>
                  <a:lnTo>
                    <a:pt x="6674" y="4027938"/>
                  </a:lnTo>
                  <a:lnTo>
                    <a:pt x="6637" y="4037738"/>
                  </a:lnTo>
                  <a:lnTo>
                    <a:pt x="6600" y="4047538"/>
                  </a:lnTo>
                  <a:lnTo>
                    <a:pt x="6564" y="4057339"/>
                  </a:lnTo>
                  <a:lnTo>
                    <a:pt x="6528" y="4067139"/>
                  </a:lnTo>
                  <a:lnTo>
                    <a:pt x="6492" y="4076939"/>
                  </a:lnTo>
                  <a:lnTo>
                    <a:pt x="6457" y="4086740"/>
                  </a:lnTo>
                  <a:lnTo>
                    <a:pt x="6422" y="4096540"/>
                  </a:lnTo>
                  <a:lnTo>
                    <a:pt x="6388" y="4106340"/>
                  </a:lnTo>
                  <a:lnTo>
                    <a:pt x="6354" y="4116141"/>
                  </a:lnTo>
                  <a:lnTo>
                    <a:pt x="6320" y="4125941"/>
                  </a:lnTo>
                  <a:lnTo>
                    <a:pt x="6287" y="4135741"/>
                  </a:lnTo>
                  <a:lnTo>
                    <a:pt x="6254" y="4145542"/>
                  </a:lnTo>
                  <a:lnTo>
                    <a:pt x="6222" y="4155342"/>
                  </a:lnTo>
                  <a:lnTo>
                    <a:pt x="6190" y="4165142"/>
                  </a:lnTo>
                  <a:lnTo>
                    <a:pt x="6159" y="4174943"/>
                  </a:lnTo>
                  <a:lnTo>
                    <a:pt x="6128" y="4184743"/>
                  </a:lnTo>
                  <a:lnTo>
                    <a:pt x="6098" y="4194543"/>
                  </a:lnTo>
                  <a:lnTo>
                    <a:pt x="6068" y="4204344"/>
                  </a:lnTo>
                  <a:lnTo>
                    <a:pt x="6039" y="4214144"/>
                  </a:lnTo>
                  <a:lnTo>
                    <a:pt x="6011" y="4223944"/>
                  </a:lnTo>
                  <a:lnTo>
                    <a:pt x="5982" y="4233745"/>
                  </a:lnTo>
                  <a:lnTo>
                    <a:pt x="5955" y="4243545"/>
                  </a:lnTo>
                  <a:lnTo>
                    <a:pt x="5928" y="4253345"/>
                  </a:lnTo>
                  <a:lnTo>
                    <a:pt x="5901" y="4263146"/>
                  </a:lnTo>
                  <a:lnTo>
                    <a:pt x="5876" y="4272946"/>
                  </a:lnTo>
                  <a:lnTo>
                    <a:pt x="5850" y="4282746"/>
                  </a:lnTo>
                  <a:lnTo>
                    <a:pt x="5826" y="4292547"/>
                  </a:lnTo>
                  <a:lnTo>
                    <a:pt x="5801" y="4302347"/>
                  </a:lnTo>
                  <a:lnTo>
                    <a:pt x="5778" y="4312147"/>
                  </a:lnTo>
                  <a:lnTo>
                    <a:pt x="5755" y="4321948"/>
                  </a:lnTo>
                  <a:lnTo>
                    <a:pt x="5732" y="4331748"/>
                  </a:lnTo>
                  <a:lnTo>
                    <a:pt x="5710" y="4341548"/>
                  </a:lnTo>
                  <a:lnTo>
                    <a:pt x="5689" y="4351349"/>
                  </a:lnTo>
                  <a:lnTo>
                    <a:pt x="5668" y="4361149"/>
                  </a:lnTo>
                  <a:lnTo>
                    <a:pt x="5648" y="4370949"/>
                  </a:lnTo>
                  <a:lnTo>
                    <a:pt x="5628" y="4380750"/>
                  </a:lnTo>
                  <a:lnTo>
                    <a:pt x="5609" y="4390550"/>
                  </a:lnTo>
                  <a:lnTo>
                    <a:pt x="5590" y="4400350"/>
                  </a:lnTo>
                  <a:lnTo>
                    <a:pt x="5572" y="4410151"/>
                  </a:lnTo>
                  <a:lnTo>
                    <a:pt x="5554" y="4419951"/>
                  </a:lnTo>
                  <a:lnTo>
                    <a:pt x="5538" y="4429751"/>
                  </a:lnTo>
                  <a:lnTo>
                    <a:pt x="5521" y="4439552"/>
                  </a:lnTo>
                  <a:lnTo>
                    <a:pt x="5505" y="4449352"/>
                  </a:lnTo>
                  <a:lnTo>
                    <a:pt x="5489" y="4459152"/>
                  </a:lnTo>
                  <a:lnTo>
                    <a:pt x="5474" y="4468953"/>
                  </a:lnTo>
                  <a:lnTo>
                    <a:pt x="5460" y="4478753"/>
                  </a:lnTo>
                  <a:lnTo>
                    <a:pt x="5445" y="4488553"/>
                  </a:lnTo>
                  <a:lnTo>
                    <a:pt x="5432" y="4498354"/>
                  </a:lnTo>
                  <a:lnTo>
                    <a:pt x="5418" y="4508154"/>
                  </a:lnTo>
                  <a:lnTo>
                    <a:pt x="5406" y="4517954"/>
                  </a:lnTo>
                  <a:lnTo>
                    <a:pt x="5393" y="4527755"/>
                  </a:lnTo>
                  <a:lnTo>
                    <a:pt x="5381" y="4537555"/>
                  </a:lnTo>
                  <a:lnTo>
                    <a:pt x="5370" y="4547355"/>
                  </a:lnTo>
                  <a:lnTo>
                    <a:pt x="5359" y="4557156"/>
                  </a:lnTo>
                  <a:lnTo>
                    <a:pt x="5348" y="4566956"/>
                  </a:lnTo>
                  <a:lnTo>
                    <a:pt x="5338" y="4576756"/>
                  </a:lnTo>
                  <a:lnTo>
                    <a:pt x="5328" y="4586557"/>
                  </a:lnTo>
                  <a:lnTo>
                    <a:pt x="5318" y="4596357"/>
                  </a:lnTo>
                  <a:lnTo>
                    <a:pt x="5309" y="4606157"/>
                  </a:lnTo>
                  <a:lnTo>
                    <a:pt x="5300" y="4615958"/>
                  </a:lnTo>
                  <a:lnTo>
                    <a:pt x="5292" y="4625758"/>
                  </a:lnTo>
                  <a:lnTo>
                    <a:pt x="5284" y="4635558"/>
                  </a:lnTo>
                  <a:lnTo>
                    <a:pt x="5276" y="4645359"/>
                  </a:lnTo>
                  <a:lnTo>
                    <a:pt x="5268" y="4655159"/>
                  </a:lnTo>
                  <a:lnTo>
                    <a:pt x="5261" y="4664959"/>
                  </a:lnTo>
                  <a:lnTo>
                    <a:pt x="5254" y="4674760"/>
                  </a:lnTo>
                  <a:lnTo>
                    <a:pt x="5248" y="4684560"/>
                  </a:lnTo>
                  <a:lnTo>
                    <a:pt x="5241" y="4694360"/>
                  </a:lnTo>
                  <a:lnTo>
                    <a:pt x="5235" y="4704161"/>
                  </a:lnTo>
                  <a:lnTo>
                    <a:pt x="5229" y="4713961"/>
                  </a:lnTo>
                  <a:lnTo>
                    <a:pt x="5224" y="4723761"/>
                  </a:lnTo>
                  <a:lnTo>
                    <a:pt x="5218" y="4733562"/>
                  </a:lnTo>
                  <a:lnTo>
                    <a:pt x="5213" y="4743362"/>
                  </a:lnTo>
                  <a:lnTo>
                    <a:pt x="5208" y="4753162"/>
                  </a:lnTo>
                  <a:lnTo>
                    <a:pt x="5204" y="4762963"/>
                  </a:lnTo>
                  <a:lnTo>
                    <a:pt x="5199" y="4772763"/>
                  </a:lnTo>
                  <a:lnTo>
                    <a:pt x="5195" y="4782563"/>
                  </a:lnTo>
                  <a:lnTo>
                    <a:pt x="5191" y="4792364"/>
                  </a:lnTo>
                  <a:lnTo>
                    <a:pt x="5187" y="4802164"/>
                  </a:lnTo>
                  <a:lnTo>
                    <a:pt x="5184" y="4811964"/>
                  </a:lnTo>
                  <a:lnTo>
                    <a:pt x="5180" y="4821765"/>
                  </a:lnTo>
                  <a:lnTo>
                    <a:pt x="5177" y="4831565"/>
                  </a:lnTo>
                  <a:lnTo>
                    <a:pt x="5174" y="4841365"/>
                  </a:lnTo>
                  <a:lnTo>
                    <a:pt x="5171" y="4851166"/>
                  </a:lnTo>
                  <a:lnTo>
                    <a:pt x="5168" y="4860966"/>
                  </a:lnTo>
                  <a:lnTo>
                    <a:pt x="5165" y="4870766"/>
                  </a:lnTo>
                  <a:lnTo>
                    <a:pt x="5163" y="4880567"/>
                  </a:lnTo>
                  <a:lnTo>
                    <a:pt x="5160" y="4890367"/>
                  </a:lnTo>
                  <a:lnTo>
                    <a:pt x="5158" y="4900167"/>
                  </a:lnTo>
                  <a:lnTo>
                    <a:pt x="5156" y="4909968"/>
                  </a:lnTo>
                  <a:lnTo>
                    <a:pt x="5154" y="4919768"/>
                  </a:lnTo>
                  <a:lnTo>
                    <a:pt x="5152" y="4929568"/>
                  </a:lnTo>
                  <a:lnTo>
                    <a:pt x="5150" y="4939369"/>
                  </a:lnTo>
                  <a:lnTo>
                    <a:pt x="5148" y="4949169"/>
                  </a:lnTo>
                  <a:lnTo>
                    <a:pt x="5146" y="4958969"/>
                  </a:lnTo>
                  <a:lnTo>
                    <a:pt x="5145" y="4968770"/>
                  </a:lnTo>
                  <a:lnTo>
                    <a:pt x="5143" y="4978570"/>
                  </a:lnTo>
                  <a:lnTo>
                    <a:pt x="5142" y="4988370"/>
                  </a:lnTo>
                  <a:lnTo>
                    <a:pt x="5140" y="49981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68650" y="1899597"/>
              <a:ext cx="19662" cy="3597893"/>
            </a:xfrm>
            <a:custGeom>
              <a:avLst/>
              <a:pathLst>
                <a:path w="19662" h="3597893">
                  <a:moveTo>
                    <a:pt x="9750" y="3597893"/>
                  </a:moveTo>
                  <a:lnTo>
                    <a:pt x="9742" y="3590852"/>
                  </a:lnTo>
                  <a:lnTo>
                    <a:pt x="9734" y="3583811"/>
                  </a:lnTo>
                  <a:lnTo>
                    <a:pt x="9725" y="3576770"/>
                  </a:lnTo>
                  <a:lnTo>
                    <a:pt x="9715" y="3569729"/>
                  </a:lnTo>
                  <a:lnTo>
                    <a:pt x="9704" y="3562688"/>
                  </a:lnTo>
                  <a:lnTo>
                    <a:pt x="9693" y="3555647"/>
                  </a:lnTo>
                  <a:lnTo>
                    <a:pt x="9680" y="3548606"/>
                  </a:lnTo>
                  <a:lnTo>
                    <a:pt x="9667" y="3541566"/>
                  </a:lnTo>
                  <a:lnTo>
                    <a:pt x="9652" y="3534525"/>
                  </a:lnTo>
                  <a:lnTo>
                    <a:pt x="9637" y="3527484"/>
                  </a:lnTo>
                  <a:lnTo>
                    <a:pt x="9620" y="3520443"/>
                  </a:lnTo>
                  <a:lnTo>
                    <a:pt x="9602" y="3513402"/>
                  </a:lnTo>
                  <a:lnTo>
                    <a:pt x="9582" y="3506361"/>
                  </a:lnTo>
                  <a:lnTo>
                    <a:pt x="9561" y="3499320"/>
                  </a:lnTo>
                  <a:lnTo>
                    <a:pt x="9539" y="3492279"/>
                  </a:lnTo>
                  <a:lnTo>
                    <a:pt x="9516" y="3485238"/>
                  </a:lnTo>
                  <a:lnTo>
                    <a:pt x="9490" y="3478198"/>
                  </a:lnTo>
                  <a:lnTo>
                    <a:pt x="9463" y="3471157"/>
                  </a:lnTo>
                  <a:lnTo>
                    <a:pt x="9434" y="3464116"/>
                  </a:lnTo>
                  <a:lnTo>
                    <a:pt x="9403" y="3457075"/>
                  </a:lnTo>
                  <a:lnTo>
                    <a:pt x="9371" y="3450034"/>
                  </a:lnTo>
                  <a:lnTo>
                    <a:pt x="9336" y="3442993"/>
                  </a:lnTo>
                  <a:lnTo>
                    <a:pt x="9298" y="3435952"/>
                  </a:lnTo>
                  <a:lnTo>
                    <a:pt x="9259" y="3428911"/>
                  </a:lnTo>
                  <a:lnTo>
                    <a:pt x="9217" y="3421870"/>
                  </a:lnTo>
                  <a:lnTo>
                    <a:pt x="9173" y="3414830"/>
                  </a:lnTo>
                  <a:lnTo>
                    <a:pt x="9127" y="3407789"/>
                  </a:lnTo>
                  <a:lnTo>
                    <a:pt x="9077" y="3400748"/>
                  </a:lnTo>
                  <a:lnTo>
                    <a:pt x="9025" y="3393707"/>
                  </a:lnTo>
                  <a:lnTo>
                    <a:pt x="8971" y="3386666"/>
                  </a:lnTo>
                  <a:lnTo>
                    <a:pt x="8912" y="3379625"/>
                  </a:lnTo>
                  <a:lnTo>
                    <a:pt x="8851" y="3372584"/>
                  </a:lnTo>
                  <a:lnTo>
                    <a:pt x="8788" y="3365543"/>
                  </a:lnTo>
                  <a:lnTo>
                    <a:pt x="8721" y="3358502"/>
                  </a:lnTo>
                  <a:lnTo>
                    <a:pt x="8650" y="3351462"/>
                  </a:lnTo>
                  <a:lnTo>
                    <a:pt x="8577" y="3344421"/>
                  </a:lnTo>
                  <a:lnTo>
                    <a:pt x="8499" y="3337380"/>
                  </a:lnTo>
                  <a:lnTo>
                    <a:pt x="8419" y="3330339"/>
                  </a:lnTo>
                  <a:lnTo>
                    <a:pt x="8335" y="3323298"/>
                  </a:lnTo>
                  <a:lnTo>
                    <a:pt x="8247" y="3316257"/>
                  </a:lnTo>
                  <a:lnTo>
                    <a:pt x="8155" y="3309216"/>
                  </a:lnTo>
                  <a:lnTo>
                    <a:pt x="8061" y="3302175"/>
                  </a:lnTo>
                  <a:lnTo>
                    <a:pt x="7961" y="3295134"/>
                  </a:lnTo>
                  <a:lnTo>
                    <a:pt x="7859" y="3288094"/>
                  </a:lnTo>
                  <a:lnTo>
                    <a:pt x="7753" y="3281053"/>
                  </a:lnTo>
                  <a:lnTo>
                    <a:pt x="7642" y="3274012"/>
                  </a:lnTo>
                  <a:lnTo>
                    <a:pt x="7528" y="3266971"/>
                  </a:lnTo>
                  <a:lnTo>
                    <a:pt x="7411" y="3259930"/>
                  </a:lnTo>
                  <a:lnTo>
                    <a:pt x="7289" y="3252889"/>
                  </a:lnTo>
                  <a:lnTo>
                    <a:pt x="7163" y="3245848"/>
                  </a:lnTo>
                  <a:lnTo>
                    <a:pt x="7035" y="3238807"/>
                  </a:lnTo>
                  <a:lnTo>
                    <a:pt x="6902" y="3231766"/>
                  </a:lnTo>
                  <a:lnTo>
                    <a:pt x="6766" y="3224726"/>
                  </a:lnTo>
                  <a:lnTo>
                    <a:pt x="6626" y="3217685"/>
                  </a:lnTo>
                  <a:lnTo>
                    <a:pt x="6482" y="3210644"/>
                  </a:lnTo>
                  <a:lnTo>
                    <a:pt x="6336" y="3203603"/>
                  </a:lnTo>
                  <a:lnTo>
                    <a:pt x="6187" y="3196562"/>
                  </a:lnTo>
                  <a:lnTo>
                    <a:pt x="6034" y="3189521"/>
                  </a:lnTo>
                  <a:lnTo>
                    <a:pt x="5879" y="3182480"/>
                  </a:lnTo>
                  <a:lnTo>
                    <a:pt x="5720" y="3175439"/>
                  </a:lnTo>
                  <a:lnTo>
                    <a:pt x="5559" y="3168399"/>
                  </a:lnTo>
                  <a:lnTo>
                    <a:pt x="5396" y="3161358"/>
                  </a:lnTo>
                  <a:lnTo>
                    <a:pt x="5230" y="3154317"/>
                  </a:lnTo>
                  <a:lnTo>
                    <a:pt x="5063" y="3147276"/>
                  </a:lnTo>
                  <a:lnTo>
                    <a:pt x="4894" y="3140235"/>
                  </a:lnTo>
                  <a:lnTo>
                    <a:pt x="4723" y="3133194"/>
                  </a:lnTo>
                  <a:lnTo>
                    <a:pt x="4550" y="3126153"/>
                  </a:lnTo>
                  <a:lnTo>
                    <a:pt x="4378" y="3119112"/>
                  </a:lnTo>
                  <a:lnTo>
                    <a:pt x="4204" y="3112071"/>
                  </a:lnTo>
                  <a:lnTo>
                    <a:pt x="4029" y="3105031"/>
                  </a:lnTo>
                  <a:lnTo>
                    <a:pt x="3855" y="3097990"/>
                  </a:lnTo>
                  <a:lnTo>
                    <a:pt x="3680" y="3090949"/>
                  </a:lnTo>
                  <a:lnTo>
                    <a:pt x="3506" y="3083908"/>
                  </a:lnTo>
                  <a:lnTo>
                    <a:pt x="3333" y="3076867"/>
                  </a:lnTo>
                  <a:lnTo>
                    <a:pt x="3161" y="3069826"/>
                  </a:lnTo>
                  <a:lnTo>
                    <a:pt x="2990" y="3062785"/>
                  </a:lnTo>
                  <a:lnTo>
                    <a:pt x="2820" y="3055744"/>
                  </a:lnTo>
                  <a:lnTo>
                    <a:pt x="2654" y="3048703"/>
                  </a:lnTo>
                  <a:lnTo>
                    <a:pt x="2489" y="3041663"/>
                  </a:lnTo>
                  <a:lnTo>
                    <a:pt x="2326" y="3034622"/>
                  </a:lnTo>
                  <a:lnTo>
                    <a:pt x="2168" y="3027581"/>
                  </a:lnTo>
                  <a:lnTo>
                    <a:pt x="2012" y="3020540"/>
                  </a:lnTo>
                  <a:lnTo>
                    <a:pt x="1860" y="3013499"/>
                  </a:lnTo>
                  <a:lnTo>
                    <a:pt x="1712" y="3006458"/>
                  </a:lnTo>
                  <a:lnTo>
                    <a:pt x="1569" y="2999417"/>
                  </a:lnTo>
                  <a:lnTo>
                    <a:pt x="1429" y="2992376"/>
                  </a:lnTo>
                  <a:lnTo>
                    <a:pt x="1296" y="2985335"/>
                  </a:lnTo>
                  <a:lnTo>
                    <a:pt x="1167" y="2978295"/>
                  </a:lnTo>
                  <a:lnTo>
                    <a:pt x="1043" y="2971254"/>
                  </a:lnTo>
                  <a:lnTo>
                    <a:pt x="926" y="2964213"/>
                  </a:lnTo>
                  <a:lnTo>
                    <a:pt x="814" y="2957172"/>
                  </a:lnTo>
                  <a:lnTo>
                    <a:pt x="709" y="2950131"/>
                  </a:lnTo>
                  <a:lnTo>
                    <a:pt x="611" y="2943090"/>
                  </a:lnTo>
                  <a:lnTo>
                    <a:pt x="519" y="2936049"/>
                  </a:lnTo>
                  <a:lnTo>
                    <a:pt x="433" y="2929008"/>
                  </a:lnTo>
                  <a:lnTo>
                    <a:pt x="357" y="2921967"/>
                  </a:lnTo>
                  <a:lnTo>
                    <a:pt x="285" y="2914927"/>
                  </a:lnTo>
                  <a:lnTo>
                    <a:pt x="222" y="2907886"/>
                  </a:lnTo>
                  <a:lnTo>
                    <a:pt x="168" y="2900845"/>
                  </a:lnTo>
                  <a:lnTo>
                    <a:pt x="119" y="2893804"/>
                  </a:lnTo>
                  <a:lnTo>
                    <a:pt x="80" y="2886763"/>
                  </a:lnTo>
                  <a:lnTo>
                    <a:pt x="49" y="2879722"/>
                  </a:lnTo>
                  <a:lnTo>
                    <a:pt x="24" y="2872681"/>
                  </a:lnTo>
                  <a:lnTo>
                    <a:pt x="8" y="2865640"/>
                  </a:lnTo>
                  <a:lnTo>
                    <a:pt x="1" y="2858599"/>
                  </a:lnTo>
                  <a:lnTo>
                    <a:pt x="0" y="2851559"/>
                  </a:lnTo>
                  <a:lnTo>
                    <a:pt x="8" y="2844518"/>
                  </a:lnTo>
                  <a:lnTo>
                    <a:pt x="25" y="2837477"/>
                  </a:lnTo>
                  <a:lnTo>
                    <a:pt x="47" y="2830436"/>
                  </a:lnTo>
                  <a:lnTo>
                    <a:pt x="79" y="2823395"/>
                  </a:lnTo>
                  <a:lnTo>
                    <a:pt x="119" y="2816354"/>
                  </a:lnTo>
                  <a:lnTo>
                    <a:pt x="164" y="2809313"/>
                  </a:lnTo>
                  <a:lnTo>
                    <a:pt x="219" y="2802272"/>
                  </a:lnTo>
                  <a:lnTo>
                    <a:pt x="280" y="2795232"/>
                  </a:lnTo>
                  <a:lnTo>
                    <a:pt x="347" y="2788191"/>
                  </a:lnTo>
                  <a:lnTo>
                    <a:pt x="424" y="2781150"/>
                  </a:lnTo>
                  <a:lnTo>
                    <a:pt x="505" y="2774109"/>
                  </a:lnTo>
                  <a:lnTo>
                    <a:pt x="592" y="2767068"/>
                  </a:lnTo>
                  <a:lnTo>
                    <a:pt x="688" y="2760027"/>
                  </a:lnTo>
                  <a:lnTo>
                    <a:pt x="788" y="2752986"/>
                  </a:lnTo>
                  <a:lnTo>
                    <a:pt x="893" y="2745945"/>
                  </a:lnTo>
                  <a:lnTo>
                    <a:pt x="1005" y="2738904"/>
                  </a:lnTo>
                  <a:lnTo>
                    <a:pt x="1122" y="2731864"/>
                  </a:lnTo>
                  <a:lnTo>
                    <a:pt x="1242" y="2724823"/>
                  </a:lnTo>
                  <a:lnTo>
                    <a:pt x="1369" y="2717782"/>
                  </a:lnTo>
                  <a:lnTo>
                    <a:pt x="1500" y="2710741"/>
                  </a:lnTo>
                  <a:lnTo>
                    <a:pt x="1633" y="2703700"/>
                  </a:lnTo>
                  <a:lnTo>
                    <a:pt x="1772" y="2696659"/>
                  </a:lnTo>
                  <a:lnTo>
                    <a:pt x="1913" y="2689618"/>
                  </a:lnTo>
                  <a:lnTo>
                    <a:pt x="2057" y="2682577"/>
                  </a:lnTo>
                  <a:lnTo>
                    <a:pt x="2205" y="2675536"/>
                  </a:lnTo>
                  <a:lnTo>
                    <a:pt x="2355" y="2668496"/>
                  </a:lnTo>
                  <a:lnTo>
                    <a:pt x="2507" y="2661455"/>
                  </a:lnTo>
                  <a:lnTo>
                    <a:pt x="2661" y="2654414"/>
                  </a:lnTo>
                  <a:lnTo>
                    <a:pt x="2816" y="2647373"/>
                  </a:lnTo>
                  <a:lnTo>
                    <a:pt x="2973" y="2640332"/>
                  </a:lnTo>
                  <a:lnTo>
                    <a:pt x="3131" y="2633291"/>
                  </a:lnTo>
                  <a:lnTo>
                    <a:pt x="3289" y="2626250"/>
                  </a:lnTo>
                  <a:lnTo>
                    <a:pt x="3448" y="2619209"/>
                  </a:lnTo>
                  <a:lnTo>
                    <a:pt x="3607" y="2612168"/>
                  </a:lnTo>
                  <a:lnTo>
                    <a:pt x="3767" y="2605128"/>
                  </a:lnTo>
                  <a:lnTo>
                    <a:pt x="3925" y="2598087"/>
                  </a:lnTo>
                  <a:lnTo>
                    <a:pt x="4084" y="2591046"/>
                  </a:lnTo>
                  <a:lnTo>
                    <a:pt x="4241" y="2584005"/>
                  </a:lnTo>
                  <a:lnTo>
                    <a:pt x="4398" y="2576964"/>
                  </a:lnTo>
                  <a:lnTo>
                    <a:pt x="4553" y="2569923"/>
                  </a:lnTo>
                  <a:lnTo>
                    <a:pt x="4707" y="2562882"/>
                  </a:lnTo>
                  <a:lnTo>
                    <a:pt x="4860" y="2555841"/>
                  </a:lnTo>
                  <a:lnTo>
                    <a:pt x="5010" y="2548800"/>
                  </a:lnTo>
                  <a:lnTo>
                    <a:pt x="5159" y="2541760"/>
                  </a:lnTo>
                  <a:lnTo>
                    <a:pt x="5306" y="2534719"/>
                  </a:lnTo>
                  <a:lnTo>
                    <a:pt x="5450" y="2527678"/>
                  </a:lnTo>
                  <a:lnTo>
                    <a:pt x="5592" y="2520637"/>
                  </a:lnTo>
                  <a:lnTo>
                    <a:pt x="5731" y="2513596"/>
                  </a:lnTo>
                  <a:lnTo>
                    <a:pt x="5868" y="2506555"/>
                  </a:lnTo>
                  <a:lnTo>
                    <a:pt x="6003" y="2499514"/>
                  </a:lnTo>
                  <a:lnTo>
                    <a:pt x="6134" y="2492473"/>
                  </a:lnTo>
                  <a:lnTo>
                    <a:pt x="6262" y="2485433"/>
                  </a:lnTo>
                  <a:lnTo>
                    <a:pt x="6388" y="2478392"/>
                  </a:lnTo>
                  <a:lnTo>
                    <a:pt x="6510" y="2471351"/>
                  </a:lnTo>
                  <a:lnTo>
                    <a:pt x="6629" y="2464310"/>
                  </a:lnTo>
                  <a:lnTo>
                    <a:pt x="6746" y="2457269"/>
                  </a:lnTo>
                  <a:lnTo>
                    <a:pt x="6858" y="2450228"/>
                  </a:lnTo>
                  <a:lnTo>
                    <a:pt x="6968" y="2443187"/>
                  </a:lnTo>
                  <a:lnTo>
                    <a:pt x="7074" y="2436146"/>
                  </a:lnTo>
                  <a:lnTo>
                    <a:pt x="7177" y="2429105"/>
                  </a:lnTo>
                  <a:lnTo>
                    <a:pt x="7277" y="2422065"/>
                  </a:lnTo>
                  <a:lnTo>
                    <a:pt x="7373" y="2415024"/>
                  </a:lnTo>
                  <a:lnTo>
                    <a:pt x="7466" y="2407983"/>
                  </a:lnTo>
                  <a:lnTo>
                    <a:pt x="7556" y="2400942"/>
                  </a:lnTo>
                  <a:lnTo>
                    <a:pt x="7643" y="2393901"/>
                  </a:lnTo>
                  <a:lnTo>
                    <a:pt x="7725" y="2386860"/>
                  </a:lnTo>
                  <a:lnTo>
                    <a:pt x="7806" y="2379819"/>
                  </a:lnTo>
                  <a:lnTo>
                    <a:pt x="7883" y="2372778"/>
                  </a:lnTo>
                  <a:lnTo>
                    <a:pt x="7956" y="2365737"/>
                  </a:lnTo>
                  <a:lnTo>
                    <a:pt x="8026" y="2358697"/>
                  </a:lnTo>
                  <a:lnTo>
                    <a:pt x="8094" y="2351656"/>
                  </a:lnTo>
                  <a:lnTo>
                    <a:pt x="8157" y="2344615"/>
                  </a:lnTo>
                  <a:lnTo>
                    <a:pt x="8219" y="2337574"/>
                  </a:lnTo>
                  <a:lnTo>
                    <a:pt x="8277" y="2330533"/>
                  </a:lnTo>
                  <a:lnTo>
                    <a:pt x="8332" y="2323492"/>
                  </a:lnTo>
                  <a:lnTo>
                    <a:pt x="8384" y="2316451"/>
                  </a:lnTo>
                  <a:lnTo>
                    <a:pt x="8434" y="2309410"/>
                  </a:lnTo>
                  <a:lnTo>
                    <a:pt x="8480" y="2302369"/>
                  </a:lnTo>
                  <a:lnTo>
                    <a:pt x="8524" y="2295329"/>
                  </a:lnTo>
                  <a:lnTo>
                    <a:pt x="8565" y="2288288"/>
                  </a:lnTo>
                  <a:lnTo>
                    <a:pt x="8604" y="2281247"/>
                  </a:lnTo>
                  <a:lnTo>
                    <a:pt x="8640" y="2274206"/>
                  </a:lnTo>
                  <a:lnTo>
                    <a:pt x="8674" y="2267165"/>
                  </a:lnTo>
                  <a:lnTo>
                    <a:pt x="8705" y="2260124"/>
                  </a:lnTo>
                  <a:lnTo>
                    <a:pt x="8734" y="2253083"/>
                  </a:lnTo>
                  <a:lnTo>
                    <a:pt x="8760" y="2246042"/>
                  </a:lnTo>
                  <a:lnTo>
                    <a:pt x="8784" y="2239001"/>
                  </a:lnTo>
                  <a:lnTo>
                    <a:pt x="8807" y="2231961"/>
                  </a:lnTo>
                  <a:lnTo>
                    <a:pt x="8827" y="2224920"/>
                  </a:lnTo>
                  <a:lnTo>
                    <a:pt x="8845" y="2217879"/>
                  </a:lnTo>
                  <a:lnTo>
                    <a:pt x="8862" y="2210838"/>
                  </a:lnTo>
                  <a:lnTo>
                    <a:pt x="8875" y="2203797"/>
                  </a:lnTo>
                  <a:lnTo>
                    <a:pt x="8888" y="2196756"/>
                  </a:lnTo>
                  <a:lnTo>
                    <a:pt x="8899" y="2189715"/>
                  </a:lnTo>
                  <a:lnTo>
                    <a:pt x="8908" y="2182674"/>
                  </a:lnTo>
                  <a:lnTo>
                    <a:pt x="8915" y="2175633"/>
                  </a:lnTo>
                  <a:lnTo>
                    <a:pt x="8922" y="2168593"/>
                  </a:lnTo>
                  <a:lnTo>
                    <a:pt x="8926" y="2161552"/>
                  </a:lnTo>
                  <a:lnTo>
                    <a:pt x="8929" y="2154511"/>
                  </a:lnTo>
                  <a:lnTo>
                    <a:pt x="8931" y="2147470"/>
                  </a:lnTo>
                  <a:lnTo>
                    <a:pt x="8932" y="2140429"/>
                  </a:lnTo>
                  <a:lnTo>
                    <a:pt x="8931" y="2133388"/>
                  </a:lnTo>
                  <a:lnTo>
                    <a:pt x="8929" y="2126347"/>
                  </a:lnTo>
                  <a:lnTo>
                    <a:pt x="8927" y="2119306"/>
                  </a:lnTo>
                  <a:lnTo>
                    <a:pt x="8923" y="2112266"/>
                  </a:lnTo>
                  <a:lnTo>
                    <a:pt x="8918" y="2105225"/>
                  </a:lnTo>
                  <a:lnTo>
                    <a:pt x="8913" y="2098184"/>
                  </a:lnTo>
                  <a:lnTo>
                    <a:pt x="8906" y="2091143"/>
                  </a:lnTo>
                  <a:lnTo>
                    <a:pt x="8899" y="2084102"/>
                  </a:lnTo>
                  <a:lnTo>
                    <a:pt x="8891" y="2077061"/>
                  </a:lnTo>
                  <a:lnTo>
                    <a:pt x="8883" y="2070020"/>
                  </a:lnTo>
                  <a:lnTo>
                    <a:pt x="8874" y="2062979"/>
                  </a:lnTo>
                  <a:lnTo>
                    <a:pt x="8865" y="2055938"/>
                  </a:lnTo>
                  <a:lnTo>
                    <a:pt x="8855" y="2048898"/>
                  </a:lnTo>
                  <a:lnTo>
                    <a:pt x="8845" y="2041857"/>
                  </a:lnTo>
                  <a:lnTo>
                    <a:pt x="8834" y="2034816"/>
                  </a:lnTo>
                  <a:lnTo>
                    <a:pt x="8823" y="2027775"/>
                  </a:lnTo>
                  <a:lnTo>
                    <a:pt x="8812" y="2020734"/>
                  </a:lnTo>
                  <a:lnTo>
                    <a:pt x="8801" y="2013693"/>
                  </a:lnTo>
                  <a:lnTo>
                    <a:pt x="8789" y="2006652"/>
                  </a:lnTo>
                  <a:lnTo>
                    <a:pt x="8778" y="1999611"/>
                  </a:lnTo>
                  <a:lnTo>
                    <a:pt x="8766" y="1992570"/>
                  </a:lnTo>
                  <a:lnTo>
                    <a:pt x="8755" y="1985530"/>
                  </a:lnTo>
                  <a:lnTo>
                    <a:pt x="8743" y="1978489"/>
                  </a:lnTo>
                  <a:lnTo>
                    <a:pt x="8732" y="1971448"/>
                  </a:lnTo>
                  <a:lnTo>
                    <a:pt x="8720" y="1964407"/>
                  </a:lnTo>
                  <a:lnTo>
                    <a:pt x="8709" y="1957366"/>
                  </a:lnTo>
                  <a:lnTo>
                    <a:pt x="8698" y="1950325"/>
                  </a:lnTo>
                  <a:lnTo>
                    <a:pt x="8687" y="1943284"/>
                  </a:lnTo>
                  <a:lnTo>
                    <a:pt x="8676" y="1936243"/>
                  </a:lnTo>
                  <a:lnTo>
                    <a:pt x="8666" y="1929202"/>
                  </a:lnTo>
                  <a:lnTo>
                    <a:pt x="8655" y="1922162"/>
                  </a:lnTo>
                  <a:lnTo>
                    <a:pt x="8645" y="1915121"/>
                  </a:lnTo>
                  <a:lnTo>
                    <a:pt x="8636" y="1908080"/>
                  </a:lnTo>
                  <a:lnTo>
                    <a:pt x="8627" y="1901039"/>
                  </a:lnTo>
                  <a:lnTo>
                    <a:pt x="8618" y="1893998"/>
                  </a:lnTo>
                  <a:lnTo>
                    <a:pt x="8609" y="1886957"/>
                  </a:lnTo>
                  <a:lnTo>
                    <a:pt x="8601" y="1879916"/>
                  </a:lnTo>
                  <a:lnTo>
                    <a:pt x="8593" y="1872875"/>
                  </a:lnTo>
                  <a:lnTo>
                    <a:pt x="8585" y="1865834"/>
                  </a:lnTo>
                  <a:lnTo>
                    <a:pt x="8578" y="1858794"/>
                  </a:lnTo>
                  <a:lnTo>
                    <a:pt x="8572" y="1851753"/>
                  </a:lnTo>
                  <a:lnTo>
                    <a:pt x="8565" y="1844712"/>
                  </a:lnTo>
                  <a:lnTo>
                    <a:pt x="8559" y="1837671"/>
                  </a:lnTo>
                  <a:lnTo>
                    <a:pt x="8554" y="1830630"/>
                  </a:lnTo>
                  <a:lnTo>
                    <a:pt x="8549" y="1823589"/>
                  </a:lnTo>
                  <a:lnTo>
                    <a:pt x="8544" y="1816548"/>
                  </a:lnTo>
                  <a:lnTo>
                    <a:pt x="8540" y="1809507"/>
                  </a:lnTo>
                  <a:lnTo>
                    <a:pt x="8535" y="1802466"/>
                  </a:lnTo>
                  <a:lnTo>
                    <a:pt x="8532" y="1795426"/>
                  </a:lnTo>
                  <a:lnTo>
                    <a:pt x="8528" y="1788385"/>
                  </a:lnTo>
                  <a:lnTo>
                    <a:pt x="8525" y="1781344"/>
                  </a:lnTo>
                  <a:lnTo>
                    <a:pt x="8523" y="1774303"/>
                  </a:lnTo>
                  <a:lnTo>
                    <a:pt x="8520" y="1767262"/>
                  </a:lnTo>
                  <a:lnTo>
                    <a:pt x="8518" y="1760221"/>
                  </a:lnTo>
                  <a:lnTo>
                    <a:pt x="8516" y="1753180"/>
                  </a:lnTo>
                  <a:lnTo>
                    <a:pt x="8515" y="1746139"/>
                  </a:lnTo>
                  <a:lnTo>
                    <a:pt x="8513" y="1739099"/>
                  </a:lnTo>
                  <a:lnTo>
                    <a:pt x="8512" y="1732058"/>
                  </a:lnTo>
                  <a:lnTo>
                    <a:pt x="8511" y="1725017"/>
                  </a:lnTo>
                  <a:lnTo>
                    <a:pt x="8510" y="1717976"/>
                  </a:lnTo>
                  <a:lnTo>
                    <a:pt x="8510" y="1710935"/>
                  </a:lnTo>
                  <a:lnTo>
                    <a:pt x="8509" y="1703894"/>
                  </a:lnTo>
                  <a:lnTo>
                    <a:pt x="8509" y="1696853"/>
                  </a:lnTo>
                  <a:lnTo>
                    <a:pt x="8508" y="1689812"/>
                  </a:lnTo>
                  <a:lnTo>
                    <a:pt x="8508" y="1682771"/>
                  </a:lnTo>
                  <a:lnTo>
                    <a:pt x="8508" y="1675731"/>
                  </a:lnTo>
                  <a:lnTo>
                    <a:pt x="8507" y="1668690"/>
                  </a:lnTo>
                  <a:lnTo>
                    <a:pt x="8507" y="1661649"/>
                  </a:lnTo>
                  <a:lnTo>
                    <a:pt x="8507" y="1654608"/>
                  </a:lnTo>
                  <a:lnTo>
                    <a:pt x="8506" y="1647567"/>
                  </a:lnTo>
                  <a:lnTo>
                    <a:pt x="8506" y="1640526"/>
                  </a:lnTo>
                  <a:lnTo>
                    <a:pt x="8505" y="1633485"/>
                  </a:lnTo>
                  <a:lnTo>
                    <a:pt x="8504" y="1626444"/>
                  </a:lnTo>
                  <a:lnTo>
                    <a:pt x="8503" y="1619403"/>
                  </a:lnTo>
                  <a:lnTo>
                    <a:pt x="8502" y="1612363"/>
                  </a:lnTo>
                  <a:lnTo>
                    <a:pt x="8501" y="1605322"/>
                  </a:lnTo>
                  <a:lnTo>
                    <a:pt x="8499" y="1598281"/>
                  </a:lnTo>
                  <a:lnTo>
                    <a:pt x="8498" y="1591240"/>
                  </a:lnTo>
                  <a:lnTo>
                    <a:pt x="8495" y="1584199"/>
                  </a:lnTo>
                  <a:lnTo>
                    <a:pt x="8493" y="1577158"/>
                  </a:lnTo>
                  <a:lnTo>
                    <a:pt x="8490" y="1570117"/>
                  </a:lnTo>
                  <a:lnTo>
                    <a:pt x="8487" y="1563076"/>
                  </a:lnTo>
                  <a:lnTo>
                    <a:pt x="8483" y="1556035"/>
                  </a:lnTo>
                  <a:lnTo>
                    <a:pt x="8479" y="1548995"/>
                  </a:lnTo>
                  <a:lnTo>
                    <a:pt x="8475" y="1541954"/>
                  </a:lnTo>
                  <a:lnTo>
                    <a:pt x="8470" y="1534913"/>
                  </a:lnTo>
                  <a:lnTo>
                    <a:pt x="8464" y="1527872"/>
                  </a:lnTo>
                  <a:lnTo>
                    <a:pt x="8458" y="1520831"/>
                  </a:lnTo>
                  <a:lnTo>
                    <a:pt x="8452" y="1513790"/>
                  </a:lnTo>
                  <a:lnTo>
                    <a:pt x="8445" y="1506749"/>
                  </a:lnTo>
                  <a:lnTo>
                    <a:pt x="8437" y="1499708"/>
                  </a:lnTo>
                  <a:lnTo>
                    <a:pt x="8429" y="1492667"/>
                  </a:lnTo>
                  <a:lnTo>
                    <a:pt x="8421" y="1485627"/>
                  </a:lnTo>
                  <a:lnTo>
                    <a:pt x="8411" y="1478586"/>
                  </a:lnTo>
                  <a:lnTo>
                    <a:pt x="8401" y="1471545"/>
                  </a:lnTo>
                  <a:lnTo>
                    <a:pt x="8390" y="1464504"/>
                  </a:lnTo>
                  <a:lnTo>
                    <a:pt x="8379" y="1457463"/>
                  </a:lnTo>
                  <a:lnTo>
                    <a:pt x="8366" y="1450422"/>
                  </a:lnTo>
                  <a:lnTo>
                    <a:pt x="8353" y="1443381"/>
                  </a:lnTo>
                  <a:lnTo>
                    <a:pt x="8340" y="1436340"/>
                  </a:lnTo>
                  <a:lnTo>
                    <a:pt x="8325" y="1429299"/>
                  </a:lnTo>
                  <a:lnTo>
                    <a:pt x="8310" y="1422259"/>
                  </a:lnTo>
                  <a:lnTo>
                    <a:pt x="8293" y="1415218"/>
                  </a:lnTo>
                  <a:lnTo>
                    <a:pt x="8276" y="1408177"/>
                  </a:lnTo>
                  <a:lnTo>
                    <a:pt x="8258" y="1401136"/>
                  </a:lnTo>
                  <a:lnTo>
                    <a:pt x="8239" y="1394095"/>
                  </a:lnTo>
                  <a:lnTo>
                    <a:pt x="8220" y="1387054"/>
                  </a:lnTo>
                  <a:lnTo>
                    <a:pt x="8199" y="1380013"/>
                  </a:lnTo>
                  <a:lnTo>
                    <a:pt x="8177" y="1372972"/>
                  </a:lnTo>
                  <a:lnTo>
                    <a:pt x="8155" y="1365932"/>
                  </a:lnTo>
                  <a:lnTo>
                    <a:pt x="8131" y="1358891"/>
                  </a:lnTo>
                  <a:lnTo>
                    <a:pt x="8106" y="1351850"/>
                  </a:lnTo>
                  <a:lnTo>
                    <a:pt x="8081" y="1344809"/>
                  </a:lnTo>
                  <a:lnTo>
                    <a:pt x="8054" y="1337768"/>
                  </a:lnTo>
                  <a:lnTo>
                    <a:pt x="8026" y="1330727"/>
                  </a:lnTo>
                  <a:lnTo>
                    <a:pt x="7997" y="1323686"/>
                  </a:lnTo>
                  <a:lnTo>
                    <a:pt x="7967" y="1316645"/>
                  </a:lnTo>
                  <a:lnTo>
                    <a:pt x="7936" y="1309604"/>
                  </a:lnTo>
                  <a:lnTo>
                    <a:pt x="7904" y="1302564"/>
                  </a:lnTo>
                  <a:lnTo>
                    <a:pt x="7871" y="1295523"/>
                  </a:lnTo>
                  <a:lnTo>
                    <a:pt x="7836" y="1288482"/>
                  </a:lnTo>
                  <a:lnTo>
                    <a:pt x="7801" y="1281441"/>
                  </a:lnTo>
                  <a:lnTo>
                    <a:pt x="7764" y="1274400"/>
                  </a:lnTo>
                  <a:lnTo>
                    <a:pt x="7726" y="1267359"/>
                  </a:lnTo>
                  <a:lnTo>
                    <a:pt x="7687" y="1260318"/>
                  </a:lnTo>
                  <a:lnTo>
                    <a:pt x="7647" y="1253277"/>
                  </a:lnTo>
                  <a:lnTo>
                    <a:pt x="7606" y="1246236"/>
                  </a:lnTo>
                  <a:lnTo>
                    <a:pt x="7563" y="1239196"/>
                  </a:lnTo>
                  <a:lnTo>
                    <a:pt x="7520" y="1232155"/>
                  </a:lnTo>
                  <a:lnTo>
                    <a:pt x="7475" y="1225114"/>
                  </a:lnTo>
                  <a:lnTo>
                    <a:pt x="7429" y="1218073"/>
                  </a:lnTo>
                  <a:lnTo>
                    <a:pt x="7382" y="1211032"/>
                  </a:lnTo>
                  <a:lnTo>
                    <a:pt x="7334" y="1203991"/>
                  </a:lnTo>
                  <a:lnTo>
                    <a:pt x="7285" y="1196950"/>
                  </a:lnTo>
                  <a:lnTo>
                    <a:pt x="7235" y="1189909"/>
                  </a:lnTo>
                  <a:lnTo>
                    <a:pt x="7183" y="1182868"/>
                  </a:lnTo>
                  <a:lnTo>
                    <a:pt x="7131" y="1175828"/>
                  </a:lnTo>
                  <a:lnTo>
                    <a:pt x="7078" y="1168787"/>
                  </a:lnTo>
                  <a:lnTo>
                    <a:pt x="7023" y="1161746"/>
                  </a:lnTo>
                  <a:lnTo>
                    <a:pt x="6968" y="1154705"/>
                  </a:lnTo>
                  <a:lnTo>
                    <a:pt x="6912" y="1147664"/>
                  </a:lnTo>
                  <a:lnTo>
                    <a:pt x="6855" y="1140623"/>
                  </a:lnTo>
                  <a:lnTo>
                    <a:pt x="6797" y="1133582"/>
                  </a:lnTo>
                  <a:lnTo>
                    <a:pt x="6738" y="1126541"/>
                  </a:lnTo>
                  <a:lnTo>
                    <a:pt x="6679" y="1119500"/>
                  </a:lnTo>
                  <a:lnTo>
                    <a:pt x="6618" y="1112460"/>
                  </a:lnTo>
                  <a:lnTo>
                    <a:pt x="6558" y="1105419"/>
                  </a:lnTo>
                  <a:lnTo>
                    <a:pt x="6496" y="1098378"/>
                  </a:lnTo>
                  <a:lnTo>
                    <a:pt x="6434" y="1091337"/>
                  </a:lnTo>
                  <a:lnTo>
                    <a:pt x="6372" y="1084296"/>
                  </a:lnTo>
                  <a:lnTo>
                    <a:pt x="6309" y="1077255"/>
                  </a:lnTo>
                  <a:lnTo>
                    <a:pt x="6246" y="1070214"/>
                  </a:lnTo>
                  <a:lnTo>
                    <a:pt x="6183" y="1063173"/>
                  </a:lnTo>
                  <a:lnTo>
                    <a:pt x="6120" y="1056133"/>
                  </a:lnTo>
                  <a:lnTo>
                    <a:pt x="6056" y="1049092"/>
                  </a:lnTo>
                  <a:lnTo>
                    <a:pt x="5993" y="1042051"/>
                  </a:lnTo>
                  <a:lnTo>
                    <a:pt x="5929" y="1035010"/>
                  </a:lnTo>
                  <a:lnTo>
                    <a:pt x="5866" y="1027969"/>
                  </a:lnTo>
                  <a:lnTo>
                    <a:pt x="5803" y="1020928"/>
                  </a:lnTo>
                  <a:lnTo>
                    <a:pt x="5741" y="1013887"/>
                  </a:lnTo>
                  <a:lnTo>
                    <a:pt x="5679" y="1006846"/>
                  </a:lnTo>
                  <a:lnTo>
                    <a:pt x="5618" y="999805"/>
                  </a:lnTo>
                  <a:lnTo>
                    <a:pt x="5557" y="992765"/>
                  </a:lnTo>
                  <a:lnTo>
                    <a:pt x="5497" y="985724"/>
                  </a:lnTo>
                  <a:lnTo>
                    <a:pt x="5438" y="978683"/>
                  </a:lnTo>
                  <a:lnTo>
                    <a:pt x="5380" y="971642"/>
                  </a:lnTo>
                  <a:lnTo>
                    <a:pt x="5324" y="964601"/>
                  </a:lnTo>
                  <a:lnTo>
                    <a:pt x="5268" y="957560"/>
                  </a:lnTo>
                  <a:lnTo>
                    <a:pt x="5214" y="950519"/>
                  </a:lnTo>
                  <a:lnTo>
                    <a:pt x="5162" y="943478"/>
                  </a:lnTo>
                  <a:lnTo>
                    <a:pt x="5110" y="936437"/>
                  </a:lnTo>
                  <a:lnTo>
                    <a:pt x="5061" y="929397"/>
                  </a:lnTo>
                  <a:lnTo>
                    <a:pt x="5014" y="922356"/>
                  </a:lnTo>
                  <a:lnTo>
                    <a:pt x="4968" y="915315"/>
                  </a:lnTo>
                  <a:lnTo>
                    <a:pt x="4925" y="908274"/>
                  </a:lnTo>
                  <a:lnTo>
                    <a:pt x="4884" y="901233"/>
                  </a:lnTo>
                  <a:lnTo>
                    <a:pt x="4845" y="894192"/>
                  </a:lnTo>
                  <a:lnTo>
                    <a:pt x="4808" y="887151"/>
                  </a:lnTo>
                  <a:lnTo>
                    <a:pt x="4775" y="880110"/>
                  </a:lnTo>
                  <a:lnTo>
                    <a:pt x="4743" y="873069"/>
                  </a:lnTo>
                  <a:lnTo>
                    <a:pt x="4714" y="866029"/>
                  </a:lnTo>
                  <a:lnTo>
                    <a:pt x="4688" y="858988"/>
                  </a:lnTo>
                  <a:lnTo>
                    <a:pt x="4665" y="851947"/>
                  </a:lnTo>
                  <a:lnTo>
                    <a:pt x="4645" y="844906"/>
                  </a:lnTo>
                  <a:lnTo>
                    <a:pt x="4628" y="837865"/>
                  </a:lnTo>
                  <a:lnTo>
                    <a:pt x="4613" y="830824"/>
                  </a:lnTo>
                  <a:lnTo>
                    <a:pt x="4603" y="823783"/>
                  </a:lnTo>
                  <a:lnTo>
                    <a:pt x="4595" y="816742"/>
                  </a:lnTo>
                  <a:lnTo>
                    <a:pt x="4590" y="809701"/>
                  </a:lnTo>
                  <a:lnTo>
                    <a:pt x="4590" y="802661"/>
                  </a:lnTo>
                  <a:lnTo>
                    <a:pt x="4592" y="795620"/>
                  </a:lnTo>
                  <a:lnTo>
                    <a:pt x="4597" y="788579"/>
                  </a:lnTo>
                  <a:lnTo>
                    <a:pt x="4607" y="781538"/>
                  </a:lnTo>
                  <a:lnTo>
                    <a:pt x="4620" y="774497"/>
                  </a:lnTo>
                  <a:lnTo>
                    <a:pt x="4635" y="767456"/>
                  </a:lnTo>
                  <a:lnTo>
                    <a:pt x="4655" y="760415"/>
                  </a:lnTo>
                  <a:lnTo>
                    <a:pt x="4678" y="753374"/>
                  </a:lnTo>
                  <a:lnTo>
                    <a:pt x="4704" y="746333"/>
                  </a:lnTo>
                  <a:lnTo>
                    <a:pt x="4734" y="739293"/>
                  </a:lnTo>
                  <a:lnTo>
                    <a:pt x="4767" y="732252"/>
                  </a:lnTo>
                  <a:lnTo>
                    <a:pt x="4803" y="725211"/>
                  </a:lnTo>
                  <a:lnTo>
                    <a:pt x="4843" y="718170"/>
                  </a:lnTo>
                  <a:lnTo>
                    <a:pt x="4885" y="711129"/>
                  </a:lnTo>
                  <a:lnTo>
                    <a:pt x="4931" y="704088"/>
                  </a:lnTo>
                  <a:lnTo>
                    <a:pt x="4981" y="697047"/>
                  </a:lnTo>
                  <a:lnTo>
                    <a:pt x="5032" y="690006"/>
                  </a:lnTo>
                  <a:lnTo>
                    <a:pt x="5087" y="682966"/>
                  </a:lnTo>
                  <a:lnTo>
                    <a:pt x="5145" y="675925"/>
                  </a:lnTo>
                  <a:lnTo>
                    <a:pt x="5206" y="668884"/>
                  </a:lnTo>
                  <a:lnTo>
                    <a:pt x="5269" y="661843"/>
                  </a:lnTo>
                  <a:lnTo>
                    <a:pt x="5335" y="654802"/>
                  </a:lnTo>
                  <a:lnTo>
                    <a:pt x="5402" y="647761"/>
                  </a:lnTo>
                  <a:lnTo>
                    <a:pt x="5473" y="640720"/>
                  </a:lnTo>
                  <a:lnTo>
                    <a:pt x="5545" y="633679"/>
                  </a:lnTo>
                  <a:lnTo>
                    <a:pt x="5620" y="626638"/>
                  </a:lnTo>
                  <a:lnTo>
                    <a:pt x="5696" y="619598"/>
                  </a:lnTo>
                  <a:lnTo>
                    <a:pt x="5774" y="612557"/>
                  </a:lnTo>
                  <a:lnTo>
                    <a:pt x="5854" y="605516"/>
                  </a:lnTo>
                  <a:lnTo>
                    <a:pt x="5935" y="598475"/>
                  </a:lnTo>
                  <a:lnTo>
                    <a:pt x="6018" y="591434"/>
                  </a:lnTo>
                  <a:lnTo>
                    <a:pt x="6101" y="584393"/>
                  </a:lnTo>
                  <a:lnTo>
                    <a:pt x="6186" y="577352"/>
                  </a:lnTo>
                  <a:lnTo>
                    <a:pt x="6272" y="570311"/>
                  </a:lnTo>
                  <a:lnTo>
                    <a:pt x="6358" y="563270"/>
                  </a:lnTo>
                  <a:lnTo>
                    <a:pt x="6445" y="556230"/>
                  </a:lnTo>
                  <a:lnTo>
                    <a:pt x="6533" y="549189"/>
                  </a:lnTo>
                  <a:lnTo>
                    <a:pt x="6620" y="542148"/>
                  </a:lnTo>
                  <a:lnTo>
                    <a:pt x="6708" y="535107"/>
                  </a:lnTo>
                  <a:lnTo>
                    <a:pt x="6796" y="528066"/>
                  </a:lnTo>
                  <a:lnTo>
                    <a:pt x="6884" y="521025"/>
                  </a:lnTo>
                  <a:lnTo>
                    <a:pt x="6972" y="513984"/>
                  </a:lnTo>
                  <a:lnTo>
                    <a:pt x="7059" y="506943"/>
                  </a:lnTo>
                  <a:lnTo>
                    <a:pt x="7146" y="499902"/>
                  </a:lnTo>
                  <a:lnTo>
                    <a:pt x="7232" y="492862"/>
                  </a:lnTo>
                  <a:lnTo>
                    <a:pt x="7318" y="485821"/>
                  </a:lnTo>
                  <a:lnTo>
                    <a:pt x="7403" y="478780"/>
                  </a:lnTo>
                  <a:lnTo>
                    <a:pt x="7486" y="471739"/>
                  </a:lnTo>
                  <a:lnTo>
                    <a:pt x="7569" y="464698"/>
                  </a:lnTo>
                  <a:lnTo>
                    <a:pt x="7651" y="457657"/>
                  </a:lnTo>
                  <a:lnTo>
                    <a:pt x="7731" y="450616"/>
                  </a:lnTo>
                  <a:lnTo>
                    <a:pt x="7811" y="443575"/>
                  </a:lnTo>
                  <a:lnTo>
                    <a:pt x="7888" y="436534"/>
                  </a:lnTo>
                  <a:lnTo>
                    <a:pt x="7965" y="429494"/>
                  </a:lnTo>
                  <a:lnTo>
                    <a:pt x="8040" y="422453"/>
                  </a:lnTo>
                  <a:lnTo>
                    <a:pt x="8113" y="415412"/>
                  </a:lnTo>
                  <a:lnTo>
                    <a:pt x="8184" y="408371"/>
                  </a:lnTo>
                  <a:lnTo>
                    <a:pt x="8255" y="401330"/>
                  </a:lnTo>
                  <a:lnTo>
                    <a:pt x="8323" y="394289"/>
                  </a:lnTo>
                  <a:lnTo>
                    <a:pt x="8389" y="387248"/>
                  </a:lnTo>
                  <a:lnTo>
                    <a:pt x="8455" y="380207"/>
                  </a:lnTo>
                  <a:lnTo>
                    <a:pt x="8517" y="373166"/>
                  </a:lnTo>
                  <a:lnTo>
                    <a:pt x="8578" y="366126"/>
                  </a:lnTo>
                  <a:lnTo>
                    <a:pt x="8638" y="359085"/>
                  </a:lnTo>
                  <a:lnTo>
                    <a:pt x="8695" y="352044"/>
                  </a:lnTo>
                  <a:lnTo>
                    <a:pt x="8751" y="345003"/>
                  </a:lnTo>
                  <a:lnTo>
                    <a:pt x="8805" y="337962"/>
                  </a:lnTo>
                  <a:lnTo>
                    <a:pt x="8857" y="330921"/>
                  </a:lnTo>
                  <a:lnTo>
                    <a:pt x="8907" y="323880"/>
                  </a:lnTo>
                  <a:lnTo>
                    <a:pt x="8956" y="316839"/>
                  </a:lnTo>
                  <a:lnTo>
                    <a:pt x="9002" y="309799"/>
                  </a:lnTo>
                  <a:lnTo>
                    <a:pt x="9046" y="302758"/>
                  </a:lnTo>
                  <a:lnTo>
                    <a:pt x="9090" y="295717"/>
                  </a:lnTo>
                  <a:lnTo>
                    <a:pt x="9130" y="288676"/>
                  </a:lnTo>
                  <a:lnTo>
                    <a:pt x="9170" y="281635"/>
                  </a:lnTo>
                  <a:lnTo>
                    <a:pt x="9208" y="274594"/>
                  </a:lnTo>
                  <a:lnTo>
                    <a:pt x="9244" y="267553"/>
                  </a:lnTo>
                  <a:lnTo>
                    <a:pt x="9278" y="260512"/>
                  </a:lnTo>
                  <a:lnTo>
                    <a:pt x="9311" y="253471"/>
                  </a:lnTo>
                  <a:lnTo>
                    <a:pt x="9342" y="246431"/>
                  </a:lnTo>
                  <a:lnTo>
                    <a:pt x="9372" y="239390"/>
                  </a:lnTo>
                  <a:lnTo>
                    <a:pt x="9401" y="232349"/>
                  </a:lnTo>
                  <a:lnTo>
                    <a:pt x="9428" y="225308"/>
                  </a:lnTo>
                  <a:lnTo>
                    <a:pt x="9454" y="218267"/>
                  </a:lnTo>
                  <a:lnTo>
                    <a:pt x="9478" y="211226"/>
                  </a:lnTo>
                  <a:lnTo>
                    <a:pt x="9501" y="204185"/>
                  </a:lnTo>
                  <a:lnTo>
                    <a:pt x="9523" y="197144"/>
                  </a:lnTo>
                  <a:lnTo>
                    <a:pt x="9543" y="190103"/>
                  </a:lnTo>
                  <a:lnTo>
                    <a:pt x="9563" y="183063"/>
                  </a:lnTo>
                  <a:lnTo>
                    <a:pt x="9581" y="176022"/>
                  </a:lnTo>
                  <a:lnTo>
                    <a:pt x="9599" y="168981"/>
                  </a:lnTo>
                  <a:lnTo>
                    <a:pt x="9615" y="161940"/>
                  </a:lnTo>
                  <a:lnTo>
                    <a:pt x="9630" y="154899"/>
                  </a:lnTo>
                  <a:lnTo>
                    <a:pt x="9645" y="147858"/>
                  </a:lnTo>
                  <a:lnTo>
                    <a:pt x="9658" y="140817"/>
                  </a:lnTo>
                  <a:lnTo>
                    <a:pt x="9671" y="133776"/>
                  </a:lnTo>
                  <a:lnTo>
                    <a:pt x="9683" y="126735"/>
                  </a:lnTo>
                  <a:lnTo>
                    <a:pt x="9694" y="119695"/>
                  </a:lnTo>
                  <a:lnTo>
                    <a:pt x="9704" y="112654"/>
                  </a:lnTo>
                  <a:lnTo>
                    <a:pt x="9714" y="105613"/>
                  </a:lnTo>
                  <a:lnTo>
                    <a:pt x="9723" y="98572"/>
                  </a:lnTo>
                  <a:lnTo>
                    <a:pt x="9731" y="91531"/>
                  </a:lnTo>
                  <a:lnTo>
                    <a:pt x="9739" y="84490"/>
                  </a:lnTo>
                  <a:lnTo>
                    <a:pt x="9746" y="77449"/>
                  </a:lnTo>
                  <a:lnTo>
                    <a:pt x="9753" y="70408"/>
                  </a:lnTo>
                  <a:lnTo>
                    <a:pt x="9760" y="63367"/>
                  </a:lnTo>
                  <a:lnTo>
                    <a:pt x="9765" y="56327"/>
                  </a:lnTo>
                  <a:lnTo>
                    <a:pt x="9771" y="49286"/>
                  </a:lnTo>
                  <a:lnTo>
                    <a:pt x="9776" y="42245"/>
                  </a:lnTo>
                  <a:lnTo>
                    <a:pt x="9781" y="35204"/>
                  </a:lnTo>
                  <a:lnTo>
                    <a:pt x="9785" y="28163"/>
                  </a:lnTo>
                  <a:lnTo>
                    <a:pt x="9789" y="21122"/>
                  </a:lnTo>
                  <a:lnTo>
                    <a:pt x="9792" y="14081"/>
                  </a:lnTo>
                  <a:lnTo>
                    <a:pt x="9796" y="7040"/>
                  </a:lnTo>
                  <a:lnTo>
                    <a:pt x="9863" y="0"/>
                  </a:lnTo>
                  <a:lnTo>
                    <a:pt x="9866" y="7040"/>
                  </a:lnTo>
                  <a:lnTo>
                    <a:pt x="9869" y="14081"/>
                  </a:lnTo>
                  <a:lnTo>
                    <a:pt x="9873" y="21122"/>
                  </a:lnTo>
                  <a:lnTo>
                    <a:pt x="9877" y="28163"/>
                  </a:lnTo>
                  <a:lnTo>
                    <a:pt x="9881" y="35204"/>
                  </a:lnTo>
                  <a:lnTo>
                    <a:pt x="9886" y="42245"/>
                  </a:lnTo>
                  <a:lnTo>
                    <a:pt x="9891" y="49286"/>
                  </a:lnTo>
                  <a:lnTo>
                    <a:pt x="9896" y="56327"/>
                  </a:lnTo>
                  <a:lnTo>
                    <a:pt x="9902" y="63367"/>
                  </a:lnTo>
                  <a:lnTo>
                    <a:pt x="9908" y="70408"/>
                  </a:lnTo>
                  <a:lnTo>
                    <a:pt x="9915" y="77449"/>
                  </a:lnTo>
                  <a:lnTo>
                    <a:pt x="9922" y="84490"/>
                  </a:lnTo>
                  <a:lnTo>
                    <a:pt x="9930" y="91531"/>
                  </a:lnTo>
                  <a:lnTo>
                    <a:pt x="9939" y="98572"/>
                  </a:lnTo>
                  <a:lnTo>
                    <a:pt x="9948" y="105613"/>
                  </a:lnTo>
                  <a:lnTo>
                    <a:pt x="9957" y="112654"/>
                  </a:lnTo>
                  <a:lnTo>
                    <a:pt x="9968" y="119695"/>
                  </a:lnTo>
                  <a:lnTo>
                    <a:pt x="9979" y="126735"/>
                  </a:lnTo>
                  <a:lnTo>
                    <a:pt x="9991" y="133776"/>
                  </a:lnTo>
                  <a:lnTo>
                    <a:pt x="10004" y="140817"/>
                  </a:lnTo>
                  <a:lnTo>
                    <a:pt x="10017" y="147858"/>
                  </a:lnTo>
                  <a:lnTo>
                    <a:pt x="10031" y="154899"/>
                  </a:lnTo>
                  <a:lnTo>
                    <a:pt x="10047" y="161940"/>
                  </a:lnTo>
                  <a:lnTo>
                    <a:pt x="10063" y="168981"/>
                  </a:lnTo>
                  <a:lnTo>
                    <a:pt x="10080" y="176022"/>
                  </a:lnTo>
                  <a:lnTo>
                    <a:pt x="10099" y="183063"/>
                  </a:lnTo>
                  <a:lnTo>
                    <a:pt x="10118" y="190103"/>
                  </a:lnTo>
                  <a:lnTo>
                    <a:pt x="10139" y="197144"/>
                  </a:lnTo>
                  <a:lnTo>
                    <a:pt x="10161" y="204185"/>
                  </a:lnTo>
                  <a:lnTo>
                    <a:pt x="10184" y="211226"/>
                  </a:lnTo>
                  <a:lnTo>
                    <a:pt x="10208" y="218267"/>
                  </a:lnTo>
                  <a:lnTo>
                    <a:pt x="10234" y="225308"/>
                  </a:lnTo>
                  <a:lnTo>
                    <a:pt x="10260" y="232349"/>
                  </a:lnTo>
                  <a:lnTo>
                    <a:pt x="10289" y="239390"/>
                  </a:lnTo>
                  <a:lnTo>
                    <a:pt x="10319" y="246431"/>
                  </a:lnTo>
                  <a:lnTo>
                    <a:pt x="10350" y="253471"/>
                  </a:lnTo>
                  <a:lnTo>
                    <a:pt x="10383" y="260512"/>
                  </a:lnTo>
                  <a:lnTo>
                    <a:pt x="10418" y="267553"/>
                  </a:lnTo>
                  <a:lnTo>
                    <a:pt x="10454" y="274594"/>
                  </a:lnTo>
                  <a:lnTo>
                    <a:pt x="10492" y="281635"/>
                  </a:lnTo>
                  <a:lnTo>
                    <a:pt x="10531" y="288676"/>
                  </a:lnTo>
                  <a:lnTo>
                    <a:pt x="10572" y="295717"/>
                  </a:lnTo>
                  <a:lnTo>
                    <a:pt x="10615" y="302758"/>
                  </a:lnTo>
                  <a:lnTo>
                    <a:pt x="10660" y="309799"/>
                  </a:lnTo>
                  <a:lnTo>
                    <a:pt x="10706" y="316839"/>
                  </a:lnTo>
                  <a:lnTo>
                    <a:pt x="10755" y="323880"/>
                  </a:lnTo>
                  <a:lnTo>
                    <a:pt x="10805" y="330921"/>
                  </a:lnTo>
                  <a:lnTo>
                    <a:pt x="10856" y="337962"/>
                  </a:lnTo>
                  <a:lnTo>
                    <a:pt x="10911" y="345003"/>
                  </a:lnTo>
                  <a:lnTo>
                    <a:pt x="10966" y="352044"/>
                  </a:lnTo>
                  <a:lnTo>
                    <a:pt x="11023" y="359085"/>
                  </a:lnTo>
                  <a:lnTo>
                    <a:pt x="11083" y="366126"/>
                  </a:lnTo>
                  <a:lnTo>
                    <a:pt x="11144" y="373166"/>
                  </a:lnTo>
                  <a:lnTo>
                    <a:pt x="11207" y="380207"/>
                  </a:lnTo>
                  <a:lnTo>
                    <a:pt x="11272" y="387248"/>
                  </a:lnTo>
                  <a:lnTo>
                    <a:pt x="11339" y="394289"/>
                  </a:lnTo>
                  <a:lnTo>
                    <a:pt x="11407" y="401330"/>
                  </a:lnTo>
                  <a:lnTo>
                    <a:pt x="11477" y="408371"/>
                  </a:lnTo>
                  <a:lnTo>
                    <a:pt x="11549" y="415412"/>
                  </a:lnTo>
                  <a:lnTo>
                    <a:pt x="11622" y="422453"/>
                  </a:lnTo>
                  <a:lnTo>
                    <a:pt x="11697" y="429494"/>
                  </a:lnTo>
                  <a:lnTo>
                    <a:pt x="11773" y="436534"/>
                  </a:lnTo>
                  <a:lnTo>
                    <a:pt x="11851" y="443575"/>
                  </a:lnTo>
                  <a:lnTo>
                    <a:pt x="11930" y="450616"/>
                  </a:lnTo>
                  <a:lnTo>
                    <a:pt x="12011" y="457657"/>
                  </a:lnTo>
                  <a:lnTo>
                    <a:pt x="12092" y="464698"/>
                  </a:lnTo>
                  <a:lnTo>
                    <a:pt x="12175" y="471739"/>
                  </a:lnTo>
                  <a:lnTo>
                    <a:pt x="12259" y="478780"/>
                  </a:lnTo>
                  <a:lnTo>
                    <a:pt x="12344" y="485821"/>
                  </a:lnTo>
                  <a:lnTo>
                    <a:pt x="12429" y="492862"/>
                  </a:lnTo>
                  <a:lnTo>
                    <a:pt x="12515" y="499902"/>
                  </a:lnTo>
                  <a:lnTo>
                    <a:pt x="12602" y="506943"/>
                  </a:lnTo>
                  <a:lnTo>
                    <a:pt x="12690" y="513984"/>
                  </a:lnTo>
                  <a:lnTo>
                    <a:pt x="12777" y="521025"/>
                  </a:lnTo>
                  <a:lnTo>
                    <a:pt x="12865" y="528066"/>
                  </a:lnTo>
                  <a:lnTo>
                    <a:pt x="12953" y="535107"/>
                  </a:lnTo>
                  <a:lnTo>
                    <a:pt x="13041" y="542148"/>
                  </a:lnTo>
                  <a:lnTo>
                    <a:pt x="13129" y="549189"/>
                  </a:lnTo>
                  <a:lnTo>
                    <a:pt x="13216" y="556230"/>
                  </a:lnTo>
                  <a:lnTo>
                    <a:pt x="13303" y="563270"/>
                  </a:lnTo>
                  <a:lnTo>
                    <a:pt x="13390" y="570311"/>
                  </a:lnTo>
                  <a:lnTo>
                    <a:pt x="13475" y="577352"/>
                  </a:lnTo>
                  <a:lnTo>
                    <a:pt x="13560" y="584393"/>
                  </a:lnTo>
                  <a:lnTo>
                    <a:pt x="13644" y="591434"/>
                  </a:lnTo>
                  <a:lnTo>
                    <a:pt x="13726" y="598475"/>
                  </a:lnTo>
                  <a:lnTo>
                    <a:pt x="13808" y="605516"/>
                  </a:lnTo>
                  <a:lnTo>
                    <a:pt x="13887" y="612557"/>
                  </a:lnTo>
                  <a:lnTo>
                    <a:pt x="13965" y="619598"/>
                  </a:lnTo>
                  <a:lnTo>
                    <a:pt x="14042" y="626638"/>
                  </a:lnTo>
                  <a:lnTo>
                    <a:pt x="14116" y="633679"/>
                  </a:lnTo>
                  <a:lnTo>
                    <a:pt x="14189" y="640720"/>
                  </a:lnTo>
                  <a:lnTo>
                    <a:pt x="14259" y="647761"/>
                  </a:lnTo>
                  <a:lnTo>
                    <a:pt x="14327" y="654802"/>
                  </a:lnTo>
                  <a:lnTo>
                    <a:pt x="14393" y="661843"/>
                  </a:lnTo>
                  <a:lnTo>
                    <a:pt x="14456" y="668884"/>
                  </a:lnTo>
                  <a:lnTo>
                    <a:pt x="14516" y="675925"/>
                  </a:lnTo>
                  <a:lnTo>
                    <a:pt x="14574" y="682966"/>
                  </a:lnTo>
                  <a:lnTo>
                    <a:pt x="14629" y="690006"/>
                  </a:lnTo>
                  <a:lnTo>
                    <a:pt x="14681" y="697047"/>
                  </a:lnTo>
                  <a:lnTo>
                    <a:pt x="14730" y="704088"/>
                  </a:lnTo>
                  <a:lnTo>
                    <a:pt x="14776" y="711129"/>
                  </a:lnTo>
                  <a:lnTo>
                    <a:pt x="14819" y="718170"/>
                  </a:lnTo>
                  <a:lnTo>
                    <a:pt x="14859" y="725211"/>
                  </a:lnTo>
                  <a:lnTo>
                    <a:pt x="14895" y="732252"/>
                  </a:lnTo>
                  <a:lnTo>
                    <a:pt x="14928" y="739293"/>
                  </a:lnTo>
                  <a:lnTo>
                    <a:pt x="14958" y="746333"/>
                  </a:lnTo>
                  <a:lnTo>
                    <a:pt x="14984" y="753374"/>
                  </a:lnTo>
                  <a:lnTo>
                    <a:pt x="15006" y="760415"/>
                  </a:lnTo>
                  <a:lnTo>
                    <a:pt x="15026" y="767456"/>
                  </a:lnTo>
                  <a:lnTo>
                    <a:pt x="15042" y="774497"/>
                  </a:lnTo>
                  <a:lnTo>
                    <a:pt x="15054" y="781538"/>
                  </a:lnTo>
                  <a:lnTo>
                    <a:pt x="15064" y="788579"/>
                  </a:lnTo>
                  <a:lnTo>
                    <a:pt x="15069" y="795620"/>
                  </a:lnTo>
                  <a:lnTo>
                    <a:pt x="15071" y="802661"/>
                  </a:lnTo>
                  <a:lnTo>
                    <a:pt x="15071" y="809701"/>
                  </a:lnTo>
                  <a:lnTo>
                    <a:pt x="15066" y="816742"/>
                  </a:lnTo>
                  <a:lnTo>
                    <a:pt x="15058" y="823783"/>
                  </a:lnTo>
                  <a:lnTo>
                    <a:pt x="15048" y="830824"/>
                  </a:lnTo>
                  <a:lnTo>
                    <a:pt x="15034" y="837865"/>
                  </a:lnTo>
                  <a:lnTo>
                    <a:pt x="15016" y="844906"/>
                  </a:lnTo>
                  <a:lnTo>
                    <a:pt x="14997" y="851947"/>
                  </a:lnTo>
                  <a:lnTo>
                    <a:pt x="14973" y="858988"/>
                  </a:lnTo>
                  <a:lnTo>
                    <a:pt x="14947" y="866029"/>
                  </a:lnTo>
                  <a:lnTo>
                    <a:pt x="14919" y="873069"/>
                  </a:lnTo>
                  <a:lnTo>
                    <a:pt x="14887" y="880110"/>
                  </a:lnTo>
                  <a:lnTo>
                    <a:pt x="14853" y="887151"/>
                  </a:lnTo>
                  <a:lnTo>
                    <a:pt x="14817" y="894192"/>
                  </a:lnTo>
                  <a:lnTo>
                    <a:pt x="14777" y="901233"/>
                  </a:lnTo>
                  <a:lnTo>
                    <a:pt x="14736" y="908274"/>
                  </a:lnTo>
                  <a:lnTo>
                    <a:pt x="14693" y="915315"/>
                  </a:lnTo>
                  <a:lnTo>
                    <a:pt x="14647" y="922356"/>
                  </a:lnTo>
                  <a:lnTo>
                    <a:pt x="14600" y="929397"/>
                  </a:lnTo>
                  <a:lnTo>
                    <a:pt x="14551" y="936437"/>
                  </a:lnTo>
                  <a:lnTo>
                    <a:pt x="14500" y="943478"/>
                  </a:lnTo>
                  <a:lnTo>
                    <a:pt x="14447" y="950519"/>
                  </a:lnTo>
                  <a:lnTo>
                    <a:pt x="14393" y="957560"/>
                  </a:lnTo>
                  <a:lnTo>
                    <a:pt x="14338" y="964601"/>
                  </a:lnTo>
                  <a:lnTo>
                    <a:pt x="14281" y="971642"/>
                  </a:lnTo>
                  <a:lnTo>
                    <a:pt x="14223" y="978683"/>
                  </a:lnTo>
                  <a:lnTo>
                    <a:pt x="14164" y="985724"/>
                  </a:lnTo>
                  <a:lnTo>
                    <a:pt x="14105" y="992765"/>
                  </a:lnTo>
                  <a:lnTo>
                    <a:pt x="14044" y="999805"/>
                  </a:lnTo>
                  <a:lnTo>
                    <a:pt x="13983" y="1006846"/>
                  </a:lnTo>
                  <a:lnTo>
                    <a:pt x="13921" y="1013887"/>
                  </a:lnTo>
                  <a:lnTo>
                    <a:pt x="13858" y="1020928"/>
                  </a:lnTo>
                  <a:lnTo>
                    <a:pt x="13795" y="1027969"/>
                  </a:lnTo>
                  <a:lnTo>
                    <a:pt x="13732" y="1035010"/>
                  </a:lnTo>
                  <a:lnTo>
                    <a:pt x="13669" y="1042051"/>
                  </a:lnTo>
                  <a:lnTo>
                    <a:pt x="13605" y="1049092"/>
                  </a:lnTo>
                  <a:lnTo>
                    <a:pt x="13542" y="1056133"/>
                  </a:lnTo>
                  <a:lnTo>
                    <a:pt x="13479" y="1063173"/>
                  </a:lnTo>
                  <a:lnTo>
                    <a:pt x="13415" y="1070214"/>
                  </a:lnTo>
                  <a:lnTo>
                    <a:pt x="13352" y="1077255"/>
                  </a:lnTo>
                  <a:lnTo>
                    <a:pt x="13290" y="1084296"/>
                  </a:lnTo>
                  <a:lnTo>
                    <a:pt x="13227" y="1091337"/>
                  </a:lnTo>
                  <a:lnTo>
                    <a:pt x="13165" y="1098378"/>
                  </a:lnTo>
                  <a:lnTo>
                    <a:pt x="13104" y="1105419"/>
                  </a:lnTo>
                  <a:lnTo>
                    <a:pt x="13043" y="1112460"/>
                  </a:lnTo>
                  <a:lnTo>
                    <a:pt x="12983" y="1119500"/>
                  </a:lnTo>
                  <a:lnTo>
                    <a:pt x="12924" y="1126541"/>
                  </a:lnTo>
                  <a:lnTo>
                    <a:pt x="12865" y="1133582"/>
                  </a:lnTo>
                  <a:lnTo>
                    <a:pt x="12807" y="1140623"/>
                  </a:lnTo>
                  <a:lnTo>
                    <a:pt x="12750" y="1147664"/>
                  </a:lnTo>
                  <a:lnTo>
                    <a:pt x="12694" y="1154705"/>
                  </a:lnTo>
                  <a:lnTo>
                    <a:pt x="12638" y="1161746"/>
                  </a:lnTo>
                  <a:lnTo>
                    <a:pt x="12584" y="1168787"/>
                  </a:lnTo>
                  <a:lnTo>
                    <a:pt x="12531" y="1175828"/>
                  </a:lnTo>
                  <a:lnTo>
                    <a:pt x="12478" y="1182868"/>
                  </a:lnTo>
                  <a:lnTo>
                    <a:pt x="12427" y="1189909"/>
                  </a:lnTo>
                  <a:lnTo>
                    <a:pt x="12377" y="1196950"/>
                  </a:lnTo>
                  <a:lnTo>
                    <a:pt x="12327" y="1203991"/>
                  </a:lnTo>
                  <a:lnTo>
                    <a:pt x="12279" y="1211032"/>
                  </a:lnTo>
                  <a:lnTo>
                    <a:pt x="12232" y="1218073"/>
                  </a:lnTo>
                  <a:lnTo>
                    <a:pt x="12186" y="1225114"/>
                  </a:lnTo>
                  <a:lnTo>
                    <a:pt x="12142" y="1232155"/>
                  </a:lnTo>
                  <a:lnTo>
                    <a:pt x="12098" y="1239196"/>
                  </a:lnTo>
                  <a:lnTo>
                    <a:pt x="12056" y="1246236"/>
                  </a:lnTo>
                  <a:lnTo>
                    <a:pt x="12014" y="1253277"/>
                  </a:lnTo>
                  <a:lnTo>
                    <a:pt x="11974" y="1260318"/>
                  </a:lnTo>
                  <a:lnTo>
                    <a:pt x="11935" y="1267359"/>
                  </a:lnTo>
                  <a:lnTo>
                    <a:pt x="11898" y="1274400"/>
                  </a:lnTo>
                  <a:lnTo>
                    <a:pt x="11861" y="1281441"/>
                  </a:lnTo>
                  <a:lnTo>
                    <a:pt x="11825" y="1288482"/>
                  </a:lnTo>
                  <a:lnTo>
                    <a:pt x="11791" y="1295523"/>
                  </a:lnTo>
                  <a:lnTo>
                    <a:pt x="11757" y="1302564"/>
                  </a:lnTo>
                  <a:lnTo>
                    <a:pt x="11725" y="1309604"/>
                  </a:lnTo>
                  <a:lnTo>
                    <a:pt x="11694" y="1316645"/>
                  </a:lnTo>
                  <a:lnTo>
                    <a:pt x="11664" y="1323686"/>
                  </a:lnTo>
                  <a:lnTo>
                    <a:pt x="11636" y="1330727"/>
                  </a:lnTo>
                  <a:lnTo>
                    <a:pt x="11608" y="1337768"/>
                  </a:lnTo>
                  <a:lnTo>
                    <a:pt x="11581" y="1344809"/>
                  </a:lnTo>
                  <a:lnTo>
                    <a:pt x="11555" y="1351850"/>
                  </a:lnTo>
                  <a:lnTo>
                    <a:pt x="11531" y="1358891"/>
                  </a:lnTo>
                  <a:lnTo>
                    <a:pt x="11507" y="1365932"/>
                  </a:lnTo>
                  <a:lnTo>
                    <a:pt x="11484" y="1372972"/>
                  </a:lnTo>
                  <a:lnTo>
                    <a:pt x="11463" y="1380013"/>
                  </a:lnTo>
                  <a:lnTo>
                    <a:pt x="11442" y="1387054"/>
                  </a:lnTo>
                  <a:lnTo>
                    <a:pt x="11422" y="1394095"/>
                  </a:lnTo>
                  <a:lnTo>
                    <a:pt x="11403" y="1401136"/>
                  </a:lnTo>
                  <a:lnTo>
                    <a:pt x="11385" y="1408177"/>
                  </a:lnTo>
                  <a:lnTo>
                    <a:pt x="11368" y="1415218"/>
                  </a:lnTo>
                  <a:lnTo>
                    <a:pt x="11352" y="1422259"/>
                  </a:lnTo>
                  <a:lnTo>
                    <a:pt x="11336" y="1429299"/>
                  </a:lnTo>
                  <a:lnTo>
                    <a:pt x="11322" y="1436340"/>
                  </a:lnTo>
                  <a:lnTo>
                    <a:pt x="11308" y="1443381"/>
                  </a:lnTo>
                  <a:lnTo>
                    <a:pt x="11295" y="1450422"/>
                  </a:lnTo>
                  <a:lnTo>
                    <a:pt x="11283" y="1457463"/>
                  </a:lnTo>
                  <a:lnTo>
                    <a:pt x="11271" y="1464504"/>
                  </a:lnTo>
                  <a:lnTo>
                    <a:pt x="11261" y="1471545"/>
                  </a:lnTo>
                  <a:lnTo>
                    <a:pt x="11251" y="1478586"/>
                  </a:lnTo>
                  <a:lnTo>
                    <a:pt x="11241" y="1485627"/>
                  </a:lnTo>
                  <a:lnTo>
                    <a:pt x="11232" y="1492667"/>
                  </a:lnTo>
                  <a:lnTo>
                    <a:pt x="11224" y="1499708"/>
                  </a:lnTo>
                  <a:lnTo>
                    <a:pt x="11216" y="1506749"/>
                  </a:lnTo>
                  <a:lnTo>
                    <a:pt x="11209" y="1513790"/>
                  </a:lnTo>
                  <a:lnTo>
                    <a:pt x="11203" y="1520831"/>
                  </a:lnTo>
                  <a:lnTo>
                    <a:pt x="11197" y="1527872"/>
                  </a:lnTo>
                  <a:lnTo>
                    <a:pt x="11192" y="1534913"/>
                  </a:lnTo>
                  <a:lnTo>
                    <a:pt x="11187" y="1541954"/>
                  </a:lnTo>
                  <a:lnTo>
                    <a:pt x="11182" y="1548995"/>
                  </a:lnTo>
                  <a:lnTo>
                    <a:pt x="11178" y="1556035"/>
                  </a:lnTo>
                  <a:lnTo>
                    <a:pt x="11175" y="1563076"/>
                  </a:lnTo>
                  <a:lnTo>
                    <a:pt x="11172" y="1570117"/>
                  </a:lnTo>
                  <a:lnTo>
                    <a:pt x="11169" y="1577158"/>
                  </a:lnTo>
                  <a:lnTo>
                    <a:pt x="11166" y="1584199"/>
                  </a:lnTo>
                  <a:lnTo>
                    <a:pt x="11164" y="1591240"/>
                  </a:lnTo>
                  <a:lnTo>
                    <a:pt x="11162" y="1598281"/>
                  </a:lnTo>
                  <a:lnTo>
                    <a:pt x="11161" y="1605322"/>
                  </a:lnTo>
                  <a:lnTo>
                    <a:pt x="11159" y="1612363"/>
                  </a:lnTo>
                  <a:lnTo>
                    <a:pt x="11158" y="1619403"/>
                  </a:lnTo>
                  <a:lnTo>
                    <a:pt x="11157" y="1626444"/>
                  </a:lnTo>
                  <a:lnTo>
                    <a:pt x="11156" y="1633485"/>
                  </a:lnTo>
                  <a:lnTo>
                    <a:pt x="11156" y="1640526"/>
                  </a:lnTo>
                  <a:lnTo>
                    <a:pt x="11155" y="1647567"/>
                  </a:lnTo>
                  <a:lnTo>
                    <a:pt x="11155" y="1654608"/>
                  </a:lnTo>
                  <a:lnTo>
                    <a:pt x="11154" y="1661649"/>
                  </a:lnTo>
                  <a:lnTo>
                    <a:pt x="11154" y="1668690"/>
                  </a:lnTo>
                  <a:lnTo>
                    <a:pt x="11154" y="1675731"/>
                  </a:lnTo>
                  <a:lnTo>
                    <a:pt x="11154" y="1682771"/>
                  </a:lnTo>
                  <a:lnTo>
                    <a:pt x="11153" y="1689812"/>
                  </a:lnTo>
                  <a:lnTo>
                    <a:pt x="11153" y="1696853"/>
                  </a:lnTo>
                  <a:lnTo>
                    <a:pt x="11152" y="1703894"/>
                  </a:lnTo>
                  <a:lnTo>
                    <a:pt x="11152" y="1710935"/>
                  </a:lnTo>
                  <a:lnTo>
                    <a:pt x="11151" y="1717976"/>
                  </a:lnTo>
                  <a:lnTo>
                    <a:pt x="11150" y="1725017"/>
                  </a:lnTo>
                  <a:lnTo>
                    <a:pt x="11149" y="1732058"/>
                  </a:lnTo>
                  <a:lnTo>
                    <a:pt x="11148" y="1739099"/>
                  </a:lnTo>
                  <a:lnTo>
                    <a:pt x="11147" y="1746139"/>
                  </a:lnTo>
                  <a:lnTo>
                    <a:pt x="11145" y="1753180"/>
                  </a:lnTo>
                  <a:lnTo>
                    <a:pt x="11143" y="1760221"/>
                  </a:lnTo>
                  <a:lnTo>
                    <a:pt x="11141" y="1767262"/>
                  </a:lnTo>
                  <a:lnTo>
                    <a:pt x="11139" y="1774303"/>
                  </a:lnTo>
                  <a:lnTo>
                    <a:pt x="11136" y="1781344"/>
                  </a:lnTo>
                  <a:lnTo>
                    <a:pt x="11133" y="1788385"/>
                  </a:lnTo>
                  <a:lnTo>
                    <a:pt x="11130" y="1795426"/>
                  </a:lnTo>
                  <a:lnTo>
                    <a:pt x="11126" y="1802466"/>
                  </a:lnTo>
                  <a:lnTo>
                    <a:pt x="11122" y="1809507"/>
                  </a:lnTo>
                  <a:lnTo>
                    <a:pt x="11118" y="1816548"/>
                  </a:lnTo>
                  <a:lnTo>
                    <a:pt x="11113" y="1823589"/>
                  </a:lnTo>
                  <a:lnTo>
                    <a:pt x="11108" y="1830630"/>
                  </a:lnTo>
                  <a:lnTo>
                    <a:pt x="11102" y="1837671"/>
                  </a:lnTo>
                  <a:lnTo>
                    <a:pt x="11096" y="1844712"/>
                  </a:lnTo>
                  <a:lnTo>
                    <a:pt x="11090" y="1851753"/>
                  </a:lnTo>
                  <a:lnTo>
                    <a:pt x="11083" y="1858794"/>
                  </a:lnTo>
                  <a:lnTo>
                    <a:pt x="11076" y="1865834"/>
                  </a:lnTo>
                  <a:lnTo>
                    <a:pt x="11069" y="1872875"/>
                  </a:lnTo>
                  <a:lnTo>
                    <a:pt x="11061" y="1879916"/>
                  </a:lnTo>
                  <a:lnTo>
                    <a:pt x="11053" y="1886957"/>
                  </a:lnTo>
                  <a:lnTo>
                    <a:pt x="11044" y="1893998"/>
                  </a:lnTo>
                  <a:lnTo>
                    <a:pt x="11035" y="1901039"/>
                  </a:lnTo>
                  <a:lnTo>
                    <a:pt x="11026" y="1908080"/>
                  </a:lnTo>
                  <a:lnTo>
                    <a:pt x="11016" y="1915121"/>
                  </a:lnTo>
                  <a:lnTo>
                    <a:pt x="11006" y="1922162"/>
                  </a:lnTo>
                  <a:lnTo>
                    <a:pt x="10996" y="1929202"/>
                  </a:lnTo>
                  <a:lnTo>
                    <a:pt x="10985" y="1936243"/>
                  </a:lnTo>
                  <a:lnTo>
                    <a:pt x="10975" y="1943284"/>
                  </a:lnTo>
                  <a:lnTo>
                    <a:pt x="10964" y="1950325"/>
                  </a:lnTo>
                  <a:lnTo>
                    <a:pt x="10953" y="1957366"/>
                  </a:lnTo>
                  <a:lnTo>
                    <a:pt x="10941" y="1964407"/>
                  </a:lnTo>
                  <a:lnTo>
                    <a:pt x="10930" y="1971448"/>
                  </a:lnTo>
                  <a:lnTo>
                    <a:pt x="10918" y="1978489"/>
                  </a:lnTo>
                  <a:lnTo>
                    <a:pt x="10907" y="1985530"/>
                  </a:lnTo>
                  <a:lnTo>
                    <a:pt x="10895" y="1992570"/>
                  </a:lnTo>
                  <a:lnTo>
                    <a:pt x="10884" y="1999611"/>
                  </a:lnTo>
                  <a:lnTo>
                    <a:pt x="10872" y="2006652"/>
                  </a:lnTo>
                  <a:lnTo>
                    <a:pt x="10861" y="2013693"/>
                  </a:lnTo>
                  <a:lnTo>
                    <a:pt x="10849" y="2020734"/>
                  </a:lnTo>
                  <a:lnTo>
                    <a:pt x="10838" y="2027775"/>
                  </a:lnTo>
                  <a:lnTo>
                    <a:pt x="10827" y="2034816"/>
                  </a:lnTo>
                  <a:lnTo>
                    <a:pt x="10817" y="2041857"/>
                  </a:lnTo>
                  <a:lnTo>
                    <a:pt x="10806" y="2048898"/>
                  </a:lnTo>
                  <a:lnTo>
                    <a:pt x="10797" y="2055938"/>
                  </a:lnTo>
                  <a:lnTo>
                    <a:pt x="10787" y="2062979"/>
                  </a:lnTo>
                  <a:lnTo>
                    <a:pt x="10778" y="2070020"/>
                  </a:lnTo>
                  <a:lnTo>
                    <a:pt x="10770" y="2077061"/>
                  </a:lnTo>
                  <a:lnTo>
                    <a:pt x="10762" y="2084102"/>
                  </a:lnTo>
                  <a:lnTo>
                    <a:pt x="10755" y="2091143"/>
                  </a:lnTo>
                  <a:lnTo>
                    <a:pt x="10749" y="2098184"/>
                  </a:lnTo>
                  <a:lnTo>
                    <a:pt x="10743" y="2105225"/>
                  </a:lnTo>
                  <a:lnTo>
                    <a:pt x="10739" y="2112266"/>
                  </a:lnTo>
                  <a:lnTo>
                    <a:pt x="10735" y="2119306"/>
                  </a:lnTo>
                  <a:lnTo>
                    <a:pt x="10732" y="2126347"/>
                  </a:lnTo>
                  <a:lnTo>
                    <a:pt x="10730" y="2133388"/>
                  </a:lnTo>
                  <a:lnTo>
                    <a:pt x="10730" y="2140429"/>
                  </a:lnTo>
                  <a:lnTo>
                    <a:pt x="10730" y="2147470"/>
                  </a:lnTo>
                  <a:lnTo>
                    <a:pt x="10732" y="2154511"/>
                  </a:lnTo>
                  <a:lnTo>
                    <a:pt x="10736" y="2161552"/>
                  </a:lnTo>
                  <a:lnTo>
                    <a:pt x="10740" y="2168593"/>
                  </a:lnTo>
                  <a:lnTo>
                    <a:pt x="10746" y="2175633"/>
                  </a:lnTo>
                  <a:lnTo>
                    <a:pt x="10754" y="2182674"/>
                  </a:lnTo>
                  <a:lnTo>
                    <a:pt x="10762" y="2189715"/>
                  </a:lnTo>
                  <a:lnTo>
                    <a:pt x="10774" y="2196756"/>
                  </a:lnTo>
                  <a:lnTo>
                    <a:pt x="10786" y="2203797"/>
                  </a:lnTo>
                  <a:lnTo>
                    <a:pt x="10800" y="2210838"/>
                  </a:lnTo>
                  <a:lnTo>
                    <a:pt x="10817" y="2217879"/>
                  </a:lnTo>
                  <a:lnTo>
                    <a:pt x="10835" y="2224920"/>
                  </a:lnTo>
                  <a:lnTo>
                    <a:pt x="10854" y="2231961"/>
                  </a:lnTo>
                  <a:lnTo>
                    <a:pt x="10877" y="2239001"/>
                  </a:lnTo>
                  <a:lnTo>
                    <a:pt x="10901" y="2246042"/>
                  </a:lnTo>
                  <a:lnTo>
                    <a:pt x="10928" y="2253083"/>
                  </a:lnTo>
                  <a:lnTo>
                    <a:pt x="10957" y="2260124"/>
                  </a:lnTo>
                  <a:lnTo>
                    <a:pt x="10988" y="2267165"/>
                  </a:lnTo>
                  <a:lnTo>
                    <a:pt x="11021" y="2274206"/>
                  </a:lnTo>
                  <a:lnTo>
                    <a:pt x="11058" y="2281247"/>
                  </a:lnTo>
                  <a:lnTo>
                    <a:pt x="11096" y="2288288"/>
                  </a:lnTo>
                  <a:lnTo>
                    <a:pt x="11137" y="2295329"/>
                  </a:lnTo>
                  <a:lnTo>
                    <a:pt x="11182" y="2302369"/>
                  </a:lnTo>
                  <a:lnTo>
                    <a:pt x="11228" y="2309410"/>
                  </a:lnTo>
                  <a:lnTo>
                    <a:pt x="11277" y="2316451"/>
                  </a:lnTo>
                  <a:lnTo>
                    <a:pt x="11330" y="2323492"/>
                  </a:lnTo>
                  <a:lnTo>
                    <a:pt x="11385" y="2330533"/>
                  </a:lnTo>
                  <a:lnTo>
                    <a:pt x="11443" y="2337574"/>
                  </a:lnTo>
                  <a:lnTo>
                    <a:pt x="11504" y="2344615"/>
                  </a:lnTo>
                  <a:lnTo>
                    <a:pt x="11568" y="2351656"/>
                  </a:lnTo>
                  <a:lnTo>
                    <a:pt x="11635" y="2358697"/>
                  </a:lnTo>
                  <a:lnTo>
                    <a:pt x="11706" y="2365737"/>
                  </a:lnTo>
                  <a:lnTo>
                    <a:pt x="11779" y="2372778"/>
                  </a:lnTo>
                  <a:lnTo>
                    <a:pt x="11856" y="2379819"/>
                  </a:lnTo>
                  <a:lnTo>
                    <a:pt x="11936" y="2386860"/>
                  </a:lnTo>
                  <a:lnTo>
                    <a:pt x="12019" y="2393901"/>
                  </a:lnTo>
                  <a:lnTo>
                    <a:pt x="12106" y="2400942"/>
                  </a:lnTo>
                  <a:lnTo>
                    <a:pt x="12196" y="2407983"/>
                  </a:lnTo>
                  <a:lnTo>
                    <a:pt x="12288" y="2415024"/>
                  </a:lnTo>
                  <a:lnTo>
                    <a:pt x="12385" y="2422065"/>
                  </a:lnTo>
                  <a:lnTo>
                    <a:pt x="12485" y="2429105"/>
                  </a:lnTo>
                  <a:lnTo>
                    <a:pt x="12587" y="2436146"/>
                  </a:lnTo>
                  <a:lnTo>
                    <a:pt x="12694" y="2443187"/>
                  </a:lnTo>
                  <a:lnTo>
                    <a:pt x="12804" y="2450228"/>
                  </a:lnTo>
                  <a:lnTo>
                    <a:pt x="12916" y="2457269"/>
                  </a:lnTo>
                  <a:lnTo>
                    <a:pt x="13033" y="2464310"/>
                  </a:lnTo>
                  <a:lnTo>
                    <a:pt x="13152" y="2471351"/>
                  </a:lnTo>
                  <a:lnTo>
                    <a:pt x="13273" y="2478392"/>
                  </a:lnTo>
                  <a:lnTo>
                    <a:pt x="13400" y="2485433"/>
                  </a:lnTo>
                  <a:lnTo>
                    <a:pt x="13528" y="2492473"/>
                  </a:lnTo>
                  <a:lnTo>
                    <a:pt x="13659" y="2499514"/>
                  </a:lnTo>
                  <a:lnTo>
                    <a:pt x="13793" y="2506555"/>
                  </a:lnTo>
                  <a:lnTo>
                    <a:pt x="13930" y="2513596"/>
                  </a:lnTo>
                  <a:lnTo>
                    <a:pt x="14069" y="2520637"/>
                  </a:lnTo>
                  <a:lnTo>
                    <a:pt x="14212" y="2527678"/>
                  </a:lnTo>
                  <a:lnTo>
                    <a:pt x="14356" y="2534719"/>
                  </a:lnTo>
                  <a:lnTo>
                    <a:pt x="14502" y="2541760"/>
                  </a:lnTo>
                  <a:lnTo>
                    <a:pt x="14651" y="2548800"/>
                  </a:lnTo>
                  <a:lnTo>
                    <a:pt x="14802" y="2555841"/>
                  </a:lnTo>
                  <a:lnTo>
                    <a:pt x="14954" y="2562882"/>
                  </a:lnTo>
                  <a:lnTo>
                    <a:pt x="15108" y="2569923"/>
                  </a:lnTo>
                  <a:lnTo>
                    <a:pt x="15264" y="2576964"/>
                  </a:lnTo>
                  <a:lnTo>
                    <a:pt x="15420" y="2584005"/>
                  </a:lnTo>
                  <a:lnTo>
                    <a:pt x="15578" y="2591046"/>
                  </a:lnTo>
                  <a:lnTo>
                    <a:pt x="15736" y="2598087"/>
                  </a:lnTo>
                  <a:lnTo>
                    <a:pt x="15895" y="2605128"/>
                  </a:lnTo>
                  <a:lnTo>
                    <a:pt x="16054" y="2612168"/>
                  </a:lnTo>
                  <a:lnTo>
                    <a:pt x="16213" y="2619209"/>
                  </a:lnTo>
                  <a:lnTo>
                    <a:pt x="16372" y="2626250"/>
                  </a:lnTo>
                  <a:lnTo>
                    <a:pt x="16531" y="2633291"/>
                  </a:lnTo>
                  <a:lnTo>
                    <a:pt x="16689" y="2640332"/>
                  </a:lnTo>
                  <a:lnTo>
                    <a:pt x="16846" y="2647373"/>
                  </a:lnTo>
                  <a:lnTo>
                    <a:pt x="17001" y="2654414"/>
                  </a:lnTo>
                  <a:lnTo>
                    <a:pt x="17155" y="2661455"/>
                  </a:lnTo>
                  <a:lnTo>
                    <a:pt x="17307" y="2668496"/>
                  </a:lnTo>
                  <a:lnTo>
                    <a:pt x="17456" y="2675536"/>
                  </a:lnTo>
                  <a:lnTo>
                    <a:pt x="17604" y="2682577"/>
                  </a:lnTo>
                  <a:lnTo>
                    <a:pt x="17748" y="2689618"/>
                  </a:lnTo>
                  <a:lnTo>
                    <a:pt x="17890" y="2696659"/>
                  </a:lnTo>
                  <a:lnTo>
                    <a:pt x="18028" y="2703700"/>
                  </a:lnTo>
                  <a:lnTo>
                    <a:pt x="18162" y="2710741"/>
                  </a:lnTo>
                  <a:lnTo>
                    <a:pt x="18292" y="2717782"/>
                  </a:lnTo>
                  <a:lnTo>
                    <a:pt x="18419" y="2724823"/>
                  </a:lnTo>
                  <a:lnTo>
                    <a:pt x="18540" y="2731864"/>
                  </a:lnTo>
                  <a:lnTo>
                    <a:pt x="18656" y="2738904"/>
                  </a:lnTo>
                  <a:lnTo>
                    <a:pt x="18769" y="2745945"/>
                  </a:lnTo>
                  <a:lnTo>
                    <a:pt x="18874" y="2752986"/>
                  </a:lnTo>
                  <a:lnTo>
                    <a:pt x="18974" y="2760027"/>
                  </a:lnTo>
                  <a:lnTo>
                    <a:pt x="19070" y="2767068"/>
                  </a:lnTo>
                  <a:lnTo>
                    <a:pt x="19156" y="2774109"/>
                  </a:lnTo>
                  <a:lnTo>
                    <a:pt x="19238" y="2781150"/>
                  </a:lnTo>
                  <a:lnTo>
                    <a:pt x="19315" y="2788191"/>
                  </a:lnTo>
                  <a:lnTo>
                    <a:pt x="19381" y="2795232"/>
                  </a:lnTo>
                  <a:lnTo>
                    <a:pt x="19443" y="2802272"/>
                  </a:lnTo>
                  <a:lnTo>
                    <a:pt x="19498" y="2809313"/>
                  </a:lnTo>
                  <a:lnTo>
                    <a:pt x="19543" y="2816354"/>
                  </a:lnTo>
                  <a:lnTo>
                    <a:pt x="19582" y="2823395"/>
                  </a:lnTo>
                  <a:lnTo>
                    <a:pt x="19615" y="2830436"/>
                  </a:lnTo>
                  <a:lnTo>
                    <a:pt x="19637" y="2837477"/>
                  </a:lnTo>
                  <a:lnTo>
                    <a:pt x="19653" y="2844518"/>
                  </a:lnTo>
                  <a:lnTo>
                    <a:pt x="19662" y="2851559"/>
                  </a:lnTo>
                  <a:lnTo>
                    <a:pt x="19661" y="2858599"/>
                  </a:lnTo>
                  <a:lnTo>
                    <a:pt x="19653" y="2865640"/>
                  </a:lnTo>
                  <a:lnTo>
                    <a:pt x="19638" y="2872681"/>
                  </a:lnTo>
                  <a:lnTo>
                    <a:pt x="19613" y="2879722"/>
                  </a:lnTo>
                  <a:lnTo>
                    <a:pt x="19582" y="2886763"/>
                  </a:lnTo>
                  <a:lnTo>
                    <a:pt x="19542" y="2893804"/>
                  </a:lnTo>
                  <a:lnTo>
                    <a:pt x="19493" y="2900845"/>
                  </a:lnTo>
                  <a:lnTo>
                    <a:pt x="19439" y="2907886"/>
                  </a:lnTo>
                  <a:lnTo>
                    <a:pt x="19376" y="2914927"/>
                  </a:lnTo>
                  <a:lnTo>
                    <a:pt x="19305" y="2921967"/>
                  </a:lnTo>
                  <a:lnTo>
                    <a:pt x="19228" y="2929008"/>
                  </a:lnTo>
                  <a:lnTo>
                    <a:pt x="19143" y="2936049"/>
                  </a:lnTo>
                  <a:lnTo>
                    <a:pt x="19050" y="2943090"/>
                  </a:lnTo>
                  <a:lnTo>
                    <a:pt x="18953" y="2950131"/>
                  </a:lnTo>
                  <a:lnTo>
                    <a:pt x="18847" y="2957172"/>
                  </a:lnTo>
                  <a:lnTo>
                    <a:pt x="18735" y="2964213"/>
                  </a:lnTo>
                  <a:lnTo>
                    <a:pt x="18619" y="2971254"/>
                  </a:lnTo>
                  <a:lnTo>
                    <a:pt x="18495" y="2978295"/>
                  </a:lnTo>
                  <a:lnTo>
                    <a:pt x="18366" y="2985335"/>
                  </a:lnTo>
                  <a:lnTo>
                    <a:pt x="18233" y="2992376"/>
                  </a:lnTo>
                  <a:lnTo>
                    <a:pt x="18093" y="2999417"/>
                  </a:lnTo>
                  <a:lnTo>
                    <a:pt x="17949" y="3006458"/>
                  </a:lnTo>
                  <a:lnTo>
                    <a:pt x="17802" y="3013499"/>
                  </a:lnTo>
                  <a:lnTo>
                    <a:pt x="17649" y="3020540"/>
                  </a:lnTo>
                  <a:lnTo>
                    <a:pt x="17493" y="3027581"/>
                  </a:lnTo>
                  <a:lnTo>
                    <a:pt x="17335" y="3034622"/>
                  </a:lnTo>
                  <a:lnTo>
                    <a:pt x="17172" y="3041663"/>
                  </a:lnTo>
                  <a:lnTo>
                    <a:pt x="17008" y="3048703"/>
                  </a:lnTo>
                  <a:lnTo>
                    <a:pt x="16841" y="3055744"/>
                  </a:lnTo>
                  <a:lnTo>
                    <a:pt x="16671" y="3062785"/>
                  </a:lnTo>
                  <a:lnTo>
                    <a:pt x="16501" y="3069826"/>
                  </a:lnTo>
                  <a:lnTo>
                    <a:pt x="16329" y="3076867"/>
                  </a:lnTo>
                  <a:lnTo>
                    <a:pt x="16155" y="3083908"/>
                  </a:lnTo>
                  <a:lnTo>
                    <a:pt x="15981" y="3090949"/>
                  </a:lnTo>
                  <a:lnTo>
                    <a:pt x="15807" y="3097990"/>
                  </a:lnTo>
                  <a:lnTo>
                    <a:pt x="15632" y="3105031"/>
                  </a:lnTo>
                  <a:lnTo>
                    <a:pt x="15458" y="3112071"/>
                  </a:lnTo>
                  <a:lnTo>
                    <a:pt x="15284" y="3119112"/>
                  </a:lnTo>
                  <a:lnTo>
                    <a:pt x="15111" y="3126153"/>
                  </a:lnTo>
                  <a:lnTo>
                    <a:pt x="14939" y="3133194"/>
                  </a:lnTo>
                  <a:lnTo>
                    <a:pt x="14768" y="3140235"/>
                  </a:lnTo>
                  <a:lnTo>
                    <a:pt x="14599" y="3147276"/>
                  </a:lnTo>
                  <a:lnTo>
                    <a:pt x="14431" y="3154317"/>
                  </a:lnTo>
                  <a:lnTo>
                    <a:pt x="14266" y="3161358"/>
                  </a:lnTo>
                  <a:lnTo>
                    <a:pt x="14103" y="3168399"/>
                  </a:lnTo>
                  <a:lnTo>
                    <a:pt x="13941" y="3175439"/>
                  </a:lnTo>
                  <a:lnTo>
                    <a:pt x="13783" y="3182480"/>
                  </a:lnTo>
                  <a:lnTo>
                    <a:pt x="13628" y="3189521"/>
                  </a:lnTo>
                  <a:lnTo>
                    <a:pt x="13475" y="3196562"/>
                  </a:lnTo>
                  <a:lnTo>
                    <a:pt x="13325" y="3203603"/>
                  </a:lnTo>
                  <a:lnTo>
                    <a:pt x="13179" y="3210644"/>
                  </a:lnTo>
                  <a:lnTo>
                    <a:pt x="13035" y="3217685"/>
                  </a:lnTo>
                  <a:lnTo>
                    <a:pt x="12896" y="3224726"/>
                  </a:lnTo>
                  <a:lnTo>
                    <a:pt x="12760" y="3231766"/>
                  </a:lnTo>
                  <a:lnTo>
                    <a:pt x="12627" y="3238807"/>
                  </a:lnTo>
                  <a:lnTo>
                    <a:pt x="12498" y="3245848"/>
                  </a:lnTo>
                  <a:lnTo>
                    <a:pt x="12373" y="3252889"/>
                  </a:lnTo>
                  <a:lnTo>
                    <a:pt x="12251" y="3259930"/>
                  </a:lnTo>
                  <a:lnTo>
                    <a:pt x="12133" y="3266971"/>
                  </a:lnTo>
                  <a:lnTo>
                    <a:pt x="12020" y="3274012"/>
                  </a:lnTo>
                  <a:lnTo>
                    <a:pt x="11909" y="3281053"/>
                  </a:lnTo>
                  <a:lnTo>
                    <a:pt x="11803" y="3288094"/>
                  </a:lnTo>
                  <a:lnTo>
                    <a:pt x="11700" y="3295134"/>
                  </a:lnTo>
                  <a:lnTo>
                    <a:pt x="11601" y="3302175"/>
                  </a:lnTo>
                  <a:lnTo>
                    <a:pt x="11506" y="3309216"/>
                  </a:lnTo>
                  <a:lnTo>
                    <a:pt x="11415" y="3316257"/>
                  </a:lnTo>
                  <a:lnTo>
                    <a:pt x="11326" y="3323298"/>
                  </a:lnTo>
                  <a:lnTo>
                    <a:pt x="11243" y="3330339"/>
                  </a:lnTo>
                  <a:lnTo>
                    <a:pt x="11162" y="3337380"/>
                  </a:lnTo>
                  <a:lnTo>
                    <a:pt x="11084" y="3344421"/>
                  </a:lnTo>
                  <a:lnTo>
                    <a:pt x="11012" y="3351462"/>
                  </a:lnTo>
                  <a:lnTo>
                    <a:pt x="10941" y="3358502"/>
                  </a:lnTo>
                  <a:lnTo>
                    <a:pt x="10873" y="3365543"/>
                  </a:lnTo>
                  <a:lnTo>
                    <a:pt x="10810" y="3372584"/>
                  </a:lnTo>
                  <a:lnTo>
                    <a:pt x="10749" y="3379625"/>
                  </a:lnTo>
                  <a:lnTo>
                    <a:pt x="10691" y="3386666"/>
                  </a:lnTo>
                  <a:lnTo>
                    <a:pt x="10637" y="3393707"/>
                  </a:lnTo>
                  <a:lnTo>
                    <a:pt x="10584" y="3400748"/>
                  </a:lnTo>
                  <a:lnTo>
                    <a:pt x="10535" y="3407789"/>
                  </a:lnTo>
                  <a:lnTo>
                    <a:pt x="10488" y="3414830"/>
                  </a:lnTo>
                  <a:lnTo>
                    <a:pt x="10444" y="3421870"/>
                  </a:lnTo>
                  <a:lnTo>
                    <a:pt x="10402" y="3428911"/>
                  </a:lnTo>
                  <a:lnTo>
                    <a:pt x="10363" y="3435952"/>
                  </a:lnTo>
                  <a:lnTo>
                    <a:pt x="10326" y="3442993"/>
                  </a:lnTo>
                  <a:lnTo>
                    <a:pt x="10291" y="3450034"/>
                  </a:lnTo>
                  <a:lnTo>
                    <a:pt x="10258" y="3457075"/>
                  </a:lnTo>
                  <a:lnTo>
                    <a:pt x="10227" y="3464116"/>
                  </a:lnTo>
                  <a:lnTo>
                    <a:pt x="10198" y="3471157"/>
                  </a:lnTo>
                  <a:lnTo>
                    <a:pt x="10172" y="3478198"/>
                  </a:lnTo>
                  <a:lnTo>
                    <a:pt x="10146" y="3485238"/>
                  </a:lnTo>
                  <a:lnTo>
                    <a:pt x="10122" y="3492279"/>
                  </a:lnTo>
                  <a:lnTo>
                    <a:pt x="10100" y="3499320"/>
                  </a:lnTo>
                  <a:lnTo>
                    <a:pt x="10079" y="3506361"/>
                  </a:lnTo>
                  <a:lnTo>
                    <a:pt x="10060" y="3513402"/>
                  </a:lnTo>
                  <a:lnTo>
                    <a:pt x="10042" y="3520443"/>
                  </a:lnTo>
                  <a:lnTo>
                    <a:pt x="10025" y="3527484"/>
                  </a:lnTo>
                  <a:lnTo>
                    <a:pt x="10009" y="3534525"/>
                  </a:lnTo>
                  <a:lnTo>
                    <a:pt x="9995" y="3541566"/>
                  </a:lnTo>
                  <a:lnTo>
                    <a:pt x="9981" y="3548606"/>
                  </a:lnTo>
                  <a:lnTo>
                    <a:pt x="9969" y="3555647"/>
                  </a:lnTo>
                  <a:lnTo>
                    <a:pt x="9957" y="3562688"/>
                  </a:lnTo>
                  <a:lnTo>
                    <a:pt x="9947" y="3569729"/>
                  </a:lnTo>
                  <a:lnTo>
                    <a:pt x="9937" y="3576770"/>
                  </a:lnTo>
                  <a:lnTo>
                    <a:pt x="9928" y="3583811"/>
                  </a:lnTo>
                  <a:lnTo>
                    <a:pt x="9919" y="3590852"/>
                  </a:lnTo>
                  <a:lnTo>
                    <a:pt x="9911" y="3597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7659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774170"/>
              <a:ext cx="0" cy="2750"/>
            </a:xfrm>
            <a:custGeom>
              <a:avLst/>
              <a:pathLst>
                <a:path w="0" h="2750">
                  <a:moveTo>
                    <a:pt x="0" y="0"/>
                  </a:moveTo>
                  <a:lnTo>
                    <a:pt x="0" y="27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765917"/>
              <a:ext cx="125145" cy="8252"/>
            </a:xfrm>
            <a:custGeom>
              <a:avLst/>
              <a:pathLst>
                <a:path w="125145" h="8252">
                  <a:moveTo>
                    <a:pt x="0" y="0"/>
                  </a:moveTo>
                  <a:lnTo>
                    <a:pt x="0" y="8252"/>
                  </a:lnTo>
                  <a:lnTo>
                    <a:pt x="125145" y="825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76591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613565"/>
              <a:ext cx="0" cy="251988"/>
            </a:xfrm>
            <a:custGeom>
              <a:avLst/>
              <a:pathLst>
                <a:path w="0" h="251988">
                  <a:moveTo>
                    <a:pt x="0" y="2519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475415"/>
              <a:ext cx="0" cy="316910"/>
            </a:xfrm>
            <a:custGeom>
              <a:avLst/>
              <a:pathLst>
                <a:path w="0" h="316910">
                  <a:moveTo>
                    <a:pt x="0" y="0"/>
                  </a:moveTo>
                  <a:lnTo>
                    <a:pt x="0" y="3169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865553"/>
              <a:ext cx="125145" cy="1609862"/>
            </a:xfrm>
            <a:custGeom>
              <a:avLst/>
              <a:pathLst>
                <a:path w="125145" h="1609862">
                  <a:moveTo>
                    <a:pt x="0" y="0"/>
                  </a:moveTo>
                  <a:lnTo>
                    <a:pt x="0" y="1609862"/>
                  </a:lnTo>
                  <a:lnTo>
                    <a:pt x="125145" y="1609862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00090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600360"/>
              <a:ext cx="0" cy="222277"/>
            </a:xfrm>
            <a:custGeom>
              <a:avLst/>
              <a:pathLst>
                <a:path w="0" h="222277">
                  <a:moveTo>
                    <a:pt x="0" y="2222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76921"/>
              <a:ext cx="0" cy="19806"/>
            </a:xfrm>
            <a:custGeom>
              <a:avLst/>
              <a:pathLst>
                <a:path w="0" h="19806">
                  <a:moveTo>
                    <a:pt x="0" y="0"/>
                  </a:moveTo>
                  <a:lnTo>
                    <a:pt x="0" y="198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822638"/>
              <a:ext cx="125145" cy="1954283"/>
            </a:xfrm>
            <a:custGeom>
              <a:avLst/>
              <a:pathLst>
                <a:path w="125145" h="1954283">
                  <a:moveTo>
                    <a:pt x="0" y="0"/>
                  </a:moveTo>
                  <a:lnTo>
                    <a:pt x="0" y="1954283"/>
                  </a:lnTo>
                  <a:lnTo>
                    <a:pt x="125145" y="195428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68668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45488" y="4743888"/>
              <a:ext cx="66065" cy="66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67734" y="4759348"/>
              <a:ext cx="65955" cy="65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67668" y="4733031"/>
              <a:ext cx="65772" cy="65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14225" y="4735251"/>
              <a:ext cx="65732" cy="65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17235" y="4752839"/>
              <a:ext cx="65769" cy="65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10430" y="4763842"/>
              <a:ext cx="65772" cy="65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20875" y="4763835"/>
              <a:ext cx="65786" cy="65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83498" y="4408506"/>
              <a:ext cx="133818" cy="133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92270" y="4759433"/>
              <a:ext cx="65786" cy="65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57622" y="4763830"/>
              <a:ext cx="65794" cy="65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35226" y="4708813"/>
              <a:ext cx="65791" cy="6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74412" y="4719840"/>
              <a:ext cx="65743" cy="65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191180" y="4755039"/>
              <a:ext cx="65772" cy="65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07166" y="3604053"/>
              <a:ext cx="65738" cy="65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74329" y="4733028"/>
              <a:ext cx="65777" cy="65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70979" y="2721552"/>
              <a:ext cx="65724" cy="657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08066" y="2567384"/>
              <a:ext cx="65953" cy="659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88710" y="2580676"/>
              <a:ext cx="65777" cy="657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90942" y="2578471"/>
              <a:ext cx="65786" cy="657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75876" y="4444635"/>
              <a:ext cx="65961" cy="659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33629" y="2789750"/>
              <a:ext cx="65774" cy="65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65311" y="2591699"/>
              <a:ext cx="65738" cy="657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02990" y="2653198"/>
              <a:ext cx="65984" cy="659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35066" y="3821922"/>
              <a:ext cx="65752" cy="65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23807" y="2967925"/>
              <a:ext cx="65950" cy="659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35817" y="2961314"/>
              <a:ext cx="65967" cy="659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79723" y="4654828"/>
              <a:ext cx="63723" cy="63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00634" y="2604774"/>
              <a:ext cx="65998" cy="65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686030" y="4691362"/>
              <a:ext cx="171117" cy="171117"/>
            </a:xfrm>
            <a:custGeom>
              <a:avLst/>
              <a:pathLst>
                <a:path w="171117" h="171117">
                  <a:moveTo>
                    <a:pt x="0" y="85558"/>
                  </a:moveTo>
                  <a:lnTo>
                    <a:pt x="85558" y="0"/>
                  </a:lnTo>
                  <a:lnTo>
                    <a:pt x="171117" y="85558"/>
                  </a:lnTo>
                  <a:lnTo>
                    <a:pt x="85558" y="17111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09751" y="3291435"/>
              <a:ext cx="65955" cy="659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10647" y="4744142"/>
              <a:ext cx="65558" cy="655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48046" y="4759466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13231" y="4733058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82591" y="4735263"/>
              <a:ext cx="65709" cy="65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35340" y="4752862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02043" y="4763870"/>
              <a:ext cx="65715" cy="6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00601" y="476386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206407" y="4442552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45707" y="4759461"/>
              <a:ext cx="65729" cy="65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63534" y="4763864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27382" y="4708849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14771" y="4719859"/>
              <a:ext cx="65707" cy="65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24762" y="4755063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01031" y="3604060"/>
              <a:ext cx="65724" cy="6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98803" y="4733058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99082" y="2721560"/>
              <a:ext cx="65707" cy="65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49281" y="2567492"/>
              <a:ext cx="65735" cy="657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61899" y="2580698"/>
              <a:ext cx="65732" cy="657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68340" y="2578498"/>
              <a:ext cx="65732" cy="657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22320" y="4444749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96835" y="2789781"/>
              <a:ext cx="65712" cy="657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92393" y="2591714"/>
              <a:ext cx="65709" cy="657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25934" y="2653298"/>
              <a:ext cx="65783" cy="65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99860" y="3821941"/>
              <a:ext cx="65715" cy="6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288142" y="2968038"/>
              <a:ext cx="65724" cy="6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58368" y="2921246"/>
              <a:ext cx="146103" cy="146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628733" y="4626085"/>
              <a:ext cx="121207" cy="121207"/>
            </a:xfrm>
            <a:custGeom>
              <a:avLst/>
              <a:pathLst>
                <a:path w="121207" h="121207">
                  <a:moveTo>
                    <a:pt x="0" y="60603"/>
                  </a:moveTo>
                  <a:lnTo>
                    <a:pt x="60603" y="0"/>
                  </a:lnTo>
                  <a:lnTo>
                    <a:pt x="121207" y="60603"/>
                  </a:lnTo>
                  <a:lnTo>
                    <a:pt x="60603" y="1212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60530" y="2604903"/>
              <a:ext cx="65741" cy="657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05865" y="4744066"/>
              <a:ext cx="65709" cy="65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65685" y="3291548"/>
              <a:ext cx="65729" cy="65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08184" y="4744019"/>
              <a:ext cx="65803" cy="65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84239" y="4759444"/>
              <a:ext cx="65763" cy="65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998078" y="4733042"/>
              <a:ext cx="65749" cy="65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35383" y="4735244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46181" y="4752846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39531" y="4763857"/>
              <a:ext cx="65741" cy="65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14572" y="4763850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41790" y="4442534"/>
              <a:ext cx="65763" cy="65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75278" y="4759446"/>
              <a:ext cx="65760" cy="6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85612" y="4763844"/>
              <a:ext cx="65766" cy="65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06676" y="4708827"/>
              <a:ext cx="65763" cy="65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24167" y="4719839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29040" y="4755044"/>
              <a:ext cx="65760" cy="6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08787" y="3604053"/>
              <a:ext cx="65738" cy="65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86676" y="4733037"/>
              <a:ext cx="65760" cy="6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20654" y="2721542"/>
              <a:ext cx="65743" cy="657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14931" y="2567481"/>
              <a:ext cx="65758" cy="65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895462" y="2580681"/>
              <a:ext cx="65766" cy="65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75731" y="2578474"/>
              <a:ext cx="65780" cy="65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00758" y="4444741"/>
              <a:ext cx="65749" cy="65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03821" y="2789762"/>
              <a:ext cx="65752" cy="657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74455" y="2591699"/>
              <a:ext cx="65738" cy="657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12413" y="2653301"/>
              <a:ext cx="65777" cy="657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94902" y="3821924"/>
              <a:ext cx="65749" cy="65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71787" y="2968022"/>
              <a:ext cx="65755" cy="657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70676" y="2961416"/>
              <a:ext cx="65763" cy="65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18552" y="4662660"/>
              <a:ext cx="48059" cy="48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33815" y="2604891"/>
              <a:ext cx="65763" cy="657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15596" y="4744042"/>
              <a:ext cx="65758" cy="65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03734" y="3291530"/>
              <a:ext cx="65766" cy="657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51081" y="4743985"/>
              <a:ext cx="65871" cy="65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57524" y="4759430"/>
              <a:ext cx="65791" cy="6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22307" y="4733058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90235" y="4735266"/>
              <a:ext cx="65704" cy="65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99057" y="4752856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278326" y="4763867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23134" y="4763869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947579" y="4442514"/>
              <a:ext cx="65803" cy="65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21296" y="4759466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40054" y="476386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33882" y="4708838"/>
              <a:ext cx="65741" cy="65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24851" y="4719862"/>
              <a:ext cx="65701" cy="6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39603" y="4755061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48542" y="3604052"/>
              <a:ext cx="65741" cy="657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09471" y="4733049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49624" y="2721565"/>
              <a:ext cx="65698" cy="656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92477" y="2567464"/>
              <a:ext cx="65791" cy="657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63415" y="2580704"/>
              <a:ext cx="65721" cy="65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48466" y="2578476"/>
              <a:ext cx="65774" cy="657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33904" y="4444707"/>
              <a:ext cx="65817" cy="65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31723" y="2789781"/>
              <a:ext cx="65712" cy="657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36315" y="2591714"/>
              <a:ext cx="65709" cy="657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94026" y="2653274"/>
              <a:ext cx="65831" cy="65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21043" y="382193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04994" y="2968003"/>
              <a:ext cx="65794" cy="65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072435" y="2961400"/>
              <a:ext cx="65794" cy="65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30105" y="4622475"/>
              <a:ext cx="128427" cy="12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62169" y="2604877"/>
              <a:ext cx="65791" cy="657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65432" y="4744060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10574" y="3291509"/>
              <a:ext cx="65808" cy="658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20533" y="4743467"/>
              <a:ext cx="66907" cy="66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78029" y="4758887"/>
              <a:ext cx="66879" cy="66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45068" y="4732833"/>
              <a:ext cx="66167" cy="66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08413" y="4735109"/>
              <a:ext cx="66017" cy="66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244276" y="4752684"/>
              <a:ext cx="66079" cy="66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85147" y="4763698"/>
              <a:ext cx="66060" cy="660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84917" y="4763710"/>
              <a:ext cx="66034" cy="66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23966" y="4454703"/>
              <a:ext cx="41425" cy="41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949134" y="4759275"/>
              <a:ext cx="66102" cy="66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46367" y="4763675"/>
              <a:ext cx="66105" cy="66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97849" y="4708667"/>
              <a:ext cx="66082" cy="66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23342" y="4719646"/>
              <a:ext cx="66133" cy="66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53460" y="4754886"/>
              <a:ext cx="66077" cy="66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928057" y="3603926"/>
              <a:ext cx="65992" cy="65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30694" y="4732884"/>
              <a:ext cx="66065" cy="66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45499" y="2721418"/>
              <a:ext cx="65992" cy="659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229118" y="2566909"/>
              <a:ext cx="66901" cy="669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706098" y="2545936"/>
              <a:ext cx="135257" cy="1352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57109" y="2578325"/>
              <a:ext cx="66077" cy="660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26877" y="4444132"/>
              <a:ext cx="66968" cy="66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59054" y="2789587"/>
              <a:ext cx="66102" cy="661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082193" y="2555711"/>
              <a:ext cx="137715" cy="1377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57751" y="2650378"/>
              <a:ext cx="71623" cy="71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55750" y="3821788"/>
              <a:ext cx="66020" cy="66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43178" y="2963204"/>
              <a:ext cx="75392" cy="753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78101" y="2960850"/>
              <a:ext cx="66896" cy="668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05342" y="4664095"/>
              <a:ext cx="45188" cy="4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84469" y="2604322"/>
              <a:ext cx="66901" cy="669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89463" y="4743882"/>
              <a:ext cx="66077" cy="660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67528" y="3303911"/>
              <a:ext cx="41004" cy="410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60029" y="4743879"/>
              <a:ext cx="66082" cy="66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51883" y="4759336"/>
              <a:ext cx="65981" cy="65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03609" y="4733032"/>
              <a:ext cx="65769" cy="65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99145" y="4735242"/>
              <a:ext cx="65752" cy="65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88887" y="4752819"/>
              <a:ext cx="65808" cy="65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85982" y="4763836"/>
              <a:ext cx="65783" cy="65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37910" y="4763849"/>
              <a:ext cx="65758" cy="65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04451" y="4442398"/>
              <a:ext cx="66034" cy="66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47021" y="4759439"/>
              <a:ext cx="65774" cy="65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366629" y="4763846"/>
              <a:ext cx="65763" cy="65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83434" y="4708822"/>
              <a:ext cx="65772" cy="65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221589" y="4719839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26675" y="4755036"/>
              <a:ext cx="65777" cy="65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215007" y="3604039"/>
              <a:ext cx="65766" cy="657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138852" y="4733028"/>
              <a:ext cx="65777" cy="65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69378" y="2721546"/>
              <a:ext cx="65735" cy="657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56015" y="2567341"/>
              <a:ext cx="66037" cy="66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67430" y="2580681"/>
              <a:ext cx="65766" cy="65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47091" y="2578475"/>
              <a:ext cx="65777" cy="657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08012" y="4444595"/>
              <a:ext cx="66043" cy="66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88628" y="2789754"/>
              <a:ext cx="65766" cy="657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51196" y="2591691"/>
              <a:ext cx="65755" cy="657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73470" y="2653161"/>
              <a:ext cx="66057" cy="660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214738" y="3821918"/>
              <a:ext cx="65760" cy="6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640066" y="2928166"/>
              <a:ext cx="145468" cy="145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250248" y="2961279"/>
              <a:ext cx="66037" cy="660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896673" y="4653656"/>
              <a:ext cx="66065" cy="660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45158" y="2604754"/>
              <a:ext cx="66037" cy="66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896791" y="4744039"/>
              <a:ext cx="65763" cy="65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17424" y="3291393"/>
              <a:ext cx="66040" cy="660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356573" y="4744112"/>
              <a:ext cx="65618" cy="65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17289" y="4759457"/>
              <a:ext cx="65738" cy="65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19580" y="4733099"/>
              <a:ext cx="65635" cy="65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008878" y="4735302"/>
              <a:ext cx="65630" cy="656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68683" y="4752905"/>
              <a:ext cx="65637" cy="65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169573" y="4763913"/>
              <a:ext cx="65628" cy="65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79710" y="4763912"/>
              <a:ext cx="65632" cy="65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251244" y="4442546"/>
              <a:ext cx="65738" cy="65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059885" y="4759510"/>
              <a:ext cx="65633" cy="65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350555" y="4763912"/>
              <a:ext cx="65632" cy="65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28225" y="4708891"/>
              <a:ext cx="65634" cy="65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47757" y="4719894"/>
              <a:ext cx="65635" cy="65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82337" y="4755107"/>
              <a:ext cx="65634" cy="65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291441" y="3604108"/>
              <a:ext cx="65628" cy="65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35881" y="4733100"/>
              <a:ext cx="65633" cy="65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131523" y="2721601"/>
              <a:ext cx="65624" cy="65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329657" y="2567487"/>
              <a:ext cx="65746" cy="65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51662" y="2580744"/>
              <a:ext cx="65640" cy="656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224406" y="2578546"/>
              <a:ext cx="65636" cy="656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73667" y="4444743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078227" y="2789821"/>
              <a:ext cx="65634" cy="656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197329" y="2591755"/>
              <a:ext cx="65627" cy="65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24444" y="2653290"/>
              <a:ext cx="65800" cy="65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35052" y="3821986"/>
              <a:ext cx="65624" cy="65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921000" y="2968031"/>
              <a:ext cx="65738" cy="65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85546" y="2961427"/>
              <a:ext cx="65741" cy="657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08506" y="4653807"/>
              <a:ext cx="65763" cy="65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08792" y="2604901"/>
              <a:ext cx="65743" cy="657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13618" y="4744107"/>
              <a:ext cx="65628" cy="65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142833" y="3291544"/>
              <a:ext cx="65738" cy="657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134895" y="4744023"/>
              <a:ext cx="65794" cy="65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01705" y="4759468"/>
              <a:ext cx="65715" cy="6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71094" y="4733063"/>
              <a:ext cx="65707" cy="65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83259" y="4735264"/>
              <a:ext cx="65707" cy="65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01804" y="4752868"/>
              <a:ext cx="65712" cy="65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53661" y="4763876"/>
              <a:ext cx="65704" cy="65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962902" y="4763873"/>
              <a:ext cx="65709" cy="65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87388" y="4442555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103660" y="4759473"/>
              <a:ext cx="65707" cy="65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387285" y="4763874"/>
              <a:ext cx="65707" cy="65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90263" y="4708852"/>
              <a:ext cx="65712" cy="65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14531" y="4719859"/>
              <a:ext cx="65707" cy="65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33506" y="4755070"/>
              <a:ext cx="65709" cy="65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87549" y="3604070"/>
              <a:ext cx="65704" cy="65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348795" y="4733135"/>
              <a:ext cx="65563" cy="65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56441" y="2721562"/>
              <a:ext cx="65704" cy="657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298915" y="2567504"/>
              <a:ext cx="65712" cy="657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306802" y="2580711"/>
              <a:ext cx="65707" cy="65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57510" y="2578508"/>
              <a:ext cx="65712" cy="657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09210" y="4444753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26357" y="2789783"/>
              <a:ext cx="65709" cy="65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06538" y="2591715"/>
              <a:ext cx="65707" cy="65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06828" y="2653324"/>
              <a:ext cx="65732" cy="657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116892" y="3821944"/>
              <a:ext cx="65709" cy="65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257590" y="2968042"/>
              <a:ext cx="65715" cy="65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090700" y="2961440"/>
              <a:ext cx="65715" cy="65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324894" y="4653820"/>
              <a:ext cx="65738" cy="65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95323" y="2604915"/>
              <a:ext cx="65715" cy="657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060563" y="4744064"/>
              <a:ext cx="65712" cy="65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294408" y="3291554"/>
              <a:ext cx="65718" cy="65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960441" y="4744008"/>
              <a:ext cx="65825" cy="65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92240" y="4759412"/>
              <a:ext cx="65828" cy="65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17148" y="4733005"/>
              <a:ext cx="65823" cy="65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037030" y="4735233"/>
              <a:ext cx="65769" cy="65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33167" y="4752812"/>
              <a:ext cx="65823" cy="65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83048" y="4763819"/>
              <a:ext cx="65817" cy="65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09158" y="4763832"/>
              <a:ext cx="65791" cy="6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86540" y="4442505"/>
              <a:ext cx="65820" cy="65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119190" y="4759417"/>
              <a:ext cx="65817" cy="65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89310" y="4763816"/>
              <a:ext cx="65823" cy="65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982732" y="4708804"/>
              <a:ext cx="65808" cy="65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972502" y="4719825"/>
              <a:ext cx="65774" cy="65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994152" y="4755013"/>
              <a:ext cx="65823" cy="65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41227" y="3604012"/>
              <a:ext cx="65820" cy="658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548437" y="4686767"/>
              <a:ext cx="158299" cy="158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13388" y="2721538"/>
              <a:ext cx="65752" cy="657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124667" y="2567450"/>
              <a:ext cx="65820" cy="65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055032" y="2580642"/>
              <a:ext cx="65845" cy="65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247462" y="2578454"/>
              <a:ext cx="65820" cy="65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108205" y="4444657"/>
              <a:ext cx="65919" cy="6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285484" y="2789740"/>
              <a:ext cx="65794" cy="657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947688" y="2591658"/>
              <a:ext cx="65820" cy="658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328658" y="2653271"/>
              <a:ext cx="65837" cy="658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385927" y="3821898"/>
              <a:ext cx="65800" cy="65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59654" y="2968000"/>
              <a:ext cx="65800" cy="65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43650" y="2961382"/>
              <a:ext cx="65831" cy="65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30087" y="4670845"/>
              <a:ext cx="31688" cy="316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334085" y="2604850"/>
              <a:ext cx="65845" cy="65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945517" y="4744021"/>
              <a:ext cx="65800" cy="65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910991" y="3291499"/>
              <a:ext cx="65828" cy="658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22870" y="4744059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636784" y="4706664"/>
              <a:ext cx="171323" cy="171323"/>
            </a:xfrm>
            <a:custGeom>
              <a:avLst/>
              <a:pathLst>
                <a:path w="171323" h="171323">
                  <a:moveTo>
                    <a:pt x="0" y="85661"/>
                  </a:moveTo>
                  <a:lnTo>
                    <a:pt x="85661" y="0"/>
                  </a:lnTo>
                  <a:lnTo>
                    <a:pt x="171323" y="85661"/>
                  </a:lnTo>
                  <a:lnTo>
                    <a:pt x="85661" y="17132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92533" y="4733052"/>
              <a:ext cx="65729" cy="65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07272" y="4735251"/>
              <a:ext cx="65732" cy="65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63088" y="4752853"/>
              <a:ext cx="65741" cy="65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971092" y="4763869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82814" y="4763863"/>
              <a:ext cx="65729" cy="65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116410" y="4442497"/>
              <a:ext cx="65837" cy="65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337469" y="4759466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179743" y="4763869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221331" y="4708849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75283" y="4719855"/>
              <a:ext cx="65715" cy="6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992906" y="4755064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097303" y="3604060"/>
              <a:ext cx="65724" cy="6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258043" y="4733054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061449" y="2721558"/>
              <a:ext cx="65712" cy="657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91745" y="2567439"/>
              <a:ext cx="65842" cy="658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034777" y="2580693"/>
              <a:ext cx="65743" cy="657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03728" y="2578492"/>
              <a:ext cx="65743" cy="657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956864" y="4444692"/>
              <a:ext cx="65848" cy="65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036987" y="2789777"/>
              <a:ext cx="65721" cy="65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04227" y="2591711"/>
              <a:ext cx="65715" cy="657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34468" y="2653239"/>
              <a:ext cx="65902" cy="659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366128" y="3821939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921884" y="2967984"/>
              <a:ext cx="65831" cy="65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951883" y="2961375"/>
              <a:ext cx="65845" cy="658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230550" y="4653755"/>
              <a:ext cx="65868" cy="65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001619" y="2604847"/>
              <a:ext cx="65851" cy="658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331828" y="4744063"/>
              <a:ext cx="65715" cy="6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365116" y="3291495"/>
              <a:ext cx="65837" cy="658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220552" y="4744032"/>
              <a:ext cx="65777" cy="65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003792" y="4759453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218093" y="4733039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96103" y="4735253"/>
              <a:ext cx="65729" cy="65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979250" y="4752845"/>
              <a:ext cx="65758" cy="65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986924" y="4763850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003817" y="4763854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989468" y="4442538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144581" y="4759459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78054" y="4763854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334947" y="4708834"/>
              <a:ext cx="65749" cy="65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008377" y="4719843"/>
              <a:ext cx="65738" cy="65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216447" y="4755050"/>
              <a:ext cx="65749" cy="65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24379" y="3604049"/>
              <a:ext cx="65746" cy="657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936685" y="4733045"/>
              <a:ext cx="65743" cy="65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16873" y="2721555"/>
              <a:ext cx="65718" cy="657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225464" y="2567485"/>
              <a:ext cx="65749" cy="657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980495" y="2580696"/>
              <a:ext cx="65738" cy="657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311397" y="2578486"/>
              <a:ext cx="65755" cy="657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933690" y="4444739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167741" y="2789766"/>
              <a:ext cx="65743" cy="65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066066" y="2591704"/>
              <a:ext cx="65729" cy="65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254486" y="2653290"/>
              <a:ext cx="65800" cy="65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958107" y="3821927"/>
              <a:ext cx="65743" cy="65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970434" y="2968025"/>
              <a:ext cx="65749" cy="657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961297" y="2961417"/>
              <a:ext cx="65760" cy="657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916587" y="4653162"/>
              <a:ext cx="67054" cy="670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925160" y="2604888"/>
              <a:ext cx="65769" cy="65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089765" y="4744053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330505" y="3291536"/>
              <a:ext cx="65755" cy="657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71596" y="4744057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081384" y="4759464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951834" y="4733056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021518" y="4735254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158776" y="4752860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905132" y="476386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355562" y="476386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094125" y="4442551"/>
              <a:ext cx="65729" cy="65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219575" y="4759463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30453" y="476386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96538" y="470884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40902" y="4719853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916079" y="4755064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00527" y="3604062"/>
              <a:ext cx="65721" cy="65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44045" y="4733052"/>
              <a:ext cx="65729" cy="65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226729" y="2721553"/>
              <a:ext cx="65721" cy="65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972564" y="2567495"/>
              <a:ext cx="65729" cy="65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340875" y="2580701"/>
              <a:ext cx="65726" cy="65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39231" y="2578500"/>
              <a:ext cx="65726" cy="65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064889" y="4444743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006976" y="2789773"/>
              <a:ext cx="65729" cy="65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082076" y="2591709"/>
              <a:ext cx="65718" cy="657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076591" y="2610967"/>
              <a:ext cx="150445" cy="1504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249421" y="382193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016196" y="2968035"/>
              <a:ext cx="65729" cy="65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11168" y="2961431"/>
              <a:ext cx="65732" cy="657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351391" y="4653812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384958" y="2604907"/>
              <a:ext cx="65732" cy="657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140260" y="4744057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352981" y="3291547"/>
              <a:ext cx="65732" cy="657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292184" y="4743957"/>
              <a:ext cx="65927" cy="65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4649393" y="4717376"/>
              <a:ext cx="149900" cy="1499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99496" y="4733049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148889" y="4735254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223406" y="4752852"/>
              <a:ext cx="65743" cy="65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141454" y="4763861"/>
              <a:ext cx="65732" cy="65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82536" y="4763832"/>
              <a:ext cx="65791" cy="6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983027" y="4442529"/>
              <a:ext cx="65772" cy="65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938324" y="4759446"/>
              <a:ext cx="65760" cy="6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342097" y="4763837"/>
              <a:ext cx="65780" cy="65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939906" y="4708851"/>
              <a:ext cx="65715" cy="6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107086" y="4719849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977709" y="4755051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165057" y="3604059"/>
              <a:ext cx="65726" cy="65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222473" y="4733049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56696" y="2721543"/>
              <a:ext cx="65741" cy="657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906467" y="2567471"/>
              <a:ext cx="65777" cy="657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81527" y="2580677"/>
              <a:ext cx="65774" cy="657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75674" y="2578481"/>
              <a:ext cx="65766" cy="65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12196" y="4444730"/>
              <a:ext cx="65772" cy="65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34778" y="2789756"/>
              <a:ext cx="65763" cy="65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250229" y="2591697"/>
              <a:ext cx="65743" cy="657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10394" y="2653315"/>
              <a:ext cx="65749" cy="657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114422" y="3821932"/>
              <a:ext cx="65732" cy="65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781459" y="2927447"/>
              <a:ext cx="146905" cy="1469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69421" y="2961407"/>
              <a:ext cx="65780" cy="657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153318" y="4653788"/>
              <a:ext cx="65803" cy="658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34016" y="2604867"/>
              <a:ext cx="65811" cy="65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969528" y="4744030"/>
              <a:ext cx="65780" cy="65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314768" y="3291531"/>
              <a:ext cx="65763" cy="65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994360" y="4744175"/>
              <a:ext cx="65492" cy="654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215196" y="4759459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131001" y="4733046"/>
              <a:ext cx="65741" cy="65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18003" y="4735244"/>
              <a:ext cx="65746" cy="65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86669" y="4752855"/>
              <a:ext cx="65738" cy="65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989894" y="4763837"/>
              <a:ext cx="65780" cy="65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272655" y="4763856"/>
              <a:ext cx="65743" cy="65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22436" y="4442546"/>
              <a:ext cx="65738" cy="65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896584" y="4759466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40909" y="4763867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242850" y="4708845"/>
              <a:ext cx="65726" cy="65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38531" y="4719863"/>
              <a:ext cx="65698" cy="65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10030" y="4755057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365585" y="3604060"/>
              <a:ext cx="65724" cy="6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918585" y="4733046"/>
              <a:ext cx="65741" cy="65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982755" y="2721560"/>
              <a:ext cx="65707" cy="65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002287" y="2567487"/>
              <a:ext cx="65746" cy="65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318926" y="2580698"/>
              <a:ext cx="65732" cy="657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118727" y="2578496"/>
              <a:ext cx="65735" cy="657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946641" y="4444724"/>
              <a:ext cx="65783" cy="65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193339" y="2789776"/>
              <a:ext cx="65724" cy="6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016766" y="2591709"/>
              <a:ext cx="65718" cy="657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096544" y="2653310"/>
              <a:ext cx="65760" cy="657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74227" y="3821927"/>
              <a:ext cx="65743" cy="65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918273" y="2968028"/>
              <a:ext cx="65743" cy="65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07132" y="2961410"/>
              <a:ext cx="65774" cy="65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14434" y="4653795"/>
              <a:ext cx="65789" cy="6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39066" y="2604884"/>
              <a:ext cx="65777" cy="657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64127" y="4744060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255696" y="3291541"/>
              <a:ext cx="65743" cy="65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010541" y="4744006"/>
              <a:ext cx="65828" cy="65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268874" y="4759446"/>
              <a:ext cx="65760" cy="6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154046" y="4733097"/>
              <a:ext cx="65640" cy="65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04115" y="4735298"/>
              <a:ext cx="65638" cy="65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88294" y="4752909"/>
              <a:ext cx="65629" cy="65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169745" y="4763917"/>
              <a:ext cx="65621" cy="65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989342" y="4763909"/>
              <a:ext cx="65636" cy="65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44923" y="4442529"/>
              <a:ext cx="65772" cy="65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127008" y="4759515"/>
              <a:ext cx="65622" cy="656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185968" y="4763910"/>
              <a:ext cx="65634" cy="65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41628" y="4708889"/>
              <a:ext cx="65639" cy="6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262121" y="4719873"/>
              <a:ext cx="65679" cy="65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232649" y="4755110"/>
              <a:ext cx="65628" cy="65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066457" y="3604105"/>
              <a:ext cx="65633" cy="65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280913" y="4733101"/>
              <a:ext cx="65631" cy="65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86025" y="2721589"/>
              <a:ext cx="65649" cy="656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16823" y="2567475"/>
              <a:ext cx="65769" cy="65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911695" y="2580753"/>
              <a:ext cx="65623" cy="65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178403" y="2578547"/>
              <a:ext cx="65633" cy="65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105106" y="4444739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066445" y="2789819"/>
              <a:ext cx="65636" cy="656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88002" y="2591754"/>
              <a:ext cx="65629" cy="656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948884" y="2653230"/>
              <a:ext cx="65919" cy="659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281277" y="3821982"/>
              <a:ext cx="65632" cy="65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37042" y="2968020"/>
              <a:ext cx="65760" cy="657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369655" y="2961414"/>
              <a:ext cx="65766" cy="657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175099" y="4653796"/>
              <a:ext cx="65786" cy="65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916112" y="2604893"/>
              <a:ext cx="65760" cy="657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929657" y="4744111"/>
              <a:ext cx="65619" cy="65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81591" y="3291530"/>
              <a:ext cx="65766" cy="657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182361" y="4744002"/>
              <a:ext cx="65837" cy="65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256434" y="4759419"/>
              <a:ext cx="65814" cy="65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263057" y="4732997"/>
              <a:ext cx="65840" cy="65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267544" y="4735246"/>
              <a:ext cx="65743" cy="65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227189" y="4752771"/>
              <a:ext cx="65905" cy="65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128819" y="4763805"/>
              <a:ext cx="65845" cy="65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22827" y="4763825"/>
              <a:ext cx="65806" cy="65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296531" y="4442494"/>
              <a:ext cx="65842" cy="65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970903" y="4759389"/>
              <a:ext cx="65873" cy="65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042199" y="4763803"/>
              <a:ext cx="65848" cy="65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239953" y="4708774"/>
              <a:ext cx="65868" cy="65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083530" y="4719845"/>
              <a:ext cx="65735" cy="657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57909" y="4755007"/>
              <a:ext cx="65834" cy="65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773015" y="3558886"/>
              <a:ext cx="156072" cy="1560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583980" y="4685050"/>
              <a:ext cx="161733" cy="161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962318" y="2721555"/>
              <a:ext cx="65718" cy="657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268350" y="2567456"/>
              <a:ext cx="65808" cy="658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384722" y="2580652"/>
              <a:ext cx="65825" cy="658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307041" y="2578420"/>
              <a:ext cx="65888" cy="658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328005" y="4444693"/>
              <a:ext cx="65845" cy="65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88334" y="2789753"/>
              <a:ext cx="65769" cy="65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963815" y="2591694"/>
              <a:ext cx="65749" cy="657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196018" y="2653229"/>
              <a:ext cx="65921" cy="65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278614" y="3821880"/>
              <a:ext cx="65837" cy="65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329349" y="2967987"/>
              <a:ext cx="65825" cy="65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74158" y="2939361"/>
              <a:ext cx="109873" cy="1098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337683" y="4653757"/>
              <a:ext cx="65865" cy="65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179754" y="2604857"/>
              <a:ext cx="65831" cy="658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905549" y="4744022"/>
              <a:ext cx="65797" cy="65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033978" y="3291486"/>
              <a:ext cx="65854" cy="65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008812" y="4744097"/>
              <a:ext cx="65648" cy="65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927355" y="4759426"/>
              <a:ext cx="65800" cy="65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255699" y="4733198"/>
              <a:ext cx="65437" cy="65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236789" y="4735404"/>
              <a:ext cx="65427" cy="65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945911" y="4752986"/>
              <a:ext cx="65475" cy="65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227670" y="4764008"/>
              <a:ext cx="65440" cy="65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370238" y="4764000"/>
              <a:ext cx="65455" cy="65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36682" y="4442510"/>
              <a:ext cx="65811" cy="658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175789" y="4759607"/>
              <a:ext cx="65438" cy="65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944681" y="4764002"/>
              <a:ext cx="65452" cy="65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138768" y="4708984"/>
              <a:ext cx="65448" cy="65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178597" y="4720005"/>
              <a:ext cx="65414" cy="65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129184" y="4755198"/>
              <a:ext cx="65454" cy="65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219778" y="3604181"/>
              <a:ext cx="65483" cy="65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976011" y="4733195"/>
              <a:ext cx="65443" cy="65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899543" y="2721705"/>
              <a:ext cx="65417" cy="65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331070" y="2567457"/>
              <a:ext cx="65806" cy="658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026197" y="2580838"/>
              <a:ext cx="65453" cy="65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354655" y="2578578"/>
              <a:ext cx="65572" cy="655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990263" y="4444716"/>
              <a:ext cx="65800" cy="65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902365" y="2789924"/>
              <a:ext cx="65427" cy="65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387992" y="2591859"/>
              <a:ext cx="65418" cy="65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033645" y="2653267"/>
              <a:ext cx="65845" cy="65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988248" y="3822075"/>
              <a:ext cx="65446" cy="65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306473" y="2967993"/>
              <a:ext cx="65814" cy="658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003629" y="2961392"/>
              <a:ext cx="65811" cy="65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040581" y="4653766"/>
              <a:ext cx="65845" cy="65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173705" y="2604862"/>
              <a:ext cx="65823" cy="658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137760" y="4744206"/>
              <a:ext cx="65429" cy="65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221841" y="3291504"/>
              <a:ext cx="65817" cy="65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943150" y="4737886"/>
              <a:ext cx="78068" cy="78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896172" y="4759237"/>
              <a:ext cx="66178" cy="66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085412" y="4699318"/>
              <a:ext cx="133197" cy="133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075597" y="4735158"/>
              <a:ext cx="65919" cy="6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042763" y="4752747"/>
              <a:ext cx="65953" cy="65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091165" y="4763772"/>
              <a:ext cx="65910" cy="65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359489" y="4763751"/>
              <a:ext cx="65953" cy="659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942235" y="4442325"/>
              <a:ext cx="66181" cy="66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327465" y="4759348"/>
              <a:ext cx="65955" cy="65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013727" y="4763731"/>
              <a:ext cx="65992" cy="65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266324" y="4708718"/>
              <a:ext cx="65981" cy="65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306764" y="4719726"/>
              <a:ext cx="65972" cy="65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113680" y="4754935"/>
              <a:ext cx="65978" cy="65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309893" y="3603954"/>
              <a:ext cx="65936" cy="65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128946" y="4732946"/>
              <a:ext cx="65941" cy="65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238406" y="2721454"/>
              <a:ext cx="65919" cy="659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898327" y="2567274"/>
              <a:ext cx="66172" cy="661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112119" y="2580573"/>
              <a:ext cx="65984" cy="659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379674" y="2578393"/>
              <a:ext cx="65941" cy="659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947360" y="4444524"/>
              <a:ext cx="66183" cy="66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897588" y="2755264"/>
              <a:ext cx="134748" cy="134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183786" y="2591589"/>
              <a:ext cx="65958" cy="659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227610" y="2648474"/>
              <a:ext cx="75431" cy="75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957897" y="3821838"/>
              <a:ext cx="65921" cy="65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935250" y="2960102"/>
              <a:ext cx="81596" cy="81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965213" y="2961207"/>
              <a:ext cx="66181" cy="661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222265" y="4666046"/>
              <a:ext cx="41286" cy="41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097662" y="2604673"/>
              <a:ext cx="66200" cy="662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932564" y="4743941"/>
              <a:ext cx="65958" cy="65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268180" y="3291323"/>
              <a:ext cx="66181" cy="661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242721" y="4743978"/>
              <a:ext cx="65885" cy="65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200404" y="4759412"/>
              <a:ext cx="65828" cy="65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182521" y="4733061"/>
              <a:ext cx="65712" cy="65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388346" y="473525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101435" y="4752865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333735" y="476386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391007" y="4763867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208782" y="4442500"/>
              <a:ext cx="65831" cy="65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367673" y="4759468"/>
              <a:ext cx="65715" cy="6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79495" y="4763873"/>
              <a:ext cx="65709" cy="65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373850" y="4708849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175053" y="4719855"/>
              <a:ext cx="65715" cy="6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187298" y="4755067"/>
              <a:ext cx="65715" cy="65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034192" y="3604065"/>
              <a:ext cx="65715" cy="65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178216" y="4733056"/>
              <a:ext cx="65721" cy="6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139759" y="2721558"/>
              <a:ext cx="65712" cy="657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185120" y="2567446"/>
              <a:ext cx="65828" cy="658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04314" y="2580707"/>
              <a:ext cx="65715" cy="657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039522" y="2578502"/>
              <a:ext cx="65724" cy="657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300061" y="4444683"/>
              <a:ext cx="65865" cy="65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961480" y="2789780"/>
              <a:ext cx="65715" cy="65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986085" y="2591711"/>
              <a:ext cx="65715" cy="657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150403" y="2653270"/>
              <a:ext cx="65840" cy="658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171274" y="3821936"/>
              <a:ext cx="65724" cy="65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082236" y="2967984"/>
              <a:ext cx="65831" cy="65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314716" y="2961379"/>
              <a:ext cx="65837" cy="658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948722" y="4653761"/>
              <a:ext cx="65857" cy="65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166585" y="2604856"/>
              <a:ext cx="65834" cy="658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214624" y="4744062"/>
              <a:ext cx="65718" cy="65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13732" y="3291496"/>
              <a:ext cx="65834" cy="658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916867" y="4743958"/>
              <a:ext cx="65924" cy="659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307029" y="4759329"/>
              <a:ext cx="65995" cy="65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155180" y="4733028"/>
              <a:ext cx="65777" cy="65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340132" y="4735240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097945" y="4752852"/>
              <a:ext cx="65743" cy="65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000140" y="4763847"/>
              <a:ext cx="65760" cy="6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04856" y="4763852"/>
              <a:ext cx="65752" cy="65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727920" y="4405029"/>
              <a:ext cx="140773" cy="140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992862" y="4759449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213334" y="4763849"/>
              <a:ext cx="65758" cy="65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084724" y="4708827"/>
              <a:ext cx="65763" cy="65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022995" y="4719832"/>
              <a:ext cx="65760" cy="6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966126" y="4755044"/>
              <a:ext cx="65760" cy="65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66018" y="3604050"/>
              <a:ext cx="65743" cy="65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495767" y="4680113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286095" y="2721542"/>
              <a:ext cx="65743" cy="657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214059" y="2567350"/>
              <a:ext cx="66020" cy="66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925114" y="2580679"/>
              <a:ext cx="65772" cy="657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347345" y="2578476"/>
              <a:ext cx="65774" cy="657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201086" y="4444603"/>
              <a:ext cx="66026" cy="660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394745" y="2789762"/>
              <a:ext cx="65752" cy="657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350821" y="2591692"/>
              <a:ext cx="65752" cy="657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32636" y="2653161"/>
              <a:ext cx="66057" cy="660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302292" y="3821928"/>
              <a:ext cx="65741" cy="657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290293" y="2967904"/>
              <a:ext cx="65992" cy="65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202602" y="2961292"/>
              <a:ext cx="66012" cy="660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274026" y="4653672"/>
              <a:ext cx="66034" cy="66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044282" y="2604754"/>
              <a:ext cx="66037" cy="66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52056" y="4744043"/>
              <a:ext cx="65755" cy="65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334226" y="3291415"/>
              <a:ext cx="65995" cy="659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098368" y="4743974"/>
              <a:ext cx="65893" cy="65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926992" y="4759410"/>
              <a:ext cx="65831" cy="65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076794" y="4732991"/>
              <a:ext cx="65851" cy="65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078008" y="4735223"/>
              <a:ext cx="65789" cy="6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927737" y="4752783"/>
              <a:ext cx="65882" cy="65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253922" y="4763806"/>
              <a:ext cx="65842" cy="65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321713" y="4763816"/>
              <a:ext cx="65823" cy="65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036558" y="4442494"/>
              <a:ext cx="65842" cy="65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061167" y="4759402"/>
              <a:ext cx="65848" cy="65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334470" y="4763808"/>
              <a:ext cx="65840" cy="65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994921" y="4708779"/>
              <a:ext cx="65859" cy="65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120424" y="4719818"/>
              <a:ext cx="65789" cy="6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083624" y="4755006"/>
              <a:ext cx="65837" cy="65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988106" y="3603978"/>
              <a:ext cx="65888" cy="65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121155" y="4732991"/>
              <a:ext cx="65851" cy="65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958556" y="2721535"/>
              <a:ext cx="65758" cy="65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273849" y="2567433"/>
              <a:ext cx="65854" cy="658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217837" y="2580625"/>
              <a:ext cx="65879" cy="658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093614" y="2578434"/>
              <a:ext cx="65859" cy="658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005253" y="4444691"/>
              <a:ext cx="65851" cy="65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895389" y="2789735"/>
              <a:ext cx="65806" cy="658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137391" y="2591670"/>
              <a:ext cx="65797" cy="65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157001" y="2653246"/>
              <a:ext cx="65888" cy="658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222387" y="3821894"/>
              <a:ext cx="65808" cy="65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882254" y="2935849"/>
              <a:ext cx="130101" cy="1301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948764" y="2961372"/>
              <a:ext cx="65851" cy="658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031111" y="4648438"/>
              <a:ext cx="76501" cy="765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236496" y="2604838"/>
              <a:ext cx="65871" cy="658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384459" y="4744022"/>
              <a:ext cx="65797" cy="65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157527" y="3291485"/>
              <a:ext cx="65857" cy="658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3679939" y="4805045"/>
              <a:ext cx="34492" cy="100383"/>
            </a:xfrm>
            <a:custGeom>
              <a:avLst/>
              <a:pathLst>
                <a:path w="34492" h="100383">
                  <a:moveTo>
                    <a:pt x="34492" y="1003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tx650"/>
            <p:cNvSpPr/>
            <p:nvPr/>
          </p:nvSpPr>
          <p:spPr>
            <a:xfrm>
              <a:off x="3728347" y="469851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chr10:86923669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2970415" y="447629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chr10:86923466</a:t>
              </a:r>
            </a:p>
          </p:txBody>
        </p:sp>
        <p:sp>
          <p:nvSpPr>
            <p:cNvPr id="652" name="tx652"/>
            <p:cNvSpPr/>
            <p:nvPr/>
          </p:nvSpPr>
          <p:spPr>
            <a:xfrm>
              <a:off x="2970415" y="492017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chr10:86890068</a:t>
              </a:r>
            </a:p>
          </p:txBody>
        </p:sp>
        <p:sp>
          <p:nvSpPr>
            <p:cNvPr id="653" name="pl65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4"/>
            <p:cNvSpPr/>
            <p:nvPr/>
          </p:nvSpPr>
          <p:spPr>
            <a:xfrm>
              <a:off x="2448133" y="638978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655" name="tx655"/>
            <p:cNvSpPr/>
            <p:nvPr/>
          </p:nvSpPr>
          <p:spPr>
            <a:xfrm>
              <a:off x="2448133" y="583959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2448133" y="528940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657" name="tx657"/>
            <p:cNvSpPr/>
            <p:nvPr/>
          </p:nvSpPr>
          <p:spPr>
            <a:xfrm>
              <a:off x="2503125" y="473921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58" name="tx658"/>
            <p:cNvSpPr/>
            <p:nvPr/>
          </p:nvSpPr>
          <p:spPr>
            <a:xfrm>
              <a:off x="2503125" y="418901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59" name="tx659"/>
            <p:cNvSpPr/>
            <p:nvPr/>
          </p:nvSpPr>
          <p:spPr>
            <a:xfrm>
              <a:off x="2503125" y="36388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660" name="tx660"/>
            <p:cNvSpPr/>
            <p:nvPr/>
          </p:nvSpPr>
          <p:spPr>
            <a:xfrm>
              <a:off x="2503125" y="308863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61" name="tx661"/>
            <p:cNvSpPr/>
            <p:nvPr/>
          </p:nvSpPr>
          <p:spPr>
            <a:xfrm>
              <a:off x="2503125" y="253844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62" name="pl662"/>
            <p:cNvSpPr/>
            <p:nvPr/>
          </p:nvSpPr>
          <p:spPr>
            <a:xfrm>
              <a:off x="2880411" y="64495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2880411" y="58993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2880411" y="53491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2880411" y="47989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2880411" y="42487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2880411" y="36985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2880411" y="31483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2880411" y="25981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tx674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675" name="tx675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76" name="tx676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77" name="tx67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78" name="tx67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79" name="tx679"/>
            <p:cNvSpPr/>
            <p:nvPr/>
          </p:nvSpPr>
          <p:spPr>
            <a:xfrm>
              <a:off x="7106490" y="2135777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80" name="pt680"/>
            <p:cNvSpPr/>
            <p:nvPr/>
          </p:nvSpPr>
          <p:spPr>
            <a:xfrm>
              <a:off x="7179089" y="24875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179089" y="268235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179089" y="287720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tx683"/>
            <p:cNvSpPr/>
            <p:nvPr/>
          </p:nvSpPr>
          <p:spPr>
            <a:xfrm>
              <a:off x="7389908" y="2420393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84" name="tx684"/>
            <p:cNvSpPr/>
            <p:nvPr/>
          </p:nvSpPr>
          <p:spPr>
            <a:xfrm>
              <a:off x="7389908" y="261524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85" name="tx685"/>
            <p:cNvSpPr/>
            <p:nvPr/>
          </p:nvSpPr>
          <p:spPr>
            <a:xfrm>
              <a:off x="7389908" y="281009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686" name="tx686"/>
            <p:cNvSpPr/>
            <p:nvPr/>
          </p:nvSpPr>
          <p:spPr>
            <a:xfrm>
              <a:off x="7106490" y="319508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687" name="pt687"/>
            <p:cNvSpPr/>
            <p:nvPr/>
          </p:nvSpPr>
          <p:spPr>
            <a:xfrm>
              <a:off x="7208487" y="352468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168401" y="3679447"/>
              <a:ext cx="89171" cy="891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151797" y="3857693"/>
              <a:ext cx="122380" cy="12238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139056" y="4039801"/>
              <a:ext cx="147861" cy="14786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128315" y="4232981"/>
              <a:ext cx="169343" cy="16934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tx692"/>
            <p:cNvSpPr/>
            <p:nvPr/>
          </p:nvSpPr>
          <p:spPr>
            <a:xfrm>
              <a:off x="7408051" y="346946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3" name="tx693"/>
            <p:cNvSpPr/>
            <p:nvPr/>
          </p:nvSpPr>
          <p:spPr>
            <a:xfrm>
              <a:off x="7408051" y="366647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94" name="tx694"/>
            <p:cNvSpPr/>
            <p:nvPr/>
          </p:nvSpPr>
          <p:spPr>
            <a:xfrm>
              <a:off x="7408051" y="386333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695" name="tx695"/>
            <p:cNvSpPr/>
            <p:nvPr/>
          </p:nvSpPr>
          <p:spPr>
            <a:xfrm>
              <a:off x="7408051" y="405401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696" name="tx696"/>
            <p:cNvSpPr/>
            <p:nvPr/>
          </p:nvSpPr>
          <p:spPr>
            <a:xfrm>
              <a:off x="7408051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697" name="tx697"/>
            <p:cNvSpPr/>
            <p:nvPr/>
          </p:nvSpPr>
          <p:spPr>
            <a:xfrm>
              <a:off x="7106490" y="459781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98" name="pt698"/>
            <p:cNvSpPr/>
            <p:nvPr/>
          </p:nvSpPr>
          <p:spPr>
            <a:xfrm>
              <a:off x="7179089" y="49290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7179089" y="5123902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tx700"/>
            <p:cNvSpPr/>
            <p:nvPr/>
          </p:nvSpPr>
          <p:spPr>
            <a:xfrm>
              <a:off x="7389908" y="489148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01" name="tx701"/>
            <p:cNvSpPr/>
            <p:nvPr/>
          </p:nvSpPr>
          <p:spPr>
            <a:xfrm>
              <a:off x="7389908" y="508633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702" name="tx702"/>
            <p:cNvSpPr/>
            <p:nvPr/>
          </p:nvSpPr>
          <p:spPr>
            <a:xfrm>
              <a:off x="2924695" y="619487"/>
              <a:ext cx="938668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BMPR1A,Cancer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753108"/>
              <a:ext cx="1638269" cy="2624520"/>
            </a:xfrm>
            <a:custGeom>
              <a:avLst/>
              <a:pathLst>
                <a:path w="1638269" h="2624520">
                  <a:moveTo>
                    <a:pt x="813271" y="2624520"/>
                  </a:moveTo>
                  <a:lnTo>
                    <a:pt x="812769" y="2619384"/>
                  </a:lnTo>
                  <a:lnTo>
                    <a:pt x="812214" y="2614248"/>
                  </a:lnTo>
                  <a:lnTo>
                    <a:pt x="811633" y="2609112"/>
                  </a:lnTo>
                  <a:lnTo>
                    <a:pt x="810998" y="2603975"/>
                  </a:lnTo>
                  <a:lnTo>
                    <a:pt x="810314" y="2598839"/>
                  </a:lnTo>
                  <a:lnTo>
                    <a:pt x="809597" y="2593703"/>
                  </a:lnTo>
                  <a:lnTo>
                    <a:pt x="808803" y="2588567"/>
                  </a:lnTo>
                  <a:lnTo>
                    <a:pt x="807964" y="2583431"/>
                  </a:lnTo>
                  <a:lnTo>
                    <a:pt x="807077" y="2578295"/>
                  </a:lnTo>
                  <a:lnTo>
                    <a:pt x="806100" y="2573159"/>
                  </a:lnTo>
                  <a:lnTo>
                    <a:pt x="805079" y="2568023"/>
                  </a:lnTo>
                  <a:lnTo>
                    <a:pt x="803982" y="2562887"/>
                  </a:lnTo>
                  <a:lnTo>
                    <a:pt x="802798" y="2557751"/>
                  </a:lnTo>
                  <a:lnTo>
                    <a:pt x="801562" y="2552615"/>
                  </a:lnTo>
                  <a:lnTo>
                    <a:pt x="800215" y="2547479"/>
                  </a:lnTo>
                  <a:lnTo>
                    <a:pt x="798790" y="2542343"/>
                  </a:lnTo>
                  <a:lnTo>
                    <a:pt x="797302" y="2537207"/>
                  </a:lnTo>
                  <a:lnTo>
                    <a:pt x="795666" y="2532071"/>
                  </a:lnTo>
                  <a:lnTo>
                    <a:pt x="793961" y="2526935"/>
                  </a:lnTo>
                  <a:lnTo>
                    <a:pt x="792157" y="2521799"/>
                  </a:lnTo>
                  <a:lnTo>
                    <a:pt x="790210" y="2516663"/>
                  </a:lnTo>
                  <a:lnTo>
                    <a:pt x="788187" y="2511527"/>
                  </a:lnTo>
                  <a:lnTo>
                    <a:pt x="786015" y="2506391"/>
                  </a:lnTo>
                  <a:lnTo>
                    <a:pt x="783715" y="2501255"/>
                  </a:lnTo>
                  <a:lnTo>
                    <a:pt x="781329" y="2496119"/>
                  </a:lnTo>
                  <a:lnTo>
                    <a:pt x="778738" y="2490982"/>
                  </a:lnTo>
                  <a:lnTo>
                    <a:pt x="776039" y="2485846"/>
                  </a:lnTo>
                  <a:lnTo>
                    <a:pt x="773217" y="2480710"/>
                  </a:lnTo>
                  <a:lnTo>
                    <a:pt x="770179" y="2475574"/>
                  </a:lnTo>
                  <a:lnTo>
                    <a:pt x="767034" y="2470438"/>
                  </a:lnTo>
                  <a:lnTo>
                    <a:pt x="763708" y="2465302"/>
                  </a:lnTo>
                  <a:lnTo>
                    <a:pt x="760186" y="2460166"/>
                  </a:lnTo>
                  <a:lnTo>
                    <a:pt x="756549" y="2455030"/>
                  </a:lnTo>
                  <a:lnTo>
                    <a:pt x="752661" y="2449894"/>
                  </a:lnTo>
                  <a:lnTo>
                    <a:pt x="748608" y="2444758"/>
                  </a:lnTo>
                  <a:lnTo>
                    <a:pt x="744417" y="2439622"/>
                  </a:lnTo>
                  <a:lnTo>
                    <a:pt x="739923" y="2434486"/>
                  </a:lnTo>
                  <a:lnTo>
                    <a:pt x="735293" y="2429350"/>
                  </a:lnTo>
                  <a:lnTo>
                    <a:pt x="730457" y="2424214"/>
                  </a:lnTo>
                  <a:lnTo>
                    <a:pt x="725350" y="2419078"/>
                  </a:lnTo>
                  <a:lnTo>
                    <a:pt x="720098" y="2413942"/>
                  </a:lnTo>
                  <a:lnTo>
                    <a:pt x="714564" y="2408806"/>
                  </a:lnTo>
                  <a:lnTo>
                    <a:pt x="708803" y="2403670"/>
                  </a:lnTo>
                  <a:lnTo>
                    <a:pt x="702889" y="2398534"/>
                  </a:lnTo>
                  <a:lnTo>
                    <a:pt x="696613" y="2393398"/>
                  </a:lnTo>
                  <a:lnTo>
                    <a:pt x="690162" y="2388262"/>
                  </a:lnTo>
                  <a:lnTo>
                    <a:pt x="683500" y="2383125"/>
                  </a:lnTo>
                  <a:lnTo>
                    <a:pt x="676497" y="2377989"/>
                  </a:lnTo>
                  <a:lnTo>
                    <a:pt x="669328" y="2372853"/>
                  </a:lnTo>
                  <a:lnTo>
                    <a:pt x="661873" y="2367717"/>
                  </a:lnTo>
                  <a:lnTo>
                    <a:pt x="654135" y="2362581"/>
                  </a:lnTo>
                  <a:lnTo>
                    <a:pt x="646229" y="2357445"/>
                  </a:lnTo>
                  <a:lnTo>
                    <a:pt x="637962" y="2352309"/>
                  </a:lnTo>
                  <a:lnTo>
                    <a:pt x="629480" y="2347173"/>
                  </a:lnTo>
                  <a:lnTo>
                    <a:pt x="620805" y="2342037"/>
                  </a:lnTo>
                  <a:lnTo>
                    <a:pt x="611747" y="2336901"/>
                  </a:lnTo>
                  <a:lnTo>
                    <a:pt x="602522" y="2331765"/>
                  </a:lnTo>
                  <a:lnTo>
                    <a:pt x="593038" y="2326629"/>
                  </a:lnTo>
                  <a:lnTo>
                    <a:pt x="583248" y="2321493"/>
                  </a:lnTo>
                  <a:lnTo>
                    <a:pt x="573295" y="2316357"/>
                  </a:lnTo>
                  <a:lnTo>
                    <a:pt x="563028" y="2311221"/>
                  </a:lnTo>
                  <a:lnTo>
                    <a:pt x="552534" y="2306085"/>
                  </a:lnTo>
                  <a:lnTo>
                    <a:pt x="541884" y="2300949"/>
                  </a:lnTo>
                  <a:lnTo>
                    <a:pt x="530880" y="2295813"/>
                  </a:lnTo>
                  <a:lnTo>
                    <a:pt x="519727" y="2290677"/>
                  </a:lnTo>
                  <a:lnTo>
                    <a:pt x="508379" y="2285541"/>
                  </a:lnTo>
                  <a:lnTo>
                    <a:pt x="496757" y="2280405"/>
                  </a:lnTo>
                  <a:lnTo>
                    <a:pt x="485006" y="2275268"/>
                  </a:lnTo>
                  <a:lnTo>
                    <a:pt x="473035" y="2270132"/>
                  </a:lnTo>
                  <a:lnTo>
                    <a:pt x="460877" y="2264996"/>
                  </a:lnTo>
                  <a:lnTo>
                    <a:pt x="448608" y="2259860"/>
                  </a:lnTo>
                  <a:lnTo>
                    <a:pt x="436119" y="2254724"/>
                  </a:lnTo>
                  <a:lnTo>
                    <a:pt x="423521" y="2249588"/>
                  </a:lnTo>
                  <a:lnTo>
                    <a:pt x="410819" y="2244452"/>
                  </a:lnTo>
                  <a:lnTo>
                    <a:pt x="397953" y="2239316"/>
                  </a:lnTo>
                  <a:lnTo>
                    <a:pt x="385026" y="2234180"/>
                  </a:lnTo>
                  <a:lnTo>
                    <a:pt x="372007" y="2229044"/>
                  </a:lnTo>
                  <a:lnTo>
                    <a:pt x="358913" y="2223908"/>
                  </a:lnTo>
                  <a:lnTo>
                    <a:pt x="345786" y="2218772"/>
                  </a:lnTo>
                  <a:lnTo>
                    <a:pt x="332612" y="2213636"/>
                  </a:lnTo>
                  <a:lnTo>
                    <a:pt x="319431" y="2208500"/>
                  </a:lnTo>
                  <a:lnTo>
                    <a:pt x="306247" y="2203364"/>
                  </a:lnTo>
                  <a:lnTo>
                    <a:pt x="293098" y="2198228"/>
                  </a:lnTo>
                  <a:lnTo>
                    <a:pt x="279984" y="2193092"/>
                  </a:lnTo>
                  <a:lnTo>
                    <a:pt x="266920" y="2187956"/>
                  </a:lnTo>
                  <a:lnTo>
                    <a:pt x="253969" y="2182820"/>
                  </a:lnTo>
                  <a:lnTo>
                    <a:pt x="241087" y="2177684"/>
                  </a:lnTo>
                  <a:lnTo>
                    <a:pt x="228344" y="2172548"/>
                  </a:lnTo>
                  <a:lnTo>
                    <a:pt x="215761" y="2167411"/>
                  </a:lnTo>
                  <a:lnTo>
                    <a:pt x="203283" y="2162275"/>
                  </a:lnTo>
                  <a:lnTo>
                    <a:pt x="191071" y="2157139"/>
                  </a:lnTo>
                  <a:lnTo>
                    <a:pt x="179032" y="2152003"/>
                  </a:lnTo>
                  <a:lnTo>
                    <a:pt x="167165" y="2146867"/>
                  </a:lnTo>
                  <a:lnTo>
                    <a:pt x="155663" y="2141731"/>
                  </a:lnTo>
                  <a:lnTo>
                    <a:pt x="144343" y="2136595"/>
                  </a:lnTo>
                  <a:lnTo>
                    <a:pt x="133324" y="2131459"/>
                  </a:lnTo>
                  <a:lnTo>
                    <a:pt x="122679" y="2126323"/>
                  </a:lnTo>
                  <a:lnTo>
                    <a:pt x="112251" y="2121187"/>
                  </a:lnTo>
                  <a:lnTo>
                    <a:pt x="102284" y="2116051"/>
                  </a:lnTo>
                  <a:lnTo>
                    <a:pt x="92663" y="2110915"/>
                  </a:lnTo>
                  <a:lnTo>
                    <a:pt x="83296" y="2105779"/>
                  </a:lnTo>
                  <a:lnTo>
                    <a:pt x="74568" y="2100643"/>
                  </a:lnTo>
                  <a:lnTo>
                    <a:pt x="66125" y="2095507"/>
                  </a:lnTo>
                  <a:lnTo>
                    <a:pt x="58091" y="2090371"/>
                  </a:lnTo>
                  <a:lnTo>
                    <a:pt x="50655" y="2085235"/>
                  </a:lnTo>
                  <a:lnTo>
                    <a:pt x="43531" y="2080099"/>
                  </a:lnTo>
                  <a:lnTo>
                    <a:pt x="36990" y="2074963"/>
                  </a:lnTo>
                  <a:lnTo>
                    <a:pt x="30972" y="2069827"/>
                  </a:lnTo>
                  <a:lnTo>
                    <a:pt x="25288" y="2064691"/>
                  </a:lnTo>
                  <a:lnTo>
                    <a:pt x="20375" y="2059554"/>
                  </a:lnTo>
                  <a:lnTo>
                    <a:pt x="15876" y="2054418"/>
                  </a:lnTo>
                  <a:lnTo>
                    <a:pt x="11817" y="2049282"/>
                  </a:lnTo>
                  <a:lnTo>
                    <a:pt x="8547" y="2044146"/>
                  </a:lnTo>
                  <a:lnTo>
                    <a:pt x="5645" y="2039010"/>
                  </a:lnTo>
                  <a:lnTo>
                    <a:pt x="3355" y="2033874"/>
                  </a:lnTo>
                  <a:lnTo>
                    <a:pt x="1726" y="2028738"/>
                  </a:lnTo>
                  <a:lnTo>
                    <a:pt x="474" y="2023602"/>
                  </a:lnTo>
                  <a:lnTo>
                    <a:pt x="0" y="2018466"/>
                  </a:lnTo>
                  <a:lnTo>
                    <a:pt x="40" y="2013330"/>
                  </a:lnTo>
                  <a:lnTo>
                    <a:pt x="480" y="2008194"/>
                  </a:lnTo>
                  <a:lnTo>
                    <a:pt x="1813" y="2003058"/>
                  </a:lnTo>
                  <a:lnTo>
                    <a:pt x="3522" y="1997922"/>
                  </a:lnTo>
                  <a:lnTo>
                    <a:pt x="5779" y="1992786"/>
                  </a:lnTo>
                  <a:lnTo>
                    <a:pt x="8760" y="1987650"/>
                  </a:lnTo>
                  <a:lnTo>
                    <a:pt x="12108" y="1982514"/>
                  </a:lnTo>
                  <a:lnTo>
                    <a:pt x="16136" y="1977378"/>
                  </a:lnTo>
                  <a:lnTo>
                    <a:pt x="20711" y="1972242"/>
                  </a:lnTo>
                  <a:lnTo>
                    <a:pt x="25640" y="1967106"/>
                  </a:lnTo>
                  <a:lnTo>
                    <a:pt x="31354" y="1961970"/>
                  </a:lnTo>
                  <a:lnTo>
                    <a:pt x="37444" y="1956834"/>
                  </a:lnTo>
                  <a:lnTo>
                    <a:pt x="43959" y="1951697"/>
                  </a:lnTo>
                  <a:lnTo>
                    <a:pt x="51153" y="1946561"/>
                  </a:lnTo>
                  <a:lnTo>
                    <a:pt x="58655" y="1941425"/>
                  </a:lnTo>
                  <a:lnTo>
                    <a:pt x="66668" y="1936289"/>
                  </a:lnTo>
                  <a:lnTo>
                    <a:pt x="75175" y="1931153"/>
                  </a:lnTo>
                  <a:lnTo>
                    <a:pt x="83963" y="1926017"/>
                  </a:lnTo>
                  <a:lnTo>
                    <a:pt x="93312" y="1920881"/>
                  </a:lnTo>
                  <a:lnTo>
                    <a:pt x="102991" y="1915745"/>
                  </a:lnTo>
                  <a:lnTo>
                    <a:pt x="112942" y="1910609"/>
                  </a:lnTo>
                  <a:lnTo>
                    <a:pt x="123426" y="1905473"/>
                  </a:lnTo>
                  <a:lnTo>
                    <a:pt x="134120" y="1900337"/>
                  </a:lnTo>
                  <a:lnTo>
                    <a:pt x="145128" y="1895201"/>
                  </a:lnTo>
                  <a:lnTo>
                    <a:pt x="156495" y="1890065"/>
                  </a:lnTo>
                  <a:lnTo>
                    <a:pt x="168040" y="1884929"/>
                  </a:lnTo>
                  <a:lnTo>
                    <a:pt x="179900" y="1879793"/>
                  </a:lnTo>
                  <a:lnTo>
                    <a:pt x="191978" y="1874657"/>
                  </a:lnTo>
                  <a:lnTo>
                    <a:pt x="204198" y="1869521"/>
                  </a:lnTo>
                  <a:lnTo>
                    <a:pt x="216700" y="1864385"/>
                  </a:lnTo>
                  <a:lnTo>
                    <a:pt x="229313" y="1859249"/>
                  </a:lnTo>
                  <a:lnTo>
                    <a:pt x="242056" y="1854113"/>
                  </a:lnTo>
                  <a:lnTo>
                    <a:pt x="254965" y="1848977"/>
                  </a:lnTo>
                  <a:lnTo>
                    <a:pt x="267937" y="1843840"/>
                  </a:lnTo>
                  <a:lnTo>
                    <a:pt x="281007" y="1838704"/>
                  </a:lnTo>
                  <a:lnTo>
                    <a:pt x="294137" y="1833568"/>
                  </a:lnTo>
                  <a:lnTo>
                    <a:pt x="307298" y="1828432"/>
                  </a:lnTo>
                  <a:lnTo>
                    <a:pt x="320493" y="1823296"/>
                  </a:lnTo>
                  <a:lnTo>
                    <a:pt x="333682" y="1818160"/>
                  </a:lnTo>
                  <a:lnTo>
                    <a:pt x="346867" y="1813024"/>
                  </a:lnTo>
                  <a:lnTo>
                    <a:pt x="360000" y="1807888"/>
                  </a:lnTo>
                  <a:lnTo>
                    <a:pt x="373094" y="1802752"/>
                  </a:lnTo>
                  <a:lnTo>
                    <a:pt x="386126" y="1797616"/>
                  </a:lnTo>
                  <a:lnTo>
                    <a:pt x="399051" y="1792480"/>
                  </a:lnTo>
                  <a:lnTo>
                    <a:pt x="411910" y="1787344"/>
                  </a:lnTo>
                  <a:lnTo>
                    <a:pt x="424628" y="1782208"/>
                  </a:lnTo>
                  <a:lnTo>
                    <a:pt x="437216" y="1777072"/>
                  </a:lnTo>
                  <a:lnTo>
                    <a:pt x="449715" y="1771936"/>
                  </a:lnTo>
                  <a:lnTo>
                    <a:pt x="461977" y="1766800"/>
                  </a:lnTo>
                  <a:lnTo>
                    <a:pt x="474119" y="1761664"/>
                  </a:lnTo>
                  <a:lnTo>
                    <a:pt x="486107" y="1756528"/>
                  </a:lnTo>
                  <a:lnTo>
                    <a:pt x="497839" y="1751392"/>
                  </a:lnTo>
                  <a:lnTo>
                    <a:pt x="509439" y="1746256"/>
                  </a:lnTo>
                  <a:lnTo>
                    <a:pt x="520805" y="1741120"/>
                  </a:lnTo>
                  <a:lnTo>
                    <a:pt x="531933" y="1735983"/>
                  </a:lnTo>
                  <a:lnTo>
                    <a:pt x="542918" y="1730847"/>
                  </a:lnTo>
                  <a:lnTo>
                    <a:pt x="553578" y="1725711"/>
                  </a:lnTo>
                  <a:lnTo>
                    <a:pt x="564043" y="1720575"/>
                  </a:lnTo>
                  <a:lnTo>
                    <a:pt x="574327" y="1715439"/>
                  </a:lnTo>
                  <a:lnTo>
                    <a:pt x="584249" y="1710303"/>
                  </a:lnTo>
                  <a:lnTo>
                    <a:pt x="594007" y="1705167"/>
                  </a:lnTo>
                  <a:lnTo>
                    <a:pt x="603507" y="1700031"/>
                  </a:lnTo>
                  <a:lnTo>
                    <a:pt x="612699" y="1694895"/>
                  </a:lnTo>
                  <a:lnTo>
                    <a:pt x="621722" y="1689759"/>
                  </a:lnTo>
                  <a:lnTo>
                    <a:pt x="630412" y="1684623"/>
                  </a:lnTo>
                  <a:lnTo>
                    <a:pt x="638859" y="1679487"/>
                  </a:lnTo>
                  <a:lnTo>
                    <a:pt x="647135" y="1674351"/>
                  </a:lnTo>
                  <a:lnTo>
                    <a:pt x="655009" y="1669215"/>
                  </a:lnTo>
                  <a:lnTo>
                    <a:pt x="662709" y="1664079"/>
                  </a:lnTo>
                  <a:lnTo>
                    <a:pt x="670178" y="1658943"/>
                  </a:lnTo>
                  <a:lnTo>
                    <a:pt x="677308" y="1653807"/>
                  </a:lnTo>
                  <a:lnTo>
                    <a:pt x="684274" y="1648671"/>
                  </a:lnTo>
                  <a:lnTo>
                    <a:pt x="690948" y="1643535"/>
                  </a:lnTo>
                  <a:lnTo>
                    <a:pt x="697360" y="1638399"/>
                  </a:lnTo>
                  <a:lnTo>
                    <a:pt x="703613" y="1633263"/>
                  </a:lnTo>
                  <a:lnTo>
                    <a:pt x="709523" y="1628127"/>
                  </a:lnTo>
                  <a:lnTo>
                    <a:pt x="715247" y="1622990"/>
                  </a:lnTo>
                  <a:lnTo>
                    <a:pt x="720789" y="1617854"/>
                  </a:lnTo>
                  <a:lnTo>
                    <a:pt x="726004" y="1612718"/>
                  </a:lnTo>
                  <a:lnTo>
                    <a:pt x="731075" y="1607582"/>
                  </a:lnTo>
                  <a:lnTo>
                    <a:pt x="735918" y="1602446"/>
                  </a:lnTo>
                  <a:lnTo>
                    <a:pt x="740513" y="1597310"/>
                  </a:lnTo>
                  <a:lnTo>
                    <a:pt x="744973" y="1592174"/>
                  </a:lnTo>
                  <a:lnTo>
                    <a:pt x="749169" y="1587038"/>
                  </a:lnTo>
                  <a:lnTo>
                    <a:pt x="753188" y="1581902"/>
                  </a:lnTo>
                  <a:lnTo>
                    <a:pt x="757081" y="1576766"/>
                  </a:lnTo>
                  <a:lnTo>
                    <a:pt x="760685" y="1571630"/>
                  </a:lnTo>
                  <a:lnTo>
                    <a:pt x="764175" y="1566494"/>
                  </a:lnTo>
                  <a:lnTo>
                    <a:pt x="767505" y="1561358"/>
                  </a:lnTo>
                  <a:lnTo>
                    <a:pt x="770619" y="1556222"/>
                  </a:lnTo>
                  <a:lnTo>
                    <a:pt x="773628" y="1551086"/>
                  </a:lnTo>
                  <a:lnTo>
                    <a:pt x="776452" y="1545950"/>
                  </a:lnTo>
                  <a:lnTo>
                    <a:pt x="779123" y="1540814"/>
                  </a:lnTo>
                  <a:lnTo>
                    <a:pt x="781699" y="1535678"/>
                  </a:lnTo>
                  <a:lnTo>
                    <a:pt x="784074" y="1530542"/>
                  </a:lnTo>
                  <a:lnTo>
                    <a:pt x="786349" y="1525406"/>
                  </a:lnTo>
                  <a:lnTo>
                    <a:pt x="788521" y="1520270"/>
                  </a:lnTo>
                  <a:lnTo>
                    <a:pt x="790520" y="1515133"/>
                  </a:lnTo>
                  <a:lnTo>
                    <a:pt x="792444" y="1509997"/>
                  </a:lnTo>
                  <a:lnTo>
                    <a:pt x="794248" y="1504861"/>
                  </a:lnTo>
                  <a:lnTo>
                    <a:pt x="795931" y="1499725"/>
                  </a:lnTo>
                  <a:lnTo>
                    <a:pt x="797547" y="1494589"/>
                  </a:lnTo>
                  <a:lnTo>
                    <a:pt x="799033" y="1489453"/>
                  </a:lnTo>
                  <a:lnTo>
                    <a:pt x="800439" y="1484317"/>
                  </a:lnTo>
                  <a:lnTo>
                    <a:pt x="801785" y="1479181"/>
                  </a:lnTo>
                  <a:lnTo>
                    <a:pt x="803002" y="1474045"/>
                  </a:lnTo>
                  <a:lnTo>
                    <a:pt x="804169" y="1468909"/>
                  </a:lnTo>
                  <a:lnTo>
                    <a:pt x="805264" y="1463773"/>
                  </a:lnTo>
                  <a:lnTo>
                    <a:pt x="806269" y="1458637"/>
                  </a:lnTo>
                  <a:lnTo>
                    <a:pt x="807231" y="1453501"/>
                  </a:lnTo>
                  <a:lnTo>
                    <a:pt x="808115" y="1448365"/>
                  </a:lnTo>
                  <a:lnTo>
                    <a:pt x="808939" y="1443229"/>
                  </a:lnTo>
                  <a:lnTo>
                    <a:pt x="809726" y="1438093"/>
                  </a:lnTo>
                  <a:lnTo>
                    <a:pt x="810434" y="1432957"/>
                  </a:lnTo>
                  <a:lnTo>
                    <a:pt x="811105" y="1427821"/>
                  </a:lnTo>
                  <a:lnTo>
                    <a:pt x="811736" y="1422685"/>
                  </a:lnTo>
                  <a:lnTo>
                    <a:pt x="812306" y="1417549"/>
                  </a:lnTo>
                  <a:lnTo>
                    <a:pt x="812848" y="1412413"/>
                  </a:lnTo>
                  <a:lnTo>
                    <a:pt x="813347" y="1407276"/>
                  </a:lnTo>
                  <a:lnTo>
                    <a:pt x="813804" y="1402140"/>
                  </a:lnTo>
                  <a:lnTo>
                    <a:pt x="814239" y="1397004"/>
                  </a:lnTo>
                  <a:lnTo>
                    <a:pt x="814630" y="1391868"/>
                  </a:lnTo>
                  <a:lnTo>
                    <a:pt x="814994" y="1386732"/>
                  </a:lnTo>
                  <a:lnTo>
                    <a:pt x="815338" y="1381596"/>
                  </a:lnTo>
                  <a:lnTo>
                    <a:pt x="815641" y="1376460"/>
                  </a:lnTo>
                  <a:lnTo>
                    <a:pt x="815929" y="1371324"/>
                  </a:lnTo>
                  <a:lnTo>
                    <a:pt x="816194" y="1366188"/>
                  </a:lnTo>
                  <a:lnTo>
                    <a:pt x="816431" y="1361052"/>
                  </a:lnTo>
                  <a:lnTo>
                    <a:pt x="816655" y="1355916"/>
                  </a:lnTo>
                  <a:lnTo>
                    <a:pt x="816855" y="1350780"/>
                  </a:lnTo>
                  <a:lnTo>
                    <a:pt x="817038" y="1345644"/>
                  </a:lnTo>
                  <a:lnTo>
                    <a:pt x="817210" y="1340508"/>
                  </a:lnTo>
                  <a:lnTo>
                    <a:pt x="817358" y="1335372"/>
                  </a:lnTo>
                  <a:lnTo>
                    <a:pt x="817496" y="1330236"/>
                  </a:lnTo>
                  <a:lnTo>
                    <a:pt x="817622" y="1325100"/>
                  </a:lnTo>
                  <a:lnTo>
                    <a:pt x="817730" y="1319964"/>
                  </a:lnTo>
                  <a:lnTo>
                    <a:pt x="817830" y="1314828"/>
                  </a:lnTo>
                  <a:lnTo>
                    <a:pt x="817917" y="1309692"/>
                  </a:lnTo>
                  <a:lnTo>
                    <a:pt x="817992" y="1304556"/>
                  </a:lnTo>
                  <a:lnTo>
                    <a:pt x="818061" y="1299419"/>
                  </a:lnTo>
                  <a:lnTo>
                    <a:pt x="818116" y="1294283"/>
                  </a:lnTo>
                  <a:lnTo>
                    <a:pt x="818162" y="1289147"/>
                  </a:lnTo>
                  <a:lnTo>
                    <a:pt x="818203" y="1284011"/>
                  </a:lnTo>
                  <a:lnTo>
                    <a:pt x="818230" y="1278875"/>
                  </a:lnTo>
                  <a:lnTo>
                    <a:pt x="818251" y="1273739"/>
                  </a:lnTo>
                  <a:lnTo>
                    <a:pt x="818265" y="1268603"/>
                  </a:lnTo>
                  <a:lnTo>
                    <a:pt x="818268" y="1263467"/>
                  </a:lnTo>
                  <a:lnTo>
                    <a:pt x="818266" y="1258331"/>
                  </a:lnTo>
                  <a:lnTo>
                    <a:pt x="818254" y="1253195"/>
                  </a:lnTo>
                  <a:lnTo>
                    <a:pt x="818234" y="1248059"/>
                  </a:lnTo>
                  <a:lnTo>
                    <a:pt x="818209" y="1242923"/>
                  </a:lnTo>
                  <a:lnTo>
                    <a:pt x="818171" y="1237787"/>
                  </a:lnTo>
                  <a:lnTo>
                    <a:pt x="818128" y="1232651"/>
                  </a:lnTo>
                  <a:lnTo>
                    <a:pt x="818077" y="1227515"/>
                  </a:lnTo>
                  <a:lnTo>
                    <a:pt x="818015" y="1222379"/>
                  </a:lnTo>
                  <a:lnTo>
                    <a:pt x="817946" y="1217243"/>
                  </a:lnTo>
                  <a:lnTo>
                    <a:pt x="817867" y="1212107"/>
                  </a:lnTo>
                  <a:lnTo>
                    <a:pt x="817777" y="1206971"/>
                  </a:lnTo>
                  <a:lnTo>
                    <a:pt x="817681" y="1201835"/>
                  </a:lnTo>
                  <a:lnTo>
                    <a:pt x="817569" y="1196699"/>
                  </a:lnTo>
                  <a:lnTo>
                    <a:pt x="817448" y="1191562"/>
                  </a:lnTo>
                  <a:lnTo>
                    <a:pt x="817319" y="1186426"/>
                  </a:lnTo>
                  <a:lnTo>
                    <a:pt x="817171" y="1181290"/>
                  </a:lnTo>
                  <a:lnTo>
                    <a:pt x="817014" y="1176154"/>
                  </a:lnTo>
                  <a:lnTo>
                    <a:pt x="816844" y="1171018"/>
                  </a:lnTo>
                  <a:lnTo>
                    <a:pt x="816655" y="1165882"/>
                  </a:lnTo>
                  <a:lnTo>
                    <a:pt x="816456" y="1160746"/>
                  </a:lnTo>
                  <a:lnTo>
                    <a:pt x="816237" y="1155610"/>
                  </a:lnTo>
                  <a:lnTo>
                    <a:pt x="816001" y="1150474"/>
                  </a:lnTo>
                  <a:lnTo>
                    <a:pt x="815753" y="1145338"/>
                  </a:lnTo>
                  <a:lnTo>
                    <a:pt x="815476" y="1140202"/>
                  </a:lnTo>
                  <a:lnTo>
                    <a:pt x="815184" y="1135066"/>
                  </a:lnTo>
                  <a:lnTo>
                    <a:pt x="814873" y="1129930"/>
                  </a:lnTo>
                  <a:lnTo>
                    <a:pt x="814532" y="1124794"/>
                  </a:lnTo>
                  <a:lnTo>
                    <a:pt x="814175" y="1119658"/>
                  </a:lnTo>
                  <a:lnTo>
                    <a:pt x="813789" y="1114522"/>
                  </a:lnTo>
                  <a:lnTo>
                    <a:pt x="813374" y="1109386"/>
                  </a:lnTo>
                  <a:lnTo>
                    <a:pt x="812941" y="1104250"/>
                  </a:lnTo>
                  <a:lnTo>
                    <a:pt x="812466" y="1099114"/>
                  </a:lnTo>
                  <a:lnTo>
                    <a:pt x="811965" y="1093978"/>
                  </a:lnTo>
                  <a:lnTo>
                    <a:pt x="811440" y="1088842"/>
                  </a:lnTo>
                  <a:lnTo>
                    <a:pt x="810865" y="1083705"/>
                  </a:lnTo>
                  <a:lnTo>
                    <a:pt x="810265" y="1078569"/>
                  </a:lnTo>
                  <a:lnTo>
                    <a:pt x="809628" y="1073433"/>
                  </a:lnTo>
                  <a:lnTo>
                    <a:pt x="808943" y="1068297"/>
                  </a:lnTo>
                  <a:lnTo>
                    <a:pt x="808231" y="1063161"/>
                  </a:lnTo>
                  <a:lnTo>
                    <a:pt x="807464" y="1058025"/>
                  </a:lnTo>
                  <a:lnTo>
                    <a:pt x="806655" y="1052889"/>
                  </a:lnTo>
                  <a:lnTo>
                    <a:pt x="805816" y="1047753"/>
                  </a:lnTo>
                  <a:lnTo>
                    <a:pt x="804901" y="1042617"/>
                  </a:lnTo>
                  <a:lnTo>
                    <a:pt x="803951" y="1037481"/>
                  </a:lnTo>
                  <a:lnTo>
                    <a:pt x="802955" y="1032345"/>
                  </a:lnTo>
                  <a:lnTo>
                    <a:pt x="801886" y="1027209"/>
                  </a:lnTo>
                  <a:lnTo>
                    <a:pt x="800781" y="1022073"/>
                  </a:lnTo>
                  <a:lnTo>
                    <a:pt x="799606" y="1016937"/>
                  </a:lnTo>
                  <a:lnTo>
                    <a:pt x="798369" y="1011801"/>
                  </a:lnTo>
                  <a:lnTo>
                    <a:pt x="797090" y="1006665"/>
                  </a:lnTo>
                  <a:lnTo>
                    <a:pt x="795719" y="1001529"/>
                  </a:lnTo>
                  <a:lnTo>
                    <a:pt x="794296" y="996393"/>
                  </a:lnTo>
                  <a:lnTo>
                    <a:pt x="792819" y="991257"/>
                  </a:lnTo>
                  <a:lnTo>
                    <a:pt x="791241" y="986121"/>
                  </a:lnTo>
                  <a:lnTo>
                    <a:pt x="789616" y="980985"/>
                  </a:lnTo>
                  <a:lnTo>
                    <a:pt x="787913" y="975848"/>
                  </a:lnTo>
                  <a:lnTo>
                    <a:pt x="786122" y="970712"/>
                  </a:lnTo>
                  <a:lnTo>
                    <a:pt x="784280" y="965576"/>
                  </a:lnTo>
                  <a:lnTo>
                    <a:pt x="782335" y="960440"/>
                  </a:lnTo>
                  <a:lnTo>
                    <a:pt x="780317" y="955304"/>
                  </a:lnTo>
                  <a:lnTo>
                    <a:pt x="778244" y="950168"/>
                  </a:lnTo>
                  <a:lnTo>
                    <a:pt x="776042" y="945032"/>
                  </a:lnTo>
                  <a:lnTo>
                    <a:pt x="773785" y="939896"/>
                  </a:lnTo>
                  <a:lnTo>
                    <a:pt x="771449" y="934760"/>
                  </a:lnTo>
                  <a:lnTo>
                    <a:pt x="769001" y="929624"/>
                  </a:lnTo>
                  <a:lnTo>
                    <a:pt x="766497" y="924488"/>
                  </a:lnTo>
                  <a:lnTo>
                    <a:pt x="763887" y="919352"/>
                  </a:lnTo>
                  <a:lnTo>
                    <a:pt x="761187" y="914216"/>
                  </a:lnTo>
                  <a:lnTo>
                    <a:pt x="758429" y="909080"/>
                  </a:lnTo>
                  <a:lnTo>
                    <a:pt x="755541" y="903944"/>
                  </a:lnTo>
                  <a:lnTo>
                    <a:pt x="752587" y="898808"/>
                  </a:lnTo>
                  <a:lnTo>
                    <a:pt x="749560" y="893672"/>
                  </a:lnTo>
                  <a:lnTo>
                    <a:pt x="746409" y="888536"/>
                  </a:lnTo>
                  <a:lnTo>
                    <a:pt x="743202" y="883400"/>
                  </a:lnTo>
                  <a:lnTo>
                    <a:pt x="739901" y="878264"/>
                  </a:lnTo>
                  <a:lnTo>
                    <a:pt x="736503" y="873128"/>
                  </a:lnTo>
                  <a:lnTo>
                    <a:pt x="733050" y="867991"/>
                  </a:lnTo>
                  <a:lnTo>
                    <a:pt x="729486" y="862855"/>
                  </a:lnTo>
                  <a:lnTo>
                    <a:pt x="725853" y="857719"/>
                  </a:lnTo>
                  <a:lnTo>
                    <a:pt x="722164" y="852583"/>
                  </a:lnTo>
                  <a:lnTo>
                    <a:pt x="718358" y="847447"/>
                  </a:lnTo>
                  <a:lnTo>
                    <a:pt x="714506" y="842311"/>
                  </a:lnTo>
                  <a:lnTo>
                    <a:pt x="710585" y="837175"/>
                  </a:lnTo>
                  <a:lnTo>
                    <a:pt x="706580" y="832039"/>
                  </a:lnTo>
                  <a:lnTo>
                    <a:pt x="702533" y="826903"/>
                  </a:lnTo>
                  <a:lnTo>
                    <a:pt x="698411" y="821767"/>
                  </a:lnTo>
                  <a:lnTo>
                    <a:pt x="694234" y="816631"/>
                  </a:lnTo>
                  <a:lnTo>
                    <a:pt x="690022" y="811495"/>
                  </a:lnTo>
                  <a:lnTo>
                    <a:pt x="685738" y="806359"/>
                  </a:lnTo>
                  <a:lnTo>
                    <a:pt x="681425" y="801223"/>
                  </a:lnTo>
                  <a:lnTo>
                    <a:pt x="677077" y="796087"/>
                  </a:lnTo>
                  <a:lnTo>
                    <a:pt x="672684" y="790951"/>
                  </a:lnTo>
                  <a:lnTo>
                    <a:pt x="668275" y="785815"/>
                  </a:lnTo>
                  <a:lnTo>
                    <a:pt x="663839" y="780679"/>
                  </a:lnTo>
                  <a:lnTo>
                    <a:pt x="659387" y="775543"/>
                  </a:lnTo>
                  <a:lnTo>
                    <a:pt x="654927" y="770407"/>
                  </a:lnTo>
                  <a:lnTo>
                    <a:pt x="650461" y="765271"/>
                  </a:lnTo>
                  <a:lnTo>
                    <a:pt x="646000" y="760135"/>
                  </a:lnTo>
                  <a:lnTo>
                    <a:pt x="641542" y="754998"/>
                  </a:lnTo>
                  <a:lnTo>
                    <a:pt x="637110" y="749862"/>
                  </a:lnTo>
                  <a:lnTo>
                    <a:pt x="632694" y="744726"/>
                  </a:lnTo>
                  <a:lnTo>
                    <a:pt x="628304" y="739590"/>
                  </a:lnTo>
                  <a:lnTo>
                    <a:pt x="623963" y="734454"/>
                  </a:lnTo>
                  <a:lnTo>
                    <a:pt x="619650" y="729318"/>
                  </a:lnTo>
                  <a:lnTo>
                    <a:pt x="615399" y="724182"/>
                  </a:lnTo>
                  <a:lnTo>
                    <a:pt x="611208" y="719046"/>
                  </a:lnTo>
                  <a:lnTo>
                    <a:pt x="607058" y="713910"/>
                  </a:lnTo>
                  <a:lnTo>
                    <a:pt x="603019" y="708774"/>
                  </a:lnTo>
                  <a:lnTo>
                    <a:pt x="599039" y="703638"/>
                  </a:lnTo>
                  <a:lnTo>
                    <a:pt x="595133" y="698502"/>
                  </a:lnTo>
                  <a:lnTo>
                    <a:pt x="591357" y="693366"/>
                  </a:lnTo>
                  <a:lnTo>
                    <a:pt x="587649" y="688230"/>
                  </a:lnTo>
                  <a:lnTo>
                    <a:pt x="584062" y="683094"/>
                  </a:lnTo>
                  <a:lnTo>
                    <a:pt x="580604" y="677958"/>
                  </a:lnTo>
                  <a:lnTo>
                    <a:pt x="577226" y="672822"/>
                  </a:lnTo>
                  <a:lnTo>
                    <a:pt x="574027" y="667686"/>
                  </a:lnTo>
                  <a:lnTo>
                    <a:pt x="570943" y="662550"/>
                  </a:lnTo>
                  <a:lnTo>
                    <a:pt x="567962" y="657414"/>
                  </a:lnTo>
                  <a:lnTo>
                    <a:pt x="565202" y="652278"/>
                  </a:lnTo>
                  <a:lnTo>
                    <a:pt x="562543" y="647141"/>
                  </a:lnTo>
                  <a:lnTo>
                    <a:pt x="560043" y="642005"/>
                  </a:lnTo>
                  <a:lnTo>
                    <a:pt x="557744" y="636869"/>
                  </a:lnTo>
                  <a:lnTo>
                    <a:pt x="555555" y="631733"/>
                  </a:lnTo>
                  <a:lnTo>
                    <a:pt x="553587" y="626597"/>
                  </a:lnTo>
                  <a:lnTo>
                    <a:pt x="551789" y="621461"/>
                  </a:lnTo>
                  <a:lnTo>
                    <a:pt x="550109" y="616325"/>
                  </a:lnTo>
                  <a:lnTo>
                    <a:pt x="548713" y="611189"/>
                  </a:lnTo>
                  <a:lnTo>
                    <a:pt x="547448" y="606053"/>
                  </a:lnTo>
                  <a:lnTo>
                    <a:pt x="546351" y="600917"/>
                  </a:lnTo>
                  <a:lnTo>
                    <a:pt x="545513" y="595781"/>
                  </a:lnTo>
                  <a:lnTo>
                    <a:pt x="544803" y="590645"/>
                  </a:lnTo>
                  <a:lnTo>
                    <a:pt x="544319" y="585509"/>
                  </a:lnTo>
                  <a:lnTo>
                    <a:pt x="544047" y="580373"/>
                  </a:lnTo>
                  <a:lnTo>
                    <a:pt x="543905" y="575237"/>
                  </a:lnTo>
                  <a:lnTo>
                    <a:pt x="544044" y="570101"/>
                  </a:lnTo>
                  <a:lnTo>
                    <a:pt x="544343" y="564965"/>
                  </a:lnTo>
                  <a:lnTo>
                    <a:pt x="544793" y="559829"/>
                  </a:lnTo>
                  <a:lnTo>
                    <a:pt x="545530" y="554693"/>
                  </a:lnTo>
                  <a:lnTo>
                    <a:pt x="546395" y="549557"/>
                  </a:lnTo>
                  <a:lnTo>
                    <a:pt x="547459" y="544421"/>
                  </a:lnTo>
                  <a:lnTo>
                    <a:pt x="548750" y="539284"/>
                  </a:lnTo>
                  <a:lnTo>
                    <a:pt x="550165" y="534148"/>
                  </a:lnTo>
                  <a:lnTo>
                    <a:pt x="551820" y="529012"/>
                  </a:lnTo>
                  <a:lnTo>
                    <a:pt x="553642" y="523876"/>
                  </a:lnTo>
                  <a:lnTo>
                    <a:pt x="555582" y="518740"/>
                  </a:lnTo>
                  <a:lnTo>
                    <a:pt x="557793" y="513604"/>
                  </a:lnTo>
                  <a:lnTo>
                    <a:pt x="560115" y="508468"/>
                  </a:lnTo>
                  <a:lnTo>
                    <a:pt x="562587" y="503332"/>
                  </a:lnTo>
                  <a:lnTo>
                    <a:pt x="565268" y="498196"/>
                  </a:lnTo>
                  <a:lnTo>
                    <a:pt x="568048" y="493060"/>
                  </a:lnTo>
                  <a:lnTo>
                    <a:pt x="571004" y="487924"/>
                  </a:lnTo>
                  <a:lnTo>
                    <a:pt x="574107" y="482788"/>
                  </a:lnTo>
                  <a:lnTo>
                    <a:pt x="577300" y="477652"/>
                  </a:lnTo>
                  <a:lnTo>
                    <a:pt x="580680" y="472516"/>
                  </a:lnTo>
                  <a:lnTo>
                    <a:pt x="584154" y="467380"/>
                  </a:lnTo>
                  <a:lnTo>
                    <a:pt x="587721" y="462244"/>
                  </a:lnTo>
                  <a:lnTo>
                    <a:pt x="591445" y="457108"/>
                  </a:lnTo>
                  <a:lnTo>
                    <a:pt x="595233" y="451972"/>
                  </a:lnTo>
                  <a:lnTo>
                    <a:pt x="599124" y="446836"/>
                  </a:lnTo>
                  <a:lnTo>
                    <a:pt x="603116" y="441700"/>
                  </a:lnTo>
                  <a:lnTo>
                    <a:pt x="607161" y="436564"/>
                  </a:lnTo>
                  <a:lnTo>
                    <a:pt x="611303" y="431427"/>
                  </a:lnTo>
                  <a:lnTo>
                    <a:pt x="615502" y="426291"/>
                  </a:lnTo>
                  <a:lnTo>
                    <a:pt x="619743" y="421155"/>
                  </a:lnTo>
                  <a:lnTo>
                    <a:pt x="624064" y="416019"/>
                  </a:lnTo>
                  <a:lnTo>
                    <a:pt x="628411" y="410883"/>
                  </a:lnTo>
                  <a:lnTo>
                    <a:pt x="632794" y="405747"/>
                  </a:lnTo>
                  <a:lnTo>
                    <a:pt x="637214" y="400611"/>
                  </a:lnTo>
                  <a:lnTo>
                    <a:pt x="641649" y="395475"/>
                  </a:lnTo>
                  <a:lnTo>
                    <a:pt x="646104" y="390339"/>
                  </a:lnTo>
                  <a:lnTo>
                    <a:pt x="650566" y="385203"/>
                  </a:lnTo>
                  <a:lnTo>
                    <a:pt x="655032" y="380067"/>
                  </a:lnTo>
                  <a:lnTo>
                    <a:pt x="659492" y="374931"/>
                  </a:lnTo>
                  <a:lnTo>
                    <a:pt x="663942" y="369795"/>
                  </a:lnTo>
                  <a:lnTo>
                    <a:pt x="668381" y="364659"/>
                  </a:lnTo>
                  <a:lnTo>
                    <a:pt x="672788" y="359523"/>
                  </a:lnTo>
                  <a:lnTo>
                    <a:pt x="677176" y="354387"/>
                  </a:lnTo>
                  <a:lnTo>
                    <a:pt x="681530" y="349251"/>
                  </a:lnTo>
                  <a:lnTo>
                    <a:pt x="685838" y="344115"/>
                  </a:lnTo>
                  <a:lnTo>
                    <a:pt x="690118" y="338979"/>
                  </a:lnTo>
                  <a:lnTo>
                    <a:pt x="694336" y="333843"/>
                  </a:lnTo>
                  <a:lnTo>
                    <a:pt x="698505" y="328707"/>
                  </a:lnTo>
                  <a:lnTo>
                    <a:pt x="702637" y="323570"/>
                  </a:lnTo>
                  <a:lnTo>
                    <a:pt x="706676" y="318434"/>
                  </a:lnTo>
                  <a:lnTo>
                    <a:pt x="710672" y="313298"/>
                  </a:lnTo>
                  <a:lnTo>
                    <a:pt x="714605" y="308162"/>
                  </a:lnTo>
                  <a:lnTo>
                    <a:pt x="718447" y="303026"/>
                  </a:lnTo>
                  <a:lnTo>
                    <a:pt x="722241" y="297890"/>
                  </a:lnTo>
                  <a:lnTo>
                    <a:pt x="725944" y="292754"/>
                  </a:lnTo>
                  <a:lnTo>
                    <a:pt x="729567" y="287618"/>
                  </a:lnTo>
                  <a:lnTo>
                    <a:pt x="733137" y="282482"/>
                  </a:lnTo>
                  <a:lnTo>
                    <a:pt x="736586" y="277346"/>
                  </a:lnTo>
                  <a:lnTo>
                    <a:pt x="739972" y="272210"/>
                  </a:lnTo>
                  <a:lnTo>
                    <a:pt x="743288" y="267074"/>
                  </a:lnTo>
                  <a:lnTo>
                    <a:pt x="746484" y="261938"/>
                  </a:lnTo>
                  <a:lnTo>
                    <a:pt x="749622" y="256802"/>
                  </a:lnTo>
                  <a:lnTo>
                    <a:pt x="752664" y="251666"/>
                  </a:lnTo>
                  <a:lnTo>
                    <a:pt x="755606" y="246530"/>
                  </a:lnTo>
                  <a:lnTo>
                    <a:pt x="758491" y="241394"/>
                  </a:lnTo>
                  <a:lnTo>
                    <a:pt x="761255" y="236258"/>
                  </a:lnTo>
                  <a:lnTo>
                    <a:pt x="763943" y="231122"/>
                  </a:lnTo>
                  <a:lnTo>
                    <a:pt x="766568" y="225986"/>
                  </a:lnTo>
                  <a:lnTo>
                    <a:pt x="769060" y="220850"/>
                  </a:lnTo>
                  <a:lnTo>
                    <a:pt x="771496" y="215713"/>
                  </a:lnTo>
                  <a:lnTo>
                    <a:pt x="773848" y="210577"/>
                  </a:lnTo>
                  <a:lnTo>
                    <a:pt x="776093" y="205441"/>
                  </a:lnTo>
                  <a:lnTo>
                    <a:pt x="778283" y="200305"/>
                  </a:lnTo>
                  <a:lnTo>
                    <a:pt x="780370" y="195169"/>
                  </a:lnTo>
                  <a:lnTo>
                    <a:pt x="782377" y="190033"/>
                  </a:lnTo>
                  <a:lnTo>
                    <a:pt x="784331" y="184897"/>
                  </a:lnTo>
                  <a:lnTo>
                    <a:pt x="786167" y="179761"/>
                  </a:lnTo>
                  <a:lnTo>
                    <a:pt x="787948" y="174625"/>
                  </a:lnTo>
                  <a:lnTo>
                    <a:pt x="789663" y="169489"/>
                  </a:lnTo>
                  <a:lnTo>
                    <a:pt x="791278" y="164353"/>
                  </a:lnTo>
                  <a:lnTo>
                    <a:pt x="792847" y="159217"/>
                  </a:lnTo>
                  <a:lnTo>
                    <a:pt x="794336" y="154081"/>
                  </a:lnTo>
                  <a:lnTo>
                    <a:pt x="795750" y="148945"/>
                  </a:lnTo>
                  <a:lnTo>
                    <a:pt x="797121" y="143809"/>
                  </a:lnTo>
                  <a:lnTo>
                    <a:pt x="798402" y="138673"/>
                  </a:lnTo>
                  <a:lnTo>
                    <a:pt x="799631" y="133537"/>
                  </a:lnTo>
                  <a:lnTo>
                    <a:pt x="800816" y="128401"/>
                  </a:lnTo>
                  <a:lnTo>
                    <a:pt x="801914" y="123265"/>
                  </a:lnTo>
                  <a:lnTo>
                    <a:pt x="802975" y="118129"/>
                  </a:lnTo>
                  <a:lnTo>
                    <a:pt x="803981" y="112993"/>
                  </a:lnTo>
                  <a:lnTo>
                    <a:pt x="804924" y="107856"/>
                  </a:lnTo>
                  <a:lnTo>
                    <a:pt x="805833" y="102720"/>
                  </a:lnTo>
                  <a:lnTo>
                    <a:pt x="806680" y="97584"/>
                  </a:lnTo>
                  <a:lnTo>
                    <a:pt x="807484" y="92448"/>
                  </a:lnTo>
                  <a:lnTo>
                    <a:pt x="808257" y="87312"/>
                  </a:lnTo>
                  <a:lnTo>
                    <a:pt x="808965" y="82176"/>
                  </a:lnTo>
                  <a:lnTo>
                    <a:pt x="809645" y="77040"/>
                  </a:lnTo>
                  <a:lnTo>
                    <a:pt x="810290" y="71904"/>
                  </a:lnTo>
                  <a:lnTo>
                    <a:pt x="810885" y="66768"/>
                  </a:lnTo>
                  <a:lnTo>
                    <a:pt x="811457" y="61632"/>
                  </a:lnTo>
                  <a:lnTo>
                    <a:pt x="811989" y="56496"/>
                  </a:lnTo>
                  <a:lnTo>
                    <a:pt x="812486" y="51360"/>
                  </a:lnTo>
                  <a:lnTo>
                    <a:pt x="812963" y="46224"/>
                  </a:lnTo>
                  <a:lnTo>
                    <a:pt x="813399" y="41088"/>
                  </a:lnTo>
                  <a:lnTo>
                    <a:pt x="813812" y="35952"/>
                  </a:lnTo>
                  <a:lnTo>
                    <a:pt x="814204" y="30816"/>
                  </a:lnTo>
                  <a:lnTo>
                    <a:pt x="814560" y="25680"/>
                  </a:lnTo>
                  <a:lnTo>
                    <a:pt x="814901" y="20544"/>
                  </a:lnTo>
                  <a:lnTo>
                    <a:pt x="815218" y="15408"/>
                  </a:lnTo>
                  <a:lnTo>
                    <a:pt x="815511" y="10272"/>
                  </a:lnTo>
                  <a:lnTo>
                    <a:pt x="815790" y="5136"/>
                  </a:lnTo>
                  <a:lnTo>
                    <a:pt x="816044" y="0"/>
                  </a:lnTo>
                  <a:lnTo>
                    <a:pt x="822225" y="0"/>
                  </a:lnTo>
                  <a:lnTo>
                    <a:pt x="822479" y="5136"/>
                  </a:lnTo>
                  <a:lnTo>
                    <a:pt x="822758" y="10272"/>
                  </a:lnTo>
                  <a:lnTo>
                    <a:pt x="823050" y="15408"/>
                  </a:lnTo>
                  <a:lnTo>
                    <a:pt x="823368" y="20544"/>
                  </a:lnTo>
                  <a:lnTo>
                    <a:pt x="823709" y="25680"/>
                  </a:lnTo>
                  <a:lnTo>
                    <a:pt x="824064" y="30816"/>
                  </a:lnTo>
                  <a:lnTo>
                    <a:pt x="824457" y="35952"/>
                  </a:lnTo>
                  <a:lnTo>
                    <a:pt x="824870" y="41088"/>
                  </a:lnTo>
                  <a:lnTo>
                    <a:pt x="825306" y="46224"/>
                  </a:lnTo>
                  <a:lnTo>
                    <a:pt x="825783" y="51360"/>
                  </a:lnTo>
                  <a:lnTo>
                    <a:pt x="826280" y="56496"/>
                  </a:lnTo>
                  <a:lnTo>
                    <a:pt x="826812" y="61632"/>
                  </a:lnTo>
                  <a:lnTo>
                    <a:pt x="827384" y="66768"/>
                  </a:lnTo>
                  <a:lnTo>
                    <a:pt x="827978" y="71904"/>
                  </a:lnTo>
                  <a:lnTo>
                    <a:pt x="828623" y="77040"/>
                  </a:lnTo>
                  <a:lnTo>
                    <a:pt x="829303" y="82176"/>
                  </a:lnTo>
                  <a:lnTo>
                    <a:pt x="830011" y="87312"/>
                  </a:lnTo>
                  <a:lnTo>
                    <a:pt x="830785" y="92448"/>
                  </a:lnTo>
                  <a:lnTo>
                    <a:pt x="831588" y="97584"/>
                  </a:lnTo>
                  <a:lnTo>
                    <a:pt x="832436" y="102720"/>
                  </a:lnTo>
                  <a:lnTo>
                    <a:pt x="833345" y="107856"/>
                  </a:lnTo>
                  <a:lnTo>
                    <a:pt x="834288" y="112993"/>
                  </a:lnTo>
                  <a:lnTo>
                    <a:pt x="835294" y="118129"/>
                  </a:lnTo>
                  <a:lnTo>
                    <a:pt x="836355" y="123265"/>
                  </a:lnTo>
                  <a:lnTo>
                    <a:pt x="837453" y="128401"/>
                  </a:lnTo>
                  <a:lnTo>
                    <a:pt x="838637" y="133537"/>
                  </a:lnTo>
                  <a:lnTo>
                    <a:pt x="839867" y="138673"/>
                  </a:lnTo>
                  <a:lnTo>
                    <a:pt x="841148" y="143809"/>
                  </a:lnTo>
                  <a:lnTo>
                    <a:pt x="842519" y="148945"/>
                  </a:lnTo>
                  <a:lnTo>
                    <a:pt x="843933" y="154081"/>
                  </a:lnTo>
                  <a:lnTo>
                    <a:pt x="845422" y="159217"/>
                  </a:lnTo>
                  <a:lnTo>
                    <a:pt x="846990" y="164353"/>
                  </a:lnTo>
                  <a:lnTo>
                    <a:pt x="848605" y="169489"/>
                  </a:lnTo>
                  <a:lnTo>
                    <a:pt x="850321" y="174625"/>
                  </a:lnTo>
                  <a:lnTo>
                    <a:pt x="852102" y="179761"/>
                  </a:lnTo>
                  <a:lnTo>
                    <a:pt x="853937" y="184897"/>
                  </a:lnTo>
                  <a:lnTo>
                    <a:pt x="855892" y="190033"/>
                  </a:lnTo>
                  <a:lnTo>
                    <a:pt x="857899" y="195169"/>
                  </a:lnTo>
                  <a:lnTo>
                    <a:pt x="859986" y="200305"/>
                  </a:lnTo>
                  <a:lnTo>
                    <a:pt x="862176" y="205441"/>
                  </a:lnTo>
                  <a:lnTo>
                    <a:pt x="864421" y="210577"/>
                  </a:lnTo>
                  <a:lnTo>
                    <a:pt x="866773" y="215713"/>
                  </a:lnTo>
                  <a:lnTo>
                    <a:pt x="869208" y="220850"/>
                  </a:lnTo>
                  <a:lnTo>
                    <a:pt x="871701" y="225986"/>
                  </a:lnTo>
                  <a:lnTo>
                    <a:pt x="874326" y="231122"/>
                  </a:lnTo>
                  <a:lnTo>
                    <a:pt x="877014" y="236258"/>
                  </a:lnTo>
                  <a:lnTo>
                    <a:pt x="879778" y="241394"/>
                  </a:lnTo>
                  <a:lnTo>
                    <a:pt x="882662" y="246530"/>
                  </a:lnTo>
                  <a:lnTo>
                    <a:pt x="885605" y="251666"/>
                  </a:lnTo>
                  <a:lnTo>
                    <a:pt x="888647" y="256802"/>
                  </a:lnTo>
                  <a:lnTo>
                    <a:pt x="891785" y="261938"/>
                  </a:lnTo>
                  <a:lnTo>
                    <a:pt x="894981" y="267074"/>
                  </a:lnTo>
                  <a:lnTo>
                    <a:pt x="898296" y="272210"/>
                  </a:lnTo>
                  <a:lnTo>
                    <a:pt x="901683" y="277346"/>
                  </a:lnTo>
                  <a:lnTo>
                    <a:pt x="905131" y="282482"/>
                  </a:lnTo>
                  <a:lnTo>
                    <a:pt x="908702" y="287618"/>
                  </a:lnTo>
                  <a:lnTo>
                    <a:pt x="912325" y="292754"/>
                  </a:lnTo>
                  <a:lnTo>
                    <a:pt x="916027" y="297890"/>
                  </a:lnTo>
                  <a:lnTo>
                    <a:pt x="919822" y="303026"/>
                  </a:lnTo>
                  <a:lnTo>
                    <a:pt x="923664" y="308162"/>
                  </a:lnTo>
                  <a:lnTo>
                    <a:pt x="927597" y="313298"/>
                  </a:lnTo>
                  <a:lnTo>
                    <a:pt x="931593" y="318434"/>
                  </a:lnTo>
                  <a:lnTo>
                    <a:pt x="935632" y="323570"/>
                  </a:lnTo>
                  <a:lnTo>
                    <a:pt x="939764" y="328707"/>
                  </a:lnTo>
                  <a:lnTo>
                    <a:pt x="943933" y="333843"/>
                  </a:lnTo>
                  <a:lnTo>
                    <a:pt x="948150" y="338979"/>
                  </a:lnTo>
                  <a:lnTo>
                    <a:pt x="952431" y="344115"/>
                  </a:lnTo>
                  <a:lnTo>
                    <a:pt x="956739" y="349251"/>
                  </a:lnTo>
                  <a:lnTo>
                    <a:pt x="961093" y="354387"/>
                  </a:lnTo>
                  <a:lnTo>
                    <a:pt x="965481" y="359523"/>
                  </a:lnTo>
                  <a:lnTo>
                    <a:pt x="969888" y="364659"/>
                  </a:lnTo>
                  <a:lnTo>
                    <a:pt x="974327" y="369795"/>
                  </a:lnTo>
                  <a:lnTo>
                    <a:pt x="978777" y="374931"/>
                  </a:lnTo>
                  <a:lnTo>
                    <a:pt x="983237" y="380067"/>
                  </a:lnTo>
                  <a:lnTo>
                    <a:pt x="987703" y="385203"/>
                  </a:lnTo>
                  <a:lnTo>
                    <a:pt x="992165" y="390339"/>
                  </a:lnTo>
                  <a:lnTo>
                    <a:pt x="996620" y="395475"/>
                  </a:lnTo>
                  <a:lnTo>
                    <a:pt x="1001055" y="400611"/>
                  </a:lnTo>
                  <a:lnTo>
                    <a:pt x="1005475" y="405747"/>
                  </a:lnTo>
                  <a:lnTo>
                    <a:pt x="1009858" y="410883"/>
                  </a:lnTo>
                  <a:lnTo>
                    <a:pt x="1014205" y="416019"/>
                  </a:lnTo>
                  <a:lnTo>
                    <a:pt x="1018526" y="421155"/>
                  </a:lnTo>
                  <a:lnTo>
                    <a:pt x="1022766" y="426291"/>
                  </a:lnTo>
                  <a:lnTo>
                    <a:pt x="1026966" y="431427"/>
                  </a:lnTo>
                  <a:lnTo>
                    <a:pt x="1031108" y="436564"/>
                  </a:lnTo>
                  <a:lnTo>
                    <a:pt x="1035153" y="441700"/>
                  </a:lnTo>
                  <a:lnTo>
                    <a:pt x="1039145" y="446836"/>
                  </a:lnTo>
                  <a:lnTo>
                    <a:pt x="1043035" y="451972"/>
                  </a:lnTo>
                  <a:lnTo>
                    <a:pt x="1046824" y="457108"/>
                  </a:lnTo>
                  <a:lnTo>
                    <a:pt x="1050548" y="462244"/>
                  </a:lnTo>
                  <a:lnTo>
                    <a:pt x="1054115" y="467380"/>
                  </a:lnTo>
                  <a:lnTo>
                    <a:pt x="1057589" y="472516"/>
                  </a:lnTo>
                  <a:lnTo>
                    <a:pt x="1060969" y="477652"/>
                  </a:lnTo>
                  <a:lnTo>
                    <a:pt x="1064162" y="482788"/>
                  </a:lnTo>
                  <a:lnTo>
                    <a:pt x="1067265" y="487924"/>
                  </a:lnTo>
                  <a:lnTo>
                    <a:pt x="1070220" y="493060"/>
                  </a:lnTo>
                  <a:lnTo>
                    <a:pt x="1073001" y="498196"/>
                  </a:lnTo>
                  <a:lnTo>
                    <a:pt x="1075682" y="503332"/>
                  </a:lnTo>
                  <a:lnTo>
                    <a:pt x="1078154" y="508468"/>
                  </a:lnTo>
                  <a:lnTo>
                    <a:pt x="1080476" y="513604"/>
                  </a:lnTo>
                  <a:lnTo>
                    <a:pt x="1082687" y="518740"/>
                  </a:lnTo>
                  <a:lnTo>
                    <a:pt x="1084627" y="523876"/>
                  </a:lnTo>
                  <a:lnTo>
                    <a:pt x="1086449" y="529012"/>
                  </a:lnTo>
                  <a:lnTo>
                    <a:pt x="1088104" y="534148"/>
                  </a:lnTo>
                  <a:lnTo>
                    <a:pt x="1089519" y="539284"/>
                  </a:lnTo>
                  <a:lnTo>
                    <a:pt x="1090810" y="544421"/>
                  </a:lnTo>
                  <a:lnTo>
                    <a:pt x="1091874" y="549557"/>
                  </a:lnTo>
                  <a:lnTo>
                    <a:pt x="1092738" y="554693"/>
                  </a:lnTo>
                  <a:lnTo>
                    <a:pt x="1093476" y="559829"/>
                  </a:lnTo>
                  <a:lnTo>
                    <a:pt x="1093926" y="564965"/>
                  </a:lnTo>
                  <a:lnTo>
                    <a:pt x="1094225" y="570101"/>
                  </a:lnTo>
                  <a:lnTo>
                    <a:pt x="1094364" y="575237"/>
                  </a:lnTo>
                  <a:lnTo>
                    <a:pt x="1094221" y="580373"/>
                  </a:lnTo>
                  <a:lnTo>
                    <a:pt x="1093950" y="585509"/>
                  </a:lnTo>
                  <a:lnTo>
                    <a:pt x="1093465" y="590645"/>
                  </a:lnTo>
                  <a:lnTo>
                    <a:pt x="1092755" y="595781"/>
                  </a:lnTo>
                  <a:lnTo>
                    <a:pt x="1091918" y="600917"/>
                  </a:lnTo>
                  <a:lnTo>
                    <a:pt x="1090820" y="606053"/>
                  </a:lnTo>
                  <a:lnTo>
                    <a:pt x="1089555" y="611189"/>
                  </a:lnTo>
                  <a:lnTo>
                    <a:pt x="1088160" y="616325"/>
                  </a:lnTo>
                  <a:lnTo>
                    <a:pt x="1086480" y="621461"/>
                  </a:lnTo>
                  <a:lnTo>
                    <a:pt x="1084682" y="626597"/>
                  </a:lnTo>
                  <a:lnTo>
                    <a:pt x="1082713" y="631733"/>
                  </a:lnTo>
                  <a:lnTo>
                    <a:pt x="1080525" y="636869"/>
                  </a:lnTo>
                  <a:lnTo>
                    <a:pt x="1078226" y="642005"/>
                  </a:lnTo>
                  <a:lnTo>
                    <a:pt x="1075726" y="647141"/>
                  </a:lnTo>
                  <a:lnTo>
                    <a:pt x="1073067" y="652278"/>
                  </a:lnTo>
                  <a:lnTo>
                    <a:pt x="1070307" y="657414"/>
                  </a:lnTo>
                  <a:lnTo>
                    <a:pt x="1067326" y="662550"/>
                  </a:lnTo>
                  <a:lnTo>
                    <a:pt x="1064242" y="667686"/>
                  </a:lnTo>
                  <a:lnTo>
                    <a:pt x="1061043" y="672822"/>
                  </a:lnTo>
                  <a:lnTo>
                    <a:pt x="1057665" y="677958"/>
                  </a:lnTo>
                  <a:lnTo>
                    <a:pt x="1054207" y="683094"/>
                  </a:lnTo>
                  <a:lnTo>
                    <a:pt x="1050620" y="688230"/>
                  </a:lnTo>
                  <a:lnTo>
                    <a:pt x="1046912" y="693366"/>
                  </a:lnTo>
                  <a:lnTo>
                    <a:pt x="1043136" y="698502"/>
                  </a:lnTo>
                  <a:lnTo>
                    <a:pt x="1039230" y="703638"/>
                  </a:lnTo>
                  <a:lnTo>
                    <a:pt x="1035250" y="708774"/>
                  </a:lnTo>
                  <a:lnTo>
                    <a:pt x="1031211" y="713910"/>
                  </a:lnTo>
                  <a:lnTo>
                    <a:pt x="1027060" y="719046"/>
                  </a:lnTo>
                  <a:lnTo>
                    <a:pt x="1022870" y="724182"/>
                  </a:lnTo>
                  <a:lnTo>
                    <a:pt x="1018619" y="729318"/>
                  </a:lnTo>
                  <a:lnTo>
                    <a:pt x="1014306" y="734454"/>
                  </a:lnTo>
                  <a:lnTo>
                    <a:pt x="1009964" y="739590"/>
                  </a:lnTo>
                  <a:lnTo>
                    <a:pt x="1005575" y="744726"/>
                  </a:lnTo>
                  <a:lnTo>
                    <a:pt x="1001159" y="749862"/>
                  </a:lnTo>
                  <a:lnTo>
                    <a:pt x="996726" y="754998"/>
                  </a:lnTo>
                  <a:lnTo>
                    <a:pt x="992269" y="760135"/>
                  </a:lnTo>
                  <a:lnTo>
                    <a:pt x="987808" y="765271"/>
                  </a:lnTo>
                  <a:lnTo>
                    <a:pt x="983342" y="770407"/>
                  </a:lnTo>
                  <a:lnTo>
                    <a:pt x="978882" y="775543"/>
                  </a:lnTo>
                  <a:lnTo>
                    <a:pt x="974430" y="780679"/>
                  </a:lnTo>
                  <a:lnTo>
                    <a:pt x="969994" y="785815"/>
                  </a:lnTo>
                  <a:lnTo>
                    <a:pt x="965585" y="790951"/>
                  </a:lnTo>
                  <a:lnTo>
                    <a:pt x="961192" y="796087"/>
                  </a:lnTo>
                  <a:lnTo>
                    <a:pt x="956844" y="801223"/>
                  </a:lnTo>
                  <a:lnTo>
                    <a:pt x="952531" y="806359"/>
                  </a:lnTo>
                  <a:lnTo>
                    <a:pt x="948247" y="811495"/>
                  </a:lnTo>
                  <a:lnTo>
                    <a:pt x="944034" y="816631"/>
                  </a:lnTo>
                  <a:lnTo>
                    <a:pt x="939858" y="821767"/>
                  </a:lnTo>
                  <a:lnTo>
                    <a:pt x="935736" y="826903"/>
                  </a:lnTo>
                  <a:lnTo>
                    <a:pt x="931689" y="832039"/>
                  </a:lnTo>
                  <a:lnTo>
                    <a:pt x="927683" y="837175"/>
                  </a:lnTo>
                  <a:lnTo>
                    <a:pt x="923762" y="842311"/>
                  </a:lnTo>
                  <a:lnTo>
                    <a:pt x="919910" y="847447"/>
                  </a:lnTo>
                  <a:lnTo>
                    <a:pt x="916105" y="852583"/>
                  </a:lnTo>
                  <a:lnTo>
                    <a:pt x="912416" y="857719"/>
                  </a:lnTo>
                  <a:lnTo>
                    <a:pt x="908783" y="862855"/>
                  </a:lnTo>
                  <a:lnTo>
                    <a:pt x="905219" y="867991"/>
                  </a:lnTo>
                  <a:lnTo>
                    <a:pt x="901766" y="873128"/>
                  </a:lnTo>
                  <a:lnTo>
                    <a:pt x="898368" y="878264"/>
                  </a:lnTo>
                  <a:lnTo>
                    <a:pt x="895067" y="883400"/>
                  </a:lnTo>
                  <a:lnTo>
                    <a:pt x="891860" y="888536"/>
                  </a:lnTo>
                  <a:lnTo>
                    <a:pt x="888709" y="893672"/>
                  </a:lnTo>
                  <a:lnTo>
                    <a:pt x="885682" y="898808"/>
                  </a:lnTo>
                  <a:lnTo>
                    <a:pt x="882727" y="903944"/>
                  </a:lnTo>
                  <a:lnTo>
                    <a:pt x="879840" y="909080"/>
                  </a:lnTo>
                  <a:lnTo>
                    <a:pt x="877082" y="914216"/>
                  </a:lnTo>
                  <a:lnTo>
                    <a:pt x="874382" y="919352"/>
                  </a:lnTo>
                  <a:lnTo>
                    <a:pt x="871772" y="924488"/>
                  </a:lnTo>
                  <a:lnTo>
                    <a:pt x="869268" y="929624"/>
                  </a:lnTo>
                  <a:lnTo>
                    <a:pt x="866820" y="934760"/>
                  </a:lnTo>
                  <a:lnTo>
                    <a:pt x="864483" y="939896"/>
                  </a:lnTo>
                  <a:lnTo>
                    <a:pt x="862226" y="945032"/>
                  </a:lnTo>
                  <a:lnTo>
                    <a:pt x="860025" y="950168"/>
                  </a:lnTo>
                  <a:lnTo>
                    <a:pt x="857952" y="955304"/>
                  </a:lnTo>
                  <a:lnTo>
                    <a:pt x="855934" y="960440"/>
                  </a:lnTo>
                  <a:lnTo>
                    <a:pt x="853988" y="965576"/>
                  </a:lnTo>
                  <a:lnTo>
                    <a:pt x="852147" y="970712"/>
                  </a:lnTo>
                  <a:lnTo>
                    <a:pt x="850356" y="975848"/>
                  </a:lnTo>
                  <a:lnTo>
                    <a:pt x="848653" y="980985"/>
                  </a:lnTo>
                  <a:lnTo>
                    <a:pt x="847028" y="986121"/>
                  </a:lnTo>
                  <a:lnTo>
                    <a:pt x="845450" y="991257"/>
                  </a:lnTo>
                  <a:lnTo>
                    <a:pt x="843973" y="996393"/>
                  </a:lnTo>
                  <a:lnTo>
                    <a:pt x="842550" y="1001529"/>
                  </a:lnTo>
                  <a:lnTo>
                    <a:pt x="841178" y="1006665"/>
                  </a:lnTo>
                  <a:lnTo>
                    <a:pt x="839900" y="1011801"/>
                  </a:lnTo>
                  <a:lnTo>
                    <a:pt x="838662" y="1016937"/>
                  </a:lnTo>
                  <a:lnTo>
                    <a:pt x="837488" y="1022073"/>
                  </a:lnTo>
                  <a:lnTo>
                    <a:pt x="836383" y="1027209"/>
                  </a:lnTo>
                  <a:lnTo>
                    <a:pt x="835314" y="1032345"/>
                  </a:lnTo>
                  <a:lnTo>
                    <a:pt x="834318" y="1037481"/>
                  </a:lnTo>
                  <a:lnTo>
                    <a:pt x="833368" y="1042617"/>
                  </a:lnTo>
                  <a:lnTo>
                    <a:pt x="832453" y="1047753"/>
                  </a:lnTo>
                  <a:lnTo>
                    <a:pt x="831614" y="1052889"/>
                  </a:lnTo>
                  <a:lnTo>
                    <a:pt x="830804" y="1058025"/>
                  </a:lnTo>
                  <a:lnTo>
                    <a:pt x="830037" y="1063161"/>
                  </a:lnTo>
                  <a:lnTo>
                    <a:pt x="829326" y="1068297"/>
                  </a:lnTo>
                  <a:lnTo>
                    <a:pt x="828641" y="1073433"/>
                  </a:lnTo>
                  <a:lnTo>
                    <a:pt x="828003" y="1078569"/>
                  </a:lnTo>
                  <a:lnTo>
                    <a:pt x="827404" y="1083705"/>
                  </a:lnTo>
                  <a:lnTo>
                    <a:pt x="826829" y="1088842"/>
                  </a:lnTo>
                  <a:lnTo>
                    <a:pt x="826304" y="1093978"/>
                  </a:lnTo>
                  <a:lnTo>
                    <a:pt x="825803" y="1099114"/>
                  </a:lnTo>
                  <a:lnTo>
                    <a:pt x="825328" y="1104250"/>
                  </a:lnTo>
                  <a:lnTo>
                    <a:pt x="824895" y="1109386"/>
                  </a:lnTo>
                  <a:lnTo>
                    <a:pt x="824480" y="1114522"/>
                  </a:lnTo>
                  <a:lnTo>
                    <a:pt x="824094" y="1119658"/>
                  </a:lnTo>
                  <a:lnTo>
                    <a:pt x="823737" y="1124794"/>
                  </a:lnTo>
                  <a:lnTo>
                    <a:pt x="823395" y="1129930"/>
                  </a:lnTo>
                  <a:lnTo>
                    <a:pt x="823085" y="1135066"/>
                  </a:lnTo>
                  <a:lnTo>
                    <a:pt x="822793" y="1140202"/>
                  </a:lnTo>
                  <a:lnTo>
                    <a:pt x="822515" y="1145338"/>
                  </a:lnTo>
                  <a:lnTo>
                    <a:pt x="822268" y="1150474"/>
                  </a:lnTo>
                  <a:lnTo>
                    <a:pt x="822032" y="1155610"/>
                  </a:lnTo>
                  <a:lnTo>
                    <a:pt x="821812" y="1160746"/>
                  </a:lnTo>
                  <a:lnTo>
                    <a:pt x="821614" y="1165882"/>
                  </a:lnTo>
                  <a:lnTo>
                    <a:pt x="821425" y="1171018"/>
                  </a:lnTo>
                  <a:lnTo>
                    <a:pt x="821255" y="1176154"/>
                  </a:lnTo>
                  <a:lnTo>
                    <a:pt x="821098" y="1181290"/>
                  </a:lnTo>
                  <a:lnTo>
                    <a:pt x="820950" y="1186426"/>
                  </a:lnTo>
                  <a:lnTo>
                    <a:pt x="820820" y="1191562"/>
                  </a:lnTo>
                  <a:lnTo>
                    <a:pt x="820700" y="1196699"/>
                  </a:lnTo>
                  <a:lnTo>
                    <a:pt x="820588" y="1201835"/>
                  </a:lnTo>
                  <a:lnTo>
                    <a:pt x="820492" y="1206971"/>
                  </a:lnTo>
                  <a:lnTo>
                    <a:pt x="820402" y="1212107"/>
                  </a:lnTo>
                  <a:lnTo>
                    <a:pt x="820323" y="1217243"/>
                  </a:lnTo>
                  <a:lnTo>
                    <a:pt x="820254" y="1222379"/>
                  </a:lnTo>
                  <a:lnTo>
                    <a:pt x="820191" y="1227515"/>
                  </a:lnTo>
                  <a:lnTo>
                    <a:pt x="820141" y="1232651"/>
                  </a:lnTo>
                  <a:lnTo>
                    <a:pt x="820097" y="1237787"/>
                  </a:lnTo>
                  <a:lnTo>
                    <a:pt x="820060" y="1242923"/>
                  </a:lnTo>
                  <a:lnTo>
                    <a:pt x="820035" y="1248059"/>
                  </a:lnTo>
                  <a:lnTo>
                    <a:pt x="820015" y="1253195"/>
                  </a:lnTo>
                  <a:lnTo>
                    <a:pt x="820003" y="1258331"/>
                  </a:lnTo>
                  <a:lnTo>
                    <a:pt x="820001" y="1263467"/>
                  </a:lnTo>
                  <a:lnTo>
                    <a:pt x="820004" y="1268603"/>
                  </a:lnTo>
                  <a:lnTo>
                    <a:pt x="820018" y="1273739"/>
                  </a:lnTo>
                  <a:lnTo>
                    <a:pt x="820039" y="1278875"/>
                  </a:lnTo>
                  <a:lnTo>
                    <a:pt x="820066" y="1284011"/>
                  </a:lnTo>
                  <a:lnTo>
                    <a:pt x="820106" y="1289147"/>
                  </a:lnTo>
                  <a:lnTo>
                    <a:pt x="820153" y="1294283"/>
                  </a:lnTo>
                  <a:lnTo>
                    <a:pt x="820208" y="1299419"/>
                  </a:lnTo>
                  <a:lnTo>
                    <a:pt x="820276" y="1304556"/>
                  </a:lnTo>
                  <a:lnTo>
                    <a:pt x="820352" y="1309692"/>
                  </a:lnTo>
                  <a:lnTo>
                    <a:pt x="820439" y="1314828"/>
                  </a:lnTo>
                  <a:lnTo>
                    <a:pt x="820539" y="1319964"/>
                  </a:lnTo>
                  <a:lnTo>
                    <a:pt x="820647" y="1325100"/>
                  </a:lnTo>
                  <a:lnTo>
                    <a:pt x="820773" y="1330236"/>
                  </a:lnTo>
                  <a:lnTo>
                    <a:pt x="820911" y="1335372"/>
                  </a:lnTo>
                  <a:lnTo>
                    <a:pt x="821059" y="1340508"/>
                  </a:lnTo>
                  <a:lnTo>
                    <a:pt x="821231" y="1345644"/>
                  </a:lnTo>
                  <a:lnTo>
                    <a:pt x="821413" y="1350780"/>
                  </a:lnTo>
                  <a:lnTo>
                    <a:pt x="821614" y="1355916"/>
                  </a:lnTo>
                  <a:lnTo>
                    <a:pt x="821838" y="1361052"/>
                  </a:lnTo>
                  <a:lnTo>
                    <a:pt x="822075" y="1366188"/>
                  </a:lnTo>
                  <a:lnTo>
                    <a:pt x="822340" y="1371324"/>
                  </a:lnTo>
                  <a:lnTo>
                    <a:pt x="822627" y="1376460"/>
                  </a:lnTo>
                  <a:lnTo>
                    <a:pt x="822931" y="1381596"/>
                  </a:lnTo>
                  <a:lnTo>
                    <a:pt x="823275" y="1386732"/>
                  </a:lnTo>
                  <a:lnTo>
                    <a:pt x="823639" y="1391868"/>
                  </a:lnTo>
                  <a:lnTo>
                    <a:pt x="824030" y="1397004"/>
                  </a:lnTo>
                  <a:lnTo>
                    <a:pt x="824464" y="1402140"/>
                  </a:lnTo>
                  <a:lnTo>
                    <a:pt x="824922" y="1407276"/>
                  </a:lnTo>
                  <a:lnTo>
                    <a:pt x="825421" y="1412413"/>
                  </a:lnTo>
                  <a:lnTo>
                    <a:pt x="825963" y="1417549"/>
                  </a:lnTo>
                  <a:lnTo>
                    <a:pt x="826532" y="1422685"/>
                  </a:lnTo>
                  <a:lnTo>
                    <a:pt x="827164" y="1427821"/>
                  </a:lnTo>
                  <a:lnTo>
                    <a:pt x="827835" y="1432957"/>
                  </a:lnTo>
                  <a:lnTo>
                    <a:pt x="828543" y="1438093"/>
                  </a:lnTo>
                  <a:lnTo>
                    <a:pt x="829329" y="1443229"/>
                  </a:lnTo>
                  <a:lnTo>
                    <a:pt x="830154" y="1448365"/>
                  </a:lnTo>
                  <a:lnTo>
                    <a:pt x="831038" y="1453501"/>
                  </a:lnTo>
                  <a:lnTo>
                    <a:pt x="832000" y="1458637"/>
                  </a:lnTo>
                  <a:lnTo>
                    <a:pt x="833005" y="1463773"/>
                  </a:lnTo>
                  <a:lnTo>
                    <a:pt x="834100" y="1468909"/>
                  </a:lnTo>
                  <a:lnTo>
                    <a:pt x="835267" y="1474045"/>
                  </a:lnTo>
                  <a:lnTo>
                    <a:pt x="836484" y="1479181"/>
                  </a:lnTo>
                  <a:lnTo>
                    <a:pt x="837829" y="1484317"/>
                  </a:lnTo>
                  <a:lnTo>
                    <a:pt x="839236" y="1489453"/>
                  </a:lnTo>
                  <a:lnTo>
                    <a:pt x="840722" y="1494589"/>
                  </a:lnTo>
                  <a:lnTo>
                    <a:pt x="842338" y="1499725"/>
                  </a:lnTo>
                  <a:lnTo>
                    <a:pt x="844021" y="1504861"/>
                  </a:lnTo>
                  <a:lnTo>
                    <a:pt x="845825" y="1509997"/>
                  </a:lnTo>
                  <a:lnTo>
                    <a:pt x="847749" y="1515133"/>
                  </a:lnTo>
                  <a:lnTo>
                    <a:pt x="849748" y="1520270"/>
                  </a:lnTo>
                  <a:lnTo>
                    <a:pt x="851919" y="1525406"/>
                  </a:lnTo>
                  <a:lnTo>
                    <a:pt x="854195" y="1530542"/>
                  </a:lnTo>
                  <a:lnTo>
                    <a:pt x="856570" y="1535678"/>
                  </a:lnTo>
                  <a:lnTo>
                    <a:pt x="859146" y="1540814"/>
                  </a:lnTo>
                  <a:lnTo>
                    <a:pt x="861817" y="1545950"/>
                  </a:lnTo>
                  <a:lnTo>
                    <a:pt x="864641" y="1551086"/>
                  </a:lnTo>
                  <a:lnTo>
                    <a:pt x="867650" y="1556222"/>
                  </a:lnTo>
                  <a:lnTo>
                    <a:pt x="870764" y="1561358"/>
                  </a:lnTo>
                  <a:lnTo>
                    <a:pt x="874093" y="1566494"/>
                  </a:lnTo>
                  <a:lnTo>
                    <a:pt x="877584" y="1571630"/>
                  </a:lnTo>
                  <a:lnTo>
                    <a:pt x="881188" y="1576766"/>
                  </a:lnTo>
                  <a:lnTo>
                    <a:pt x="885081" y="1581902"/>
                  </a:lnTo>
                  <a:lnTo>
                    <a:pt x="889100" y="1587038"/>
                  </a:lnTo>
                  <a:lnTo>
                    <a:pt x="893296" y="1592174"/>
                  </a:lnTo>
                  <a:lnTo>
                    <a:pt x="897755" y="1597310"/>
                  </a:lnTo>
                  <a:lnTo>
                    <a:pt x="902350" y="1602446"/>
                  </a:lnTo>
                  <a:lnTo>
                    <a:pt x="907193" y="1607582"/>
                  </a:lnTo>
                  <a:lnTo>
                    <a:pt x="912265" y="1612718"/>
                  </a:lnTo>
                  <a:lnTo>
                    <a:pt x="917480" y="1617854"/>
                  </a:lnTo>
                  <a:lnTo>
                    <a:pt x="923022" y="1622990"/>
                  </a:lnTo>
                  <a:lnTo>
                    <a:pt x="928746" y="1628127"/>
                  </a:lnTo>
                  <a:lnTo>
                    <a:pt x="934655" y="1633263"/>
                  </a:lnTo>
                  <a:lnTo>
                    <a:pt x="940908" y="1638399"/>
                  </a:lnTo>
                  <a:lnTo>
                    <a:pt x="947321" y="1643535"/>
                  </a:lnTo>
                  <a:lnTo>
                    <a:pt x="953995" y="1648671"/>
                  </a:lnTo>
                  <a:lnTo>
                    <a:pt x="960960" y="1653807"/>
                  </a:lnTo>
                  <a:lnTo>
                    <a:pt x="968091" y="1658943"/>
                  </a:lnTo>
                  <a:lnTo>
                    <a:pt x="975559" y="1664079"/>
                  </a:lnTo>
                  <a:lnTo>
                    <a:pt x="983260" y="1669215"/>
                  </a:lnTo>
                  <a:lnTo>
                    <a:pt x="991133" y="1674351"/>
                  </a:lnTo>
                  <a:lnTo>
                    <a:pt x="999410" y="1679487"/>
                  </a:lnTo>
                  <a:lnTo>
                    <a:pt x="1007856" y="1684623"/>
                  </a:lnTo>
                  <a:lnTo>
                    <a:pt x="1016546" y="1689759"/>
                  </a:lnTo>
                  <a:lnTo>
                    <a:pt x="1025570" y="1694895"/>
                  </a:lnTo>
                  <a:lnTo>
                    <a:pt x="1034761" y="1700031"/>
                  </a:lnTo>
                  <a:lnTo>
                    <a:pt x="1044261" y="1705167"/>
                  </a:lnTo>
                  <a:lnTo>
                    <a:pt x="1054019" y="1710303"/>
                  </a:lnTo>
                  <a:lnTo>
                    <a:pt x="1063941" y="1715439"/>
                  </a:lnTo>
                  <a:lnTo>
                    <a:pt x="1074226" y="1720575"/>
                  </a:lnTo>
                  <a:lnTo>
                    <a:pt x="1084691" y="1725711"/>
                  </a:lnTo>
                  <a:lnTo>
                    <a:pt x="1095351" y="1730847"/>
                  </a:lnTo>
                  <a:lnTo>
                    <a:pt x="1106335" y="1735983"/>
                  </a:lnTo>
                  <a:lnTo>
                    <a:pt x="1117464" y="1741120"/>
                  </a:lnTo>
                  <a:lnTo>
                    <a:pt x="1128830" y="1746256"/>
                  </a:lnTo>
                  <a:lnTo>
                    <a:pt x="1140430" y="1751392"/>
                  </a:lnTo>
                  <a:lnTo>
                    <a:pt x="1152162" y="1756528"/>
                  </a:lnTo>
                  <a:lnTo>
                    <a:pt x="1164150" y="1761664"/>
                  </a:lnTo>
                  <a:lnTo>
                    <a:pt x="1176291" y="1766800"/>
                  </a:lnTo>
                  <a:lnTo>
                    <a:pt x="1188553" y="1771936"/>
                  </a:lnTo>
                  <a:lnTo>
                    <a:pt x="1201053" y="1777072"/>
                  </a:lnTo>
                  <a:lnTo>
                    <a:pt x="1213641" y="1782208"/>
                  </a:lnTo>
                  <a:lnTo>
                    <a:pt x="1226359" y="1787344"/>
                  </a:lnTo>
                  <a:lnTo>
                    <a:pt x="1239218" y="1792480"/>
                  </a:lnTo>
                  <a:lnTo>
                    <a:pt x="1252142" y="1797616"/>
                  </a:lnTo>
                  <a:lnTo>
                    <a:pt x="1265175" y="1802752"/>
                  </a:lnTo>
                  <a:lnTo>
                    <a:pt x="1278269" y="1807888"/>
                  </a:lnTo>
                  <a:lnTo>
                    <a:pt x="1291402" y="1813024"/>
                  </a:lnTo>
                  <a:lnTo>
                    <a:pt x="1304587" y="1818160"/>
                  </a:lnTo>
                  <a:lnTo>
                    <a:pt x="1317776" y="1823296"/>
                  </a:lnTo>
                  <a:lnTo>
                    <a:pt x="1330970" y="1828432"/>
                  </a:lnTo>
                  <a:lnTo>
                    <a:pt x="1344131" y="1833568"/>
                  </a:lnTo>
                  <a:lnTo>
                    <a:pt x="1357262" y="1838704"/>
                  </a:lnTo>
                  <a:lnTo>
                    <a:pt x="1370332" y="1843840"/>
                  </a:lnTo>
                  <a:lnTo>
                    <a:pt x="1383304" y="1848977"/>
                  </a:lnTo>
                  <a:lnTo>
                    <a:pt x="1396212" y="1854113"/>
                  </a:lnTo>
                  <a:lnTo>
                    <a:pt x="1408956" y="1859249"/>
                  </a:lnTo>
                  <a:lnTo>
                    <a:pt x="1421569" y="1864385"/>
                  </a:lnTo>
                  <a:lnTo>
                    <a:pt x="1434071" y="1869521"/>
                  </a:lnTo>
                  <a:lnTo>
                    <a:pt x="1446291" y="1874657"/>
                  </a:lnTo>
                  <a:lnTo>
                    <a:pt x="1458369" y="1879793"/>
                  </a:lnTo>
                  <a:lnTo>
                    <a:pt x="1470229" y="1884929"/>
                  </a:lnTo>
                  <a:lnTo>
                    <a:pt x="1481773" y="1890065"/>
                  </a:lnTo>
                  <a:lnTo>
                    <a:pt x="1493141" y="1895201"/>
                  </a:lnTo>
                  <a:lnTo>
                    <a:pt x="1504148" y="1900337"/>
                  </a:lnTo>
                  <a:lnTo>
                    <a:pt x="1514843" y="1905473"/>
                  </a:lnTo>
                  <a:lnTo>
                    <a:pt x="1525327" y="1910609"/>
                  </a:lnTo>
                  <a:lnTo>
                    <a:pt x="1535278" y="1915745"/>
                  </a:lnTo>
                  <a:lnTo>
                    <a:pt x="1544957" y="1920881"/>
                  </a:lnTo>
                  <a:lnTo>
                    <a:pt x="1554306" y="1926017"/>
                  </a:lnTo>
                  <a:lnTo>
                    <a:pt x="1563094" y="1931153"/>
                  </a:lnTo>
                  <a:lnTo>
                    <a:pt x="1571601" y="1936289"/>
                  </a:lnTo>
                  <a:lnTo>
                    <a:pt x="1579613" y="1941425"/>
                  </a:lnTo>
                  <a:lnTo>
                    <a:pt x="1587115" y="1946561"/>
                  </a:lnTo>
                  <a:lnTo>
                    <a:pt x="1594310" y="1951697"/>
                  </a:lnTo>
                  <a:lnTo>
                    <a:pt x="1600824" y="1956834"/>
                  </a:lnTo>
                  <a:lnTo>
                    <a:pt x="1606915" y="1961970"/>
                  </a:lnTo>
                  <a:lnTo>
                    <a:pt x="1612629" y="1967106"/>
                  </a:lnTo>
                  <a:lnTo>
                    <a:pt x="1617558" y="1972242"/>
                  </a:lnTo>
                  <a:lnTo>
                    <a:pt x="1622133" y="1977378"/>
                  </a:lnTo>
                  <a:lnTo>
                    <a:pt x="1626161" y="1982514"/>
                  </a:lnTo>
                  <a:lnTo>
                    <a:pt x="1629509" y="1987650"/>
                  </a:lnTo>
                  <a:lnTo>
                    <a:pt x="1632489" y="1992786"/>
                  </a:lnTo>
                  <a:lnTo>
                    <a:pt x="1634747" y="1997922"/>
                  </a:lnTo>
                  <a:lnTo>
                    <a:pt x="1636456" y="2003058"/>
                  </a:lnTo>
                  <a:lnTo>
                    <a:pt x="1637789" y="2008194"/>
                  </a:lnTo>
                  <a:lnTo>
                    <a:pt x="1638229" y="2013330"/>
                  </a:lnTo>
                  <a:lnTo>
                    <a:pt x="1638269" y="2018466"/>
                  </a:lnTo>
                  <a:lnTo>
                    <a:pt x="1637795" y="2023602"/>
                  </a:lnTo>
                  <a:lnTo>
                    <a:pt x="1636543" y="2028738"/>
                  </a:lnTo>
                  <a:lnTo>
                    <a:pt x="1634914" y="2033874"/>
                  </a:lnTo>
                  <a:lnTo>
                    <a:pt x="1632623" y="2039010"/>
                  </a:lnTo>
                  <a:lnTo>
                    <a:pt x="1629722" y="2044146"/>
                  </a:lnTo>
                  <a:lnTo>
                    <a:pt x="1626452" y="2049282"/>
                  </a:lnTo>
                  <a:lnTo>
                    <a:pt x="1622393" y="2054418"/>
                  </a:lnTo>
                  <a:lnTo>
                    <a:pt x="1617894" y="2059554"/>
                  </a:lnTo>
                  <a:lnTo>
                    <a:pt x="1612981" y="2064691"/>
                  </a:lnTo>
                  <a:lnTo>
                    <a:pt x="1607297" y="2069827"/>
                  </a:lnTo>
                  <a:lnTo>
                    <a:pt x="1601278" y="2074963"/>
                  </a:lnTo>
                  <a:lnTo>
                    <a:pt x="1594737" y="2080099"/>
                  </a:lnTo>
                  <a:lnTo>
                    <a:pt x="1587613" y="2085235"/>
                  </a:lnTo>
                  <a:lnTo>
                    <a:pt x="1580178" y="2090371"/>
                  </a:lnTo>
                  <a:lnTo>
                    <a:pt x="1572143" y="2095507"/>
                  </a:lnTo>
                  <a:lnTo>
                    <a:pt x="1563701" y="2100643"/>
                  </a:lnTo>
                  <a:lnTo>
                    <a:pt x="1554973" y="2105779"/>
                  </a:lnTo>
                  <a:lnTo>
                    <a:pt x="1545606" y="2110915"/>
                  </a:lnTo>
                  <a:lnTo>
                    <a:pt x="1535984" y="2116051"/>
                  </a:lnTo>
                  <a:lnTo>
                    <a:pt x="1526018" y="2121187"/>
                  </a:lnTo>
                  <a:lnTo>
                    <a:pt x="1515589" y="2126323"/>
                  </a:lnTo>
                  <a:lnTo>
                    <a:pt x="1504944" y="2131459"/>
                  </a:lnTo>
                  <a:lnTo>
                    <a:pt x="1493926" y="2136595"/>
                  </a:lnTo>
                  <a:lnTo>
                    <a:pt x="1482606" y="2141731"/>
                  </a:lnTo>
                  <a:lnTo>
                    <a:pt x="1471103" y="2146867"/>
                  </a:lnTo>
                  <a:lnTo>
                    <a:pt x="1459237" y="2152003"/>
                  </a:lnTo>
                  <a:lnTo>
                    <a:pt x="1447198" y="2157139"/>
                  </a:lnTo>
                  <a:lnTo>
                    <a:pt x="1434986" y="2162275"/>
                  </a:lnTo>
                  <a:lnTo>
                    <a:pt x="1422507" y="2167411"/>
                  </a:lnTo>
                  <a:lnTo>
                    <a:pt x="1409925" y="2172548"/>
                  </a:lnTo>
                  <a:lnTo>
                    <a:pt x="1397182" y="2177684"/>
                  </a:lnTo>
                  <a:lnTo>
                    <a:pt x="1384300" y="2182820"/>
                  </a:lnTo>
                  <a:lnTo>
                    <a:pt x="1371349" y="2187956"/>
                  </a:lnTo>
                  <a:lnTo>
                    <a:pt x="1358285" y="2193092"/>
                  </a:lnTo>
                  <a:lnTo>
                    <a:pt x="1345171" y="2198228"/>
                  </a:lnTo>
                  <a:lnTo>
                    <a:pt x="1332022" y="2203364"/>
                  </a:lnTo>
                  <a:lnTo>
                    <a:pt x="1318837" y="2208500"/>
                  </a:lnTo>
                  <a:lnTo>
                    <a:pt x="1305657" y="2213636"/>
                  </a:lnTo>
                  <a:lnTo>
                    <a:pt x="1292483" y="2218772"/>
                  </a:lnTo>
                  <a:lnTo>
                    <a:pt x="1279355" y="2223908"/>
                  </a:lnTo>
                  <a:lnTo>
                    <a:pt x="1266262" y="2229044"/>
                  </a:lnTo>
                  <a:lnTo>
                    <a:pt x="1253243" y="2234180"/>
                  </a:lnTo>
                  <a:lnTo>
                    <a:pt x="1240316" y="2239316"/>
                  </a:lnTo>
                  <a:lnTo>
                    <a:pt x="1227450" y="2244452"/>
                  </a:lnTo>
                  <a:lnTo>
                    <a:pt x="1214748" y="2249588"/>
                  </a:lnTo>
                  <a:lnTo>
                    <a:pt x="1202150" y="2254724"/>
                  </a:lnTo>
                  <a:lnTo>
                    <a:pt x="1189661" y="2259860"/>
                  </a:lnTo>
                  <a:lnTo>
                    <a:pt x="1177392" y="2264996"/>
                  </a:lnTo>
                  <a:lnTo>
                    <a:pt x="1165234" y="2270132"/>
                  </a:lnTo>
                  <a:lnTo>
                    <a:pt x="1153263" y="2275268"/>
                  </a:lnTo>
                  <a:lnTo>
                    <a:pt x="1141512" y="2280405"/>
                  </a:lnTo>
                  <a:lnTo>
                    <a:pt x="1129889" y="2285541"/>
                  </a:lnTo>
                  <a:lnTo>
                    <a:pt x="1118542" y="2290677"/>
                  </a:lnTo>
                  <a:lnTo>
                    <a:pt x="1107389" y="2295813"/>
                  </a:lnTo>
                  <a:lnTo>
                    <a:pt x="1096385" y="2300949"/>
                  </a:lnTo>
                  <a:lnTo>
                    <a:pt x="1085735" y="2306085"/>
                  </a:lnTo>
                  <a:lnTo>
                    <a:pt x="1075241" y="2311221"/>
                  </a:lnTo>
                  <a:lnTo>
                    <a:pt x="1064974" y="2316357"/>
                  </a:lnTo>
                  <a:lnTo>
                    <a:pt x="1055021" y="2321493"/>
                  </a:lnTo>
                  <a:lnTo>
                    <a:pt x="1045231" y="2326629"/>
                  </a:lnTo>
                  <a:lnTo>
                    <a:pt x="1035747" y="2331765"/>
                  </a:lnTo>
                  <a:lnTo>
                    <a:pt x="1026522" y="2336901"/>
                  </a:lnTo>
                  <a:lnTo>
                    <a:pt x="1017463" y="2342037"/>
                  </a:lnTo>
                  <a:lnTo>
                    <a:pt x="1008789" y="2347173"/>
                  </a:lnTo>
                  <a:lnTo>
                    <a:pt x="1000306" y="2352309"/>
                  </a:lnTo>
                  <a:lnTo>
                    <a:pt x="992039" y="2357445"/>
                  </a:lnTo>
                  <a:lnTo>
                    <a:pt x="984134" y="2362581"/>
                  </a:lnTo>
                  <a:lnTo>
                    <a:pt x="976396" y="2367717"/>
                  </a:lnTo>
                  <a:lnTo>
                    <a:pt x="968941" y="2372853"/>
                  </a:lnTo>
                  <a:lnTo>
                    <a:pt x="961772" y="2377989"/>
                  </a:lnTo>
                  <a:lnTo>
                    <a:pt x="954769" y="2383125"/>
                  </a:lnTo>
                  <a:lnTo>
                    <a:pt x="948107" y="2388262"/>
                  </a:lnTo>
                  <a:lnTo>
                    <a:pt x="941656" y="2393398"/>
                  </a:lnTo>
                  <a:lnTo>
                    <a:pt x="935379" y="2398534"/>
                  </a:lnTo>
                  <a:lnTo>
                    <a:pt x="929466" y="2403670"/>
                  </a:lnTo>
                  <a:lnTo>
                    <a:pt x="923705" y="2408806"/>
                  </a:lnTo>
                  <a:lnTo>
                    <a:pt x="918171" y="2413942"/>
                  </a:lnTo>
                  <a:lnTo>
                    <a:pt x="912919" y="2419078"/>
                  </a:lnTo>
                  <a:lnTo>
                    <a:pt x="907812" y="2424214"/>
                  </a:lnTo>
                  <a:lnTo>
                    <a:pt x="902975" y="2429350"/>
                  </a:lnTo>
                  <a:lnTo>
                    <a:pt x="898345" y="2434486"/>
                  </a:lnTo>
                  <a:lnTo>
                    <a:pt x="893852" y="2439622"/>
                  </a:lnTo>
                  <a:lnTo>
                    <a:pt x="889661" y="2444758"/>
                  </a:lnTo>
                  <a:lnTo>
                    <a:pt x="885608" y="2449894"/>
                  </a:lnTo>
                  <a:lnTo>
                    <a:pt x="881720" y="2455030"/>
                  </a:lnTo>
                  <a:lnTo>
                    <a:pt x="878083" y="2460166"/>
                  </a:lnTo>
                  <a:lnTo>
                    <a:pt x="874561" y="2465302"/>
                  </a:lnTo>
                  <a:lnTo>
                    <a:pt x="871234" y="2470438"/>
                  </a:lnTo>
                  <a:lnTo>
                    <a:pt x="868090" y="2475574"/>
                  </a:lnTo>
                  <a:lnTo>
                    <a:pt x="865052" y="2480710"/>
                  </a:lnTo>
                  <a:lnTo>
                    <a:pt x="862230" y="2485846"/>
                  </a:lnTo>
                  <a:lnTo>
                    <a:pt x="859531" y="2490982"/>
                  </a:lnTo>
                  <a:lnTo>
                    <a:pt x="856940" y="2496119"/>
                  </a:lnTo>
                  <a:lnTo>
                    <a:pt x="854554" y="2501255"/>
                  </a:lnTo>
                  <a:lnTo>
                    <a:pt x="852254" y="2506391"/>
                  </a:lnTo>
                  <a:lnTo>
                    <a:pt x="850082" y="2511527"/>
                  </a:lnTo>
                  <a:lnTo>
                    <a:pt x="848059" y="2516663"/>
                  </a:lnTo>
                  <a:lnTo>
                    <a:pt x="846112" y="2521799"/>
                  </a:lnTo>
                  <a:lnTo>
                    <a:pt x="844307" y="2526935"/>
                  </a:lnTo>
                  <a:lnTo>
                    <a:pt x="842603" y="2532071"/>
                  </a:lnTo>
                  <a:lnTo>
                    <a:pt x="840967" y="2537207"/>
                  </a:lnTo>
                  <a:lnTo>
                    <a:pt x="839479" y="2542343"/>
                  </a:lnTo>
                  <a:lnTo>
                    <a:pt x="838054" y="2547479"/>
                  </a:lnTo>
                  <a:lnTo>
                    <a:pt x="836707" y="2552615"/>
                  </a:lnTo>
                  <a:lnTo>
                    <a:pt x="835471" y="2557751"/>
                  </a:lnTo>
                  <a:lnTo>
                    <a:pt x="834287" y="2562887"/>
                  </a:lnTo>
                  <a:lnTo>
                    <a:pt x="833190" y="2568023"/>
                  </a:lnTo>
                  <a:lnTo>
                    <a:pt x="832168" y="2573159"/>
                  </a:lnTo>
                  <a:lnTo>
                    <a:pt x="831192" y="2578295"/>
                  </a:lnTo>
                  <a:lnTo>
                    <a:pt x="830305" y="2583431"/>
                  </a:lnTo>
                  <a:lnTo>
                    <a:pt x="829466" y="2588567"/>
                  </a:lnTo>
                  <a:lnTo>
                    <a:pt x="828671" y="2593703"/>
                  </a:lnTo>
                  <a:lnTo>
                    <a:pt x="827955" y="2598839"/>
                  </a:lnTo>
                  <a:lnTo>
                    <a:pt x="827271" y="2603975"/>
                  </a:lnTo>
                  <a:lnTo>
                    <a:pt x="826636" y="2609112"/>
                  </a:lnTo>
                  <a:lnTo>
                    <a:pt x="826054" y="2614248"/>
                  </a:lnTo>
                  <a:lnTo>
                    <a:pt x="825500" y="2619384"/>
                  </a:lnTo>
                  <a:lnTo>
                    <a:pt x="824997" y="26245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32235" y="1198960"/>
              <a:ext cx="409880" cy="5007971"/>
            </a:xfrm>
            <a:custGeom>
              <a:avLst/>
              <a:pathLst>
                <a:path w="409880" h="5007971">
                  <a:moveTo>
                    <a:pt x="203263" y="5007971"/>
                  </a:moveTo>
                  <a:lnTo>
                    <a:pt x="203154" y="4998171"/>
                  </a:lnTo>
                  <a:lnTo>
                    <a:pt x="203036" y="4988370"/>
                  </a:lnTo>
                  <a:lnTo>
                    <a:pt x="202915" y="4978570"/>
                  </a:lnTo>
                  <a:lnTo>
                    <a:pt x="202782" y="4968770"/>
                  </a:lnTo>
                  <a:lnTo>
                    <a:pt x="202645" y="4958969"/>
                  </a:lnTo>
                  <a:lnTo>
                    <a:pt x="202499" y="4949169"/>
                  </a:lnTo>
                  <a:lnTo>
                    <a:pt x="202345" y="4939369"/>
                  </a:lnTo>
                  <a:lnTo>
                    <a:pt x="202184" y="4929568"/>
                  </a:lnTo>
                  <a:lnTo>
                    <a:pt x="202011" y="4919768"/>
                  </a:lnTo>
                  <a:lnTo>
                    <a:pt x="201833" y="4909968"/>
                  </a:lnTo>
                  <a:lnTo>
                    <a:pt x="201640" y="4900167"/>
                  </a:lnTo>
                  <a:lnTo>
                    <a:pt x="201441" y="4890367"/>
                  </a:lnTo>
                  <a:lnTo>
                    <a:pt x="201230" y="4880567"/>
                  </a:lnTo>
                  <a:lnTo>
                    <a:pt x="201007" y="4870766"/>
                  </a:lnTo>
                  <a:lnTo>
                    <a:pt x="200777" y="4860966"/>
                  </a:lnTo>
                  <a:lnTo>
                    <a:pt x="200528" y="4851166"/>
                  </a:lnTo>
                  <a:lnTo>
                    <a:pt x="200274" y="4841365"/>
                  </a:lnTo>
                  <a:lnTo>
                    <a:pt x="200000" y="4831565"/>
                  </a:lnTo>
                  <a:lnTo>
                    <a:pt x="199717" y="4821765"/>
                  </a:lnTo>
                  <a:lnTo>
                    <a:pt x="199419" y="4811964"/>
                  </a:lnTo>
                  <a:lnTo>
                    <a:pt x="199105" y="4802164"/>
                  </a:lnTo>
                  <a:lnTo>
                    <a:pt x="198781" y="4792364"/>
                  </a:lnTo>
                  <a:lnTo>
                    <a:pt x="198434" y="4782563"/>
                  </a:lnTo>
                  <a:lnTo>
                    <a:pt x="198079" y="4772763"/>
                  </a:lnTo>
                  <a:lnTo>
                    <a:pt x="197698" y="4762963"/>
                  </a:lnTo>
                  <a:lnTo>
                    <a:pt x="197306" y="4753162"/>
                  </a:lnTo>
                  <a:lnTo>
                    <a:pt x="196895" y="4743362"/>
                  </a:lnTo>
                  <a:lnTo>
                    <a:pt x="196463" y="4733562"/>
                  </a:lnTo>
                  <a:lnTo>
                    <a:pt x="196018" y="4723761"/>
                  </a:lnTo>
                  <a:lnTo>
                    <a:pt x="195544" y="4713961"/>
                  </a:lnTo>
                  <a:lnTo>
                    <a:pt x="195061" y="4704161"/>
                  </a:lnTo>
                  <a:lnTo>
                    <a:pt x="194545" y="4694360"/>
                  </a:lnTo>
                  <a:lnTo>
                    <a:pt x="194015" y="4684560"/>
                  </a:lnTo>
                  <a:lnTo>
                    <a:pt x="193460" y="4674760"/>
                  </a:lnTo>
                  <a:lnTo>
                    <a:pt x="192881" y="4664959"/>
                  </a:lnTo>
                  <a:lnTo>
                    <a:pt x="192286" y="4655159"/>
                  </a:lnTo>
                  <a:lnTo>
                    <a:pt x="191653" y="4645359"/>
                  </a:lnTo>
                  <a:lnTo>
                    <a:pt x="191011" y="4635558"/>
                  </a:lnTo>
                  <a:lnTo>
                    <a:pt x="190328" y="4625758"/>
                  </a:lnTo>
                  <a:lnTo>
                    <a:pt x="189629" y="4615958"/>
                  </a:lnTo>
                  <a:lnTo>
                    <a:pt x="188900" y="4606157"/>
                  </a:lnTo>
                  <a:lnTo>
                    <a:pt x="188141" y="4596357"/>
                  </a:lnTo>
                  <a:lnTo>
                    <a:pt x="187363" y="4586557"/>
                  </a:lnTo>
                  <a:lnTo>
                    <a:pt x="186542" y="4576756"/>
                  </a:lnTo>
                  <a:lnTo>
                    <a:pt x="185708" y="4566956"/>
                  </a:lnTo>
                  <a:lnTo>
                    <a:pt x="184828" y="4557156"/>
                  </a:lnTo>
                  <a:lnTo>
                    <a:pt x="183927" y="4547355"/>
                  </a:lnTo>
                  <a:lnTo>
                    <a:pt x="182993" y="4537555"/>
                  </a:lnTo>
                  <a:lnTo>
                    <a:pt x="182023" y="4527755"/>
                  </a:lnTo>
                  <a:lnTo>
                    <a:pt x="181033" y="4517954"/>
                  </a:lnTo>
                  <a:lnTo>
                    <a:pt x="179992" y="4508154"/>
                  </a:lnTo>
                  <a:lnTo>
                    <a:pt x="178937" y="4498354"/>
                  </a:lnTo>
                  <a:lnTo>
                    <a:pt x="177830" y="4488553"/>
                  </a:lnTo>
                  <a:lnTo>
                    <a:pt x="176700" y="4478753"/>
                  </a:lnTo>
                  <a:lnTo>
                    <a:pt x="175533" y="4468953"/>
                  </a:lnTo>
                  <a:lnTo>
                    <a:pt x="174326" y="4459152"/>
                  </a:lnTo>
                  <a:lnTo>
                    <a:pt x="173096" y="4449352"/>
                  </a:lnTo>
                  <a:lnTo>
                    <a:pt x="171811" y="4439552"/>
                  </a:lnTo>
                  <a:lnTo>
                    <a:pt x="170510" y="4429751"/>
                  </a:lnTo>
                  <a:lnTo>
                    <a:pt x="169154" y="4419951"/>
                  </a:lnTo>
                  <a:lnTo>
                    <a:pt x="167772" y="4410151"/>
                  </a:lnTo>
                  <a:lnTo>
                    <a:pt x="166351" y="4400350"/>
                  </a:lnTo>
                  <a:lnTo>
                    <a:pt x="164887" y="4390550"/>
                  </a:lnTo>
                  <a:lnTo>
                    <a:pt x="163401" y="4380750"/>
                  </a:lnTo>
                  <a:lnTo>
                    <a:pt x="161855" y="4370949"/>
                  </a:lnTo>
                  <a:lnTo>
                    <a:pt x="160293" y="4361149"/>
                  </a:lnTo>
                  <a:lnTo>
                    <a:pt x="158675" y="4351349"/>
                  </a:lnTo>
                  <a:lnTo>
                    <a:pt x="157030" y="4341548"/>
                  </a:lnTo>
                  <a:lnTo>
                    <a:pt x="155346" y="4331748"/>
                  </a:lnTo>
                  <a:lnTo>
                    <a:pt x="153619" y="4321948"/>
                  </a:lnTo>
                  <a:lnTo>
                    <a:pt x="151870" y="4312147"/>
                  </a:lnTo>
                  <a:lnTo>
                    <a:pt x="150061" y="4302347"/>
                  </a:lnTo>
                  <a:lnTo>
                    <a:pt x="148237" y="4292547"/>
                  </a:lnTo>
                  <a:lnTo>
                    <a:pt x="146359" y="4282746"/>
                  </a:lnTo>
                  <a:lnTo>
                    <a:pt x="144455" y="4272946"/>
                  </a:lnTo>
                  <a:lnTo>
                    <a:pt x="142514" y="4263146"/>
                  </a:lnTo>
                  <a:lnTo>
                    <a:pt x="140533" y="4253345"/>
                  </a:lnTo>
                  <a:lnTo>
                    <a:pt x="138531" y="4243545"/>
                  </a:lnTo>
                  <a:lnTo>
                    <a:pt x="136475" y="4233745"/>
                  </a:lnTo>
                  <a:lnTo>
                    <a:pt x="134405" y="4223944"/>
                  </a:lnTo>
                  <a:lnTo>
                    <a:pt x="132287" y="4214144"/>
                  </a:lnTo>
                  <a:lnTo>
                    <a:pt x="130146" y="4204344"/>
                  </a:lnTo>
                  <a:lnTo>
                    <a:pt x="127974" y="4194543"/>
                  </a:lnTo>
                  <a:lnTo>
                    <a:pt x="125767" y="4184743"/>
                  </a:lnTo>
                  <a:lnTo>
                    <a:pt x="123543" y="4174943"/>
                  </a:lnTo>
                  <a:lnTo>
                    <a:pt x="121275" y="4165142"/>
                  </a:lnTo>
                  <a:lnTo>
                    <a:pt x="118995" y="4155342"/>
                  </a:lnTo>
                  <a:lnTo>
                    <a:pt x="116678" y="4145542"/>
                  </a:lnTo>
                  <a:lnTo>
                    <a:pt x="114344" y="4135741"/>
                  </a:lnTo>
                  <a:lnTo>
                    <a:pt x="111986" y="4125941"/>
                  </a:lnTo>
                  <a:lnTo>
                    <a:pt x="109604" y="4116141"/>
                  </a:lnTo>
                  <a:lnTo>
                    <a:pt x="107209" y="4106340"/>
                  </a:lnTo>
                  <a:lnTo>
                    <a:pt x="104785" y="4096540"/>
                  </a:lnTo>
                  <a:lnTo>
                    <a:pt x="102354" y="4086740"/>
                  </a:lnTo>
                  <a:lnTo>
                    <a:pt x="99901" y="4076939"/>
                  </a:lnTo>
                  <a:lnTo>
                    <a:pt x="97438" y="4067139"/>
                  </a:lnTo>
                  <a:lnTo>
                    <a:pt x="94963" y="4057339"/>
                  </a:lnTo>
                  <a:lnTo>
                    <a:pt x="92476" y="4047538"/>
                  </a:lnTo>
                  <a:lnTo>
                    <a:pt x="89984" y="4037738"/>
                  </a:lnTo>
                  <a:lnTo>
                    <a:pt x="87482" y="4027938"/>
                  </a:lnTo>
                  <a:lnTo>
                    <a:pt x="84978" y="4018137"/>
                  </a:lnTo>
                  <a:lnTo>
                    <a:pt x="82471" y="4008337"/>
                  </a:lnTo>
                  <a:lnTo>
                    <a:pt x="79964" y="3998537"/>
                  </a:lnTo>
                  <a:lnTo>
                    <a:pt x="77458" y="3988736"/>
                  </a:lnTo>
                  <a:lnTo>
                    <a:pt x="74957" y="3978936"/>
                  </a:lnTo>
                  <a:lnTo>
                    <a:pt x="72458" y="3969136"/>
                  </a:lnTo>
                  <a:lnTo>
                    <a:pt x="69973" y="3959335"/>
                  </a:lnTo>
                  <a:lnTo>
                    <a:pt x="67493" y="3949535"/>
                  </a:lnTo>
                  <a:lnTo>
                    <a:pt x="65030" y="3939735"/>
                  </a:lnTo>
                  <a:lnTo>
                    <a:pt x="62579" y="3929934"/>
                  </a:lnTo>
                  <a:lnTo>
                    <a:pt x="60144" y="3920134"/>
                  </a:lnTo>
                  <a:lnTo>
                    <a:pt x="57732" y="3910334"/>
                  </a:lnTo>
                  <a:lnTo>
                    <a:pt x="55331" y="3900533"/>
                  </a:lnTo>
                  <a:lnTo>
                    <a:pt x="52970" y="3890733"/>
                  </a:lnTo>
                  <a:lnTo>
                    <a:pt x="50621" y="3880933"/>
                  </a:lnTo>
                  <a:lnTo>
                    <a:pt x="48310" y="3871132"/>
                  </a:lnTo>
                  <a:lnTo>
                    <a:pt x="46024" y="3861332"/>
                  </a:lnTo>
                  <a:lnTo>
                    <a:pt x="43769" y="3851532"/>
                  </a:lnTo>
                  <a:lnTo>
                    <a:pt x="41558" y="3841731"/>
                  </a:lnTo>
                  <a:lnTo>
                    <a:pt x="39364" y="3831931"/>
                  </a:lnTo>
                  <a:lnTo>
                    <a:pt x="37237" y="3822131"/>
                  </a:lnTo>
                  <a:lnTo>
                    <a:pt x="35129" y="3812330"/>
                  </a:lnTo>
                  <a:lnTo>
                    <a:pt x="33080" y="3802530"/>
                  </a:lnTo>
                  <a:lnTo>
                    <a:pt x="31069" y="3792729"/>
                  </a:lnTo>
                  <a:lnTo>
                    <a:pt x="29102" y="3782929"/>
                  </a:lnTo>
                  <a:lnTo>
                    <a:pt x="27198" y="3773129"/>
                  </a:lnTo>
                  <a:lnTo>
                    <a:pt x="25319" y="3763328"/>
                  </a:lnTo>
                  <a:lnTo>
                    <a:pt x="23531" y="3753528"/>
                  </a:lnTo>
                  <a:lnTo>
                    <a:pt x="21768" y="3743728"/>
                  </a:lnTo>
                  <a:lnTo>
                    <a:pt x="20083" y="3733927"/>
                  </a:lnTo>
                  <a:lnTo>
                    <a:pt x="18447" y="3724127"/>
                  </a:lnTo>
                  <a:lnTo>
                    <a:pt x="16866" y="3714327"/>
                  </a:lnTo>
                  <a:lnTo>
                    <a:pt x="15366" y="3704526"/>
                  </a:lnTo>
                  <a:lnTo>
                    <a:pt x="13895" y="3694726"/>
                  </a:lnTo>
                  <a:lnTo>
                    <a:pt x="12536" y="3684926"/>
                  </a:lnTo>
                  <a:lnTo>
                    <a:pt x="11208" y="3675125"/>
                  </a:lnTo>
                  <a:lnTo>
                    <a:pt x="9970" y="3665325"/>
                  </a:lnTo>
                  <a:lnTo>
                    <a:pt x="8792" y="3655525"/>
                  </a:lnTo>
                  <a:lnTo>
                    <a:pt x="7676" y="3645724"/>
                  </a:lnTo>
                  <a:lnTo>
                    <a:pt x="6653" y="3635924"/>
                  </a:lnTo>
                  <a:lnTo>
                    <a:pt x="5664" y="3626124"/>
                  </a:lnTo>
                  <a:lnTo>
                    <a:pt x="4801" y="3616323"/>
                  </a:lnTo>
                  <a:lnTo>
                    <a:pt x="3971" y="3606523"/>
                  </a:lnTo>
                  <a:lnTo>
                    <a:pt x="3240" y="3596723"/>
                  </a:lnTo>
                  <a:lnTo>
                    <a:pt x="2575" y="3586922"/>
                  </a:lnTo>
                  <a:lnTo>
                    <a:pt x="1976" y="3577122"/>
                  </a:lnTo>
                  <a:lnTo>
                    <a:pt x="1478" y="3567322"/>
                  </a:lnTo>
                  <a:lnTo>
                    <a:pt x="1013" y="3557521"/>
                  </a:lnTo>
                  <a:lnTo>
                    <a:pt x="682" y="3547721"/>
                  </a:lnTo>
                  <a:lnTo>
                    <a:pt x="386" y="3537921"/>
                  </a:lnTo>
                  <a:lnTo>
                    <a:pt x="190" y="3528120"/>
                  </a:lnTo>
                  <a:lnTo>
                    <a:pt x="61" y="3518320"/>
                  </a:lnTo>
                  <a:lnTo>
                    <a:pt x="0" y="3508520"/>
                  </a:lnTo>
                  <a:lnTo>
                    <a:pt x="38" y="3498719"/>
                  </a:lnTo>
                  <a:lnTo>
                    <a:pt x="110" y="3488919"/>
                  </a:lnTo>
                  <a:lnTo>
                    <a:pt x="314" y="3479119"/>
                  </a:lnTo>
                  <a:lnTo>
                    <a:pt x="551" y="3469318"/>
                  </a:lnTo>
                  <a:lnTo>
                    <a:pt x="884" y="3459518"/>
                  </a:lnTo>
                  <a:lnTo>
                    <a:pt x="1282" y="3449718"/>
                  </a:lnTo>
                  <a:lnTo>
                    <a:pt x="1742" y="3439917"/>
                  </a:lnTo>
                  <a:lnTo>
                    <a:pt x="2297" y="3430117"/>
                  </a:lnTo>
                  <a:lnTo>
                    <a:pt x="2884" y="3420317"/>
                  </a:lnTo>
                  <a:lnTo>
                    <a:pt x="3590" y="3410516"/>
                  </a:lnTo>
                  <a:lnTo>
                    <a:pt x="4326" y="3400716"/>
                  </a:lnTo>
                  <a:lnTo>
                    <a:pt x="5149" y="3390916"/>
                  </a:lnTo>
                  <a:lnTo>
                    <a:pt x="6030" y="3381115"/>
                  </a:lnTo>
                  <a:lnTo>
                    <a:pt x="6966" y="3371315"/>
                  </a:lnTo>
                  <a:lnTo>
                    <a:pt x="7985" y="3361515"/>
                  </a:lnTo>
                  <a:lnTo>
                    <a:pt x="9031" y="3351714"/>
                  </a:lnTo>
                  <a:lnTo>
                    <a:pt x="10177" y="3341914"/>
                  </a:lnTo>
                  <a:lnTo>
                    <a:pt x="11350" y="3332114"/>
                  </a:lnTo>
                  <a:lnTo>
                    <a:pt x="12594" y="3322313"/>
                  </a:lnTo>
                  <a:lnTo>
                    <a:pt x="13886" y="3312513"/>
                  </a:lnTo>
                  <a:lnTo>
                    <a:pt x="15222" y="3302713"/>
                  </a:lnTo>
                  <a:lnTo>
                    <a:pt x="16625" y="3292912"/>
                  </a:lnTo>
                  <a:lnTo>
                    <a:pt x="18049" y="3283112"/>
                  </a:lnTo>
                  <a:lnTo>
                    <a:pt x="19550" y="3273312"/>
                  </a:lnTo>
                  <a:lnTo>
                    <a:pt x="21071" y="3263511"/>
                  </a:lnTo>
                  <a:lnTo>
                    <a:pt x="22645" y="3253711"/>
                  </a:lnTo>
                  <a:lnTo>
                    <a:pt x="24255" y="3243911"/>
                  </a:lnTo>
                  <a:lnTo>
                    <a:pt x="25895" y="3234110"/>
                  </a:lnTo>
                  <a:lnTo>
                    <a:pt x="27583" y="3224310"/>
                  </a:lnTo>
                  <a:lnTo>
                    <a:pt x="29285" y="3214510"/>
                  </a:lnTo>
                  <a:lnTo>
                    <a:pt x="31038" y="3204709"/>
                  </a:lnTo>
                  <a:lnTo>
                    <a:pt x="32804" y="3194909"/>
                  </a:lnTo>
                  <a:lnTo>
                    <a:pt x="34603" y="3185109"/>
                  </a:lnTo>
                  <a:lnTo>
                    <a:pt x="36423" y="3175308"/>
                  </a:lnTo>
                  <a:lnTo>
                    <a:pt x="38261" y="3165508"/>
                  </a:lnTo>
                  <a:lnTo>
                    <a:pt x="40124" y="3155708"/>
                  </a:lnTo>
                  <a:lnTo>
                    <a:pt x="41996" y="3145907"/>
                  </a:lnTo>
                  <a:lnTo>
                    <a:pt x="43891" y="3136107"/>
                  </a:lnTo>
                  <a:lnTo>
                    <a:pt x="45791" y="3126307"/>
                  </a:lnTo>
                  <a:lnTo>
                    <a:pt x="47705" y="3116506"/>
                  </a:lnTo>
                  <a:lnTo>
                    <a:pt x="49624" y="3106706"/>
                  </a:lnTo>
                  <a:lnTo>
                    <a:pt x="51549" y="3096906"/>
                  </a:lnTo>
                  <a:lnTo>
                    <a:pt x="53478" y="3087105"/>
                  </a:lnTo>
                  <a:lnTo>
                    <a:pt x="55408" y="3077305"/>
                  </a:lnTo>
                  <a:lnTo>
                    <a:pt x="57337" y="3067505"/>
                  </a:lnTo>
                  <a:lnTo>
                    <a:pt x="59263" y="3057704"/>
                  </a:lnTo>
                  <a:lnTo>
                    <a:pt x="61184" y="3047904"/>
                  </a:lnTo>
                  <a:lnTo>
                    <a:pt x="63097" y="3038104"/>
                  </a:lnTo>
                  <a:lnTo>
                    <a:pt x="65004" y="3028303"/>
                  </a:lnTo>
                  <a:lnTo>
                    <a:pt x="66896" y="3018503"/>
                  </a:lnTo>
                  <a:lnTo>
                    <a:pt x="68782" y="3008703"/>
                  </a:lnTo>
                  <a:lnTo>
                    <a:pt x="70644" y="2998902"/>
                  </a:lnTo>
                  <a:lnTo>
                    <a:pt x="72497" y="2989102"/>
                  </a:lnTo>
                  <a:lnTo>
                    <a:pt x="74328" y="2979302"/>
                  </a:lnTo>
                  <a:lnTo>
                    <a:pt x="76140" y="2969501"/>
                  </a:lnTo>
                  <a:lnTo>
                    <a:pt x="77936" y="2959701"/>
                  </a:lnTo>
                  <a:lnTo>
                    <a:pt x="79699" y="2949901"/>
                  </a:lnTo>
                  <a:lnTo>
                    <a:pt x="81451" y="2940100"/>
                  </a:lnTo>
                  <a:lnTo>
                    <a:pt x="83161" y="2930300"/>
                  </a:lnTo>
                  <a:lnTo>
                    <a:pt x="84855" y="2920500"/>
                  </a:lnTo>
                  <a:lnTo>
                    <a:pt x="86516" y="2910699"/>
                  </a:lnTo>
                  <a:lnTo>
                    <a:pt x="88146" y="2900899"/>
                  </a:lnTo>
                  <a:lnTo>
                    <a:pt x="89754" y="2891099"/>
                  </a:lnTo>
                  <a:lnTo>
                    <a:pt x="91314" y="2881298"/>
                  </a:lnTo>
                  <a:lnTo>
                    <a:pt x="92859" y="2871498"/>
                  </a:lnTo>
                  <a:lnTo>
                    <a:pt x="94349" y="2861698"/>
                  </a:lnTo>
                  <a:lnTo>
                    <a:pt x="95817" y="2851897"/>
                  </a:lnTo>
                  <a:lnTo>
                    <a:pt x="97243" y="2842097"/>
                  </a:lnTo>
                  <a:lnTo>
                    <a:pt x="98630" y="2832297"/>
                  </a:lnTo>
                  <a:lnTo>
                    <a:pt x="99989" y="2822496"/>
                  </a:lnTo>
                  <a:lnTo>
                    <a:pt x="101290" y="2812696"/>
                  </a:lnTo>
                  <a:lnTo>
                    <a:pt x="102573" y="2802896"/>
                  </a:lnTo>
                  <a:lnTo>
                    <a:pt x="103791" y="2793095"/>
                  </a:lnTo>
                  <a:lnTo>
                    <a:pt x="104983" y="2783295"/>
                  </a:lnTo>
                  <a:lnTo>
                    <a:pt x="106127" y="2773495"/>
                  </a:lnTo>
                  <a:lnTo>
                    <a:pt x="107226" y="2763694"/>
                  </a:lnTo>
                  <a:lnTo>
                    <a:pt x="108294" y="2753894"/>
                  </a:lnTo>
                  <a:lnTo>
                    <a:pt x="109296" y="2744094"/>
                  </a:lnTo>
                  <a:lnTo>
                    <a:pt x="110278" y="2734293"/>
                  </a:lnTo>
                  <a:lnTo>
                    <a:pt x="111190" y="2724493"/>
                  </a:lnTo>
                  <a:lnTo>
                    <a:pt x="112073" y="2714693"/>
                  </a:lnTo>
                  <a:lnTo>
                    <a:pt x="112903" y="2704892"/>
                  </a:lnTo>
                  <a:lnTo>
                    <a:pt x="113685" y="2695092"/>
                  </a:lnTo>
                  <a:lnTo>
                    <a:pt x="114434" y="2685292"/>
                  </a:lnTo>
                  <a:lnTo>
                    <a:pt x="115113" y="2675491"/>
                  </a:lnTo>
                  <a:lnTo>
                    <a:pt x="115772" y="2665691"/>
                  </a:lnTo>
                  <a:lnTo>
                    <a:pt x="116355" y="2655891"/>
                  </a:lnTo>
                  <a:lnTo>
                    <a:pt x="116909" y="2646090"/>
                  </a:lnTo>
                  <a:lnTo>
                    <a:pt x="117409" y="2636290"/>
                  </a:lnTo>
                  <a:lnTo>
                    <a:pt x="117857" y="2626490"/>
                  </a:lnTo>
                  <a:lnTo>
                    <a:pt x="118273" y="2616689"/>
                  </a:lnTo>
                  <a:lnTo>
                    <a:pt x="118616" y="2606889"/>
                  </a:lnTo>
                  <a:lnTo>
                    <a:pt x="118937" y="2597089"/>
                  </a:lnTo>
                  <a:lnTo>
                    <a:pt x="119184" y="2587288"/>
                  </a:lnTo>
                  <a:lnTo>
                    <a:pt x="119399" y="2577488"/>
                  </a:lnTo>
                  <a:lnTo>
                    <a:pt x="119560" y="2567688"/>
                  </a:lnTo>
                  <a:lnTo>
                    <a:pt x="119670" y="2557887"/>
                  </a:lnTo>
                  <a:lnTo>
                    <a:pt x="119746" y="2548087"/>
                  </a:lnTo>
                  <a:lnTo>
                    <a:pt x="119749" y="2538286"/>
                  </a:lnTo>
                  <a:lnTo>
                    <a:pt x="119731" y="2528486"/>
                  </a:lnTo>
                  <a:lnTo>
                    <a:pt x="119639" y="2518686"/>
                  </a:lnTo>
                  <a:lnTo>
                    <a:pt x="119515" y="2508885"/>
                  </a:lnTo>
                  <a:lnTo>
                    <a:pt x="119338" y="2499085"/>
                  </a:lnTo>
                  <a:lnTo>
                    <a:pt x="119110" y="2489285"/>
                  </a:lnTo>
                  <a:lnTo>
                    <a:pt x="118850" y="2479484"/>
                  </a:lnTo>
                  <a:lnTo>
                    <a:pt x="118517" y="2469684"/>
                  </a:lnTo>
                  <a:lnTo>
                    <a:pt x="118163" y="2459884"/>
                  </a:lnTo>
                  <a:lnTo>
                    <a:pt x="117737" y="2450083"/>
                  </a:lnTo>
                  <a:lnTo>
                    <a:pt x="117281" y="2440283"/>
                  </a:lnTo>
                  <a:lnTo>
                    <a:pt x="116774" y="2430483"/>
                  </a:lnTo>
                  <a:lnTo>
                    <a:pt x="116215" y="2420682"/>
                  </a:lnTo>
                  <a:lnTo>
                    <a:pt x="115627" y="2410882"/>
                  </a:lnTo>
                  <a:lnTo>
                    <a:pt x="114969" y="2401082"/>
                  </a:lnTo>
                  <a:lnTo>
                    <a:pt x="114290" y="2391281"/>
                  </a:lnTo>
                  <a:lnTo>
                    <a:pt x="113544" y="2381481"/>
                  </a:lnTo>
                  <a:lnTo>
                    <a:pt x="112767" y="2371681"/>
                  </a:lnTo>
                  <a:lnTo>
                    <a:pt x="111944" y="2361880"/>
                  </a:lnTo>
                  <a:lnTo>
                    <a:pt x="111071" y="2352080"/>
                  </a:lnTo>
                  <a:lnTo>
                    <a:pt x="110171" y="2342280"/>
                  </a:lnTo>
                  <a:lnTo>
                    <a:pt x="109205" y="2332479"/>
                  </a:lnTo>
                  <a:lnTo>
                    <a:pt x="108220" y="2322679"/>
                  </a:lnTo>
                  <a:lnTo>
                    <a:pt x="107172" y="2312879"/>
                  </a:lnTo>
                  <a:lnTo>
                    <a:pt x="106097" y="2303078"/>
                  </a:lnTo>
                  <a:lnTo>
                    <a:pt x="104979" y="2293278"/>
                  </a:lnTo>
                  <a:lnTo>
                    <a:pt x="103815" y="2283478"/>
                  </a:lnTo>
                  <a:lnTo>
                    <a:pt x="102628" y="2273677"/>
                  </a:lnTo>
                  <a:lnTo>
                    <a:pt x="101380" y="2263877"/>
                  </a:lnTo>
                  <a:lnTo>
                    <a:pt x="100116" y="2254077"/>
                  </a:lnTo>
                  <a:lnTo>
                    <a:pt x="98797" y="2244276"/>
                  </a:lnTo>
                  <a:lnTo>
                    <a:pt x="97453" y="2234476"/>
                  </a:lnTo>
                  <a:lnTo>
                    <a:pt x="96073" y="2224676"/>
                  </a:lnTo>
                  <a:lnTo>
                    <a:pt x="94653" y="2214875"/>
                  </a:lnTo>
                  <a:lnTo>
                    <a:pt x="93213" y="2205075"/>
                  </a:lnTo>
                  <a:lnTo>
                    <a:pt x="91722" y="2195275"/>
                  </a:lnTo>
                  <a:lnTo>
                    <a:pt x="90218" y="2185474"/>
                  </a:lnTo>
                  <a:lnTo>
                    <a:pt x="88669" y="2175674"/>
                  </a:lnTo>
                  <a:lnTo>
                    <a:pt x="87099" y="2165874"/>
                  </a:lnTo>
                  <a:lnTo>
                    <a:pt x="85501" y="2156073"/>
                  </a:lnTo>
                  <a:lnTo>
                    <a:pt x="83872" y="2146273"/>
                  </a:lnTo>
                  <a:lnTo>
                    <a:pt x="82227" y="2136473"/>
                  </a:lnTo>
                  <a:lnTo>
                    <a:pt x="80545" y="2126672"/>
                  </a:lnTo>
                  <a:lnTo>
                    <a:pt x="78852" y="2116872"/>
                  </a:lnTo>
                  <a:lnTo>
                    <a:pt x="77128" y="2107072"/>
                  </a:lnTo>
                  <a:lnTo>
                    <a:pt x="75389" y="2097271"/>
                  </a:lnTo>
                  <a:lnTo>
                    <a:pt x="73632" y="2087471"/>
                  </a:lnTo>
                  <a:lnTo>
                    <a:pt x="71855" y="2077671"/>
                  </a:lnTo>
                  <a:lnTo>
                    <a:pt x="70068" y="2067870"/>
                  </a:lnTo>
                  <a:lnTo>
                    <a:pt x="68259" y="2058070"/>
                  </a:lnTo>
                  <a:lnTo>
                    <a:pt x="66446" y="2048270"/>
                  </a:lnTo>
                  <a:lnTo>
                    <a:pt x="64616" y="2038469"/>
                  </a:lnTo>
                  <a:lnTo>
                    <a:pt x="62780" y="2028669"/>
                  </a:lnTo>
                  <a:lnTo>
                    <a:pt x="60937" y="2018869"/>
                  </a:lnTo>
                  <a:lnTo>
                    <a:pt x="59088" y="2009068"/>
                  </a:lnTo>
                  <a:lnTo>
                    <a:pt x="57236" y="1999268"/>
                  </a:lnTo>
                  <a:lnTo>
                    <a:pt x="55381" y="1989468"/>
                  </a:lnTo>
                  <a:lnTo>
                    <a:pt x="53527" y="1979667"/>
                  </a:lnTo>
                  <a:lnTo>
                    <a:pt x="51675" y="1969867"/>
                  </a:lnTo>
                  <a:lnTo>
                    <a:pt x="49828" y="1960067"/>
                  </a:lnTo>
                  <a:lnTo>
                    <a:pt x="47985" y="1950266"/>
                  </a:lnTo>
                  <a:lnTo>
                    <a:pt x="46152" y="1940466"/>
                  </a:lnTo>
                  <a:lnTo>
                    <a:pt x="44324" y="1930666"/>
                  </a:lnTo>
                  <a:lnTo>
                    <a:pt x="42516" y="1920865"/>
                  </a:lnTo>
                  <a:lnTo>
                    <a:pt x="40715" y="1911065"/>
                  </a:lnTo>
                  <a:lnTo>
                    <a:pt x="38935" y="1901265"/>
                  </a:lnTo>
                  <a:lnTo>
                    <a:pt x="37171" y="1891464"/>
                  </a:lnTo>
                  <a:lnTo>
                    <a:pt x="35425" y="1881664"/>
                  </a:lnTo>
                  <a:lnTo>
                    <a:pt x="33707" y="1871864"/>
                  </a:lnTo>
                  <a:lnTo>
                    <a:pt x="32001" y="1862063"/>
                  </a:lnTo>
                  <a:lnTo>
                    <a:pt x="30339" y="1852263"/>
                  </a:lnTo>
                  <a:lnTo>
                    <a:pt x="28690" y="1842463"/>
                  </a:lnTo>
                  <a:lnTo>
                    <a:pt x="27083" y="1832662"/>
                  </a:lnTo>
                  <a:lnTo>
                    <a:pt x="25503" y="1822862"/>
                  </a:lnTo>
                  <a:lnTo>
                    <a:pt x="23954" y="1813062"/>
                  </a:lnTo>
                  <a:lnTo>
                    <a:pt x="22452" y="1803261"/>
                  </a:lnTo>
                  <a:lnTo>
                    <a:pt x="20969" y="1793461"/>
                  </a:lnTo>
                  <a:lnTo>
                    <a:pt x="19554" y="1783661"/>
                  </a:lnTo>
                  <a:lnTo>
                    <a:pt x="18158" y="1773860"/>
                  </a:lnTo>
                  <a:lnTo>
                    <a:pt x="16823" y="1764060"/>
                  </a:lnTo>
                  <a:lnTo>
                    <a:pt x="15526" y="1754260"/>
                  </a:lnTo>
                  <a:lnTo>
                    <a:pt x="14273" y="1744459"/>
                  </a:lnTo>
                  <a:lnTo>
                    <a:pt x="13083" y="1734659"/>
                  </a:lnTo>
                  <a:lnTo>
                    <a:pt x="11919" y="1724859"/>
                  </a:lnTo>
                  <a:lnTo>
                    <a:pt x="10844" y="1715058"/>
                  </a:lnTo>
                  <a:lnTo>
                    <a:pt x="9795" y="1705258"/>
                  </a:lnTo>
                  <a:lnTo>
                    <a:pt x="8822" y="1695458"/>
                  </a:lnTo>
                  <a:lnTo>
                    <a:pt x="7898" y="1685657"/>
                  </a:lnTo>
                  <a:lnTo>
                    <a:pt x="7028" y="1675857"/>
                  </a:lnTo>
                  <a:lnTo>
                    <a:pt x="6236" y="1666057"/>
                  </a:lnTo>
                  <a:lnTo>
                    <a:pt x="5473" y="1656256"/>
                  </a:lnTo>
                  <a:lnTo>
                    <a:pt x="4819" y="1646456"/>
                  </a:lnTo>
                  <a:lnTo>
                    <a:pt x="4194" y="1636656"/>
                  </a:lnTo>
                  <a:lnTo>
                    <a:pt x="3658" y="1626855"/>
                  </a:lnTo>
                  <a:lnTo>
                    <a:pt x="3179" y="1617055"/>
                  </a:lnTo>
                  <a:lnTo>
                    <a:pt x="2760" y="1607255"/>
                  </a:lnTo>
                  <a:lnTo>
                    <a:pt x="2431" y="1597454"/>
                  </a:lnTo>
                  <a:lnTo>
                    <a:pt x="2133" y="1587654"/>
                  </a:lnTo>
                  <a:lnTo>
                    <a:pt x="1958" y="1577854"/>
                  </a:lnTo>
                  <a:lnTo>
                    <a:pt x="1813" y="1568053"/>
                  </a:lnTo>
                  <a:lnTo>
                    <a:pt x="1764" y="1558253"/>
                  </a:lnTo>
                  <a:lnTo>
                    <a:pt x="1777" y="1548453"/>
                  </a:lnTo>
                  <a:lnTo>
                    <a:pt x="1854" y="1538652"/>
                  </a:lnTo>
                  <a:lnTo>
                    <a:pt x="2026" y="1528852"/>
                  </a:lnTo>
                  <a:lnTo>
                    <a:pt x="2231" y="1519052"/>
                  </a:lnTo>
                  <a:lnTo>
                    <a:pt x="2562" y="1509251"/>
                  </a:lnTo>
                  <a:lnTo>
                    <a:pt x="2926" y="1499451"/>
                  </a:lnTo>
                  <a:lnTo>
                    <a:pt x="3386" y="1489651"/>
                  </a:lnTo>
                  <a:lnTo>
                    <a:pt x="3910" y="1479850"/>
                  </a:lnTo>
                  <a:lnTo>
                    <a:pt x="4497" y="1470050"/>
                  </a:lnTo>
                  <a:lnTo>
                    <a:pt x="5179" y="1460250"/>
                  </a:lnTo>
                  <a:lnTo>
                    <a:pt x="5892" y="1450449"/>
                  </a:lnTo>
                  <a:lnTo>
                    <a:pt x="6730" y="1440649"/>
                  </a:lnTo>
                  <a:lnTo>
                    <a:pt x="7599" y="1430849"/>
                  </a:lnTo>
                  <a:lnTo>
                    <a:pt x="8559" y="1421048"/>
                  </a:lnTo>
                  <a:lnTo>
                    <a:pt x="9581" y="1411248"/>
                  </a:lnTo>
                  <a:lnTo>
                    <a:pt x="10661" y="1401448"/>
                  </a:lnTo>
                  <a:lnTo>
                    <a:pt x="11830" y="1391647"/>
                  </a:lnTo>
                  <a:lnTo>
                    <a:pt x="13029" y="1381847"/>
                  </a:lnTo>
                  <a:lnTo>
                    <a:pt x="14340" y="1372047"/>
                  </a:lnTo>
                  <a:lnTo>
                    <a:pt x="15680" y="1362246"/>
                  </a:lnTo>
                  <a:lnTo>
                    <a:pt x="17101" y="1352446"/>
                  </a:lnTo>
                  <a:lnTo>
                    <a:pt x="18576" y="1342646"/>
                  </a:lnTo>
                  <a:lnTo>
                    <a:pt x="20103" y="1332845"/>
                  </a:lnTo>
                  <a:lnTo>
                    <a:pt x="21708" y="1323045"/>
                  </a:lnTo>
                  <a:lnTo>
                    <a:pt x="23337" y="1313245"/>
                  </a:lnTo>
                  <a:lnTo>
                    <a:pt x="25062" y="1303444"/>
                  </a:lnTo>
                  <a:lnTo>
                    <a:pt x="26811" y="1293644"/>
                  </a:lnTo>
                  <a:lnTo>
                    <a:pt x="28626" y="1283844"/>
                  </a:lnTo>
                  <a:lnTo>
                    <a:pt x="30487" y="1274043"/>
                  </a:lnTo>
                  <a:lnTo>
                    <a:pt x="32388" y="1264243"/>
                  </a:lnTo>
                  <a:lnTo>
                    <a:pt x="34351" y="1254442"/>
                  </a:lnTo>
                  <a:lnTo>
                    <a:pt x="36334" y="1244642"/>
                  </a:lnTo>
                  <a:lnTo>
                    <a:pt x="38390" y="1234842"/>
                  </a:lnTo>
                  <a:lnTo>
                    <a:pt x="40464" y="1225041"/>
                  </a:lnTo>
                  <a:lnTo>
                    <a:pt x="42587" y="1215241"/>
                  </a:lnTo>
                  <a:lnTo>
                    <a:pt x="44743" y="1205441"/>
                  </a:lnTo>
                  <a:lnTo>
                    <a:pt x="46928" y="1195640"/>
                  </a:lnTo>
                  <a:lnTo>
                    <a:pt x="49156" y="1185840"/>
                  </a:lnTo>
                  <a:lnTo>
                    <a:pt x="51398" y="1176040"/>
                  </a:lnTo>
                  <a:lnTo>
                    <a:pt x="53686" y="1166239"/>
                  </a:lnTo>
                  <a:lnTo>
                    <a:pt x="55987" y="1156439"/>
                  </a:lnTo>
                  <a:lnTo>
                    <a:pt x="58319" y="1146639"/>
                  </a:lnTo>
                  <a:lnTo>
                    <a:pt x="60669" y="1136838"/>
                  </a:lnTo>
                  <a:lnTo>
                    <a:pt x="63036" y="1127038"/>
                  </a:lnTo>
                  <a:lnTo>
                    <a:pt x="65426" y="1117238"/>
                  </a:lnTo>
                  <a:lnTo>
                    <a:pt x="67823" y="1107437"/>
                  </a:lnTo>
                  <a:lnTo>
                    <a:pt x="70242" y="1097637"/>
                  </a:lnTo>
                  <a:lnTo>
                    <a:pt x="72666" y="1087837"/>
                  </a:lnTo>
                  <a:lnTo>
                    <a:pt x="75101" y="1078036"/>
                  </a:lnTo>
                  <a:lnTo>
                    <a:pt x="77542" y="1068236"/>
                  </a:lnTo>
                  <a:lnTo>
                    <a:pt x="79988" y="1058436"/>
                  </a:lnTo>
                  <a:lnTo>
                    <a:pt x="82437" y="1048635"/>
                  </a:lnTo>
                  <a:lnTo>
                    <a:pt x="84886" y="1038835"/>
                  </a:lnTo>
                  <a:lnTo>
                    <a:pt x="87334" y="1029035"/>
                  </a:lnTo>
                  <a:lnTo>
                    <a:pt x="89779" y="1019234"/>
                  </a:lnTo>
                  <a:lnTo>
                    <a:pt x="92220" y="1009434"/>
                  </a:lnTo>
                  <a:lnTo>
                    <a:pt x="94652" y="999634"/>
                  </a:lnTo>
                  <a:lnTo>
                    <a:pt x="97079" y="989833"/>
                  </a:lnTo>
                  <a:lnTo>
                    <a:pt x="99491" y="980033"/>
                  </a:lnTo>
                  <a:lnTo>
                    <a:pt x="101899" y="970233"/>
                  </a:lnTo>
                  <a:lnTo>
                    <a:pt x="104283" y="960432"/>
                  </a:lnTo>
                  <a:lnTo>
                    <a:pt x="106660" y="950632"/>
                  </a:lnTo>
                  <a:lnTo>
                    <a:pt x="109016" y="940832"/>
                  </a:lnTo>
                  <a:lnTo>
                    <a:pt x="111354" y="931031"/>
                  </a:lnTo>
                  <a:lnTo>
                    <a:pt x="113678" y="921231"/>
                  </a:lnTo>
                  <a:lnTo>
                    <a:pt x="115972" y="911431"/>
                  </a:lnTo>
                  <a:lnTo>
                    <a:pt x="118256" y="901630"/>
                  </a:lnTo>
                  <a:lnTo>
                    <a:pt x="120502" y="891830"/>
                  </a:lnTo>
                  <a:lnTo>
                    <a:pt x="122733" y="882030"/>
                  </a:lnTo>
                  <a:lnTo>
                    <a:pt x="124935" y="872229"/>
                  </a:lnTo>
                  <a:lnTo>
                    <a:pt x="127109" y="862429"/>
                  </a:lnTo>
                  <a:lnTo>
                    <a:pt x="129262" y="852629"/>
                  </a:lnTo>
                  <a:lnTo>
                    <a:pt x="131374" y="842828"/>
                  </a:lnTo>
                  <a:lnTo>
                    <a:pt x="133473" y="833028"/>
                  </a:lnTo>
                  <a:lnTo>
                    <a:pt x="135522" y="823228"/>
                  </a:lnTo>
                  <a:lnTo>
                    <a:pt x="137553" y="813427"/>
                  </a:lnTo>
                  <a:lnTo>
                    <a:pt x="139547" y="803627"/>
                  </a:lnTo>
                  <a:lnTo>
                    <a:pt x="141507" y="793827"/>
                  </a:lnTo>
                  <a:lnTo>
                    <a:pt x="143443" y="784026"/>
                  </a:lnTo>
                  <a:lnTo>
                    <a:pt x="145330" y="774226"/>
                  </a:lnTo>
                  <a:lnTo>
                    <a:pt x="147201" y="764426"/>
                  </a:lnTo>
                  <a:lnTo>
                    <a:pt x="149017" y="754625"/>
                  </a:lnTo>
                  <a:lnTo>
                    <a:pt x="150812" y="744825"/>
                  </a:lnTo>
                  <a:lnTo>
                    <a:pt x="152566" y="735025"/>
                  </a:lnTo>
                  <a:lnTo>
                    <a:pt x="154283" y="725224"/>
                  </a:lnTo>
                  <a:lnTo>
                    <a:pt x="155974" y="715424"/>
                  </a:lnTo>
                  <a:lnTo>
                    <a:pt x="157611" y="705624"/>
                  </a:lnTo>
                  <a:lnTo>
                    <a:pt x="159233" y="695823"/>
                  </a:lnTo>
                  <a:lnTo>
                    <a:pt x="160797" y="686023"/>
                  </a:lnTo>
                  <a:lnTo>
                    <a:pt x="162339" y="676223"/>
                  </a:lnTo>
                  <a:lnTo>
                    <a:pt x="163840" y="666422"/>
                  </a:lnTo>
                  <a:lnTo>
                    <a:pt x="165302" y="656622"/>
                  </a:lnTo>
                  <a:lnTo>
                    <a:pt x="166739" y="646822"/>
                  </a:lnTo>
                  <a:lnTo>
                    <a:pt x="168123" y="637021"/>
                  </a:lnTo>
                  <a:lnTo>
                    <a:pt x="169490" y="627221"/>
                  </a:lnTo>
                  <a:lnTo>
                    <a:pt x="170801" y="617421"/>
                  </a:lnTo>
                  <a:lnTo>
                    <a:pt x="172091" y="607620"/>
                  </a:lnTo>
                  <a:lnTo>
                    <a:pt x="173341" y="597820"/>
                  </a:lnTo>
                  <a:lnTo>
                    <a:pt x="174554" y="588020"/>
                  </a:lnTo>
                  <a:lnTo>
                    <a:pt x="175743" y="578219"/>
                  </a:lnTo>
                  <a:lnTo>
                    <a:pt x="176881" y="568419"/>
                  </a:lnTo>
                  <a:lnTo>
                    <a:pt x="178004" y="558619"/>
                  </a:lnTo>
                  <a:lnTo>
                    <a:pt x="179075" y="548818"/>
                  </a:lnTo>
                  <a:lnTo>
                    <a:pt x="180125" y="539018"/>
                  </a:lnTo>
                  <a:lnTo>
                    <a:pt x="181140" y="529218"/>
                  </a:lnTo>
                  <a:lnTo>
                    <a:pt x="182120" y="519417"/>
                  </a:lnTo>
                  <a:lnTo>
                    <a:pt x="183079" y="509617"/>
                  </a:lnTo>
                  <a:lnTo>
                    <a:pt x="183991" y="499817"/>
                  </a:lnTo>
                  <a:lnTo>
                    <a:pt x="184890" y="490016"/>
                  </a:lnTo>
                  <a:lnTo>
                    <a:pt x="185743" y="480216"/>
                  </a:lnTo>
                  <a:lnTo>
                    <a:pt x="186577" y="470416"/>
                  </a:lnTo>
                  <a:lnTo>
                    <a:pt x="187379" y="460615"/>
                  </a:lnTo>
                  <a:lnTo>
                    <a:pt x="188152" y="450815"/>
                  </a:lnTo>
                  <a:lnTo>
                    <a:pt x="188906" y="441015"/>
                  </a:lnTo>
                  <a:lnTo>
                    <a:pt x="189619" y="431214"/>
                  </a:lnTo>
                  <a:lnTo>
                    <a:pt x="190320" y="421414"/>
                  </a:lnTo>
                  <a:lnTo>
                    <a:pt x="190983" y="411614"/>
                  </a:lnTo>
                  <a:lnTo>
                    <a:pt x="191629" y="401813"/>
                  </a:lnTo>
                  <a:lnTo>
                    <a:pt x="192248" y="392013"/>
                  </a:lnTo>
                  <a:lnTo>
                    <a:pt x="192842" y="382213"/>
                  </a:lnTo>
                  <a:lnTo>
                    <a:pt x="193420" y="372412"/>
                  </a:lnTo>
                  <a:lnTo>
                    <a:pt x="193964" y="362612"/>
                  </a:lnTo>
                  <a:lnTo>
                    <a:pt x="194498" y="352812"/>
                  </a:lnTo>
                  <a:lnTo>
                    <a:pt x="195000" y="343011"/>
                  </a:lnTo>
                  <a:lnTo>
                    <a:pt x="195489" y="333211"/>
                  </a:lnTo>
                  <a:lnTo>
                    <a:pt x="195955" y="323411"/>
                  </a:lnTo>
                  <a:lnTo>
                    <a:pt x="196401" y="313610"/>
                  </a:lnTo>
                  <a:lnTo>
                    <a:pt x="196834" y="303810"/>
                  </a:lnTo>
                  <a:lnTo>
                    <a:pt x="197239" y="294010"/>
                  </a:lnTo>
                  <a:lnTo>
                    <a:pt x="197636" y="284209"/>
                  </a:lnTo>
                  <a:lnTo>
                    <a:pt x="198007" y="274409"/>
                  </a:lnTo>
                  <a:lnTo>
                    <a:pt x="198367" y="264609"/>
                  </a:lnTo>
                  <a:lnTo>
                    <a:pt x="198710" y="254808"/>
                  </a:lnTo>
                  <a:lnTo>
                    <a:pt x="199036" y="245008"/>
                  </a:lnTo>
                  <a:lnTo>
                    <a:pt x="199353" y="235208"/>
                  </a:lnTo>
                  <a:lnTo>
                    <a:pt x="199647" y="225407"/>
                  </a:lnTo>
                  <a:lnTo>
                    <a:pt x="199935" y="215607"/>
                  </a:lnTo>
                  <a:lnTo>
                    <a:pt x="200204" y="205807"/>
                  </a:lnTo>
                  <a:lnTo>
                    <a:pt x="200463" y="196006"/>
                  </a:lnTo>
                  <a:lnTo>
                    <a:pt x="200709" y="186206"/>
                  </a:lnTo>
                  <a:lnTo>
                    <a:pt x="200943" y="176406"/>
                  </a:lnTo>
                  <a:lnTo>
                    <a:pt x="201169" y="166605"/>
                  </a:lnTo>
                  <a:lnTo>
                    <a:pt x="201377" y="156805"/>
                  </a:lnTo>
                  <a:lnTo>
                    <a:pt x="201582" y="147005"/>
                  </a:lnTo>
                  <a:lnTo>
                    <a:pt x="201771" y="137204"/>
                  </a:lnTo>
                  <a:lnTo>
                    <a:pt x="201953" y="127404"/>
                  </a:lnTo>
                  <a:lnTo>
                    <a:pt x="202126" y="117604"/>
                  </a:lnTo>
                  <a:lnTo>
                    <a:pt x="202289" y="107803"/>
                  </a:lnTo>
                  <a:lnTo>
                    <a:pt x="202447" y="98003"/>
                  </a:lnTo>
                  <a:lnTo>
                    <a:pt x="202591" y="88203"/>
                  </a:lnTo>
                  <a:lnTo>
                    <a:pt x="202733" y="78402"/>
                  </a:lnTo>
                  <a:lnTo>
                    <a:pt x="202863" y="68602"/>
                  </a:lnTo>
                  <a:lnTo>
                    <a:pt x="202989" y="58802"/>
                  </a:lnTo>
                  <a:lnTo>
                    <a:pt x="203107" y="49001"/>
                  </a:lnTo>
                  <a:lnTo>
                    <a:pt x="203218" y="39201"/>
                  </a:lnTo>
                  <a:lnTo>
                    <a:pt x="203326" y="29401"/>
                  </a:lnTo>
                  <a:lnTo>
                    <a:pt x="203424" y="19600"/>
                  </a:lnTo>
                  <a:lnTo>
                    <a:pt x="203519" y="9800"/>
                  </a:lnTo>
                  <a:lnTo>
                    <a:pt x="203607" y="0"/>
                  </a:lnTo>
                  <a:lnTo>
                    <a:pt x="206272" y="0"/>
                  </a:lnTo>
                  <a:lnTo>
                    <a:pt x="206360" y="9800"/>
                  </a:lnTo>
                  <a:lnTo>
                    <a:pt x="206455" y="19600"/>
                  </a:lnTo>
                  <a:lnTo>
                    <a:pt x="206553" y="29401"/>
                  </a:lnTo>
                  <a:lnTo>
                    <a:pt x="206661" y="39201"/>
                  </a:lnTo>
                  <a:lnTo>
                    <a:pt x="206772" y="49001"/>
                  </a:lnTo>
                  <a:lnTo>
                    <a:pt x="206890" y="58802"/>
                  </a:lnTo>
                  <a:lnTo>
                    <a:pt x="207016" y="68602"/>
                  </a:lnTo>
                  <a:lnTo>
                    <a:pt x="207146" y="78402"/>
                  </a:lnTo>
                  <a:lnTo>
                    <a:pt x="207288" y="88203"/>
                  </a:lnTo>
                  <a:lnTo>
                    <a:pt x="207432" y="98003"/>
                  </a:lnTo>
                  <a:lnTo>
                    <a:pt x="207590" y="107803"/>
                  </a:lnTo>
                  <a:lnTo>
                    <a:pt x="207753" y="117604"/>
                  </a:lnTo>
                  <a:lnTo>
                    <a:pt x="207926" y="127404"/>
                  </a:lnTo>
                  <a:lnTo>
                    <a:pt x="208108" y="137204"/>
                  </a:lnTo>
                  <a:lnTo>
                    <a:pt x="208298" y="147005"/>
                  </a:lnTo>
                  <a:lnTo>
                    <a:pt x="208502" y="156805"/>
                  </a:lnTo>
                  <a:lnTo>
                    <a:pt x="208711" y="166605"/>
                  </a:lnTo>
                  <a:lnTo>
                    <a:pt x="208937" y="176406"/>
                  </a:lnTo>
                  <a:lnTo>
                    <a:pt x="209170" y="186206"/>
                  </a:lnTo>
                  <a:lnTo>
                    <a:pt x="209416" y="196006"/>
                  </a:lnTo>
                  <a:lnTo>
                    <a:pt x="209676" y="205807"/>
                  </a:lnTo>
                  <a:lnTo>
                    <a:pt x="209944" y="215607"/>
                  </a:lnTo>
                  <a:lnTo>
                    <a:pt x="210232" y="225407"/>
                  </a:lnTo>
                  <a:lnTo>
                    <a:pt x="210526" y="235208"/>
                  </a:lnTo>
                  <a:lnTo>
                    <a:pt x="210843" y="245008"/>
                  </a:lnTo>
                  <a:lnTo>
                    <a:pt x="211169" y="254808"/>
                  </a:lnTo>
                  <a:lnTo>
                    <a:pt x="211512" y="264609"/>
                  </a:lnTo>
                  <a:lnTo>
                    <a:pt x="211872" y="274409"/>
                  </a:lnTo>
                  <a:lnTo>
                    <a:pt x="212244" y="284209"/>
                  </a:lnTo>
                  <a:lnTo>
                    <a:pt x="212641" y="294010"/>
                  </a:lnTo>
                  <a:lnTo>
                    <a:pt x="213046" y="303810"/>
                  </a:lnTo>
                  <a:lnTo>
                    <a:pt x="213479" y="313610"/>
                  </a:lnTo>
                  <a:lnTo>
                    <a:pt x="213924" y="323411"/>
                  </a:lnTo>
                  <a:lnTo>
                    <a:pt x="214390" y="333211"/>
                  </a:lnTo>
                  <a:lnTo>
                    <a:pt x="214879" y="343011"/>
                  </a:lnTo>
                  <a:lnTo>
                    <a:pt x="215381" y="352812"/>
                  </a:lnTo>
                  <a:lnTo>
                    <a:pt x="215915" y="362612"/>
                  </a:lnTo>
                  <a:lnTo>
                    <a:pt x="216459" y="372412"/>
                  </a:lnTo>
                  <a:lnTo>
                    <a:pt x="217037" y="382213"/>
                  </a:lnTo>
                  <a:lnTo>
                    <a:pt x="217631" y="392013"/>
                  </a:lnTo>
                  <a:lnTo>
                    <a:pt x="218250" y="401813"/>
                  </a:lnTo>
                  <a:lnTo>
                    <a:pt x="218896" y="411614"/>
                  </a:lnTo>
                  <a:lnTo>
                    <a:pt x="219559" y="421414"/>
                  </a:lnTo>
                  <a:lnTo>
                    <a:pt x="220260" y="431214"/>
                  </a:lnTo>
                  <a:lnTo>
                    <a:pt x="220974" y="441015"/>
                  </a:lnTo>
                  <a:lnTo>
                    <a:pt x="221727" y="450815"/>
                  </a:lnTo>
                  <a:lnTo>
                    <a:pt x="222500" y="460615"/>
                  </a:lnTo>
                  <a:lnTo>
                    <a:pt x="223302" y="470416"/>
                  </a:lnTo>
                  <a:lnTo>
                    <a:pt x="224137" y="480216"/>
                  </a:lnTo>
                  <a:lnTo>
                    <a:pt x="224989" y="490016"/>
                  </a:lnTo>
                  <a:lnTo>
                    <a:pt x="225888" y="499817"/>
                  </a:lnTo>
                  <a:lnTo>
                    <a:pt x="226801" y="509617"/>
                  </a:lnTo>
                  <a:lnTo>
                    <a:pt x="227759" y="519417"/>
                  </a:lnTo>
                  <a:lnTo>
                    <a:pt x="228740" y="529218"/>
                  </a:lnTo>
                  <a:lnTo>
                    <a:pt x="229754" y="539018"/>
                  </a:lnTo>
                  <a:lnTo>
                    <a:pt x="230804" y="548818"/>
                  </a:lnTo>
                  <a:lnTo>
                    <a:pt x="231876" y="558619"/>
                  </a:lnTo>
                  <a:lnTo>
                    <a:pt x="232999" y="568419"/>
                  </a:lnTo>
                  <a:lnTo>
                    <a:pt x="234136" y="578219"/>
                  </a:lnTo>
                  <a:lnTo>
                    <a:pt x="235326" y="588020"/>
                  </a:lnTo>
                  <a:lnTo>
                    <a:pt x="236538" y="597820"/>
                  </a:lnTo>
                  <a:lnTo>
                    <a:pt x="237788" y="607620"/>
                  </a:lnTo>
                  <a:lnTo>
                    <a:pt x="239078" y="617421"/>
                  </a:lnTo>
                  <a:lnTo>
                    <a:pt x="240389" y="627221"/>
                  </a:lnTo>
                  <a:lnTo>
                    <a:pt x="241757" y="637021"/>
                  </a:lnTo>
                  <a:lnTo>
                    <a:pt x="243140" y="646822"/>
                  </a:lnTo>
                  <a:lnTo>
                    <a:pt x="244577" y="656622"/>
                  </a:lnTo>
                  <a:lnTo>
                    <a:pt x="246040" y="666422"/>
                  </a:lnTo>
                  <a:lnTo>
                    <a:pt x="247540" y="676223"/>
                  </a:lnTo>
                  <a:lnTo>
                    <a:pt x="249082" y="686023"/>
                  </a:lnTo>
                  <a:lnTo>
                    <a:pt x="250646" y="695823"/>
                  </a:lnTo>
                  <a:lnTo>
                    <a:pt x="252268" y="705624"/>
                  </a:lnTo>
                  <a:lnTo>
                    <a:pt x="253906" y="715424"/>
                  </a:lnTo>
                  <a:lnTo>
                    <a:pt x="255597" y="725224"/>
                  </a:lnTo>
                  <a:lnTo>
                    <a:pt x="257314" y="735025"/>
                  </a:lnTo>
                  <a:lnTo>
                    <a:pt x="259067" y="744825"/>
                  </a:lnTo>
                  <a:lnTo>
                    <a:pt x="260862" y="754625"/>
                  </a:lnTo>
                  <a:lnTo>
                    <a:pt x="262678" y="764426"/>
                  </a:lnTo>
                  <a:lnTo>
                    <a:pt x="264549" y="774226"/>
                  </a:lnTo>
                  <a:lnTo>
                    <a:pt x="266436" y="784026"/>
                  </a:lnTo>
                  <a:lnTo>
                    <a:pt x="268372" y="793827"/>
                  </a:lnTo>
                  <a:lnTo>
                    <a:pt x="270332" y="803627"/>
                  </a:lnTo>
                  <a:lnTo>
                    <a:pt x="272326" y="813427"/>
                  </a:lnTo>
                  <a:lnTo>
                    <a:pt x="274357" y="823228"/>
                  </a:lnTo>
                  <a:lnTo>
                    <a:pt x="276406" y="833028"/>
                  </a:lnTo>
                  <a:lnTo>
                    <a:pt x="278505" y="842828"/>
                  </a:lnTo>
                  <a:lnTo>
                    <a:pt x="280617" y="852629"/>
                  </a:lnTo>
                  <a:lnTo>
                    <a:pt x="282770" y="862429"/>
                  </a:lnTo>
                  <a:lnTo>
                    <a:pt x="284944" y="872229"/>
                  </a:lnTo>
                  <a:lnTo>
                    <a:pt x="287146" y="882030"/>
                  </a:lnTo>
                  <a:lnTo>
                    <a:pt x="289377" y="891830"/>
                  </a:lnTo>
                  <a:lnTo>
                    <a:pt x="291623" y="901630"/>
                  </a:lnTo>
                  <a:lnTo>
                    <a:pt x="293907" y="911431"/>
                  </a:lnTo>
                  <a:lnTo>
                    <a:pt x="296201" y="921231"/>
                  </a:lnTo>
                  <a:lnTo>
                    <a:pt x="298525" y="931031"/>
                  </a:lnTo>
                  <a:lnTo>
                    <a:pt x="300863" y="940832"/>
                  </a:lnTo>
                  <a:lnTo>
                    <a:pt x="303220" y="950632"/>
                  </a:lnTo>
                  <a:lnTo>
                    <a:pt x="305596" y="960432"/>
                  </a:lnTo>
                  <a:lnTo>
                    <a:pt x="307981" y="970233"/>
                  </a:lnTo>
                  <a:lnTo>
                    <a:pt x="310388" y="980033"/>
                  </a:lnTo>
                  <a:lnTo>
                    <a:pt x="312800" y="989833"/>
                  </a:lnTo>
                  <a:lnTo>
                    <a:pt x="315227" y="999634"/>
                  </a:lnTo>
                  <a:lnTo>
                    <a:pt x="317660" y="1009434"/>
                  </a:lnTo>
                  <a:lnTo>
                    <a:pt x="320100" y="1019234"/>
                  </a:lnTo>
                  <a:lnTo>
                    <a:pt x="322545" y="1029035"/>
                  </a:lnTo>
                  <a:lnTo>
                    <a:pt x="324993" y="1038835"/>
                  </a:lnTo>
                  <a:lnTo>
                    <a:pt x="327443" y="1048635"/>
                  </a:lnTo>
                  <a:lnTo>
                    <a:pt x="329891" y="1058436"/>
                  </a:lnTo>
                  <a:lnTo>
                    <a:pt x="332337" y="1068236"/>
                  </a:lnTo>
                  <a:lnTo>
                    <a:pt x="334778" y="1078036"/>
                  </a:lnTo>
                  <a:lnTo>
                    <a:pt x="337213" y="1087837"/>
                  </a:lnTo>
                  <a:lnTo>
                    <a:pt x="339637" y="1097637"/>
                  </a:lnTo>
                  <a:lnTo>
                    <a:pt x="342056" y="1107437"/>
                  </a:lnTo>
                  <a:lnTo>
                    <a:pt x="344453" y="1117238"/>
                  </a:lnTo>
                  <a:lnTo>
                    <a:pt x="346843" y="1127038"/>
                  </a:lnTo>
                  <a:lnTo>
                    <a:pt x="349210" y="1136838"/>
                  </a:lnTo>
                  <a:lnTo>
                    <a:pt x="351561" y="1146639"/>
                  </a:lnTo>
                  <a:lnTo>
                    <a:pt x="353892" y="1156439"/>
                  </a:lnTo>
                  <a:lnTo>
                    <a:pt x="356193" y="1166239"/>
                  </a:lnTo>
                  <a:lnTo>
                    <a:pt x="358482" y="1176040"/>
                  </a:lnTo>
                  <a:lnTo>
                    <a:pt x="360723" y="1185840"/>
                  </a:lnTo>
                  <a:lnTo>
                    <a:pt x="362951" y="1195640"/>
                  </a:lnTo>
                  <a:lnTo>
                    <a:pt x="365136" y="1205441"/>
                  </a:lnTo>
                  <a:lnTo>
                    <a:pt x="367292" y="1215241"/>
                  </a:lnTo>
                  <a:lnTo>
                    <a:pt x="369415" y="1225041"/>
                  </a:lnTo>
                  <a:lnTo>
                    <a:pt x="371490" y="1234842"/>
                  </a:lnTo>
                  <a:lnTo>
                    <a:pt x="373545" y="1244642"/>
                  </a:lnTo>
                  <a:lnTo>
                    <a:pt x="375528" y="1254442"/>
                  </a:lnTo>
                  <a:lnTo>
                    <a:pt x="377491" y="1264243"/>
                  </a:lnTo>
                  <a:lnTo>
                    <a:pt x="379392" y="1274043"/>
                  </a:lnTo>
                  <a:lnTo>
                    <a:pt x="381253" y="1283844"/>
                  </a:lnTo>
                  <a:lnTo>
                    <a:pt x="383068" y="1293644"/>
                  </a:lnTo>
                  <a:lnTo>
                    <a:pt x="384817" y="1303444"/>
                  </a:lnTo>
                  <a:lnTo>
                    <a:pt x="386542" y="1313245"/>
                  </a:lnTo>
                  <a:lnTo>
                    <a:pt x="388172" y="1323045"/>
                  </a:lnTo>
                  <a:lnTo>
                    <a:pt x="389776" y="1332845"/>
                  </a:lnTo>
                  <a:lnTo>
                    <a:pt x="391303" y="1342646"/>
                  </a:lnTo>
                  <a:lnTo>
                    <a:pt x="392778" y="1352446"/>
                  </a:lnTo>
                  <a:lnTo>
                    <a:pt x="394199" y="1362246"/>
                  </a:lnTo>
                  <a:lnTo>
                    <a:pt x="395539" y="1372047"/>
                  </a:lnTo>
                  <a:lnTo>
                    <a:pt x="396851" y="1381847"/>
                  </a:lnTo>
                  <a:lnTo>
                    <a:pt x="398049" y="1391647"/>
                  </a:lnTo>
                  <a:lnTo>
                    <a:pt x="399218" y="1401448"/>
                  </a:lnTo>
                  <a:lnTo>
                    <a:pt x="400299" y="1411248"/>
                  </a:lnTo>
                  <a:lnTo>
                    <a:pt x="401320" y="1421048"/>
                  </a:lnTo>
                  <a:lnTo>
                    <a:pt x="402280" y="1430849"/>
                  </a:lnTo>
                  <a:lnTo>
                    <a:pt x="403149" y="1440649"/>
                  </a:lnTo>
                  <a:lnTo>
                    <a:pt x="403987" y="1450449"/>
                  </a:lnTo>
                  <a:lnTo>
                    <a:pt x="404700" y="1460250"/>
                  </a:lnTo>
                  <a:lnTo>
                    <a:pt x="405382" y="1470050"/>
                  </a:lnTo>
                  <a:lnTo>
                    <a:pt x="405969" y="1479850"/>
                  </a:lnTo>
                  <a:lnTo>
                    <a:pt x="406493" y="1489651"/>
                  </a:lnTo>
                  <a:lnTo>
                    <a:pt x="406953" y="1499451"/>
                  </a:lnTo>
                  <a:lnTo>
                    <a:pt x="407317" y="1509251"/>
                  </a:lnTo>
                  <a:lnTo>
                    <a:pt x="407649" y="1519052"/>
                  </a:lnTo>
                  <a:lnTo>
                    <a:pt x="407853" y="1528852"/>
                  </a:lnTo>
                  <a:lnTo>
                    <a:pt x="408025" y="1538652"/>
                  </a:lnTo>
                  <a:lnTo>
                    <a:pt x="408102" y="1548453"/>
                  </a:lnTo>
                  <a:lnTo>
                    <a:pt x="408115" y="1558253"/>
                  </a:lnTo>
                  <a:lnTo>
                    <a:pt x="408066" y="1568053"/>
                  </a:lnTo>
                  <a:lnTo>
                    <a:pt x="407922" y="1577854"/>
                  </a:lnTo>
                  <a:lnTo>
                    <a:pt x="407746" y="1587654"/>
                  </a:lnTo>
                  <a:lnTo>
                    <a:pt x="407448" y="1597454"/>
                  </a:lnTo>
                  <a:lnTo>
                    <a:pt x="407119" y="1607255"/>
                  </a:lnTo>
                  <a:lnTo>
                    <a:pt x="406701" y="1617055"/>
                  </a:lnTo>
                  <a:lnTo>
                    <a:pt x="406221" y="1626855"/>
                  </a:lnTo>
                  <a:lnTo>
                    <a:pt x="405685" y="1636656"/>
                  </a:lnTo>
                  <a:lnTo>
                    <a:pt x="405060" y="1646456"/>
                  </a:lnTo>
                  <a:lnTo>
                    <a:pt x="404406" y="1656256"/>
                  </a:lnTo>
                  <a:lnTo>
                    <a:pt x="403644" y="1666057"/>
                  </a:lnTo>
                  <a:lnTo>
                    <a:pt x="402851" y="1675857"/>
                  </a:lnTo>
                  <a:lnTo>
                    <a:pt x="401982" y="1685657"/>
                  </a:lnTo>
                  <a:lnTo>
                    <a:pt x="401057" y="1695458"/>
                  </a:lnTo>
                  <a:lnTo>
                    <a:pt x="400084" y="1705258"/>
                  </a:lnTo>
                  <a:lnTo>
                    <a:pt x="399035" y="1715058"/>
                  </a:lnTo>
                  <a:lnTo>
                    <a:pt x="397961" y="1724859"/>
                  </a:lnTo>
                  <a:lnTo>
                    <a:pt x="396796" y="1734659"/>
                  </a:lnTo>
                  <a:lnTo>
                    <a:pt x="395606" y="1744459"/>
                  </a:lnTo>
                  <a:lnTo>
                    <a:pt x="394354" y="1754260"/>
                  </a:lnTo>
                  <a:lnTo>
                    <a:pt x="393057" y="1764060"/>
                  </a:lnTo>
                  <a:lnTo>
                    <a:pt x="391721" y="1773860"/>
                  </a:lnTo>
                  <a:lnTo>
                    <a:pt x="390325" y="1783661"/>
                  </a:lnTo>
                  <a:lnTo>
                    <a:pt x="388910" y="1793461"/>
                  </a:lnTo>
                  <a:lnTo>
                    <a:pt x="387427" y="1803261"/>
                  </a:lnTo>
                  <a:lnTo>
                    <a:pt x="385925" y="1813062"/>
                  </a:lnTo>
                  <a:lnTo>
                    <a:pt x="384376" y="1822862"/>
                  </a:lnTo>
                  <a:lnTo>
                    <a:pt x="382796" y="1832662"/>
                  </a:lnTo>
                  <a:lnTo>
                    <a:pt x="381189" y="1842463"/>
                  </a:lnTo>
                  <a:lnTo>
                    <a:pt x="379540" y="1852263"/>
                  </a:lnTo>
                  <a:lnTo>
                    <a:pt x="377878" y="1862063"/>
                  </a:lnTo>
                  <a:lnTo>
                    <a:pt x="376172" y="1871864"/>
                  </a:lnTo>
                  <a:lnTo>
                    <a:pt x="374454" y="1881664"/>
                  </a:lnTo>
                  <a:lnTo>
                    <a:pt x="372708" y="1891464"/>
                  </a:lnTo>
                  <a:lnTo>
                    <a:pt x="370944" y="1901265"/>
                  </a:lnTo>
                  <a:lnTo>
                    <a:pt x="369164" y="1911065"/>
                  </a:lnTo>
                  <a:lnTo>
                    <a:pt x="367363" y="1920865"/>
                  </a:lnTo>
                  <a:lnTo>
                    <a:pt x="365555" y="1930666"/>
                  </a:lnTo>
                  <a:lnTo>
                    <a:pt x="363727" y="1940466"/>
                  </a:lnTo>
                  <a:lnTo>
                    <a:pt x="361894" y="1950266"/>
                  </a:lnTo>
                  <a:lnTo>
                    <a:pt x="360052" y="1960067"/>
                  </a:lnTo>
                  <a:lnTo>
                    <a:pt x="358204" y="1969867"/>
                  </a:lnTo>
                  <a:lnTo>
                    <a:pt x="356352" y="1979667"/>
                  </a:lnTo>
                  <a:lnTo>
                    <a:pt x="354498" y="1989468"/>
                  </a:lnTo>
                  <a:lnTo>
                    <a:pt x="352643" y="1999268"/>
                  </a:lnTo>
                  <a:lnTo>
                    <a:pt x="350792" y="2009068"/>
                  </a:lnTo>
                  <a:lnTo>
                    <a:pt x="348942" y="2018869"/>
                  </a:lnTo>
                  <a:lnTo>
                    <a:pt x="347099" y="2028669"/>
                  </a:lnTo>
                  <a:lnTo>
                    <a:pt x="345263" y="2038469"/>
                  </a:lnTo>
                  <a:lnTo>
                    <a:pt x="343434" y="2048270"/>
                  </a:lnTo>
                  <a:lnTo>
                    <a:pt x="341620" y="2058070"/>
                  </a:lnTo>
                  <a:lnTo>
                    <a:pt x="339811" y="2067870"/>
                  </a:lnTo>
                  <a:lnTo>
                    <a:pt x="338024" y="2077671"/>
                  </a:lnTo>
                  <a:lnTo>
                    <a:pt x="336247" y="2087471"/>
                  </a:lnTo>
                  <a:lnTo>
                    <a:pt x="334490" y="2097271"/>
                  </a:lnTo>
                  <a:lnTo>
                    <a:pt x="332751" y="2107072"/>
                  </a:lnTo>
                  <a:lnTo>
                    <a:pt x="331027" y="2116872"/>
                  </a:lnTo>
                  <a:lnTo>
                    <a:pt x="329335" y="2126672"/>
                  </a:lnTo>
                  <a:lnTo>
                    <a:pt x="327652" y="2136473"/>
                  </a:lnTo>
                  <a:lnTo>
                    <a:pt x="326007" y="2146273"/>
                  </a:lnTo>
                  <a:lnTo>
                    <a:pt x="324378" y="2156073"/>
                  </a:lnTo>
                  <a:lnTo>
                    <a:pt x="322780" y="2165874"/>
                  </a:lnTo>
                  <a:lnTo>
                    <a:pt x="321210" y="2175674"/>
                  </a:lnTo>
                  <a:lnTo>
                    <a:pt x="319662" y="2185474"/>
                  </a:lnTo>
                  <a:lnTo>
                    <a:pt x="318157" y="2195275"/>
                  </a:lnTo>
                  <a:lnTo>
                    <a:pt x="316666" y="2205075"/>
                  </a:lnTo>
                  <a:lnTo>
                    <a:pt x="315226" y="2214875"/>
                  </a:lnTo>
                  <a:lnTo>
                    <a:pt x="313806" y="2224676"/>
                  </a:lnTo>
                  <a:lnTo>
                    <a:pt x="312426" y="2234476"/>
                  </a:lnTo>
                  <a:lnTo>
                    <a:pt x="311082" y="2244276"/>
                  </a:lnTo>
                  <a:lnTo>
                    <a:pt x="309763" y="2254077"/>
                  </a:lnTo>
                  <a:lnTo>
                    <a:pt x="308499" y="2263877"/>
                  </a:lnTo>
                  <a:lnTo>
                    <a:pt x="307251" y="2273677"/>
                  </a:lnTo>
                  <a:lnTo>
                    <a:pt x="306064" y="2283478"/>
                  </a:lnTo>
                  <a:lnTo>
                    <a:pt x="304901" y="2293278"/>
                  </a:lnTo>
                  <a:lnTo>
                    <a:pt x="303782" y="2303078"/>
                  </a:lnTo>
                  <a:lnTo>
                    <a:pt x="302707" y="2312879"/>
                  </a:lnTo>
                  <a:lnTo>
                    <a:pt x="301660" y="2322679"/>
                  </a:lnTo>
                  <a:lnTo>
                    <a:pt x="300674" y="2332479"/>
                  </a:lnTo>
                  <a:lnTo>
                    <a:pt x="299708" y="2342280"/>
                  </a:lnTo>
                  <a:lnTo>
                    <a:pt x="298808" y="2352080"/>
                  </a:lnTo>
                  <a:lnTo>
                    <a:pt x="297936" y="2361880"/>
                  </a:lnTo>
                  <a:lnTo>
                    <a:pt x="297112" y="2371681"/>
                  </a:lnTo>
                  <a:lnTo>
                    <a:pt x="296335" y="2381481"/>
                  </a:lnTo>
                  <a:lnTo>
                    <a:pt x="295589" y="2391281"/>
                  </a:lnTo>
                  <a:lnTo>
                    <a:pt x="294910" y="2401082"/>
                  </a:lnTo>
                  <a:lnTo>
                    <a:pt x="294252" y="2410882"/>
                  </a:lnTo>
                  <a:lnTo>
                    <a:pt x="293664" y="2420682"/>
                  </a:lnTo>
                  <a:lnTo>
                    <a:pt x="293106" y="2430483"/>
                  </a:lnTo>
                  <a:lnTo>
                    <a:pt x="292598" y="2440283"/>
                  </a:lnTo>
                  <a:lnTo>
                    <a:pt x="292142" y="2450083"/>
                  </a:lnTo>
                  <a:lnTo>
                    <a:pt x="291716" y="2459884"/>
                  </a:lnTo>
                  <a:lnTo>
                    <a:pt x="291362" y="2469684"/>
                  </a:lnTo>
                  <a:lnTo>
                    <a:pt x="291030" y="2479484"/>
                  </a:lnTo>
                  <a:lnTo>
                    <a:pt x="290770" y="2489285"/>
                  </a:lnTo>
                  <a:lnTo>
                    <a:pt x="290541" y="2499085"/>
                  </a:lnTo>
                  <a:lnTo>
                    <a:pt x="290364" y="2508885"/>
                  </a:lnTo>
                  <a:lnTo>
                    <a:pt x="290241" y="2518686"/>
                  </a:lnTo>
                  <a:lnTo>
                    <a:pt x="290148" y="2528486"/>
                  </a:lnTo>
                  <a:lnTo>
                    <a:pt x="290130" y="2538286"/>
                  </a:lnTo>
                  <a:lnTo>
                    <a:pt x="290133" y="2548087"/>
                  </a:lnTo>
                  <a:lnTo>
                    <a:pt x="290210" y="2557887"/>
                  </a:lnTo>
                  <a:lnTo>
                    <a:pt x="290319" y="2567688"/>
                  </a:lnTo>
                  <a:lnTo>
                    <a:pt x="290480" y="2577488"/>
                  </a:lnTo>
                  <a:lnTo>
                    <a:pt x="290696" y="2587288"/>
                  </a:lnTo>
                  <a:lnTo>
                    <a:pt x="290942" y="2597089"/>
                  </a:lnTo>
                  <a:lnTo>
                    <a:pt x="291263" y="2606889"/>
                  </a:lnTo>
                  <a:lnTo>
                    <a:pt x="291606" y="2616689"/>
                  </a:lnTo>
                  <a:lnTo>
                    <a:pt x="292022" y="2626490"/>
                  </a:lnTo>
                  <a:lnTo>
                    <a:pt x="292470" y="2636290"/>
                  </a:lnTo>
                  <a:lnTo>
                    <a:pt x="292970" y="2646090"/>
                  </a:lnTo>
                  <a:lnTo>
                    <a:pt x="293524" y="2655891"/>
                  </a:lnTo>
                  <a:lnTo>
                    <a:pt x="294108" y="2665691"/>
                  </a:lnTo>
                  <a:lnTo>
                    <a:pt x="294766" y="2675491"/>
                  </a:lnTo>
                  <a:lnTo>
                    <a:pt x="295445" y="2685292"/>
                  </a:lnTo>
                  <a:lnTo>
                    <a:pt x="296194" y="2695092"/>
                  </a:lnTo>
                  <a:lnTo>
                    <a:pt x="296976" y="2704892"/>
                  </a:lnTo>
                  <a:lnTo>
                    <a:pt x="297807" y="2714693"/>
                  </a:lnTo>
                  <a:lnTo>
                    <a:pt x="298690" y="2724493"/>
                  </a:lnTo>
                  <a:lnTo>
                    <a:pt x="299601" y="2734293"/>
                  </a:lnTo>
                  <a:lnTo>
                    <a:pt x="300583" y="2744094"/>
                  </a:lnTo>
                  <a:lnTo>
                    <a:pt x="301586" y="2753894"/>
                  </a:lnTo>
                  <a:lnTo>
                    <a:pt x="302654" y="2763694"/>
                  </a:lnTo>
                  <a:lnTo>
                    <a:pt x="303752" y="2773495"/>
                  </a:lnTo>
                  <a:lnTo>
                    <a:pt x="304896" y="2783295"/>
                  </a:lnTo>
                  <a:lnTo>
                    <a:pt x="306089" y="2793095"/>
                  </a:lnTo>
                  <a:lnTo>
                    <a:pt x="307306" y="2802896"/>
                  </a:lnTo>
                  <a:lnTo>
                    <a:pt x="308590" y="2812696"/>
                  </a:lnTo>
                  <a:lnTo>
                    <a:pt x="309891" y="2822496"/>
                  </a:lnTo>
                  <a:lnTo>
                    <a:pt x="311250" y="2832297"/>
                  </a:lnTo>
                  <a:lnTo>
                    <a:pt x="312636" y="2842097"/>
                  </a:lnTo>
                  <a:lnTo>
                    <a:pt x="314062" y="2851897"/>
                  </a:lnTo>
                  <a:lnTo>
                    <a:pt x="315530" y="2861698"/>
                  </a:lnTo>
                  <a:lnTo>
                    <a:pt x="317020" y="2871498"/>
                  </a:lnTo>
                  <a:lnTo>
                    <a:pt x="318565" y="2881298"/>
                  </a:lnTo>
                  <a:lnTo>
                    <a:pt x="320125" y="2891099"/>
                  </a:lnTo>
                  <a:lnTo>
                    <a:pt x="321733" y="2900899"/>
                  </a:lnTo>
                  <a:lnTo>
                    <a:pt x="323363" y="2910699"/>
                  </a:lnTo>
                  <a:lnTo>
                    <a:pt x="325024" y="2920500"/>
                  </a:lnTo>
                  <a:lnTo>
                    <a:pt x="326718" y="2930300"/>
                  </a:lnTo>
                  <a:lnTo>
                    <a:pt x="328428" y="2940100"/>
                  </a:lnTo>
                  <a:lnTo>
                    <a:pt x="330181" y="2949901"/>
                  </a:lnTo>
                  <a:lnTo>
                    <a:pt x="331943" y="2959701"/>
                  </a:lnTo>
                  <a:lnTo>
                    <a:pt x="333739" y="2969501"/>
                  </a:lnTo>
                  <a:lnTo>
                    <a:pt x="335551" y="2979302"/>
                  </a:lnTo>
                  <a:lnTo>
                    <a:pt x="337383" y="2989102"/>
                  </a:lnTo>
                  <a:lnTo>
                    <a:pt x="339235" y="2998902"/>
                  </a:lnTo>
                  <a:lnTo>
                    <a:pt x="341098" y="3008703"/>
                  </a:lnTo>
                  <a:lnTo>
                    <a:pt x="342983" y="3018503"/>
                  </a:lnTo>
                  <a:lnTo>
                    <a:pt x="344875" y="3028303"/>
                  </a:lnTo>
                  <a:lnTo>
                    <a:pt x="346782" y="3038104"/>
                  </a:lnTo>
                  <a:lnTo>
                    <a:pt x="348695" y="3047904"/>
                  </a:lnTo>
                  <a:lnTo>
                    <a:pt x="350616" y="3057704"/>
                  </a:lnTo>
                  <a:lnTo>
                    <a:pt x="352542" y="3067505"/>
                  </a:lnTo>
                  <a:lnTo>
                    <a:pt x="354471" y="3077305"/>
                  </a:lnTo>
                  <a:lnTo>
                    <a:pt x="356401" y="3087105"/>
                  </a:lnTo>
                  <a:lnTo>
                    <a:pt x="358330" y="3096906"/>
                  </a:lnTo>
                  <a:lnTo>
                    <a:pt x="360255" y="3106706"/>
                  </a:lnTo>
                  <a:lnTo>
                    <a:pt x="362175" y="3116506"/>
                  </a:lnTo>
                  <a:lnTo>
                    <a:pt x="364088" y="3126307"/>
                  </a:lnTo>
                  <a:lnTo>
                    <a:pt x="365989" y="3136107"/>
                  </a:lnTo>
                  <a:lnTo>
                    <a:pt x="367884" y="3145907"/>
                  </a:lnTo>
                  <a:lnTo>
                    <a:pt x="369755" y="3155708"/>
                  </a:lnTo>
                  <a:lnTo>
                    <a:pt x="371618" y="3165508"/>
                  </a:lnTo>
                  <a:lnTo>
                    <a:pt x="373456" y="3175308"/>
                  </a:lnTo>
                  <a:lnTo>
                    <a:pt x="375276" y="3185109"/>
                  </a:lnTo>
                  <a:lnTo>
                    <a:pt x="377075" y="3194909"/>
                  </a:lnTo>
                  <a:lnTo>
                    <a:pt x="378841" y="3204709"/>
                  </a:lnTo>
                  <a:lnTo>
                    <a:pt x="380594" y="3214510"/>
                  </a:lnTo>
                  <a:lnTo>
                    <a:pt x="382296" y="3224310"/>
                  </a:lnTo>
                  <a:lnTo>
                    <a:pt x="383984" y="3234110"/>
                  </a:lnTo>
                  <a:lnTo>
                    <a:pt x="385624" y="3243911"/>
                  </a:lnTo>
                  <a:lnTo>
                    <a:pt x="387234" y="3253711"/>
                  </a:lnTo>
                  <a:lnTo>
                    <a:pt x="388808" y="3263511"/>
                  </a:lnTo>
                  <a:lnTo>
                    <a:pt x="390330" y="3273312"/>
                  </a:lnTo>
                  <a:lnTo>
                    <a:pt x="391831" y="3283112"/>
                  </a:lnTo>
                  <a:lnTo>
                    <a:pt x="393255" y="3292912"/>
                  </a:lnTo>
                  <a:lnTo>
                    <a:pt x="394657" y="3302713"/>
                  </a:lnTo>
                  <a:lnTo>
                    <a:pt x="395993" y="3312513"/>
                  </a:lnTo>
                  <a:lnTo>
                    <a:pt x="397285" y="3322313"/>
                  </a:lnTo>
                  <a:lnTo>
                    <a:pt x="398529" y="3332114"/>
                  </a:lnTo>
                  <a:lnTo>
                    <a:pt x="399702" y="3341914"/>
                  </a:lnTo>
                  <a:lnTo>
                    <a:pt x="400849" y="3351714"/>
                  </a:lnTo>
                  <a:lnTo>
                    <a:pt x="401895" y="3361515"/>
                  </a:lnTo>
                  <a:lnTo>
                    <a:pt x="402913" y="3371315"/>
                  </a:lnTo>
                  <a:lnTo>
                    <a:pt x="403849" y="3381115"/>
                  </a:lnTo>
                  <a:lnTo>
                    <a:pt x="404730" y="3390916"/>
                  </a:lnTo>
                  <a:lnTo>
                    <a:pt x="405553" y="3400716"/>
                  </a:lnTo>
                  <a:lnTo>
                    <a:pt x="406290" y="3410516"/>
                  </a:lnTo>
                  <a:lnTo>
                    <a:pt x="406995" y="3420317"/>
                  </a:lnTo>
                  <a:lnTo>
                    <a:pt x="407582" y="3430117"/>
                  </a:lnTo>
                  <a:lnTo>
                    <a:pt x="408137" y="3439917"/>
                  </a:lnTo>
                  <a:lnTo>
                    <a:pt x="408598" y="3449718"/>
                  </a:lnTo>
                  <a:lnTo>
                    <a:pt x="408996" y="3459518"/>
                  </a:lnTo>
                  <a:lnTo>
                    <a:pt x="409329" y="3469318"/>
                  </a:lnTo>
                  <a:lnTo>
                    <a:pt x="409565" y="3479119"/>
                  </a:lnTo>
                  <a:lnTo>
                    <a:pt x="409769" y="3488919"/>
                  </a:lnTo>
                  <a:lnTo>
                    <a:pt x="409841" y="3498719"/>
                  </a:lnTo>
                  <a:lnTo>
                    <a:pt x="409880" y="3508520"/>
                  </a:lnTo>
                  <a:lnTo>
                    <a:pt x="409818" y="3518320"/>
                  </a:lnTo>
                  <a:lnTo>
                    <a:pt x="409689" y="3528120"/>
                  </a:lnTo>
                  <a:lnTo>
                    <a:pt x="409494" y="3537921"/>
                  </a:lnTo>
                  <a:lnTo>
                    <a:pt x="409197" y="3547721"/>
                  </a:lnTo>
                  <a:lnTo>
                    <a:pt x="408866" y="3557521"/>
                  </a:lnTo>
                  <a:lnTo>
                    <a:pt x="408402" y="3567322"/>
                  </a:lnTo>
                  <a:lnTo>
                    <a:pt x="407903" y="3577122"/>
                  </a:lnTo>
                  <a:lnTo>
                    <a:pt x="407304" y="3586922"/>
                  </a:lnTo>
                  <a:lnTo>
                    <a:pt x="406639" y="3596723"/>
                  </a:lnTo>
                  <a:lnTo>
                    <a:pt x="405908" y="3606523"/>
                  </a:lnTo>
                  <a:lnTo>
                    <a:pt x="405078" y="3616323"/>
                  </a:lnTo>
                  <a:lnTo>
                    <a:pt x="404216" y="3626124"/>
                  </a:lnTo>
                  <a:lnTo>
                    <a:pt x="403226" y="3635924"/>
                  </a:lnTo>
                  <a:lnTo>
                    <a:pt x="402203" y="3645724"/>
                  </a:lnTo>
                  <a:lnTo>
                    <a:pt x="401088" y="3655525"/>
                  </a:lnTo>
                  <a:lnTo>
                    <a:pt x="399909" y="3665325"/>
                  </a:lnTo>
                  <a:lnTo>
                    <a:pt x="398672" y="3675125"/>
                  </a:lnTo>
                  <a:lnTo>
                    <a:pt x="397343" y="3684926"/>
                  </a:lnTo>
                  <a:lnTo>
                    <a:pt x="395984" y="3694726"/>
                  </a:lnTo>
                  <a:lnTo>
                    <a:pt x="394514" y="3704526"/>
                  </a:lnTo>
                  <a:lnTo>
                    <a:pt x="393013" y="3714327"/>
                  </a:lnTo>
                  <a:lnTo>
                    <a:pt x="391432" y="3724127"/>
                  </a:lnTo>
                  <a:lnTo>
                    <a:pt x="389797" y="3733927"/>
                  </a:lnTo>
                  <a:lnTo>
                    <a:pt x="388111" y="3743728"/>
                  </a:lnTo>
                  <a:lnTo>
                    <a:pt x="386348" y="3753528"/>
                  </a:lnTo>
                  <a:lnTo>
                    <a:pt x="384560" y="3763328"/>
                  </a:lnTo>
                  <a:lnTo>
                    <a:pt x="382681" y="3773129"/>
                  </a:lnTo>
                  <a:lnTo>
                    <a:pt x="380777" y="3782929"/>
                  </a:lnTo>
                  <a:lnTo>
                    <a:pt x="378810" y="3792729"/>
                  </a:lnTo>
                  <a:lnTo>
                    <a:pt x="376799" y="3802530"/>
                  </a:lnTo>
                  <a:lnTo>
                    <a:pt x="374750" y="3812330"/>
                  </a:lnTo>
                  <a:lnTo>
                    <a:pt x="372642" y="3822131"/>
                  </a:lnTo>
                  <a:lnTo>
                    <a:pt x="370515" y="3831931"/>
                  </a:lnTo>
                  <a:lnTo>
                    <a:pt x="368322" y="3841731"/>
                  </a:lnTo>
                  <a:lnTo>
                    <a:pt x="366110" y="3851532"/>
                  </a:lnTo>
                  <a:lnTo>
                    <a:pt x="363855" y="3861332"/>
                  </a:lnTo>
                  <a:lnTo>
                    <a:pt x="361569" y="3871132"/>
                  </a:lnTo>
                  <a:lnTo>
                    <a:pt x="359258" y="3880933"/>
                  </a:lnTo>
                  <a:lnTo>
                    <a:pt x="356909" y="3890733"/>
                  </a:lnTo>
                  <a:lnTo>
                    <a:pt x="354548" y="3900533"/>
                  </a:lnTo>
                  <a:lnTo>
                    <a:pt x="352147" y="3910334"/>
                  </a:lnTo>
                  <a:lnTo>
                    <a:pt x="349736" y="3920134"/>
                  </a:lnTo>
                  <a:lnTo>
                    <a:pt x="347300" y="3929934"/>
                  </a:lnTo>
                  <a:lnTo>
                    <a:pt x="344849" y="3939735"/>
                  </a:lnTo>
                  <a:lnTo>
                    <a:pt x="342386" y="3949535"/>
                  </a:lnTo>
                  <a:lnTo>
                    <a:pt x="339906" y="3959335"/>
                  </a:lnTo>
                  <a:lnTo>
                    <a:pt x="337421" y="3969136"/>
                  </a:lnTo>
                  <a:lnTo>
                    <a:pt x="334922" y="3978936"/>
                  </a:lnTo>
                  <a:lnTo>
                    <a:pt x="332422" y="3988736"/>
                  </a:lnTo>
                  <a:lnTo>
                    <a:pt x="329915" y="3998537"/>
                  </a:lnTo>
                  <a:lnTo>
                    <a:pt x="327408" y="4008337"/>
                  </a:lnTo>
                  <a:lnTo>
                    <a:pt x="324901" y="4018137"/>
                  </a:lnTo>
                  <a:lnTo>
                    <a:pt x="322397" y="4027938"/>
                  </a:lnTo>
                  <a:lnTo>
                    <a:pt x="319895" y="4037738"/>
                  </a:lnTo>
                  <a:lnTo>
                    <a:pt x="317403" y="4047538"/>
                  </a:lnTo>
                  <a:lnTo>
                    <a:pt x="314917" y="4057339"/>
                  </a:lnTo>
                  <a:lnTo>
                    <a:pt x="312441" y="4067139"/>
                  </a:lnTo>
                  <a:lnTo>
                    <a:pt x="309978" y="4076939"/>
                  </a:lnTo>
                  <a:lnTo>
                    <a:pt x="307525" y="4086740"/>
                  </a:lnTo>
                  <a:lnTo>
                    <a:pt x="305094" y="4096540"/>
                  </a:lnTo>
                  <a:lnTo>
                    <a:pt x="302670" y="4106340"/>
                  </a:lnTo>
                  <a:lnTo>
                    <a:pt x="300276" y="4116141"/>
                  </a:lnTo>
                  <a:lnTo>
                    <a:pt x="297893" y="4125941"/>
                  </a:lnTo>
                  <a:lnTo>
                    <a:pt x="295535" y="4135741"/>
                  </a:lnTo>
                  <a:lnTo>
                    <a:pt x="293201" y="4145542"/>
                  </a:lnTo>
                  <a:lnTo>
                    <a:pt x="290884" y="4155342"/>
                  </a:lnTo>
                  <a:lnTo>
                    <a:pt x="288604" y="4165142"/>
                  </a:lnTo>
                  <a:lnTo>
                    <a:pt x="286336" y="4174943"/>
                  </a:lnTo>
                  <a:lnTo>
                    <a:pt x="284112" y="4184743"/>
                  </a:lnTo>
                  <a:lnTo>
                    <a:pt x="281905" y="4194543"/>
                  </a:lnTo>
                  <a:lnTo>
                    <a:pt x="279733" y="4204344"/>
                  </a:lnTo>
                  <a:lnTo>
                    <a:pt x="277592" y="4214144"/>
                  </a:lnTo>
                  <a:lnTo>
                    <a:pt x="275474" y="4223944"/>
                  </a:lnTo>
                  <a:lnTo>
                    <a:pt x="273404" y="4233745"/>
                  </a:lnTo>
                  <a:lnTo>
                    <a:pt x="271348" y="4243545"/>
                  </a:lnTo>
                  <a:lnTo>
                    <a:pt x="269346" y="4253345"/>
                  </a:lnTo>
                  <a:lnTo>
                    <a:pt x="267365" y="4263146"/>
                  </a:lnTo>
                  <a:lnTo>
                    <a:pt x="265424" y="4272946"/>
                  </a:lnTo>
                  <a:lnTo>
                    <a:pt x="263520" y="4282746"/>
                  </a:lnTo>
                  <a:lnTo>
                    <a:pt x="261642" y="4292547"/>
                  </a:lnTo>
                  <a:lnTo>
                    <a:pt x="259818" y="4302347"/>
                  </a:lnTo>
                  <a:lnTo>
                    <a:pt x="258010" y="4312147"/>
                  </a:lnTo>
                  <a:lnTo>
                    <a:pt x="256260" y="4321948"/>
                  </a:lnTo>
                  <a:lnTo>
                    <a:pt x="254533" y="4331748"/>
                  </a:lnTo>
                  <a:lnTo>
                    <a:pt x="252849" y="4341548"/>
                  </a:lnTo>
                  <a:lnTo>
                    <a:pt x="251204" y="4351349"/>
                  </a:lnTo>
                  <a:lnTo>
                    <a:pt x="249586" y="4361149"/>
                  </a:lnTo>
                  <a:lnTo>
                    <a:pt x="248024" y="4370949"/>
                  </a:lnTo>
                  <a:lnTo>
                    <a:pt x="246478" y="4380750"/>
                  </a:lnTo>
                  <a:lnTo>
                    <a:pt x="244992" y="4390550"/>
                  </a:lnTo>
                  <a:lnTo>
                    <a:pt x="243529" y="4400350"/>
                  </a:lnTo>
                  <a:lnTo>
                    <a:pt x="242108" y="4410151"/>
                  </a:lnTo>
                  <a:lnTo>
                    <a:pt x="240726" y="4419951"/>
                  </a:lnTo>
                  <a:lnTo>
                    <a:pt x="239369" y="4429751"/>
                  </a:lnTo>
                  <a:lnTo>
                    <a:pt x="238068" y="4439552"/>
                  </a:lnTo>
                  <a:lnTo>
                    <a:pt x="236783" y="4449352"/>
                  </a:lnTo>
                  <a:lnTo>
                    <a:pt x="235554" y="4459152"/>
                  </a:lnTo>
                  <a:lnTo>
                    <a:pt x="234347" y="4468953"/>
                  </a:lnTo>
                  <a:lnTo>
                    <a:pt x="233179" y="4478753"/>
                  </a:lnTo>
                  <a:lnTo>
                    <a:pt x="232049" y="4488553"/>
                  </a:lnTo>
                  <a:lnTo>
                    <a:pt x="230942" y="4498354"/>
                  </a:lnTo>
                  <a:lnTo>
                    <a:pt x="229887" y="4508154"/>
                  </a:lnTo>
                  <a:lnTo>
                    <a:pt x="228846" y="4517954"/>
                  </a:lnTo>
                  <a:lnTo>
                    <a:pt x="227856" y="4527755"/>
                  </a:lnTo>
                  <a:lnTo>
                    <a:pt x="226886" y="4537555"/>
                  </a:lnTo>
                  <a:lnTo>
                    <a:pt x="225952" y="4547355"/>
                  </a:lnTo>
                  <a:lnTo>
                    <a:pt x="225052" y="4557156"/>
                  </a:lnTo>
                  <a:lnTo>
                    <a:pt x="224171" y="4566956"/>
                  </a:lnTo>
                  <a:lnTo>
                    <a:pt x="223337" y="4576756"/>
                  </a:lnTo>
                  <a:lnTo>
                    <a:pt x="222516" y="4586557"/>
                  </a:lnTo>
                  <a:lnTo>
                    <a:pt x="221738" y="4596357"/>
                  </a:lnTo>
                  <a:lnTo>
                    <a:pt x="220979" y="4606157"/>
                  </a:lnTo>
                  <a:lnTo>
                    <a:pt x="220251" y="4615958"/>
                  </a:lnTo>
                  <a:lnTo>
                    <a:pt x="219551" y="4625758"/>
                  </a:lnTo>
                  <a:lnTo>
                    <a:pt x="218869" y="4635558"/>
                  </a:lnTo>
                  <a:lnTo>
                    <a:pt x="218226" y="4645359"/>
                  </a:lnTo>
                  <a:lnTo>
                    <a:pt x="217594" y="4655159"/>
                  </a:lnTo>
                  <a:lnTo>
                    <a:pt x="216999" y="4664959"/>
                  </a:lnTo>
                  <a:lnTo>
                    <a:pt x="216419" y="4674760"/>
                  </a:lnTo>
                  <a:lnTo>
                    <a:pt x="215864" y="4684560"/>
                  </a:lnTo>
                  <a:lnTo>
                    <a:pt x="215334" y="4694360"/>
                  </a:lnTo>
                  <a:lnTo>
                    <a:pt x="214818" y="4704161"/>
                  </a:lnTo>
                  <a:lnTo>
                    <a:pt x="214335" y="4713961"/>
                  </a:lnTo>
                  <a:lnTo>
                    <a:pt x="213861" y="4723761"/>
                  </a:lnTo>
                  <a:lnTo>
                    <a:pt x="213416" y="4733562"/>
                  </a:lnTo>
                  <a:lnTo>
                    <a:pt x="212985" y="4743362"/>
                  </a:lnTo>
                  <a:lnTo>
                    <a:pt x="212573" y="4753162"/>
                  </a:lnTo>
                  <a:lnTo>
                    <a:pt x="212181" y="4762963"/>
                  </a:lnTo>
                  <a:lnTo>
                    <a:pt x="211800" y="4772763"/>
                  </a:lnTo>
                  <a:lnTo>
                    <a:pt x="211446" y="4782563"/>
                  </a:lnTo>
                  <a:lnTo>
                    <a:pt x="211098" y="4792364"/>
                  </a:lnTo>
                  <a:lnTo>
                    <a:pt x="210774" y="4802164"/>
                  </a:lnTo>
                  <a:lnTo>
                    <a:pt x="210460" y="4811964"/>
                  </a:lnTo>
                  <a:lnTo>
                    <a:pt x="210162" y="4821765"/>
                  </a:lnTo>
                  <a:lnTo>
                    <a:pt x="209879" y="4831565"/>
                  </a:lnTo>
                  <a:lnTo>
                    <a:pt x="209605" y="4841365"/>
                  </a:lnTo>
                  <a:lnTo>
                    <a:pt x="209351" y="4851166"/>
                  </a:lnTo>
                  <a:lnTo>
                    <a:pt x="209103" y="4860966"/>
                  </a:lnTo>
                  <a:lnTo>
                    <a:pt x="208872" y="4870766"/>
                  </a:lnTo>
                  <a:lnTo>
                    <a:pt x="208649" y="4880567"/>
                  </a:lnTo>
                  <a:lnTo>
                    <a:pt x="208438" y="4890367"/>
                  </a:lnTo>
                  <a:lnTo>
                    <a:pt x="208239" y="4900167"/>
                  </a:lnTo>
                  <a:lnTo>
                    <a:pt x="208046" y="4909968"/>
                  </a:lnTo>
                  <a:lnTo>
                    <a:pt x="207868" y="4919768"/>
                  </a:lnTo>
                  <a:lnTo>
                    <a:pt x="207695" y="4929568"/>
                  </a:lnTo>
                  <a:lnTo>
                    <a:pt x="207534" y="4939369"/>
                  </a:lnTo>
                  <a:lnTo>
                    <a:pt x="207380" y="4949169"/>
                  </a:lnTo>
                  <a:lnTo>
                    <a:pt x="207234" y="4958969"/>
                  </a:lnTo>
                  <a:lnTo>
                    <a:pt x="207097" y="4968770"/>
                  </a:lnTo>
                  <a:lnTo>
                    <a:pt x="206965" y="4978570"/>
                  </a:lnTo>
                  <a:lnTo>
                    <a:pt x="206843" y="4988370"/>
                  </a:lnTo>
                  <a:lnTo>
                    <a:pt x="206725" y="4998171"/>
                  </a:lnTo>
                  <a:lnTo>
                    <a:pt x="20661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3925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769283"/>
              <a:ext cx="0" cy="33047"/>
            </a:xfrm>
            <a:custGeom>
              <a:avLst/>
              <a:pathLst>
                <a:path w="0" h="33047">
                  <a:moveTo>
                    <a:pt x="0" y="0"/>
                  </a:moveTo>
                  <a:lnTo>
                    <a:pt x="0" y="330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4392540"/>
              <a:ext cx="182029" cy="376743"/>
            </a:xfrm>
            <a:custGeom>
              <a:avLst/>
              <a:pathLst>
                <a:path w="182029" h="376743">
                  <a:moveTo>
                    <a:pt x="0" y="0"/>
                  </a:moveTo>
                  <a:lnTo>
                    <a:pt x="0" y="376743"/>
                  </a:lnTo>
                  <a:lnTo>
                    <a:pt x="182029" y="376743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75275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603560"/>
              <a:ext cx="0" cy="85373"/>
            </a:xfrm>
            <a:custGeom>
              <a:avLst/>
              <a:pathLst>
                <a:path w="0" h="85373">
                  <a:moveTo>
                    <a:pt x="0" y="853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775893"/>
              <a:ext cx="0" cy="26438"/>
            </a:xfrm>
            <a:custGeom>
              <a:avLst/>
              <a:pathLst>
                <a:path w="0" h="26438">
                  <a:moveTo>
                    <a:pt x="0" y="0"/>
                  </a:moveTo>
                  <a:lnTo>
                    <a:pt x="0" y="264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88933"/>
              <a:ext cx="182029" cy="2086959"/>
            </a:xfrm>
            <a:custGeom>
              <a:avLst/>
              <a:pathLst>
                <a:path w="182029" h="2086959">
                  <a:moveTo>
                    <a:pt x="0" y="0"/>
                  </a:moveTo>
                  <a:lnTo>
                    <a:pt x="0" y="2086959"/>
                  </a:lnTo>
                  <a:lnTo>
                    <a:pt x="182029" y="208695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3701844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083962" y="4742391"/>
              <a:ext cx="80222" cy="80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68852" y="4766724"/>
              <a:ext cx="62399" cy="62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927788" y="4724621"/>
              <a:ext cx="98136" cy="98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96152" y="4736015"/>
              <a:ext cx="110600" cy="110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96283" y="4767741"/>
              <a:ext cx="69179" cy="69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26154" y="4467626"/>
              <a:ext cx="26081" cy="26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887737" y="4720101"/>
              <a:ext cx="164459" cy="1644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28808" y="466144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882511" y="4675369"/>
              <a:ext cx="165796" cy="165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513318" y="4749780"/>
              <a:ext cx="87476" cy="874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08454" y="4715994"/>
              <a:ext cx="110984" cy="110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84386" y="3489137"/>
              <a:ext cx="110359" cy="1103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562408" y="2702192"/>
              <a:ext cx="111180" cy="1111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54173" y="2569517"/>
              <a:ext cx="68086" cy="680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09065" y="2538156"/>
              <a:ext cx="157246" cy="1572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50311" y="2559418"/>
              <a:ext cx="110315" cy="1103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98829" y="4427577"/>
              <a:ext cx="110585" cy="110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505382" y="2770577"/>
              <a:ext cx="111008" cy="1110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48397" y="2576160"/>
              <a:ext cx="103269" cy="1032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94271" y="2631392"/>
              <a:ext cx="111777" cy="1117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586384" y="2675310"/>
              <a:ext cx="28349" cy="2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25542" y="3804392"/>
              <a:ext cx="109958" cy="10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46496" y="2968758"/>
              <a:ext cx="71561" cy="715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7814" y="2968971"/>
              <a:ext cx="57916" cy="57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16609" y="4671010"/>
              <a:ext cx="42324" cy="42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30578" y="2585128"/>
              <a:ext cx="111772" cy="1117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95403" y="4726871"/>
              <a:ext cx="111262" cy="1112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874465" y="3265162"/>
              <a:ext cx="126485" cy="126485"/>
            </a:xfrm>
            <a:custGeom>
              <a:avLst/>
              <a:pathLst>
                <a:path w="126485" h="126485">
                  <a:moveTo>
                    <a:pt x="0" y="63242"/>
                  </a:moveTo>
                  <a:lnTo>
                    <a:pt x="63242" y="0"/>
                  </a:lnTo>
                  <a:lnTo>
                    <a:pt x="126485" y="63242"/>
                  </a:lnTo>
                  <a:lnTo>
                    <a:pt x="63242" y="1264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176691" y="338043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chr10:86923716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448133" y="639719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8133" y="584640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8133" y="529561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03125" y="474481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419402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503125" y="309243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3125" y="254164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2880411" y="64569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80411" y="590612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53553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48045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42537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31521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26013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06490" y="224227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8" name="pt68"/>
            <p:cNvSpPr/>
            <p:nvPr/>
          </p:nvSpPr>
          <p:spPr>
            <a:xfrm>
              <a:off x="7179089" y="2594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79089" y="27888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79089" y="29837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389908" y="252689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9908" y="272173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89908" y="2916588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106490" y="3301579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5" name="pt75"/>
            <p:cNvSpPr/>
            <p:nvPr/>
          </p:nvSpPr>
          <p:spPr>
            <a:xfrm>
              <a:off x="7149971" y="3581736"/>
              <a:ext cx="107888" cy="10788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199415" y="38260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49971" y="3971435"/>
              <a:ext cx="107888" cy="10788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129490" y="4145804"/>
              <a:ext cx="148849" cy="14884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7389908" y="358013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389908" y="377081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89908" y="396982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89908" y="416266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106490" y="449131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4" name="pt84"/>
            <p:cNvSpPr/>
            <p:nvPr/>
          </p:nvSpPr>
          <p:spPr>
            <a:xfrm>
              <a:off x="7179089" y="4822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179089" y="501740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389908" y="4784986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89908" y="497983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924695" y="619487"/>
              <a:ext cx="7910016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BMPR1A,Breast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63870" y="2666563"/>
              <a:ext cx="1126310" cy="492916"/>
            </a:xfrm>
            <a:custGeom>
              <a:avLst/>
              <a:pathLst>
                <a:path w="1126310" h="492916">
                  <a:moveTo>
                    <a:pt x="556848" y="492916"/>
                  </a:moveTo>
                  <a:lnTo>
                    <a:pt x="556495" y="491951"/>
                  </a:lnTo>
                  <a:lnTo>
                    <a:pt x="556116" y="490987"/>
                  </a:lnTo>
                  <a:lnTo>
                    <a:pt x="555730" y="490022"/>
                  </a:lnTo>
                  <a:lnTo>
                    <a:pt x="555311" y="489057"/>
                  </a:lnTo>
                  <a:lnTo>
                    <a:pt x="554886" y="488093"/>
                  </a:lnTo>
                  <a:lnTo>
                    <a:pt x="554426" y="487128"/>
                  </a:lnTo>
                  <a:lnTo>
                    <a:pt x="553956" y="486164"/>
                  </a:lnTo>
                  <a:lnTo>
                    <a:pt x="553454" y="485199"/>
                  </a:lnTo>
                  <a:lnTo>
                    <a:pt x="552936" y="484234"/>
                  </a:lnTo>
                  <a:lnTo>
                    <a:pt x="552390" y="483270"/>
                  </a:lnTo>
                  <a:lnTo>
                    <a:pt x="551819" y="482305"/>
                  </a:lnTo>
                  <a:lnTo>
                    <a:pt x="551226" y="481340"/>
                  </a:lnTo>
                  <a:lnTo>
                    <a:pt x="550598" y="480376"/>
                  </a:lnTo>
                  <a:lnTo>
                    <a:pt x="549954" y="479411"/>
                  </a:lnTo>
                  <a:lnTo>
                    <a:pt x="549265" y="478447"/>
                  </a:lnTo>
                  <a:lnTo>
                    <a:pt x="548566" y="477482"/>
                  </a:lnTo>
                  <a:lnTo>
                    <a:pt x="547812" y="476517"/>
                  </a:lnTo>
                  <a:lnTo>
                    <a:pt x="547048" y="475553"/>
                  </a:lnTo>
                  <a:lnTo>
                    <a:pt x="546230" y="474588"/>
                  </a:lnTo>
                  <a:lnTo>
                    <a:pt x="545395" y="473624"/>
                  </a:lnTo>
                  <a:lnTo>
                    <a:pt x="544512" y="472659"/>
                  </a:lnTo>
                  <a:lnTo>
                    <a:pt x="543600" y="471694"/>
                  </a:lnTo>
                  <a:lnTo>
                    <a:pt x="542648" y="470730"/>
                  </a:lnTo>
                  <a:lnTo>
                    <a:pt x="541654" y="469765"/>
                  </a:lnTo>
                  <a:lnTo>
                    <a:pt x="540629" y="468801"/>
                  </a:lnTo>
                  <a:lnTo>
                    <a:pt x="539548" y="467836"/>
                  </a:lnTo>
                  <a:lnTo>
                    <a:pt x="538445" y="466871"/>
                  </a:lnTo>
                  <a:lnTo>
                    <a:pt x="537271" y="465907"/>
                  </a:lnTo>
                  <a:lnTo>
                    <a:pt x="536085" y="464942"/>
                  </a:lnTo>
                  <a:lnTo>
                    <a:pt x="534815" y="463977"/>
                  </a:lnTo>
                  <a:lnTo>
                    <a:pt x="533529" y="463013"/>
                  </a:lnTo>
                  <a:lnTo>
                    <a:pt x="532169" y="462048"/>
                  </a:lnTo>
                  <a:lnTo>
                    <a:pt x="530777" y="461084"/>
                  </a:lnTo>
                  <a:lnTo>
                    <a:pt x="529322" y="460119"/>
                  </a:lnTo>
                  <a:lnTo>
                    <a:pt x="527819" y="459154"/>
                  </a:lnTo>
                  <a:lnTo>
                    <a:pt x="526265" y="458190"/>
                  </a:lnTo>
                  <a:lnTo>
                    <a:pt x="524645" y="457225"/>
                  </a:lnTo>
                  <a:lnTo>
                    <a:pt x="522988" y="456261"/>
                  </a:lnTo>
                  <a:lnTo>
                    <a:pt x="521245" y="455296"/>
                  </a:lnTo>
                  <a:lnTo>
                    <a:pt x="519479" y="454331"/>
                  </a:lnTo>
                  <a:lnTo>
                    <a:pt x="517608" y="453367"/>
                  </a:lnTo>
                  <a:lnTo>
                    <a:pt x="515719" y="452402"/>
                  </a:lnTo>
                  <a:lnTo>
                    <a:pt x="513723" y="451438"/>
                  </a:lnTo>
                  <a:lnTo>
                    <a:pt x="511699" y="450473"/>
                  </a:lnTo>
                  <a:lnTo>
                    <a:pt x="509582" y="449508"/>
                  </a:lnTo>
                  <a:lnTo>
                    <a:pt x="507416" y="448544"/>
                  </a:lnTo>
                  <a:lnTo>
                    <a:pt x="505173" y="447579"/>
                  </a:lnTo>
                  <a:lnTo>
                    <a:pt x="502861" y="446614"/>
                  </a:lnTo>
                  <a:lnTo>
                    <a:pt x="500488" y="445650"/>
                  </a:lnTo>
                  <a:lnTo>
                    <a:pt x="498023" y="444685"/>
                  </a:lnTo>
                  <a:lnTo>
                    <a:pt x="495517" y="443721"/>
                  </a:lnTo>
                  <a:lnTo>
                    <a:pt x="492896" y="442756"/>
                  </a:lnTo>
                  <a:lnTo>
                    <a:pt x="490252" y="441791"/>
                  </a:lnTo>
                  <a:lnTo>
                    <a:pt x="487469" y="440827"/>
                  </a:lnTo>
                  <a:lnTo>
                    <a:pt x="484664" y="439862"/>
                  </a:lnTo>
                  <a:lnTo>
                    <a:pt x="481735" y="438898"/>
                  </a:lnTo>
                  <a:lnTo>
                    <a:pt x="478763" y="437933"/>
                  </a:lnTo>
                  <a:lnTo>
                    <a:pt x="475687" y="436968"/>
                  </a:lnTo>
                  <a:lnTo>
                    <a:pt x="472545" y="436004"/>
                  </a:lnTo>
                  <a:lnTo>
                    <a:pt x="469319" y="435039"/>
                  </a:lnTo>
                  <a:lnTo>
                    <a:pt x="466003" y="434075"/>
                  </a:lnTo>
                  <a:lnTo>
                    <a:pt x="462625" y="433110"/>
                  </a:lnTo>
                  <a:lnTo>
                    <a:pt x="459132" y="432145"/>
                  </a:lnTo>
                  <a:lnTo>
                    <a:pt x="455600" y="431181"/>
                  </a:lnTo>
                  <a:lnTo>
                    <a:pt x="451929" y="430216"/>
                  </a:lnTo>
                  <a:lnTo>
                    <a:pt x="448234" y="429251"/>
                  </a:lnTo>
                  <a:lnTo>
                    <a:pt x="444390" y="428287"/>
                  </a:lnTo>
                  <a:lnTo>
                    <a:pt x="440515" y="427322"/>
                  </a:lnTo>
                  <a:lnTo>
                    <a:pt x="436514" y="426358"/>
                  </a:lnTo>
                  <a:lnTo>
                    <a:pt x="432458" y="425393"/>
                  </a:lnTo>
                  <a:lnTo>
                    <a:pt x="428300" y="424428"/>
                  </a:lnTo>
                  <a:lnTo>
                    <a:pt x="424064" y="423464"/>
                  </a:lnTo>
                  <a:lnTo>
                    <a:pt x="419749" y="422499"/>
                  </a:lnTo>
                  <a:lnTo>
                    <a:pt x="415333" y="421535"/>
                  </a:lnTo>
                  <a:lnTo>
                    <a:pt x="410863" y="420570"/>
                  </a:lnTo>
                  <a:lnTo>
                    <a:pt x="406271" y="419605"/>
                  </a:lnTo>
                  <a:lnTo>
                    <a:pt x="401647" y="418641"/>
                  </a:lnTo>
                  <a:lnTo>
                    <a:pt x="396880" y="417676"/>
                  </a:lnTo>
                  <a:lnTo>
                    <a:pt x="392091" y="416712"/>
                  </a:lnTo>
                  <a:lnTo>
                    <a:pt x="387168" y="415747"/>
                  </a:lnTo>
                  <a:lnTo>
                    <a:pt x="382209" y="414782"/>
                  </a:lnTo>
                  <a:lnTo>
                    <a:pt x="377143" y="413818"/>
                  </a:lnTo>
                  <a:lnTo>
                    <a:pt x="372020" y="412853"/>
                  </a:lnTo>
                  <a:lnTo>
                    <a:pt x="366814" y="411888"/>
                  </a:lnTo>
                  <a:lnTo>
                    <a:pt x="361533" y="410924"/>
                  </a:lnTo>
                  <a:lnTo>
                    <a:pt x="356193" y="409959"/>
                  </a:lnTo>
                  <a:lnTo>
                    <a:pt x="350762" y="408995"/>
                  </a:lnTo>
                  <a:lnTo>
                    <a:pt x="345293" y="408030"/>
                  </a:lnTo>
                  <a:lnTo>
                    <a:pt x="339721" y="407065"/>
                  </a:lnTo>
                  <a:lnTo>
                    <a:pt x="334130" y="406101"/>
                  </a:lnTo>
                  <a:lnTo>
                    <a:pt x="328425" y="405136"/>
                  </a:lnTo>
                  <a:lnTo>
                    <a:pt x="322704" y="404172"/>
                  </a:lnTo>
                  <a:lnTo>
                    <a:pt x="316894" y="403207"/>
                  </a:lnTo>
                  <a:lnTo>
                    <a:pt x="311054" y="402242"/>
                  </a:lnTo>
                  <a:lnTo>
                    <a:pt x="305147" y="401278"/>
                  </a:lnTo>
                  <a:lnTo>
                    <a:pt x="299200" y="400313"/>
                  </a:lnTo>
                  <a:lnTo>
                    <a:pt x="293206" y="399349"/>
                  </a:lnTo>
                  <a:lnTo>
                    <a:pt x="287166" y="398384"/>
                  </a:lnTo>
                  <a:lnTo>
                    <a:pt x="281095" y="397419"/>
                  </a:lnTo>
                  <a:lnTo>
                    <a:pt x="274975" y="396455"/>
                  </a:lnTo>
                  <a:lnTo>
                    <a:pt x="268839" y="395490"/>
                  </a:lnTo>
                  <a:lnTo>
                    <a:pt x="262654" y="394525"/>
                  </a:lnTo>
                  <a:lnTo>
                    <a:pt x="256462" y="393561"/>
                  </a:lnTo>
                  <a:lnTo>
                    <a:pt x="250232" y="392596"/>
                  </a:lnTo>
                  <a:lnTo>
                    <a:pt x="243996" y="391632"/>
                  </a:lnTo>
                  <a:lnTo>
                    <a:pt x="237737" y="390667"/>
                  </a:lnTo>
                  <a:lnTo>
                    <a:pt x="231474" y="389702"/>
                  </a:lnTo>
                  <a:lnTo>
                    <a:pt x="225202" y="388738"/>
                  </a:lnTo>
                  <a:lnTo>
                    <a:pt x="218929" y="387773"/>
                  </a:lnTo>
                  <a:lnTo>
                    <a:pt x="212657" y="386809"/>
                  </a:lnTo>
                  <a:lnTo>
                    <a:pt x="206395" y="385844"/>
                  </a:lnTo>
                  <a:lnTo>
                    <a:pt x="200137" y="384879"/>
                  </a:lnTo>
                  <a:lnTo>
                    <a:pt x="193904" y="383915"/>
                  </a:lnTo>
                  <a:lnTo>
                    <a:pt x="187677" y="382950"/>
                  </a:lnTo>
                  <a:lnTo>
                    <a:pt x="181494" y="381986"/>
                  </a:lnTo>
                  <a:lnTo>
                    <a:pt x="175319" y="381021"/>
                  </a:lnTo>
                  <a:lnTo>
                    <a:pt x="169199" y="380056"/>
                  </a:lnTo>
                  <a:lnTo>
                    <a:pt x="163100" y="379092"/>
                  </a:lnTo>
                  <a:lnTo>
                    <a:pt x="157057" y="378127"/>
                  </a:lnTo>
                  <a:lnTo>
                    <a:pt x="151054" y="377162"/>
                  </a:lnTo>
                  <a:lnTo>
                    <a:pt x="145105" y="376198"/>
                  </a:lnTo>
                  <a:lnTo>
                    <a:pt x="139219" y="375233"/>
                  </a:lnTo>
                  <a:lnTo>
                    <a:pt x="133380" y="374269"/>
                  </a:lnTo>
                  <a:lnTo>
                    <a:pt x="127633" y="373304"/>
                  </a:lnTo>
                  <a:lnTo>
                    <a:pt x="121921" y="372339"/>
                  </a:lnTo>
                  <a:lnTo>
                    <a:pt x="116334" y="371375"/>
                  </a:lnTo>
                  <a:lnTo>
                    <a:pt x="110768" y="370410"/>
                  </a:lnTo>
                  <a:lnTo>
                    <a:pt x="105359" y="369446"/>
                  </a:lnTo>
                  <a:lnTo>
                    <a:pt x="99979" y="368481"/>
                  </a:lnTo>
                  <a:lnTo>
                    <a:pt x="94745" y="367516"/>
                  </a:lnTo>
                  <a:lnTo>
                    <a:pt x="89572" y="366552"/>
                  </a:lnTo>
                  <a:lnTo>
                    <a:pt x="84529" y="365587"/>
                  </a:lnTo>
                  <a:lnTo>
                    <a:pt x="79584" y="364623"/>
                  </a:lnTo>
                  <a:lnTo>
                    <a:pt x="74747" y="363658"/>
                  </a:lnTo>
                  <a:lnTo>
                    <a:pt x="70048" y="362693"/>
                  </a:lnTo>
                  <a:lnTo>
                    <a:pt x="65433" y="361729"/>
                  </a:lnTo>
                  <a:lnTo>
                    <a:pt x="60999" y="360764"/>
                  </a:lnTo>
                  <a:lnTo>
                    <a:pt x="56620" y="359799"/>
                  </a:lnTo>
                  <a:lnTo>
                    <a:pt x="52470" y="358835"/>
                  </a:lnTo>
                  <a:lnTo>
                    <a:pt x="48360" y="357870"/>
                  </a:lnTo>
                  <a:lnTo>
                    <a:pt x="44492" y="356906"/>
                  </a:lnTo>
                  <a:lnTo>
                    <a:pt x="40686" y="355941"/>
                  </a:lnTo>
                  <a:lnTo>
                    <a:pt x="37093" y="354976"/>
                  </a:lnTo>
                  <a:lnTo>
                    <a:pt x="33607" y="354012"/>
                  </a:lnTo>
                  <a:lnTo>
                    <a:pt x="30300" y="353047"/>
                  </a:lnTo>
                  <a:lnTo>
                    <a:pt x="27149" y="352083"/>
                  </a:lnTo>
                  <a:lnTo>
                    <a:pt x="24139" y="351118"/>
                  </a:lnTo>
                  <a:lnTo>
                    <a:pt x="21336" y="350153"/>
                  </a:lnTo>
                  <a:lnTo>
                    <a:pt x="18632" y="349189"/>
                  </a:lnTo>
                  <a:lnTo>
                    <a:pt x="16188" y="348224"/>
                  </a:lnTo>
                  <a:lnTo>
                    <a:pt x="13799" y="347260"/>
                  </a:lnTo>
                  <a:lnTo>
                    <a:pt x="11725" y="346295"/>
                  </a:lnTo>
                  <a:lnTo>
                    <a:pt x="9700" y="345330"/>
                  </a:lnTo>
                  <a:lnTo>
                    <a:pt x="7961" y="344366"/>
                  </a:lnTo>
                  <a:lnTo>
                    <a:pt x="6316" y="343401"/>
                  </a:lnTo>
                  <a:lnTo>
                    <a:pt x="4910" y="342436"/>
                  </a:lnTo>
                  <a:lnTo>
                    <a:pt x="3650" y="341472"/>
                  </a:lnTo>
                  <a:lnTo>
                    <a:pt x="2582" y="340507"/>
                  </a:lnTo>
                  <a:lnTo>
                    <a:pt x="1712" y="339543"/>
                  </a:lnTo>
                  <a:lnTo>
                    <a:pt x="983" y="338578"/>
                  </a:lnTo>
                  <a:lnTo>
                    <a:pt x="505" y="337613"/>
                  </a:lnTo>
                  <a:lnTo>
                    <a:pt x="118" y="336649"/>
                  </a:lnTo>
                  <a:lnTo>
                    <a:pt x="33" y="335684"/>
                  </a:lnTo>
                  <a:lnTo>
                    <a:pt x="0" y="334720"/>
                  </a:lnTo>
                  <a:lnTo>
                    <a:pt x="294" y="333755"/>
                  </a:lnTo>
                  <a:lnTo>
                    <a:pt x="651" y="332790"/>
                  </a:lnTo>
                  <a:lnTo>
                    <a:pt x="1283" y="331826"/>
                  </a:lnTo>
                  <a:lnTo>
                    <a:pt x="2027" y="330861"/>
                  </a:lnTo>
                  <a:lnTo>
                    <a:pt x="2993" y="329897"/>
                  </a:lnTo>
                  <a:lnTo>
                    <a:pt x="4118" y="328932"/>
                  </a:lnTo>
                  <a:lnTo>
                    <a:pt x="5412" y="327967"/>
                  </a:lnTo>
                  <a:lnTo>
                    <a:pt x="6912" y="327003"/>
                  </a:lnTo>
                  <a:lnTo>
                    <a:pt x="8528" y="326038"/>
                  </a:lnTo>
                  <a:lnTo>
                    <a:pt x="10392" y="325073"/>
                  </a:lnTo>
                  <a:lnTo>
                    <a:pt x="12323" y="324109"/>
                  </a:lnTo>
                  <a:lnTo>
                    <a:pt x="14540" y="323144"/>
                  </a:lnTo>
                  <a:lnTo>
                    <a:pt x="16803" y="322180"/>
                  </a:lnTo>
                  <a:lnTo>
                    <a:pt x="19334" y="321215"/>
                  </a:lnTo>
                  <a:lnTo>
                    <a:pt x="21934" y="320250"/>
                  </a:lnTo>
                  <a:lnTo>
                    <a:pt x="24749" y="319286"/>
                  </a:lnTo>
                  <a:lnTo>
                    <a:pt x="27671" y="318321"/>
                  </a:lnTo>
                  <a:lnTo>
                    <a:pt x="30758" y="317357"/>
                  </a:lnTo>
                  <a:lnTo>
                    <a:pt x="33985" y="316392"/>
                  </a:lnTo>
                  <a:lnTo>
                    <a:pt x="37331" y="315427"/>
                  </a:lnTo>
                  <a:lnTo>
                    <a:pt x="40845" y="314463"/>
                  </a:lnTo>
                  <a:lnTo>
                    <a:pt x="44435" y="313498"/>
                  </a:lnTo>
                  <a:lnTo>
                    <a:pt x="48217" y="312534"/>
                  </a:lnTo>
                  <a:lnTo>
                    <a:pt x="52035" y="311569"/>
                  </a:lnTo>
                  <a:lnTo>
                    <a:pt x="56065" y="310604"/>
                  </a:lnTo>
                  <a:lnTo>
                    <a:pt x="60125" y="309640"/>
                  </a:lnTo>
                  <a:lnTo>
                    <a:pt x="64351" y="308675"/>
                  </a:lnTo>
                  <a:lnTo>
                    <a:pt x="68630" y="307710"/>
                  </a:lnTo>
                  <a:lnTo>
                    <a:pt x="73035" y="306746"/>
                  </a:lnTo>
                  <a:lnTo>
                    <a:pt x="77511" y="305781"/>
                  </a:lnTo>
                  <a:lnTo>
                    <a:pt x="82075" y="304817"/>
                  </a:lnTo>
                  <a:lnTo>
                    <a:pt x="86724" y="303852"/>
                  </a:lnTo>
                  <a:lnTo>
                    <a:pt x="91430" y="302887"/>
                  </a:lnTo>
                  <a:lnTo>
                    <a:pt x="96226" y="301923"/>
                  </a:lnTo>
                  <a:lnTo>
                    <a:pt x="101053" y="300958"/>
                  </a:lnTo>
                  <a:lnTo>
                    <a:pt x="105973" y="299994"/>
                  </a:lnTo>
                  <a:lnTo>
                    <a:pt x="110906" y="299029"/>
                  </a:lnTo>
                  <a:lnTo>
                    <a:pt x="115918" y="298064"/>
                  </a:lnTo>
                  <a:lnTo>
                    <a:pt x="120942" y="297100"/>
                  </a:lnTo>
                  <a:lnTo>
                    <a:pt x="126016" y="296135"/>
                  </a:lnTo>
                  <a:lnTo>
                    <a:pt x="131104" y="295171"/>
                  </a:lnTo>
                  <a:lnTo>
                    <a:pt x="136219" y="294206"/>
                  </a:lnTo>
                  <a:lnTo>
                    <a:pt x="141345" y="293241"/>
                  </a:lnTo>
                  <a:lnTo>
                    <a:pt x="146482" y="292277"/>
                  </a:lnTo>
                  <a:lnTo>
                    <a:pt x="151619" y="291312"/>
                  </a:lnTo>
                  <a:lnTo>
                    <a:pt x="156757" y="290347"/>
                  </a:lnTo>
                  <a:lnTo>
                    <a:pt x="161879" y="289383"/>
                  </a:lnTo>
                  <a:lnTo>
                    <a:pt x="166998" y="288418"/>
                  </a:lnTo>
                  <a:lnTo>
                    <a:pt x="172079" y="287454"/>
                  </a:lnTo>
                  <a:lnTo>
                    <a:pt x="177152" y="286489"/>
                  </a:lnTo>
                  <a:lnTo>
                    <a:pt x="182172" y="285524"/>
                  </a:lnTo>
                  <a:lnTo>
                    <a:pt x="187172" y="284560"/>
                  </a:lnTo>
                  <a:lnTo>
                    <a:pt x="192114" y="283595"/>
                  </a:lnTo>
                  <a:lnTo>
                    <a:pt x="197016" y="282631"/>
                  </a:lnTo>
                  <a:lnTo>
                    <a:pt x="201860" y="281666"/>
                  </a:lnTo>
                  <a:lnTo>
                    <a:pt x="206639" y="280701"/>
                  </a:lnTo>
                  <a:lnTo>
                    <a:pt x="211367" y="279737"/>
                  </a:lnTo>
                  <a:lnTo>
                    <a:pt x="216000" y="278772"/>
                  </a:lnTo>
                  <a:lnTo>
                    <a:pt x="220593" y="277808"/>
                  </a:lnTo>
                  <a:lnTo>
                    <a:pt x="225056" y="276843"/>
                  </a:lnTo>
                  <a:lnTo>
                    <a:pt x="229496" y="275878"/>
                  </a:lnTo>
                  <a:lnTo>
                    <a:pt x="233770" y="274914"/>
                  </a:lnTo>
                  <a:lnTo>
                    <a:pt x="238013" y="273949"/>
                  </a:lnTo>
                  <a:lnTo>
                    <a:pt x="242102" y="272984"/>
                  </a:lnTo>
                  <a:lnTo>
                    <a:pt x="246129" y="272020"/>
                  </a:lnTo>
                  <a:lnTo>
                    <a:pt x="250018" y="271055"/>
                  </a:lnTo>
                  <a:lnTo>
                    <a:pt x="253807" y="270091"/>
                  </a:lnTo>
                  <a:lnTo>
                    <a:pt x="257482" y="269126"/>
                  </a:lnTo>
                  <a:lnTo>
                    <a:pt x="261016" y="268161"/>
                  </a:lnTo>
                  <a:lnTo>
                    <a:pt x="264462" y="267197"/>
                  </a:lnTo>
                  <a:lnTo>
                    <a:pt x="267724" y="266232"/>
                  </a:lnTo>
                  <a:lnTo>
                    <a:pt x="270929" y="265268"/>
                  </a:lnTo>
                  <a:lnTo>
                    <a:pt x="273903" y="264303"/>
                  </a:lnTo>
                  <a:lnTo>
                    <a:pt x="276838" y="263338"/>
                  </a:lnTo>
                  <a:lnTo>
                    <a:pt x="279527" y="262374"/>
                  </a:lnTo>
                  <a:lnTo>
                    <a:pt x="282157" y="261409"/>
                  </a:lnTo>
                  <a:lnTo>
                    <a:pt x="284572" y="260445"/>
                  </a:lnTo>
                  <a:lnTo>
                    <a:pt x="286883" y="259480"/>
                  </a:lnTo>
                  <a:lnTo>
                    <a:pt x="289017" y="258515"/>
                  </a:lnTo>
                  <a:lnTo>
                    <a:pt x="290999" y="257551"/>
                  </a:lnTo>
                  <a:lnTo>
                    <a:pt x="292842" y="256586"/>
                  </a:lnTo>
                  <a:lnTo>
                    <a:pt x="294486" y="255621"/>
                  </a:lnTo>
                  <a:lnTo>
                    <a:pt x="296033" y="254657"/>
                  </a:lnTo>
                  <a:lnTo>
                    <a:pt x="297330" y="253692"/>
                  </a:lnTo>
                  <a:lnTo>
                    <a:pt x="298574" y="252728"/>
                  </a:lnTo>
                  <a:lnTo>
                    <a:pt x="299520" y="251763"/>
                  </a:lnTo>
                  <a:lnTo>
                    <a:pt x="300418" y="250798"/>
                  </a:lnTo>
                  <a:lnTo>
                    <a:pt x="301045" y="249834"/>
                  </a:lnTo>
                  <a:lnTo>
                    <a:pt x="301585" y="248869"/>
                  </a:lnTo>
                  <a:lnTo>
                    <a:pt x="301899" y="247905"/>
                  </a:lnTo>
                  <a:lnTo>
                    <a:pt x="302080" y="246940"/>
                  </a:lnTo>
                  <a:lnTo>
                    <a:pt x="302080" y="245975"/>
                  </a:lnTo>
                  <a:lnTo>
                    <a:pt x="301899" y="245011"/>
                  </a:lnTo>
                  <a:lnTo>
                    <a:pt x="301585" y="244046"/>
                  </a:lnTo>
                  <a:lnTo>
                    <a:pt x="301045" y="243082"/>
                  </a:lnTo>
                  <a:lnTo>
                    <a:pt x="300418" y="242117"/>
                  </a:lnTo>
                  <a:lnTo>
                    <a:pt x="299520" y="241152"/>
                  </a:lnTo>
                  <a:lnTo>
                    <a:pt x="298574" y="240188"/>
                  </a:lnTo>
                  <a:lnTo>
                    <a:pt x="297330" y="239223"/>
                  </a:lnTo>
                  <a:lnTo>
                    <a:pt x="296033" y="238258"/>
                  </a:lnTo>
                  <a:lnTo>
                    <a:pt x="294486" y="237294"/>
                  </a:lnTo>
                  <a:lnTo>
                    <a:pt x="292842" y="236329"/>
                  </a:lnTo>
                  <a:lnTo>
                    <a:pt x="290999" y="235365"/>
                  </a:lnTo>
                  <a:lnTo>
                    <a:pt x="289017" y="234400"/>
                  </a:lnTo>
                  <a:lnTo>
                    <a:pt x="286883" y="233435"/>
                  </a:lnTo>
                  <a:lnTo>
                    <a:pt x="284572" y="232471"/>
                  </a:lnTo>
                  <a:lnTo>
                    <a:pt x="282157" y="231506"/>
                  </a:lnTo>
                  <a:lnTo>
                    <a:pt x="279527" y="230542"/>
                  </a:lnTo>
                  <a:lnTo>
                    <a:pt x="276838" y="229577"/>
                  </a:lnTo>
                  <a:lnTo>
                    <a:pt x="273903" y="228612"/>
                  </a:lnTo>
                  <a:lnTo>
                    <a:pt x="270929" y="227648"/>
                  </a:lnTo>
                  <a:lnTo>
                    <a:pt x="267724" y="226683"/>
                  </a:lnTo>
                  <a:lnTo>
                    <a:pt x="264462" y="225719"/>
                  </a:lnTo>
                  <a:lnTo>
                    <a:pt x="261016" y="224754"/>
                  </a:lnTo>
                  <a:lnTo>
                    <a:pt x="257482" y="223789"/>
                  </a:lnTo>
                  <a:lnTo>
                    <a:pt x="253807" y="222825"/>
                  </a:lnTo>
                  <a:lnTo>
                    <a:pt x="250018" y="221860"/>
                  </a:lnTo>
                  <a:lnTo>
                    <a:pt x="246129" y="220895"/>
                  </a:lnTo>
                  <a:lnTo>
                    <a:pt x="242102" y="219931"/>
                  </a:lnTo>
                  <a:lnTo>
                    <a:pt x="238013" y="218966"/>
                  </a:lnTo>
                  <a:lnTo>
                    <a:pt x="233770" y="218002"/>
                  </a:lnTo>
                  <a:lnTo>
                    <a:pt x="229496" y="217037"/>
                  </a:lnTo>
                  <a:lnTo>
                    <a:pt x="225056" y="216072"/>
                  </a:lnTo>
                  <a:lnTo>
                    <a:pt x="220593" y="215108"/>
                  </a:lnTo>
                  <a:lnTo>
                    <a:pt x="216000" y="214143"/>
                  </a:lnTo>
                  <a:lnTo>
                    <a:pt x="211367" y="213179"/>
                  </a:lnTo>
                  <a:lnTo>
                    <a:pt x="206639" y="212214"/>
                  </a:lnTo>
                  <a:lnTo>
                    <a:pt x="201860" y="211249"/>
                  </a:lnTo>
                  <a:lnTo>
                    <a:pt x="197016" y="210285"/>
                  </a:lnTo>
                  <a:lnTo>
                    <a:pt x="192114" y="209320"/>
                  </a:lnTo>
                  <a:lnTo>
                    <a:pt x="187172" y="208356"/>
                  </a:lnTo>
                  <a:lnTo>
                    <a:pt x="182172" y="207391"/>
                  </a:lnTo>
                  <a:lnTo>
                    <a:pt x="177152" y="206426"/>
                  </a:lnTo>
                  <a:lnTo>
                    <a:pt x="172079" y="205462"/>
                  </a:lnTo>
                  <a:lnTo>
                    <a:pt x="166998" y="204497"/>
                  </a:lnTo>
                  <a:lnTo>
                    <a:pt x="161879" y="203532"/>
                  </a:lnTo>
                  <a:lnTo>
                    <a:pt x="156757" y="202568"/>
                  </a:lnTo>
                  <a:lnTo>
                    <a:pt x="151619" y="201603"/>
                  </a:lnTo>
                  <a:lnTo>
                    <a:pt x="146482" y="200639"/>
                  </a:lnTo>
                  <a:lnTo>
                    <a:pt x="141345" y="199674"/>
                  </a:lnTo>
                  <a:lnTo>
                    <a:pt x="136219" y="198709"/>
                  </a:lnTo>
                  <a:lnTo>
                    <a:pt x="131104" y="197745"/>
                  </a:lnTo>
                  <a:lnTo>
                    <a:pt x="126016" y="196780"/>
                  </a:lnTo>
                  <a:lnTo>
                    <a:pt x="120942" y="195816"/>
                  </a:lnTo>
                  <a:lnTo>
                    <a:pt x="115918" y="194851"/>
                  </a:lnTo>
                  <a:lnTo>
                    <a:pt x="110906" y="193886"/>
                  </a:lnTo>
                  <a:lnTo>
                    <a:pt x="105973" y="192922"/>
                  </a:lnTo>
                  <a:lnTo>
                    <a:pt x="101053" y="191957"/>
                  </a:lnTo>
                  <a:lnTo>
                    <a:pt x="96226" y="190993"/>
                  </a:lnTo>
                  <a:lnTo>
                    <a:pt x="91430" y="190028"/>
                  </a:lnTo>
                  <a:lnTo>
                    <a:pt x="86724" y="189063"/>
                  </a:lnTo>
                  <a:lnTo>
                    <a:pt x="82075" y="188099"/>
                  </a:lnTo>
                  <a:lnTo>
                    <a:pt x="77511" y="187134"/>
                  </a:lnTo>
                  <a:lnTo>
                    <a:pt x="73035" y="186169"/>
                  </a:lnTo>
                  <a:lnTo>
                    <a:pt x="68630" y="185205"/>
                  </a:lnTo>
                  <a:lnTo>
                    <a:pt x="64351" y="184240"/>
                  </a:lnTo>
                  <a:lnTo>
                    <a:pt x="60125" y="183276"/>
                  </a:lnTo>
                  <a:lnTo>
                    <a:pt x="56065" y="182311"/>
                  </a:lnTo>
                  <a:lnTo>
                    <a:pt x="52035" y="181346"/>
                  </a:lnTo>
                  <a:lnTo>
                    <a:pt x="48217" y="180382"/>
                  </a:lnTo>
                  <a:lnTo>
                    <a:pt x="44435" y="179417"/>
                  </a:lnTo>
                  <a:lnTo>
                    <a:pt x="40845" y="178453"/>
                  </a:lnTo>
                  <a:lnTo>
                    <a:pt x="37331" y="177488"/>
                  </a:lnTo>
                  <a:lnTo>
                    <a:pt x="33985" y="176523"/>
                  </a:lnTo>
                  <a:lnTo>
                    <a:pt x="30758" y="175559"/>
                  </a:lnTo>
                  <a:lnTo>
                    <a:pt x="27671" y="174594"/>
                  </a:lnTo>
                  <a:lnTo>
                    <a:pt x="24749" y="173630"/>
                  </a:lnTo>
                  <a:lnTo>
                    <a:pt x="21934" y="172665"/>
                  </a:lnTo>
                  <a:lnTo>
                    <a:pt x="19334" y="171700"/>
                  </a:lnTo>
                  <a:lnTo>
                    <a:pt x="16803" y="170736"/>
                  </a:lnTo>
                  <a:lnTo>
                    <a:pt x="14540" y="169771"/>
                  </a:lnTo>
                  <a:lnTo>
                    <a:pt x="12323" y="168806"/>
                  </a:lnTo>
                  <a:lnTo>
                    <a:pt x="10392" y="167842"/>
                  </a:lnTo>
                  <a:lnTo>
                    <a:pt x="8528" y="166877"/>
                  </a:lnTo>
                  <a:lnTo>
                    <a:pt x="6912" y="165913"/>
                  </a:lnTo>
                  <a:lnTo>
                    <a:pt x="5412" y="164948"/>
                  </a:lnTo>
                  <a:lnTo>
                    <a:pt x="4118" y="163983"/>
                  </a:lnTo>
                  <a:lnTo>
                    <a:pt x="2993" y="163019"/>
                  </a:lnTo>
                  <a:lnTo>
                    <a:pt x="2027" y="162054"/>
                  </a:lnTo>
                  <a:lnTo>
                    <a:pt x="1283" y="161090"/>
                  </a:lnTo>
                  <a:lnTo>
                    <a:pt x="651" y="160125"/>
                  </a:lnTo>
                  <a:lnTo>
                    <a:pt x="294" y="159160"/>
                  </a:lnTo>
                  <a:lnTo>
                    <a:pt x="0" y="158196"/>
                  </a:lnTo>
                  <a:lnTo>
                    <a:pt x="33" y="157231"/>
                  </a:lnTo>
                  <a:lnTo>
                    <a:pt x="118" y="156267"/>
                  </a:lnTo>
                  <a:lnTo>
                    <a:pt x="505" y="155302"/>
                  </a:lnTo>
                  <a:lnTo>
                    <a:pt x="983" y="154337"/>
                  </a:lnTo>
                  <a:lnTo>
                    <a:pt x="1712" y="153373"/>
                  </a:lnTo>
                  <a:lnTo>
                    <a:pt x="2582" y="152408"/>
                  </a:lnTo>
                  <a:lnTo>
                    <a:pt x="3650" y="151443"/>
                  </a:lnTo>
                  <a:lnTo>
                    <a:pt x="4910" y="150479"/>
                  </a:lnTo>
                  <a:lnTo>
                    <a:pt x="6316" y="149514"/>
                  </a:lnTo>
                  <a:lnTo>
                    <a:pt x="7961" y="148550"/>
                  </a:lnTo>
                  <a:lnTo>
                    <a:pt x="9700" y="147585"/>
                  </a:lnTo>
                  <a:lnTo>
                    <a:pt x="11725" y="146620"/>
                  </a:lnTo>
                  <a:lnTo>
                    <a:pt x="13799" y="145656"/>
                  </a:lnTo>
                  <a:lnTo>
                    <a:pt x="16188" y="144691"/>
                  </a:lnTo>
                  <a:lnTo>
                    <a:pt x="18632" y="143727"/>
                  </a:lnTo>
                  <a:lnTo>
                    <a:pt x="21336" y="142762"/>
                  </a:lnTo>
                  <a:lnTo>
                    <a:pt x="24139" y="141797"/>
                  </a:lnTo>
                  <a:lnTo>
                    <a:pt x="27149" y="140833"/>
                  </a:lnTo>
                  <a:lnTo>
                    <a:pt x="30300" y="139868"/>
                  </a:lnTo>
                  <a:lnTo>
                    <a:pt x="33607" y="138904"/>
                  </a:lnTo>
                  <a:lnTo>
                    <a:pt x="37093" y="137939"/>
                  </a:lnTo>
                  <a:lnTo>
                    <a:pt x="40686" y="136974"/>
                  </a:lnTo>
                  <a:lnTo>
                    <a:pt x="44492" y="136010"/>
                  </a:lnTo>
                  <a:lnTo>
                    <a:pt x="48360" y="135045"/>
                  </a:lnTo>
                  <a:lnTo>
                    <a:pt x="52470" y="134080"/>
                  </a:lnTo>
                  <a:lnTo>
                    <a:pt x="56620" y="133116"/>
                  </a:lnTo>
                  <a:lnTo>
                    <a:pt x="60999" y="132151"/>
                  </a:lnTo>
                  <a:lnTo>
                    <a:pt x="65433" y="131187"/>
                  </a:lnTo>
                  <a:lnTo>
                    <a:pt x="70048" y="130222"/>
                  </a:lnTo>
                  <a:lnTo>
                    <a:pt x="74747" y="129257"/>
                  </a:lnTo>
                  <a:lnTo>
                    <a:pt x="79584" y="128293"/>
                  </a:lnTo>
                  <a:lnTo>
                    <a:pt x="84529" y="127328"/>
                  </a:lnTo>
                  <a:lnTo>
                    <a:pt x="89572" y="126364"/>
                  </a:lnTo>
                  <a:lnTo>
                    <a:pt x="94745" y="125399"/>
                  </a:lnTo>
                  <a:lnTo>
                    <a:pt x="99979" y="124434"/>
                  </a:lnTo>
                  <a:lnTo>
                    <a:pt x="105359" y="123470"/>
                  </a:lnTo>
                  <a:lnTo>
                    <a:pt x="110768" y="122505"/>
                  </a:lnTo>
                  <a:lnTo>
                    <a:pt x="116334" y="121541"/>
                  </a:lnTo>
                  <a:lnTo>
                    <a:pt x="121921" y="120576"/>
                  </a:lnTo>
                  <a:lnTo>
                    <a:pt x="127633" y="119611"/>
                  </a:lnTo>
                  <a:lnTo>
                    <a:pt x="133380" y="118647"/>
                  </a:lnTo>
                  <a:lnTo>
                    <a:pt x="139219" y="117682"/>
                  </a:lnTo>
                  <a:lnTo>
                    <a:pt x="145105" y="116717"/>
                  </a:lnTo>
                  <a:lnTo>
                    <a:pt x="151054" y="115753"/>
                  </a:lnTo>
                  <a:lnTo>
                    <a:pt x="157057" y="114788"/>
                  </a:lnTo>
                  <a:lnTo>
                    <a:pt x="163100" y="113824"/>
                  </a:lnTo>
                  <a:lnTo>
                    <a:pt x="169199" y="112859"/>
                  </a:lnTo>
                  <a:lnTo>
                    <a:pt x="175319" y="111894"/>
                  </a:lnTo>
                  <a:lnTo>
                    <a:pt x="181494" y="110930"/>
                  </a:lnTo>
                  <a:lnTo>
                    <a:pt x="187677" y="109965"/>
                  </a:lnTo>
                  <a:lnTo>
                    <a:pt x="193904" y="109001"/>
                  </a:lnTo>
                  <a:lnTo>
                    <a:pt x="200137" y="108036"/>
                  </a:lnTo>
                  <a:lnTo>
                    <a:pt x="206395" y="107071"/>
                  </a:lnTo>
                  <a:lnTo>
                    <a:pt x="212657" y="106107"/>
                  </a:lnTo>
                  <a:lnTo>
                    <a:pt x="218929" y="105142"/>
                  </a:lnTo>
                  <a:lnTo>
                    <a:pt x="225202" y="104178"/>
                  </a:lnTo>
                  <a:lnTo>
                    <a:pt x="231474" y="103213"/>
                  </a:lnTo>
                  <a:lnTo>
                    <a:pt x="237737" y="102248"/>
                  </a:lnTo>
                  <a:lnTo>
                    <a:pt x="243996" y="101284"/>
                  </a:lnTo>
                  <a:lnTo>
                    <a:pt x="250232" y="100319"/>
                  </a:lnTo>
                  <a:lnTo>
                    <a:pt x="256462" y="99354"/>
                  </a:lnTo>
                  <a:lnTo>
                    <a:pt x="262654" y="98390"/>
                  </a:lnTo>
                  <a:lnTo>
                    <a:pt x="268839" y="97425"/>
                  </a:lnTo>
                  <a:lnTo>
                    <a:pt x="274975" y="96461"/>
                  </a:lnTo>
                  <a:lnTo>
                    <a:pt x="281095" y="95496"/>
                  </a:lnTo>
                  <a:lnTo>
                    <a:pt x="287166" y="94531"/>
                  </a:lnTo>
                  <a:lnTo>
                    <a:pt x="293206" y="93567"/>
                  </a:lnTo>
                  <a:lnTo>
                    <a:pt x="299200" y="92602"/>
                  </a:lnTo>
                  <a:lnTo>
                    <a:pt x="305147" y="91638"/>
                  </a:lnTo>
                  <a:lnTo>
                    <a:pt x="311054" y="90673"/>
                  </a:lnTo>
                  <a:lnTo>
                    <a:pt x="316894" y="89708"/>
                  </a:lnTo>
                  <a:lnTo>
                    <a:pt x="322704" y="88744"/>
                  </a:lnTo>
                  <a:lnTo>
                    <a:pt x="328425" y="87779"/>
                  </a:lnTo>
                  <a:lnTo>
                    <a:pt x="334130" y="86815"/>
                  </a:lnTo>
                  <a:lnTo>
                    <a:pt x="339721" y="85850"/>
                  </a:lnTo>
                  <a:lnTo>
                    <a:pt x="345293" y="84885"/>
                  </a:lnTo>
                  <a:lnTo>
                    <a:pt x="350762" y="83921"/>
                  </a:lnTo>
                  <a:lnTo>
                    <a:pt x="356193" y="82956"/>
                  </a:lnTo>
                  <a:lnTo>
                    <a:pt x="361533" y="81991"/>
                  </a:lnTo>
                  <a:lnTo>
                    <a:pt x="366814" y="81027"/>
                  </a:lnTo>
                  <a:lnTo>
                    <a:pt x="372020" y="80062"/>
                  </a:lnTo>
                  <a:lnTo>
                    <a:pt x="377143" y="79098"/>
                  </a:lnTo>
                  <a:lnTo>
                    <a:pt x="382209" y="78133"/>
                  </a:lnTo>
                  <a:lnTo>
                    <a:pt x="387168" y="77168"/>
                  </a:lnTo>
                  <a:lnTo>
                    <a:pt x="392091" y="76204"/>
                  </a:lnTo>
                  <a:lnTo>
                    <a:pt x="396880" y="75239"/>
                  </a:lnTo>
                  <a:lnTo>
                    <a:pt x="401647" y="74275"/>
                  </a:lnTo>
                  <a:lnTo>
                    <a:pt x="406271" y="73310"/>
                  </a:lnTo>
                  <a:lnTo>
                    <a:pt x="410863" y="72345"/>
                  </a:lnTo>
                  <a:lnTo>
                    <a:pt x="415333" y="71381"/>
                  </a:lnTo>
                  <a:lnTo>
                    <a:pt x="419749" y="70416"/>
                  </a:lnTo>
                  <a:lnTo>
                    <a:pt x="424064" y="69452"/>
                  </a:lnTo>
                  <a:lnTo>
                    <a:pt x="428300" y="68487"/>
                  </a:lnTo>
                  <a:lnTo>
                    <a:pt x="432458" y="67522"/>
                  </a:lnTo>
                  <a:lnTo>
                    <a:pt x="436514" y="66558"/>
                  </a:lnTo>
                  <a:lnTo>
                    <a:pt x="440515" y="65593"/>
                  </a:lnTo>
                  <a:lnTo>
                    <a:pt x="444390" y="64628"/>
                  </a:lnTo>
                  <a:lnTo>
                    <a:pt x="448234" y="63664"/>
                  </a:lnTo>
                  <a:lnTo>
                    <a:pt x="451929" y="62699"/>
                  </a:lnTo>
                  <a:lnTo>
                    <a:pt x="455600" y="61735"/>
                  </a:lnTo>
                  <a:lnTo>
                    <a:pt x="459132" y="60770"/>
                  </a:lnTo>
                  <a:lnTo>
                    <a:pt x="462625" y="59805"/>
                  </a:lnTo>
                  <a:lnTo>
                    <a:pt x="466003" y="58841"/>
                  </a:lnTo>
                  <a:lnTo>
                    <a:pt x="469319" y="57876"/>
                  </a:lnTo>
                  <a:lnTo>
                    <a:pt x="472545" y="56912"/>
                  </a:lnTo>
                  <a:lnTo>
                    <a:pt x="475687" y="55947"/>
                  </a:lnTo>
                  <a:lnTo>
                    <a:pt x="478763" y="54982"/>
                  </a:lnTo>
                  <a:lnTo>
                    <a:pt x="481735" y="54018"/>
                  </a:lnTo>
                  <a:lnTo>
                    <a:pt x="484664" y="53053"/>
                  </a:lnTo>
                  <a:lnTo>
                    <a:pt x="487469" y="52089"/>
                  </a:lnTo>
                  <a:lnTo>
                    <a:pt x="490252" y="51124"/>
                  </a:lnTo>
                  <a:lnTo>
                    <a:pt x="492896" y="50159"/>
                  </a:lnTo>
                  <a:lnTo>
                    <a:pt x="495517" y="49195"/>
                  </a:lnTo>
                  <a:lnTo>
                    <a:pt x="498023" y="48230"/>
                  </a:lnTo>
                  <a:lnTo>
                    <a:pt x="500488" y="47265"/>
                  </a:lnTo>
                  <a:lnTo>
                    <a:pt x="502861" y="46301"/>
                  </a:lnTo>
                  <a:lnTo>
                    <a:pt x="505173" y="45336"/>
                  </a:lnTo>
                  <a:lnTo>
                    <a:pt x="507416" y="44372"/>
                  </a:lnTo>
                  <a:lnTo>
                    <a:pt x="509582" y="43407"/>
                  </a:lnTo>
                  <a:lnTo>
                    <a:pt x="511699" y="42442"/>
                  </a:lnTo>
                  <a:lnTo>
                    <a:pt x="513723" y="41478"/>
                  </a:lnTo>
                  <a:lnTo>
                    <a:pt x="515719" y="40513"/>
                  </a:lnTo>
                  <a:lnTo>
                    <a:pt x="517608" y="39549"/>
                  </a:lnTo>
                  <a:lnTo>
                    <a:pt x="519479" y="38584"/>
                  </a:lnTo>
                  <a:lnTo>
                    <a:pt x="521245" y="37619"/>
                  </a:lnTo>
                  <a:lnTo>
                    <a:pt x="522988" y="36655"/>
                  </a:lnTo>
                  <a:lnTo>
                    <a:pt x="524645" y="35690"/>
                  </a:lnTo>
                  <a:lnTo>
                    <a:pt x="526265" y="34726"/>
                  </a:lnTo>
                  <a:lnTo>
                    <a:pt x="527819" y="33761"/>
                  </a:lnTo>
                  <a:lnTo>
                    <a:pt x="529322" y="32796"/>
                  </a:lnTo>
                  <a:lnTo>
                    <a:pt x="530777" y="31832"/>
                  </a:lnTo>
                  <a:lnTo>
                    <a:pt x="532169" y="30867"/>
                  </a:lnTo>
                  <a:lnTo>
                    <a:pt x="533529" y="29902"/>
                  </a:lnTo>
                  <a:lnTo>
                    <a:pt x="534815" y="28938"/>
                  </a:lnTo>
                  <a:lnTo>
                    <a:pt x="536085" y="27973"/>
                  </a:lnTo>
                  <a:lnTo>
                    <a:pt x="537271" y="27009"/>
                  </a:lnTo>
                  <a:lnTo>
                    <a:pt x="538445" y="26044"/>
                  </a:lnTo>
                  <a:lnTo>
                    <a:pt x="539548" y="25079"/>
                  </a:lnTo>
                  <a:lnTo>
                    <a:pt x="540629" y="24115"/>
                  </a:lnTo>
                  <a:lnTo>
                    <a:pt x="541654" y="23150"/>
                  </a:lnTo>
                  <a:lnTo>
                    <a:pt x="542648" y="22186"/>
                  </a:lnTo>
                  <a:lnTo>
                    <a:pt x="543600" y="21221"/>
                  </a:lnTo>
                  <a:lnTo>
                    <a:pt x="544512" y="20256"/>
                  </a:lnTo>
                  <a:lnTo>
                    <a:pt x="545395" y="19292"/>
                  </a:lnTo>
                  <a:lnTo>
                    <a:pt x="546230" y="18327"/>
                  </a:lnTo>
                  <a:lnTo>
                    <a:pt x="547048" y="17363"/>
                  </a:lnTo>
                  <a:lnTo>
                    <a:pt x="547812" y="16398"/>
                  </a:lnTo>
                  <a:lnTo>
                    <a:pt x="548566" y="15433"/>
                  </a:lnTo>
                  <a:lnTo>
                    <a:pt x="549265" y="14469"/>
                  </a:lnTo>
                  <a:lnTo>
                    <a:pt x="549954" y="13504"/>
                  </a:lnTo>
                  <a:lnTo>
                    <a:pt x="550598" y="12539"/>
                  </a:lnTo>
                  <a:lnTo>
                    <a:pt x="551226" y="11575"/>
                  </a:lnTo>
                  <a:lnTo>
                    <a:pt x="551819" y="10610"/>
                  </a:lnTo>
                  <a:lnTo>
                    <a:pt x="552390" y="9646"/>
                  </a:lnTo>
                  <a:lnTo>
                    <a:pt x="552936" y="8681"/>
                  </a:lnTo>
                  <a:lnTo>
                    <a:pt x="553454" y="7716"/>
                  </a:lnTo>
                  <a:lnTo>
                    <a:pt x="553956" y="6752"/>
                  </a:lnTo>
                  <a:lnTo>
                    <a:pt x="554426" y="5787"/>
                  </a:lnTo>
                  <a:lnTo>
                    <a:pt x="554886" y="4823"/>
                  </a:lnTo>
                  <a:lnTo>
                    <a:pt x="555311" y="3858"/>
                  </a:lnTo>
                  <a:lnTo>
                    <a:pt x="555730" y="2893"/>
                  </a:lnTo>
                  <a:lnTo>
                    <a:pt x="556116" y="1929"/>
                  </a:lnTo>
                  <a:lnTo>
                    <a:pt x="556495" y="964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964"/>
                  </a:lnTo>
                  <a:lnTo>
                    <a:pt x="570193" y="1929"/>
                  </a:lnTo>
                  <a:lnTo>
                    <a:pt x="570580" y="2893"/>
                  </a:lnTo>
                  <a:lnTo>
                    <a:pt x="570999" y="3858"/>
                  </a:lnTo>
                  <a:lnTo>
                    <a:pt x="571423" y="4823"/>
                  </a:lnTo>
                  <a:lnTo>
                    <a:pt x="571884" y="5787"/>
                  </a:lnTo>
                  <a:lnTo>
                    <a:pt x="572353" y="6752"/>
                  </a:lnTo>
                  <a:lnTo>
                    <a:pt x="572855" y="7716"/>
                  </a:lnTo>
                  <a:lnTo>
                    <a:pt x="573373" y="8681"/>
                  </a:lnTo>
                  <a:lnTo>
                    <a:pt x="573919" y="9646"/>
                  </a:lnTo>
                  <a:lnTo>
                    <a:pt x="574490" y="10610"/>
                  </a:lnTo>
                  <a:lnTo>
                    <a:pt x="575084" y="11575"/>
                  </a:lnTo>
                  <a:lnTo>
                    <a:pt x="575711" y="12539"/>
                  </a:lnTo>
                  <a:lnTo>
                    <a:pt x="576356" y="13504"/>
                  </a:lnTo>
                  <a:lnTo>
                    <a:pt x="577045" y="14469"/>
                  </a:lnTo>
                  <a:lnTo>
                    <a:pt x="577743" y="15433"/>
                  </a:lnTo>
                  <a:lnTo>
                    <a:pt x="578498" y="16398"/>
                  </a:lnTo>
                  <a:lnTo>
                    <a:pt x="579261" y="17363"/>
                  </a:lnTo>
                  <a:lnTo>
                    <a:pt x="580079" y="18327"/>
                  </a:lnTo>
                  <a:lnTo>
                    <a:pt x="580914" y="19292"/>
                  </a:lnTo>
                  <a:lnTo>
                    <a:pt x="581797" y="20256"/>
                  </a:lnTo>
                  <a:lnTo>
                    <a:pt x="582709" y="21221"/>
                  </a:lnTo>
                  <a:lnTo>
                    <a:pt x="583661" y="22186"/>
                  </a:lnTo>
                  <a:lnTo>
                    <a:pt x="584655" y="23150"/>
                  </a:lnTo>
                  <a:lnTo>
                    <a:pt x="585680" y="24115"/>
                  </a:lnTo>
                  <a:lnTo>
                    <a:pt x="586762" y="25079"/>
                  </a:lnTo>
                  <a:lnTo>
                    <a:pt x="587864" y="26044"/>
                  </a:lnTo>
                  <a:lnTo>
                    <a:pt x="589038" y="27009"/>
                  </a:lnTo>
                  <a:lnTo>
                    <a:pt x="590225" y="27973"/>
                  </a:lnTo>
                  <a:lnTo>
                    <a:pt x="591495" y="28938"/>
                  </a:lnTo>
                  <a:lnTo>
                    <a:pt x="592781" y="29902"/>
                  </a:lnTo>
                  <a:lnTo>
                    <a:pt x="594141" y="30867"/>
                  </a:lnTo>
                  <a:lnTo>
                    <a:pt x="595532" y="31832"/>
                  </a:lnTo>
                  <a:lnTo>
                    <a:pt x="596987" y="32796"/>
                  </a:lnTo>
                  <a:lnTo>
                    <a:pt x="598490" y="33761"/>
                  </a:lnTo>
                  <a:lnTo>
                    <a:pt x="600044" y="34726"/>
                  </a:lnTo>
                  <a:lnTo>
                    <a:pt x="601664" y="35690"/>
                  </a:lnTo>
                  <a:lnTo>
                    <a:pt x="603322" y="36655"/>
                  </a:lnTo>
                  <a:lnTo>
                    <a:pt x="605064" y="37619"/>
                  </a:lnTo>
                  <a:lnTo>
                    <a:pt x="606831" y="38584"/>
                  </a:lnTo>
                  <a:lnTo>
                    <a:pt x="608702" y="39549"/>
                  </a:lnTo>
                  <a:lnTo>
                    <a:pt x="610590" y="40513"/>
                  </a:lnTo>
                  <a:lnTo>
                    <a:pt x="612586" y="41478"/>
                  </a:lnTo>
                  <a:lnTo>
                    <a:pt x="614611" y="42442"/>
                  </a:lnTo>
                  <a:lnTo>
                    <a:pt x="616728" y="43407"/>
                  </a:lnTo>
                  <a:lnTo>
                    <a:pt x="618894" y="44372"/>
                  </a:lnTo>
                  <a:lnTo>
                    <a:pt x="621136" y="45336"/>
                  </a:lnTo>
                  <a:lnTo>
                    <a:pt x="623449" y="46301"/>
                  </a:lnTo>
                  <a:lnTo>
                    <a:pt x="625822" y="47265"/>
                  </a:lnTo>
                  <a:lnTo>
                    <a:pt x="628286" y="48230"/>
                  </a:lnTo>
                  <a:lnTo>
                    <a:pt x="630792" y="49195"/>
                  </a:lnTo>
                  <a:lnTo>
                    <a:pt x="633414" y="50159"/>
                  </a:lnTo>
                  <a:lnTo>
                    <a:pt x="636058" y="51124"/>
                  </a:lnTo>
                  <a:lnTo>
                    <a:pt x="638841" y="52089"/>
                  </a:lnTo>
                  <a:lnTo>
                    <a:pt x="641645" y="53053"/>
                  </a:lnTo>
                  <a:lnTo>
                    <a:pt x="644574" y="54018"/>
                  </a:lnTo>
                  <a:lnTo>
                    <a:pt x="647546" y="54982"/>
                  </a:lnTo>
                  <a:lnTo>
                    <a:pt x="650622" y="55947"/>
                  </a:lnTo>
                  <a:lnTo>
                    <a:pt x="653764" y="56912"/>
                  </a:lnTo>
                  <a:lnTo>
                    <a:pt x="656990" y="57876"/>
                  </a:lnTo>
                  <a:lnTo>
                    <a:pt x="660306" y="58841"/>
                  </a:lnTo>
                  <a:lnTo>
                    <a:pt x="663685" y="59805"/>
                  </a:lnTo>
                  <a:lnTo>
                    <a:pt x="667177" y="60770"/>
                  </a:lnTo>
                  <a:lnTo>
                    <a:pt x="670709" y="61735"/>
                  </a:lnTo>
                  <a:lnTo>
                    <a:pt x="674380" y="62699"/>
                  </a:lnTo>
                  <a:lnTo>
                    <a:pt x="678075" y="63664"/>
                  </a:lnTo>
                  <a:lnTo>
                    <a:pt x="681919" y="64628"/>
                  </a:lnTo>
                  <a:lnTo>
                    <a:pt x="685794" y="65593"/>
                  </a:lnTo>
                  <a:lnTo>
                    <a:pt x="689796" y="66558"/>
                  </a:lnTo>
                  <a:lnTo>
                    <a:pt x="693851" y="67522"/>
                  </a:lnTo>
                  <a:lnTo>
                    <a:pt x="698010" y="68487"/>
                  </a:lnTo>
                  <a:lnTo>
                    <a:pt x="702246" y="69452"/>
                  </a:lnTo>
                  <a:lnTo>
                    <a:pt x="706561" y="70416"/>
                  </a:lnTo>
                  <a:lnTo>
                    <a:pt x="710976" y="71381"/>
                  </a:lnTo>
                  <a:lnTo>
                    <a:pt x="715446" y="72345"/>
                  </a:lnTo>
                  <a:lnTo>
                    <a:pt x="720039" y="73310"/>
                  </a:lnTo>
                  <a:lnTo>
                    <a:pt x="724662" y="74275"/>
                  </a:lnTo>
                  <a:lnTo>
                    <a:pt x="729429" y="75239"/>
                  </a:lnTo>
                  <a:lnTo>
                    <a:pt x="734219" y="76204"/>
                  </a:lnTo>
                  <a:lnTo>
                    <a:pt x="739141" y="77168"/>
                  </a:lnTo>
                  <a:lnTo>
                    <a:pt x="744100" y="78133"/>
                  </a:lnTo>
                  <a:lnTo>
                    <a:pt x="749167" y="79098"/>
                  </a:lnTo>
                  <a:lnTo>
                    <a:pt x="754289" y="80062"/>
                  </a:lnTo>
                  <a:lnTo>
                    <a:pt x="759496" y="81027"/>
                  </a:lnTo>
                  <a:lnTo>
                    <a:pt x="764776" y="81991"/>
                  </a:lnTo>
                  <a:lnTo>
                    <a:pt x="770117" y="82956"/>
                  </a:lnTo>
                  <a:lnTo>
                    <a:pt x="775547" y="83921"/>
                  </a:lnTo>
                  <a:lnTo>
                    <a:pt x="781016" y="84885"/>
                  </a:lnTo>
                  <a:lnTo>
                    <a:pt x="786589" y="85850"/>
                  </a:lnTo>
                  <a:lnTo>
                    <a:pt x="792180" y="86815"/>
                  </a:lnTo>
                  <a:lnTo>
                    <a:pt x="797884" y="87779"/>
                  </a:lnTo>
                  <a:lnTo>
                    <a:pt x="803605" y="88744"/>
                  </a:lnTo>
                  <a:lnTo>
                    <a:pt x="809415" y="89708"/>
                  </a:lnTo>
                  <a:lnTo>
                    <a:pt x="815255" y="90673"/>
                  </a:lnTo>
                  <a:lnTo>
                    <a:pt x="821162" y="91638"/>
                  </a:lnTo>
                  <a:lnTo>
                    <a:pt x="827109" y="92602"/>
                  </a:lnTo>
                  <a:lnTo>
                    <a:pt x="833103" y="93567"/>
                  </a:lnTo>
                  <a:lnTo>
                    <a:pt x="839144" y="94531"/>
                  </a:lnTo>
                  <a:lnTo>
                    <a:pt x="845214" y="95496"/>
                  </a:lnTo>
                  <a:lnTo>
                    <a:pt x="851335" y="96461"/>
                  </a:lnTo>
                  <a:lnTo>
                    <a:pt x="857471" y="97425"/>
                  </a:lnTo>
                  <a:lnTo>
                    <a:pt x="863655" y="98390"/>
                  </a:lnTo>
                  <a:lnTo>
                    <a:pt x="869847" y="99354"/>
                  </a:lnTo>
                  <a:lnTo>
                    <a:pt x="876078" y="100319"/>
                  </a:lnTo>
                  <a:lnTo>
                    <a:pt x="882314" y="101284"/>
                  </a:lnTo>
                  <a:lnTo>
                    <a:pt x="888572" y="102248"/>
                  </a:lnTo>
                  <a:lnTo>
                    <a:pt x="894836" y="103213"/>
                  </a:lnTo>
                  <a:lnTo>
                    <a:pt x="901108" y="104178"/>
                  </a:lnTo>
                  <a:lnTo>
                    <a:pt x="907380" y="105142"/>
                  </a:lnTo>
                  <a:lnTo>
                    <a:pt x="913652" y="106107"/>
                  </a:lnTo>
                  <a:lnTo>
                    <a:pt x="919915" y="107071"/>
                  </a:lnTo>
                  <a:lnTo>
                    <a:pt x="926172" y="108036"/>
                  </a:lnTo>
                  <a:lnTo>
                    <a:pt x="932405" y="109001"/>
                  </a:lnTo>
                  <a:lnTo>
                    <a:pt x="938632" y="109965"/>
                  </a:lnTo>
                  <a:lnTo>
                    <a:pt x="944816" y="110930"/>
                  </a:lnTo>
                  <a:lnTo>
                    <a:pt x="950990" y="111894"/>
                  </a:lnTo>
                  <a:lnTo>
                    <a:pt x="957110" y="112859"/>
                  </a:lnTo>
                  <a:lnTo>
                    <a:pt x="963210" y="113824"/>
                  </a:lnTo>
                  <a:lnTo>
                    <a:pt x="969252" y="114788"/>
                  </a:lnTo>
                  <a:lnTo>
                    <a:pt x="975256" y="115753"/>
                  </a:lnTo>
                  <a:lnTo>
                    <a:pt x="981205" y="116717"/>
                  </a:lnTo>
                  <a:lnTo>
                    <a:pt x="987091" y="117682"/>
                  </a:lnTo>
                  <a:lnTo>
                    <a:pt x="992929" y="118647"/>
                  </a:lnTo>
                  <a:lnTo>
                    <a:pt x="998677" y="119611"/>
                  </a:lnTo>
                  <a:lnTo>
                    <a:pt x="1004388" y="120576"/>
                  </a:lnTo>
                  <a:lnTo>
                    <a:pt x="1009976" y="121541"/>
                  </a:lnTo>
                  <a:lnTo>
                    <a:pt x="1015541" y="122505"/>
                  </a:lnTo>
                  <a:lnTo>
                    <a:pt x="1020951" y="123470"/>
                  </a:lnTo>
                  <a:lnTo>
                    <a:pt x="1026330" y="124434"/>
                  </a:lnTo>
                  <a:lnTo>
                    <a:pt x="1031564" y="125399"/>
                  </a:lnTo>
                  <a:lnTo>
                    <a:pt x="1036737" y="126364"/>
                  </a:lnTo>
                  <a:lnTo>
                    <a:pt x="1041780" y="127328"/>
                  </a:lnTo>
                  <a:lnTo>
                    <a:pt x="1046726" y="128293"/>
                  </a:lnTo>
                  <a:lnTo>
                    <a:pt x="1051563" y="129257"/>
                  </a:lnTo>
                  <a:lnTo>
                    <a:pt x="1056262" y="130222"/>
                  </a:lnTo>
                  <a:lnTo>
                    <a:pt x="1060877" y="131187"/>
                  </a:lnTo>
                  <a:lnTo>
                    <a:pt x="1065310" y="132151"/>
                  </a:lnTo>
                  <a:lnTo>
                    <a:pt x="1069690" y="133116"/>
                  </a:lnTo>
                  <a:lnTo>
                    <a:pt x="1073839" y="134080"/>
                  </a:lnTo>
                  <a:lnTo>
                    <a:pt x="1077950" y="135045"/>
                  </a:lnTo>
                  <a:lnTo>
                    <a:pt x="1081818" y="136010"/>
                  </a:lnTo>
                  <a:lnTo>
                    <a:pt x="1085624" y="136974"/>
                  </a:lnTo>
                  <a:lnTo>
                    <a:pt x="1089217" y="137939"/>
                  </a:lnTo>
                  <a:lnTo>
                    <a:pt x="1092702" y="138904"/>
                  </a:lnTo>
                  <a:lnTo>
                    <a:pt x="1096009" y="139868"/>
                  </a:lnTo>
                  <a:lnTo>
                    <a:pt x="1099160" y="140833"/>
                  </a:lnTo>
                  <a:lnTo>
                    <a:pt x="1102171" y="141797"/>
                  </a:lnTo>
                  <a:lnTo>
                    <a:pt x="1104973" y="142762"/>
                  </a:lnTo>
                  <a:lnTo>
                    <a:pt x="1107678" y="143727"/>
                  </a:lnTo>
                  <a:lnTo>
                    <a:pt x="1110121" y="144691"/>
                  </a:lnTo>
                  <a:lnTo>
                    <a:pt x="1112511" y="145656"/>
                  </a:lnTo>
                  <a:lnTo>
                    <a:pt x="1114585" y="146620"/>
                  </a:lnTo>
                  <a:lnTo>
                    <a:pt x="1116609" y="147585"/>
                  </a:lnTo>
                  <a:lnTo>
                    <a:pt x="1118348" y="148550"/>
                  </a:lnTo>
                  <a:lnTo>
                    <a:pt x="1119994" y="149514"/>
                  </a:lnTo>
                  <a:lnTo>
                    <a:pt x="1121399" y="150479"/>
                  </a:lnTo>
                  <a:lnTo>
                    <a:pt x="1122659" y="151443"/>
                  </a:lnTo>
                  <a:lnTo>
                    <a:pt x="1123728" y="152408"/>
                  </a:lnTo>
                  <a:lnTo>
                    <a:pt x="1124598" y="153373"/>
                  </a:lnTo>
                  <a:lnTo>
                    <a:pt x="1125326" y="154337"/>
                  </a:lnTo>
                  <a:lnTo>
                    <a:pt x="1125804" y="155302"/>
                  </a:lnTo>
                  <a:lnTo>
                    <a:pt x="1126191" y="156267"/>
                  </a:lnTo>
                  <a:lnTo>
                    <a:pt x="1126276" y="157231"/>
                  </a:lnTo>
                  <a:lnTo>
                    <a:pt x="1126310" y="158196"/>
                  </a:lnTo>
                  <a:lnTo>
                    <a:pt x="1126016" y="159160"/>
                  </a:lnTo>
                  <a:lnTo>
                    <a:pt x="1125658" y="160125"/>
                  </a:lnTo>
                  <a:lnTo>
                    <a:pt x="1125027" y="161090"/>
                  </a:lnTo>
                  <a:lnTo>
                    <a:pt x="1124282" y="162054"/>
                  </a:lnTo>
                  <a:lnTo>
                    <a:pt x="1123317" y="163019"/>
                  </a:lnTo>
                  <a:lnTo>
                    <a:pt x="1122191" y="163983"/>
                  </a:lnTo>
                  <a:lnTo>
                    <a:pt x="1120897" y="164948"/>
                  </a:lnTo>
                  <a:lnTo>
                    <a:pt x="1119397" y="165913"/>
                  </a:lnTo>
                  <a:lnTo>
                    <a:pt x="1117781" y="166877"/>
                  </a:lnTo>
                  <a:lnTo>
                    <a:pt x="1115917" y="167842"/>
                  </a:lnTo>
                  <a:lnTo>
                    <a:pt x="1113987" y="168806"/>
                  </a:lnTo>
                  <a:lnTo>
                    <a:pt x="1111769" y="169771"/>
                  </a:lnTo>
                  <a:lnTo>
                    <a:pt x="1109507" y="170736"/>
                  </a:lnTo>
                  <a:lnTo>
                    <a:pt x="1106976" y="171700"/>
                  </a:lnTo>
                  <a:lnTo>
                    <a:pt x="1104376" y="172665"/>
                  </a:lnTo>
                  <a:lnTo>
                    <a:pt x="1101560" y="173630"/>
                  </a:lnTo>
                  <a:lnTo>
                    <a:pt x="1098639" y="174594"/>
                  </a:lnTo>
                  <a:lnTo>
                    <a:pt x="1095552" y="175559"/>
                  </a:lnTo>
                  <a:lnTo>
                    <a:pt x="1092324" y="176523"/>
                  </a:lnTo>
                  <a:lnTo>
                    <a:pt x="1088979" y="177488"/>
                  </a:lnTo>
                  <a:lnTo>
                    <a:pt x="1085464" y="178453"/>
                  </a:lnTo>
                  <a:lnTo>
                    <a:pt x="1081875" y="179417"/>
                  </a:lnTo>
                  <a:lnTo>
                    <a:pt x="1078092" y="180382"/>
                  </a:lnTo>
                  <a:lnTo>
                    <a:pt x="1074274" y="181346"/>
                  </a:lnTo>
                  <a:lnTo>
                    <a:pt x="1070244" y="182311"/>
                  </a:lnTo>
                  <a:lnTo>
                    <a:pt x="1066185" y="183276"/>
                  </a:lnTo>
                  <a:lnTo>
                    <a:pt x="1061958" y="184240"/>
                  </a:lnTo>
                  <a:lnTo>
                    <a:pt x="1057679" y="185205"/>
                  </a:lnTo>
                  <a:lnTo>
                    <a:pt x="1053275" y="186169"/>
                  </a:lnTo>
                  <a:lnTo>
                    <a:pt x="1048798" y="187134"/>
                  </a:lnTo>
                  <a:lnTo>
                    <a:pt x="1044234" y="188099"/>
                  </a:lnTo>
                  <a:lnTo>
                    <a:pt x="1039585" y="189063"/>
                  </a:lnTo>
                  <a:lnTo>
                    <a:pt x="1034880" y="190028"/>
                  </a:lnTo>
                  <a:lnTo>
                    <a:pt x="1030083" y="190993"/>
                  </a:lnTo>
                  <a:lnTo>
                    <a:pt x="1025256" y="191957"/>
                  </a:lnTo>
                  <a:lnTo>
                    <a:pt x="1020337" y="192922"/>
                  </a:lnTo>
                  <a:lnTo>
                    <a:pt x="1015403" y="193886"/>
                  </a:lnTo>
                  <a:lnTo>
                    <a:pt x="1010392" y="194851"/>
                  </a:lnTo>
                  <a:lnTo>
                    <a:pt x="1005368" y="195816"/>
                  </a:lnTo>
                  <a:lnTo>
                    <a:pt x="1000294" y="196780"/>
                  </a:lnTo>
                  <a:lnTo>
                    <a:pt x="995206" y="197745"/>
                  </a:lnTo>
                  <a:lnTo>
                    <a:pt x="990090" y="198709"/>
                  </a:lnTo>
                  <a:lnTo>
                    <a:pt x="984964" y="199674"/>
                  </a:lnTo>
                  <a:lnTo>
                    <a:pt x="979827" y="200639"/>
                  </a:lnTo>
                  <a:lnTo>
                    <a:pt x="974690" y="201603"/>
                  </a:lnTo>
                  <a:lnTo>
                    <a:pt x="969552" y="202568"/>
                  </a:lnTo>
                  <a:lnTo>
                    <a:pt x="964430" y="203532"/>
                  </a:lnTo>
                  <a:lnTo>
                    <a:pt x="959311" y="204497"/>
                  </a:lnTo>
                  <a:lnTo>
                    <a:pt x="954230" y="205462"/>
                  </a:lnTo>
                  <a:lnTo>
                    <a:pt x="949158" y="206426"/>
                  </a:lnTo>
                  <a:lnTo>
                    <a:pt x="944137" y="207391"/>
                  </a:lnTo>
                  <a:lnTo>
                    <a:pt x="939137" y="208356"/>
                  </a:lnTo>
                  <a:lnTo>
                    <a:pt x="934196" y="209320"/>
                  </a:lnTo>
                  <a:lnTo>
                    <a:pt x="929294" y="210285"/>
                  </a:lnTo>
                  <a:lnTo>
                    <a:pt x="924450" y="211249"/>
                  </a:lnTo>
                  <a:lnTo>
                    <a:pt x="919670" y="212214"/>
                  </a:lnTo>
                  <a:lnTo>
                    <a:pt x="914942" y="213179"/>
                  </a:lnTo>
                  <a:lnTo>
                    <a:pt x="910310" y="214143"/>
                  </a:lnTo>
                  <a:lnTo>
                    <a:pt x="905716" y="215108"/>
                  </a:lnTo>
                  <a:lnTo>
                    <a:pt x="901253" y="216072"/>
                  </a:lnTo>
                  <a:lnTo>
                    <a:pt x="896813" y="217037"/>
                  </a:lnTo>
                  <a:lnTo>
                    <a:pt x="892539" y="218002"/>
                  </a:lnTo>
                  <a:lnTo>
                    <a:pt x="888296" y="218966"/>
                  </a:lnTo>
                  <a:lnTo>
                    <a:pt x="884207" y="219931"/>
                  </a:lnTo>
                  <a:lnTo>
                    <a:pt x="880181" y="220895"/>
                  </a:lnTo>
                  <a:lnTo>
                    <a:pt x="876292" y="221860"/>
                  </a:lnTo>
                  <a:lnTo>
                    <a:pt x="872502" y="222825"/>
                  </a:lnTo>
                  <a:lnTo>
                    <a:pt x="868828" y="223789"/>
                  </a:lnTo>
                  <a:lnTo>
                    <a:pt x="865294" y="224754"/>
                  </a:lnTo>
                  <a:lnTo>
                    <a:pt x="861847" y="225719"/>
                  </a:lnTo>
                  <a:lnTo>
                    <a:pt x="858586" y="226683"/>
                  </a:lnTo>
                  <a:lnTo>
                    <a:pt x="855380" y="227648"/>
                  </a:lnTo>
                  <a:lnTo>
                    <a:pt x="852406" y="228612"/>
                  </a:lnTo>
                  <a:lnTo>
                    <a:pt x="849471" y="229577"/>
                  </a:lnTo>
                  <a:lnTo>
                    <a:pt x="846782" y="230542"/>
                  </a:lnTo>
                  <a:lnTo>
                    <a:pt x="844153" y="231506"/>
                  </a:lnTo>
                  <a:lnTo>
                    <a:pt x="841737" y="232471"/>
                  </a:lnTo>
                  <a:lnTo>
                    <a:pt x="839426" y="233435"/>
                  </a:lnTo>
                  <a:lnTo>
                    <a:pt x="837293" y="234400"/>
                  </a:lnTo>
                  <a:lnTo>
                    <a:pt x="835310" y="235365"/>
                  </a:lnTo>
                  <a:lnTo>
                    <a:pt x="833467" y="236329"/>
                  </a:lnTo>
                  <a:lnTo>
                    <a:pt x="831823" y="237294"/>
                  </a:lnTo>
                  <a:lnTo>
                    <a:pt x="830277" y="238258"/>
                  </a:lnTo>
                  <a:lnTo>
                    <a:pt x="828979" y="239223"/>
                  </a:lnTo>
                  <a:lnTo>
                    <a:pt x="827735" y="240188"/>
                  </a:lnTo>
                  <a:lnTo>
                    <a:pt x="826790" y="241152"/>
                  </a:lnTo>
                  <a:lnTo>
                    <a:pt x="825891" y="242117"/>
                  </a:lnTo>
                  <a:lnTo>
                    <a:pt x="825265" y="243082"/>
                  </a:lnTo>
                  <a:lnTo>
                    <a:pt x="824724" y="244046"/>
                  </a:lnTo>
                  <a:lnTo>
                    <a:pt x="824410" y="245011"/>
                  </a:lnTo>
                  <a:lnTo>
                    <a:pt x="824230" y="245975"/>
                  </a:lnTo>
                  <a:lnTo>
                    <a:pt x="824230" y="246940"/>
                  </a:lnTo>
                  <a:lnTo>
                    <a:pt x="824410" y="247905"/>
                  </a:lnTo>
                  <a:lnTo>
                    <a:pt x="824724" y="248869"/>
                  </a:lnTo>
                  <a:lnTo>
                    <a:pt x="825265" y="249834"/>
                  </a:lnTo>
                  <a:lnTo>
                    <a:pt x="825891" y="250798"/>
                  </a:lnTo>
                  <a:lnTo>
                    <a:pt x="826790" y="251763"/>
                  </a:lnTo>
                  <a:lnTo>
                    <a:pt x="827735" y="252728"/>
                  </a:lnTo>
                  <a:lnTo>
                    <a:pt x="828979" y="253692"/>
                  </a:lnTo>
                  <a:lnTo>
                    <a:pt x="830277" y="254657"/>
                  </a:lnTo>
                  <a:lnTo>
                    <a:pt x="831823" y="255621"/>
                  </a:lnTo>
                  <a:lnTo>
                    <a:pt x="833467" y="256586"/>
                  </a:lnTo>
                  <a:lnTo>
                    <a:pt x="835310" y="257551"/>
                  </a:lnTo>
                  <a:lnTo>
                    <a:pt x="837293" y="258515"/>
                  </a:lnTo>
                  <a:lnTo>
                    <a:pt x="839426" y="259480"/>
                  </a:lnTo>
                  <a:lnTo>
                    <a:pt x="841737" y="260445"/>
                  </a:lnTo>
                  <a:lnTo>
                    <a:pt x="844153" y="261409"/>
                  </a:lnTo>
                  <a:lnTo>
                    <a:pt x="846782" y="262374"/>
                  </a:lnTo>
                  <a:lnTo>
                    <a:pt x="849471" y="263338"/>
                  </a:lnTo>
                  <a:lnTo>
                    <a:pt x="852406" y="264303"/>
                  </a:lnTo>
                  <a:lnTo>
                    <a:pt x="855380" y="265268"/>
                  </a:lnTo>
                  <a:lnTo>
                    <a:pt x="858586" y="266232"/>
                  </a:lnTo>
                  <a:lnTo>
                    <a:pt x="861847" y="267197"/>
                  </a:lnTo>
                  <a:lnTo>
                    <a:pt x="865294" y="268161"/>
                  </a:lnTo>
                  <a:lnTo>
                    <a:pt x="868828" y="269126"/>
                  </a:lnTo>
                  <a:lnTo>
                    <a:pt x="872502" y="270091"/>
                  </a:lnTo>
                  <a:lnTo>
                    <a:pt x="876292" y="271055"/>
                  </a:lnTo>
                  <a:lnTo>
                    <a:pt x="880181" y="272020"/>
                  </a:lnTo>
                  <a:lnTo>
                    <a:pt x="884207" y="272984"/>
                  </a:lnTo>
                  <a:lnTo>
                    <a:pt x="888296" y="273949"/>
                  </a:lnTo>
                  <a:lnTo>
                    <a:pt x="892539" y="274914"/>
                  </a:lnTo>
                  <a:lnTo>
                    <a:pt x="896813" y="275878"/>
                  </a:lnTo>
                  <a:lnTo>
                    <a:pt x="901253" y="276843"/>
                  </a:lnTo>
                  <a:lnTo>
                    <a:pt x="905716" y="277808"/>
                  </a:lnTo>
                  <a:lnTo>
                    <a:pt x="910310" y="278772"/>
                  </a:lnTo>
                  <a:lnTo>
                    <a:pt x="914942" y="279737"/>
                  </a:lnTo>
                  <a:lnTo>
                    <a:pt x="919670" y="280701"/>
                  </a:lnTo>
                  <a:lnTo>
                    <a:pt x="924450" y="281666"/>
                  </a:lnTo>
                  <a:lnTo>
                    <a:pt x="929294" y="282631"/>
                  </a:lnTo>
                  <a:lnTo>
                    <a:pt x="934196" y="283595"/>
                  </a:lnTo>
                  <a:lnTo>
                    <a:pt x="939137" y="284560"/>
                  </a:lnTo>
                  <a:lnTo>
                    <a:pt x="944137" y="285524"/>
                  </a:lnTo>
                  <a:lnTo>
                    <a:pt x="949158" y="286489"/>
                  </a:lnTo>
                  <a:lnTo>
                    <a:pt x="954230" y="287454"/>
                  </a:lnTo>
                  <a:lnTo>
                    <a:pt x="959311" y="288418"/>
                  </a:lnTo>
                  <a:lnTo>
                    <a:pt x="964430" y="289383"/>
                  </a:lnTo>
                  <a:lnTo>
                    <a:pt x="969552" y="290347"/>
                  </a:lnTo>
                  <a:lnTo>
                    <a:pt x="974690" y="291312"/>
                  </a:lnTo>
                  <a:lnTo>
                    <a:pt x="979827" y="292277"/>
                  </a:lnTo>
                  <a:lnTo>
                    <a:pt x="984964" y="293241"/>
                  </a:lnTo>
                  <a:lnTo>
                    <a:pt x="990090" y="294206"/>
                  </a:lnTo>
                  <a:lnTo>
                    <a:pt x="995206" y="295171"/>
                  </a:lnTo>
                  <a:lnTo>
                    <a:pt x="1000294" y="296135"/>
                  </a:lnTo>
                  <a:lnTo>
                    <a:pt x="1005368" y="297100"/>
                  </a:lnTo>
                  <a:lnTo>
                    <a:pt x="1010392" y="298064"/>
                  </a:lnTo>
                  <a:lnTo>
                    <a:pt x="1015403" y="299029"/>
                  </a:lnTo>
                  <a:lnTo>
                    <a:pt x="1020337" y="299994"/>
                  </a:lnTo>
                  <a:lnTo>
                    <a:pt x="1025256" y="300958"/>
                  </a:lnTo>
                  <a:lnTo>
                    <a:pt x="1030083" y="301923"/>
                  </a:lnTo>
                  <a:lnTo>
                    <a:pt x="1034880" y="302887"/>
                  </a:lnTo>
                  <a:lnTo>
                    <a:pt x="1039585" y="303852"/>
                  </a:lnTo>
                  <a:lnTo>
                    <a:pt x="1044234" y="304817"/>
                  </a:lnTo>
                  <a:lnTo>
                    <a:pt x="1048798" y="305781"/>
                  </a:lnTo>
                  <a:lnTo>
                    <a:pt x="1053275" y="306746"/>
                  </a:lnTo>
                  <a:lnTo>
                    <a:pt x="1057679" y="307710"/>
                  </a:lnTo>
                  <a:lnTo>
                    <a:pt x="1061958" y="308675"/>
                  </a:lnTo>
                  <a:lnTo>
                    <a:pt x="1066185" y="309640"/>
                  </a:lnTo>
                  <a:lnTo>
                    <a:pt x="1070244" y="310604"/>
                  </a:lnTo>
                  <a:lnTo>
                    <a:pt x="1074274" y="311569"/>
                  </a:lnTo>
                  <a:lnTo>
                    <a:pt x="1078092" y="312534"/>
                  </a:lnTo>
                  <a:lnTo>
                    <a:pt x="1081875" y="313498"/>
                  </a:lnTo>
                  <a:lnTo>
                    <a:pt x="1085464" y="314463"/>
                  </a:lnTo>
                  <a:lnTo>
                    <a:pt x="1088979" y="315427"/>
                  </a:lnTo>
                  <a:lnTo>
                    <a:pt x="1092324" y="316392"/>
                  </a:lnTo>
                  <a:lnTo>
                    <a:pt x="1095552" y="317357"/>
                  </a:lnTo>
                  <a:lnTo>
                    <a:pt x="1098639" y="318321"/>
                  </a:lnTo>
                  <a:lnTo>
                    <a:pt x="1101560" y="319286"/>
                  </a:lnTo>
                  <a:lnTo>
                    <a:pt x="1104376" y="320250"/>
                  </a:lnTo>
                  <a:lnTo>
                    <a:pt x="1106976" y="321215"/>
                  </a:lnTo>
                  <a:lnTo>
                    <a:pt x="1109507" y="322180"/>
                  </a:lnTo>
                  <a:lnTo>
                    <a:pt x="1111769" y="323144"/>
                  </a:lnTo>
                  <a:lnTo>
                    <a:pt x="1113987" y="324109"/>
                  </a:lnTo>
                  <a:lnTo>
                    <a:pt x="1115917" y="325073"/>
                  </a:lnTo>
                  <a:lnTo>
                    <a:pt x="1117781" y="326038"/>
                  </a:lnTo>
                  <a:lnTo>
                    <a:pt x="1119397" y="327003"/>
                  </a:lnTo>
                  <a:lnTo>
                    <a:pt x="1120897" y="327967"/>
                  </a:lnTo>
                  <a:lnTo>
                    <a:pt x="1122191" y="328932"/>
                  </a:lnTo>
                  <a:lnTo>
                    <a:pt x="1123317" y="329897"/>
                  </a:lnTo>
                  <a:lnTo>
                    <a:pt x="1124282" y="330861"/>
                  </a:lnTo>
                  <a:lnTo>
                    <a:pt x="1125027" y="331826"/>
                  </a:lnTo>
                  <a:lnTo>
                    <a:pt x="1125658" y="332790"/>
                  </a:lnTo>
                  <a:lnTo>
                    <a:pt x="1126016" y="333755"/>
                  </a:lnTo>
                  <a:lnTo>
                    <a:pt x="1126310" y="334720"/>
                  </a:lnTo>
                  <a:lnTo>
                    <a:pt x="1126276" y="335684"/>
                  </a:lnTo>
                  <a:lnTo>
                    <a:pt x="1126191" y="336649"/>
                  </a:lnTo>
                  <a:lnTo>
                    <a:pt x="1125804" y="337613"/>
                  </a:lnTo>
                  <a:lnTo>
                    <a:pt x="1125326" y="338578"/>
                  </a:lnTo>
                  <a:lnTo>
                    <a:pt x="1124598" y="339543"/>
                  </a:lnTo>
                  <a:lnTo>
                    <a:pt x="1123728" y="340507"/>
                  </a:lnTo>
                  <a:lnTo>
                    <a:pt x="1122659" y="341472"/>
                  </a:lnTo>
                  <a:lnTo>
                    <a:pt x="1121399" y="342436"/>
                  </a:lnTo>
                  <a:lnTo>
                    <a:pt x="1119994" y="343401"/>
                  </a:lnTo>
                  <a:lnTo>
                    <a:pt x="1118348" y="344366"/>
                  </a:lnTo>
                  <a:lnTo>
                    <a:pt x="1116609" y="345330"/>
                  </a:lnTo>
                  <a:lnTo>
                    <a:pt x="1114585" y="346295"/>
                  </a:lnTo>
                  <a:lnTo>
                    <a:pt x="1112511" y="347260"/>
                  </a:lnTo>
                  <a:lnTo>
                    <a:pt x="1110121" y="348224"/>
                  </a:lnTo>
                  <a:lnTo>
                    <a:pt x="1107678" y="349189"/>
                  </a:lnTo>
                  <a:lnTo>
                    <a:pt x="1104973" y="350153"/>
                  </a:lnTo>
                  <a:lnTo>
                    <a:pt x="1102171" y="351118"/>
                  </a:lnTo>
                  <a:lnTo>
                    <a:pt x="1099160" y="352083"/>
                  </a:lnTo>
                  <a:lnTo>
                    <a:pt x="1096009" y="353047"/>
                  </a:lnTo>
                  <a:lnTo>
                    <a:pt x="1092702" y="354012"/>
                  </a:lnTo>
                  <a:lnTo>
                    <a:pt x="1089217" y="354976"/>
                  </a:lnTo>
                  <a:lnTo>
                    <a:pt x="1085624" y="355941"/>
                  </a:lnTo>
                  <a:lnTo>
                    <a:pt x="1081818" y="356906"/>
                  </a:lnTo>
                  <a:lnTo>
                    <a:pt x="1077950" y="357870"/>
                  </a:lnTo>
                  <a:lnTo>
                    <a:pt x="1073839" y="358835"/>
                  </a:lnTo>
                  <a:lnTo>
                    <a:pt x="1069690" y="359799"/>
                  </a:lnTo>
                  <a:lnTo>
                    <a:pt x="1065310" y="360764"/>
                  </a:lnTo>
                  <a:lnTo>
                    <a:pt x="1060877" y="361729"/>
                  </a:lnTo>
                  <a:lnTo>
                    <a:pt x="1056262" y="362693"/>
                  </a:lnTo>
                  <a:lnTo>
                    <a:pt x="1051563" y="363658"/>
                  </a:lnTo>
                  <a:lnTo>
                    <a:pt x="1046726" y="364623"/>
                  </a:lnTo>
                  <a:lnTo>
                    <a:pt x="1041780" y="365587"/>
                  </a:lnTo>
                  <a:lnTo>
                    <a:pt x="1036737" y="366552"/>
                  </a:lnTo>
                  <a:lnTo>
                    <a:pt x="1031564" y="367516"/>
                  </a:lnTo>
                  <a:lnTo>
                    <a:pt x="1026330" y="368481"/>
                  </a:lnTo>
                  <a:lnTo>
                    <a:pt x="1020951" y="369446"/>
                  </a:lnTo>
                  <a:lnTo>
                    <a:pt x="1015541" y="370410"/>
                  </a:lnTo>
                  <a:lnTo>
                    <a:pt x="1009976" y="371375"/>
                  </a:lnTo>
                  <a:lnTo>
                    <a:pt x="1004388" y="372339"/>
                  </a:lnTo>
                  <a:lnTo>
                    <a:pt x="998677" y="373304"/>
                  </a:lnTo>
                  <a:lnTo>
                    <a:pt x="992929" y="374269"/>
                  </a:lnTo>
                  <a:lnTo>
                    <a:pt x="987091" y="375233"/>
                  </a:lnTo>
                  <a:lnTo>
                    <a:pt x="981205" y="376198"/>
                  </a:lnTo>
                  <a:lnTo>
                    <a:pt x="975256" y="377162"/>
                  </a:lnTo>
                  <a:lnTo>
                    <a:pt x="969252" y="378127"/>
                  </a:lnTo>
                  <a:lnTo>
                    <a:pt x="963210" y="379092"/>
                  </a:lnTo>
                  <a:lnTo>
                    <a:pt x="957110" y="380056"/>
                  </a:lnTo>
                  <a:lnTo>
                    <a:pt x="950990" y="381021"/>
                  </a:lnTo>
                  <a:lnTo>
                    <a:pt x="944816" y="381986"/>
                  </a:lnTo>
                  <a:lnTo>
                    <a:pt x="938632" y="382950"/>
                  </a:lnTo>
                  <a:lnTo>
                    <a:pt x="932405" y="383915"/>
                  </a:lnTo>
                  <a:lnTo>
                    <a:pt x="926172" y="384879"/>
                  </a:lnTo>
                  <a:lnTo>
                    <a:pt x="919915" y="385844"/>
                  </a:lnTo>
                  <a:lnTo>
                    <a:pt x="913652" y="386809"/>
                  </a:lnTo>
                  <a:lnTo>
                    <a:pt x="907380" y="387773"/>
                  </a:lnTo>
                  <a:lnTo>
                    <a:pt x="901108" y="388738"/>
                  </a:lnTo>
                  <a:lnTo>
                    <a:pt x="894836" y="389702"/>
                  </a:lnTo>
                  <a:lnTo>
                    <a:pt x="888572" y="390667"/>
                  </a:lnTo>
                  <a:lnTo>
                    <a:pt x="882314" y="391632"/>
                  </a:lnTo>
                  <a:lnTo>
                    <a:pt x="876078" y="392596"/>
                  </a:lnTo>
                  <a:lnTo>
                    <a:pt x="869847" y="393561"/>
                  </a:lnTo>
                  <a:lnTo>
                    <a:pt x="863655" y="394525"/>
                  </a:lnTo>
                  <a:lnTo>
                    <a:pt x="857471" y="395490"/>
                  </a:lnTo>
                  <a:lnTo>
                    <a:pt x="851335" y="396455"/>
                  </a:lnTo>
                  <a:lnTo>
                    <a:pt x="845214" y="397419"/>
                  </a:lnTo>
                  <a:lnTo>
                    <a:pt x="839144" y="398384"/>
                  </a:lnTo>
                  <a:lnTo>
                    <a:pt x="833103" y="399349"/>
                  </a:lnTo>
                  <a:lnTo>
                    <a:pt x="827109" y="400313"/>
                  </a:lnTo>
                  <a:lnTo>
                    <a:pt x="821162" y="401278"/>
                  </a:lnTo>
                  <a:lnTo>
                    <a:pt x="815255" y="402242"/>
                  </a:lnTo>
                  <a:lnTo>
                    <a:pt x="809415" y="403207"/>
                  </a:lnTo>
                  <a:lnTo>
                    <a:pt x="803605" y="404172"/>
                  </a:lnTo>
                  <a:lnTo>
                    <a:pt x="797884" y="405136"/>
                  </a:lnTo>
                  <a:lnTo>
                    <a:pt x="792180" y="406101"/>
                  </a:lnTo>
                  <a:lnTo>
                    <a:pt x="786589" y="407065"/>
                  </a:lnTo>
                  <a:lnTo>
                    <a:pt x="781016" y="408030"/>
                  </a:lnTo>
                  <a:lnTo>
                    <a:pt x="775547" y="408995"/>
                  </a:lnTo>
                  <a:lnTo>
                    <a:pt x="770117" y="409959"/>
                  </a:lnTo>
                  <a:lnTo>
                    <a:pt x="764776" y="410924"/>
                  </a:lnTo>
                  <a:lnTo>
                    <a:pt x="759496" y="411888"/>
                  </a:lnTo>
                  <a:lnTo>
                    <a:pt x="754289" y="412853"/>
                  </a:lnTo>
                  <a:lnTo>
                    <a:pt x="749167" y="413818"/>
                  </a:lnTo>
                  <a:lnTo>
                    <a:pt x="744100" y="414782"/>
                  </a:lnTo>
                  <a:lnTo>
                    <a:pt x="739141" y="415747"/>
                  </a:lnTo>
                  <a:lnTo>
                    <a:pt x="734219" y="416712"/>
                  </a:lnTo>
                  <a:lnTo>
                    <a:pt x="729429" y="417676"/>
                  </a:lnTo>
                  <a:lnTo>
                    <a:pt x="724662" y="418641"/>
                  </a:lnTo>
                  <a:lnTo>
                    <a:pt x="720039" y="419605"/>
                  </a:lnTo>
                  <a:lnTo>
                    <a:pt x="715446" y="420570"/>
                  </a:lnTo>
                  <a:lnTo>
                    <a:pt x="710976" y="421535"/>
                  </a:lnTo>
                  <a:lnTo>
                    <a:pt x="706561" y="422499"/>
                  </a:lnTo>
                  <a:lnTo>
                    <a:pt x="702246" y="423464"/>
                  </a:lnTo>
                  <a:lnTo>
                    <a:pt x="698010" y="424428"/>
                  </a:lnTo>
                  <a:lnTo>
                    <a:pt x="693851" y="425393"/>
                  </a:lnTo>
                  <a:lnTo>
                    <a:pt x="689796" y="426358"/>
                  </a:lnTo>
                  <a:lnTo>
                    <a:pt x="685794" y="427322"/>
                  </a:lnTo>
                  <a:lnTo>
                    <a:pt x="681919" y="428287"/>
                  </a:lnTo>
                  <a:lnTo>
                    <a:pt x="678075" y="429251"/>
                  </a:lnTo>
                  <a:lnTo>
                    <a:pt x="674380" y="430216"/>
                  </a:lnTo>
                  <a:lnTo>
                    <a:pt x="670709" y="431181"/>
                  </a:lnTo>
                  <a:lnTo>
                    <a:pt x="667177" y="432145"/>
                  </a:lnTo>
                  <a:lnTo>
                    <a:pt x="663685" y="433110"/>
                  </a:lnTo>
                  <a:lnTo>
                    <a:pt x="660306" y="434075"/>
                  </a:lnTo>
                  <a:lnTo>
                    <a:pt x="656990" y="435039"/>
                  </a:lnTo>
                  <a:lnTo>
                    <a:pt x="653764" y="436004"/>
                  </a:lnTo>
                  <a:lnTo>
                    <a:pt x="650622" y="436968"/>
                  </a:lnTo>
                  <a:lnTo>
                    <a:pt x="647546" y="437933"/>
                  </a:lnTo>
                  <a:lnTo>
                    <a:pt x="644574" y="438898"/>
                  </a:lnTo>
                  <a:lnTo>
                    <a:pt x="641645" y="439862"/>
                  </a:lnTo>
                  <a:lnTo>
                    <a:pt x="638841" y="440827"/>
                  </a:lnTo>
                  <a:lnTo>
                    <a:pt x="636058" y="441791"/>
                  </a:lnTo>
                  <a:lnTo>
                    <a:pt x="633414" y="442756"/>
                  </a:lnTo>
                  <a:lnTo>
                    <a:pt x="630792" y="443721"/>
                  </a:lnTo>
                  <a:lnTo>
                    <a:pt x="628286" y="444685"/>
                  </a:lnTo>
                  <a:lnTo>
                    <a:pt x="625822" y="445650"/>
                  </a:lnTo>
                  <a:lnTo>
                    <a:pt x="623449" y="446614"/>
                  </a:lnTo>
                  <a:lnTo>
                    <a:pt x="621136" y="447579"/>
                  </a:lnTo>
                  <a:lnTo>
                    <a:pt x="618894" y="448544"/>
                  </a:lnTo>
                  <a:lnTo>
                    <a:pt x="616728" y="449508"/>
                  </a:lnTo>
                  <a:lnTo>
                    <a:pt x="614611" y="450473"/>
                  </a:lnTo>
                  <a:lnTo>
                    <a:pt x="612586" y="451438"/>
                  </a:lnTo>
                  <a:lnTo>
                    <a:pt x="610590" y="452402"/>
                  </a:lnTo>
                  <a:lnTo>
                    <a:pt x="608702" y="453367"/>
                  </a:lnTo>
                  <a:lnTo>
                    <a:pt x="606831" y="454331"/>
                  </a:lnTo>
                  <a:lnTo>
                    <a:pt x="605064" y="455296"/>
                  </a:lnTo>
                  <a:lnTo>
                    <a:pt x="603322" y="456261"/>
                  </a:lnTo>
                  <a:lnTo>
                    <a:pt x="601664" y="457225"/>
                  </a:lnTo>
                  <a:lnTo>
                    <a:pt x="600044" y="458190"/>
                  </a:lnTo>
                  <a:lnTo>
                    <a:pt x="598490" y="459154"/>
                  </a:lnTo>
                  <a:lnTo>
                    <a:pt x="596987" y="460119"/>
                  </a:lnTo>
                  <a:lnTo>
                    <a:pt x="595532" y="461084"/>
                  </a:lnTo>
                  <a:lnTo>
                    <a:pt x="594141" y="462048"/>
                  </a:lnTo>
                  <a:lnTo>
                    <a:pt x="592781" y="463013"/>
                  </a:lnTo>
                  <a:lnTo>
                    <a:pt x="591495" y="463977"/>
                  </a:lnTo>
                  <a:lnTo>
                    <a:pt x="590225" y="464942"/>
                  </a:lnTo>
                  <a:lnTo>
                    <a:pt x="589038" y="465907"/>
                  </a:lnTo>
                  <a:lnTo>
                    <a:pt x="587864" y="466871"/>
                  </a:lnTo>
                  <a:lnTo>
                    <a:pt x="586762" y="467836"/>
                  </a:lnTo>
                  <a:lnTo>
                    <a:pt x="585680" y="468801"/>
                  </a:lnTo>
                  <a:lnTo>
                    <a:pt x="584655" y="469765"/>
                  </a:lnTo>
                  <a:lnTo>
                    <a:pt x="583661" y="470730"/>
                  </a:lnTo>
                  <a:lnTo>
                    <a:pt x="582709" y="471694"/>
                  </a:lnTo>
                  <a:lnTo>
                    <a:pt x="581797" y="472659"/>
                  </a:lnTo>
                  <a:lnTo>
                    <a:pt x="580914" y="473624"/>
                  </a:lnTo>
                  <a:lnTo>
                    <a:pt x="580079" y="474588"/>
                  </a:lnTo>
                  <a:lnTo>
                    <a:pt x="579261" y="475553"/>
                  </a:lnTo>
                  <a:lnTo>
                    <a:pt x="578498" y="476517"/>
                  </a:lnTo>
                  <a:lnTo>
                    <a:pt x="577743" y="477482"/>
                  </a:lnTo>
                  <a:lnTo>
                    <a:pt x="577045" y="478447"/>
                  </a:lnTo>
                  <a:lnTo>
                    <a:pt x="576356" y="479411"/>
                  </a:lnTo>
                  <a:lnTo>
                    <a:pt x="575711" y="480376"/>
                  </a:lnTo>
                  <a:lnTo>
                    <a:pt x="575084" y="481340"/>
                  </a:lnTo>
                  <a:lnTo>
                    <a:pt x="574490" y="482305"/>
                  </a:lnTo>
                  <a:lnTo>
                    <a:pt x="573919" y="483270"/>
                  </a:lnTo>
                  <a:lnTo>
                    <a:pt x="573373" y="484234"/>
                  </a:lnTo>
                  <a:lnTo>
                    <a:pt x="572855" y="485199"/>
                  </a:lnTo>
                  <a:lnTo>
                    <a:pt x="572353" y="486164"/>
                  </a:lnTo>
                  <a:lnTo>
                    <a:pt x="571884" y="487128"/>
                  </a:lnTo>
                  <a:lnTo>
                    <a:pt x="571423" y="488093"/>
                  </a:lnTo>
                  <a:lnTo>
                    <a:pt x="570999" y="489057"/>
                  </a:lnTo>
                  <a:lnTo>
                    <a:pt x="570580" y="490022"/>
                  </a:lnTo>
                  <a:lnTo>
                    <a:pt x="570193" y="490987"/>
                  </a:lnTo>
                  <a:lnTo>
                    <a:pt x="569815" y="491951"/>
                  </a:lnTo>
                  <a:lnTo>
                    <a:pt x="569462" y="4929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6113300" y="1198960"/>
              <a:ext cx="130361" cy="5007971"/>
            </a:xfrm>
            <a:custGeom>
              <a:avLst/>
              <a:pathLst>
                <a:path w="130361" h="5007971">
                  <a:moveTo>
                    <a:pt x="64618" y="5007971"/>
                  </a:moveTo>
                  <a:lnTo>
                    <a:pt x="64581" y="4998171"/>
                  </a:lnTo>
                  <a:lnTo>
                    <a:pt x="64542" y="4988370"/>
                  </a:lnTo>
                  <a:lnTo>
                    <a:pt x="64501" y="4978570"/>
                  </a:lnTo>
                  <a:lnTo>
                    <a:pt x="64457" y="4968770"/>
                  </a:lnTo>
                  <a:lnTo>
                    <a:pt x="64411" y="4958969"/>
                  </a:lnTo>
                  <a:lnTo>
                    <a:pt x="64362" y="4949169"/>
                  </a:lnTo>
                  <a:lnTo>
                    <a:pt x="64311" y="4939369"/>
                  </a:lnTo>
                  <a:lnTo>
                    <a:pt x="64256" y="4929568"/>
                  </a:lnTo>
                  <a:lnTo>
                    <a:pt x="64199" y="4919768"/>
                  </a:lnTo>
                  <a:lnTo>
                    <a:pt x="64139" y="4909968"/>
                  </a:lnTo>
                  <a:lnTo>
                    <a:pt x="64075" y="4900167"/>
                  </a:lnTo>
                  <a:lnTo>
                    <a:pt x="64009" y="4890367"/>
                  </a:lnTo>
                  <a:lnTo>
                    <a:pt x="63937" y="4880567"/>
                  </a:lnTo>
                  <a:lnTo>
                    <a:pt x="63864" y="4870766"/>
                  </a:lnTo>
                  <a:lnTo>
                    <a:pt x="63786" y="4860966"/>
                  </a:lnTo>
                  <a:lnTo>
                    <a:pt x="63703" y="4851166"/>
                  </a:lnTo>
                  <a:lnTo>
                    <a:pt x="63618" y="4841365"/>
                  </a:lnTo>
                  <a:lnTo>
                    <a:pt x="63527" y="4831565"/>
                  </a:lnTo>
                  <a:lnTo>
                    <a:pt x="63433" y="4821765"/>
                  </a:lnTo>
                  <a:lnTo>
                    <a:pt x="63332" y="4811964"/>
                  </a:lnTo>
                  <a:lnTo>
                    <a:pt x="63229" y="4802164"/>
                  </a:lnTo>
                  <a:lnTo>
                    <a:pt x="63119" y="4792364"/>
                  </a:lnTo>
                  <a:lnTo>
                    <a:pt x="63004" y="4782563"/>
                  </a:lnTo>
                  <a:lnTo>
                    <a:pt x="62886" y="4772763"/>
                  </a:lnTo>
                  <a:lnTo>
                    <a:pt x="62759" y="4762963"/>
                  </a:lnTo>
                  <a:lnTo>
                    <a:pt x="62629" y="4753162"/>
                  </a:lnTo>
                  <a:lnTo>
                    <a:pt x="62491" y="4743362"/>
                  </a:lnTo>
                  <a:lnTo>
                    <a:pt x="62348" y="4733562"/>
                  </a:lnTo>
                  <a:lnTo>
                    <a:pt x="62199" y="4723761"/>
                  </a:lnTo>
                  <a:lnTo>
                    <a:pt x="62042" y="4713961"/>
                  </a:lnTo>
                  <a:lnTo>
                    <a:pt x="61881" y="4704161"/>
                  </a:lnTo>
                  <a:lnTo>
                    <a:pt x="61709" y="4694360"/>
                  </a:lnTo>
                  <a:lnTo>
                    <a:pt x="61534" y="4684560"/>
                  </a:lnTo>
                  <a:lnTo>
                    <a:pt x="61348" y="4674760"/>
                  </a:lnTo>
                  <a:lnTo>
                    <a:pt x="61157" y="4664959"/>
                  </a:lnTo>
                  <a:lnTo>
                    <a:pt x="60957" y="4655159"/>
                  </a:lnTo>
                  <a:lnTo>
                    <a:pt x="60749" y="4645359"/>
                  </a:lnTo>
                  <a:lnTo>
                    <a:pt x="60535" y="4635558"/>
                  </a:lnTo>
                  <a:lnTo>
                    <a:pt x="60308" y="4625758"/>
                  </a:lnTo>
                  <a:lnTo>
                    <a:pt x="60078" y="4615958"/>
                  </a:lnTo>
                  <a:lnTo>
                    <a:pt x="59834" y="4606157"/>
                  </a:lnTo>
                  <a:lnTo>
                    <a:pt x="59584" y="4596357"/>
                  </a:lnTo>
                  <a:lnTo>
                    <a:pt x="59324" y="4586557"/>
                  </a:lnTo>
                  <a:lnTo>
                    <a:pt x="59054" y="4576756"/>
                  </a:lnTo>
                  <a:lnTo>
                    <a:pt x="58777" y="4566956"/>
                  </a:lnTo>
                  <a:lnTo>
                    <a:pt x="58485" y="4557156"/>
                  </a:lnTo>
                  <a:lnTo>
                    <a:pt x="58189" y="4547355"/>
                  </a:lnTo>
                  <a:lnTo>
                    <a:pt x="57878" y="4537555"/>
                  </a:lnTo>
                  <a:lnTo>
                    <a:pt x="57559" y="4527755"/>
                  </a:lnTo>
                  <a:lnTo>
                    <a:pt x="57229" y="4517954"/>
                  </a:lnTo>
                  <a:lnTo>
                    <a:pt x="56887" y="4508154"/>
                  </a:lnTo>
                  <a:lnTo>
                    <a:pt x="56539" y="4498354"/>
                  </a:lnTo>
                  <a:lnTo>
                    <a:pt x="56173" y="4488553"/>
                  </a:lnTo>
                  <a:lnTo>
                    <a:pt x="55801" y="4478753"/>
                  </a:lnTo>
                  <a:lnTo>
                    <a:pt x="55414" y="4468953"/>
                  </a:lnTo>
                  <a:lnTo>
                    <a:pt x="55018" y="4459152"/>
                  </a:lnTo>
                  <a:lnTo>
                    <a:pt x="54610" y="4449352"/>
                  </a:lnTo>
                  <a:lnTo>
                    <a:pt x="54189" y="4439552"/>
                  </a:lnTo>
                  <a:lnTo>
                    <a:pt x="53761" y="4429751"/>
                  </a:lnTo>
                  <a:lnTo>
                    <a:pt x="53313" y="4419951"/>
                  </a:lnTo>
                  <a:lnTo>
                    <a:pt x="52861" y="4410151"/>
                  </a:lnTo>
                  <a:lnTo>
                    <a:pt x="52391" y="4400350"/>
                  </a:lnTo>
                  <a:lnTo>
                    <a:pt x="51912" y="4390550"/>
                  </a:lnTo>
                  <a:lnTo>
                    <a:pt x="51422" y="4380750"/>
                  </a:lnTo>
                  <a:lnTo>
                    <a:pt x="50916" y="4370949"/>
                  </a:lnTo>
                  <a:lnTo>
                    <a:pt x="50404" y="4361149"/>
                  </a:lnTo>
                  <a:lnTo>
                    <a:pt x="49872" y="4351349"/>
                  </a:lnTo>
                  <a:lnTo>
                    <a:pt x="49335" y="4341548"/>
                  </a:lnTo>
                  <a:lnTo>
                    <a:pt x="48781" y="4331748"/>
                  </a:lnTo>
                  <a:lnTo>
                    <a:pt x="48217" y="4321948"/>
                  </a:lnTo>
                  <a:lnTo>
                    <a:pt x="47643" y="4312147"/>
                  </a:lnTo>
                  <a:lnTo>
                    <a:pt x="47053" y="4302347"/>
                  </a:lnTo>
                  <a:lnTo>
                    <a:pt x="46458" y="4292547"/>
                  </a:lnTo>
                  <a:lnTo>
                    <a:pt x="45843" y="4282746"/>
                  </a:lnTo>
                  <a:lnTo>
                    <a:pt x="45223" y="4272946"/>
                  </a:lnTo>
                  <a:lnTo>
                    <a:pt x="44588" y="4263146"/>
                  </a:lnTo>
                  <a:lnTo>
                    <a:pt x="43943" y="4253345"/>
                  </a:lnTo>
                  <a:lnTo>
                    <a:pt x="43289" y="4243545"/>
                  </a:lnTo>
                  <a:lnTo>
                    <a:pt x="42621" y="4233745"/>
                  </a:lnTo>
                  <a:lnTo>
                    <a:pt x="41949" y="4223944"/>
                  </a:lnTo>
                  <a:lnTo>
                    <a:pt x="41258" y="4214144"/>
                  </a:lnTo>
                  <a:lnTo>
                    <a:pt x="40564" y="4204344"/>
                  </a:lnTo>
                  <a:lnTo>
                    <a:pt x="39857" y="4194543"/>
                  </a:lnTo>
                  <a:lnTo>
                    <a:pt x="39142" y="4184743"/>
                  </a:lnTo>
                  <a:lnTo>
                    <a:pt x="38419" y="4174943"/>
                  </a:lnTo>
                  <a:lnTo>
                    <a:pt x="37686" y="4165142"/>
                  </a:lnTo>
                  <a:lnTo>
                    <a:pt x="36948" y="4155342"/>
                  </a:lnTo>
                  <a:lnTo>
                    <a:pt x="36198" y="4145542"/>
                  </a:lnTo>
                  <a:lnTo>
                    <a:pt x="35444" y="4135741"/>
                  </a:lnTo>
                  <a:lnTo>
                    <a:pt x="34681" y="4125941"/>
                  </a:lnTo>
                  <a:lnTo>
                    <a:pt x="33913" y="4116141"/>
                  </a:lnTo>
                  <a:lnTo>
                    <a:pt x="33140" y="4106340"/>
                  </a:lnTo>
                  <a:lnTo>
                    <a:pt x="32360" y="4096540"/>
                  </a:lnTo>
                  <a:lnTo>
                    <a:pt x="31577" y="4086740"/>
                  </a:lnTo>
                  <a:lnTo>
                    <a:pt x="30788" y="4076939"/>
                  </a:lnTo>
                  <a:lnTo>
                    <a:pt x="29997" y="4067139"/>
                  </a:lnTo>
                  <a:lnTo>
                    <a:pt x="29202" y="4057339"/>
                  </a:lnTo>
                  <a:lnTo>
                    <a:pt x="28404" y="4047538"/>
                  </a:lnTo>
                  <a:lnTo>
                    <a:pt x="27605" y="4037738"/>
                  </a:lnTo>
                  <a:lnTo>
                    <a:pt x="26805" y="4027938"/>
                  </a:lnTo>
                  <a:lnTo>
                    <a:pt x="26004" y="4018137"/>
                  </a:lnTo>
                  <a:lnTo>
                    <a:pt x="25203" y="4008337"/>
                  </a:lnTo>
                  <a:lnTo>
                    <a:pt x="24403" y="3998537"/>
                  </a:lnTo>
                  <a:lnTo>
                    <a:pt x="23605" y="3988736"/>
                  </a:lnTo>
                  <a:lnTo>
                    <a:pt x="22808" y="3978936"/>
                  </a:lnTo>
                  <a:lnTo>
                    <a:pt x="22014" y="3969136"/>
                  </a:lnTo>
                  <a:lnTo>
                    <a:pt x="21225" y="3959335"/>
                  </a:lnTo>
                  <a:lnTo>
                    <a:pt x="20437" y="3949535"/>
                  </a:lnTo>
                  <a:lnTo>
                    <a:pt x="19657" y="3939735"/>
                  </a:lnTo>
                  <a:lnTo>
                    <a:pt x="18881" y="3929934"/>
                  </a:lnTo>
                  <a:lnTo>
                    <a:pt x="18112" y="3920134"/>
                  </a:lnTo>
                  <a:lnTo>
                    <a:pt x="17351" y="3910334"/>
                  </a:lnTo>
                  <a:lnTo>
                    <a:pt x="16595" y="3900533"/>
                  </a:lnTo>
                  <a:lnTo>
                    <a:pt x="15852" y="3890733"/>
                  </a:lnTo>
                  <a:lnTo>
                    <a:pt x="15113" y="3880933"/>
                  </a:lnTo>
                  <a:lnTo>
                    <a:pt x="14389" y="3871132"/>
                  </a:lnTo>
                  <a:lnTo>
                    <a:pt x="13673" y="3861332"/>
                  </a:lnTo>
                  <a:lnTo>
                    <a:pt x="12969" y="3851532"/>
                  </a:lnTo>
                  <a:lnTo>
                    <a:pt x="12278" y="3841731"/>
                  </a:lnTo>
                  <a:lnTo>
                    <a:pt x="11596" y="3831931"/>
                  </a:lnTo>
                  <a:lnTo>
                    <a:pt x="10935" y="3822131"/>
                  </a:lnTo>
                  <a:lnTo>
                    <a:pt x="10279" y="3812330"/>
                  </a:lnTo>
                  <a:lnTo>
                    <a:pt x="9647" y="3802530"/>
                  </a:lnTo>
                  <a:lnTo>
                    <a:pt x="9025" y="3792729"/>
                  </a:lnTo>
                  <a:lnTo>
                    <a:pt x="8421" y="3782929"/>
                  </a:lnTo>
                  <a:lnTo>
                    <a:pt x="7834" y="3773129"/>
                  </a:lnTo>
                  <a:lnTo>
                    <a:pt x="7260" y="3763328"/>
                  </a:lnTo>
                  <a:lnTo>
                    <a:pt x="6713" y="3753528"/>
                  </a:lnTo>
                  <a:lnTo>
                    <a:pt x="6174" y="3743728"/>
                  </a:lnTo>
                  <a:lnTo>
                    <a:pt x="5665" y="3733927"/>
                  </a:lnTo>
                  <a:lnTo>
                    <a:pt x="5169" y="3724127"/>
                  </a:lnTo>
                  <a:lnTo>
                    <a:pt x="4695" y="3714327"/>
                  </a:lnTo>
                  <a:lnTo>
                    <a:pt x="4243" y="3704526"/>
                  </a:lnTo>
                  <a:lnTo>
                    <a:pt x="3805" y="3694726"/>
                  </a:lnTo>
                  <a:lnTo>
                    <a:pt x="3400" y="3684926"/>
                  </a:lnTo>
                  <a:lnTo>
                    <a:pt x="3005" y="3675125"/>
                  </a:lnTo>
                  <a:lnTo>
                    <a:pt x="2645" y="3665325"/>
                  </a:lnTo>
                  <a:lnTo>
                    <a:pt x="2299" y="3655525"/>
                  </a:lnTo>
                  <a:lnTo>
                    <a:pt x="1978" y="3645724"/>
                  </a:lnTo>
                  <a:lnTo>
                    <a:pt x="1683" y="3635924"/>
                  </a:lnTo>
                  <a:lnTo>
                    <a:pt x="1403" y="3626124"/>
                  </a:lnTo>
                  <a:lnTo>
                    <a:pt x="1160" y="3616323"/>
                  </a:lnTo>
                  <a:lnTo>
                    <a:pt x="928" y="3606523"/>
                  </a:lnTo>
                  <a:lnTo>
                    <a:pt x="732" y="3596723"/>
                  </a:lnTo>
                  <a:lnTo>
                    <a:pt x="553" y="3586922"/>
                  </a:lnTo>
                  <a:lnTo>
                    <a:pt x="400" y="3577122"/>
                  </a:lnTo>
                  <a:lnTo>
                    <a:pt x="274" y="3567322"/>
                  </a:lnTo>
                  <a:lnTo>
                    <a:pt x="164" y="3557521"/>
                  </a:lnTo>
                  <a:lnTo>
                    <a:pt x="92" y="3547721"/>
                  </a:lnTo>
                  <a:lnTo>
                    <a:pt x="31" y="3537921"/>
                  </a:lnTo>
                  <a:lnTo>
                    <a:pt x="7" y="3528120"/>
                  </a:lnTo>
                  <a:lnTo>
                    <a:pt x="0" y="3518320"/>
                  </a:lnTo>
                  <a:lnTo>
                    <a:pt x="18" y="3508520"/>
                  </a:lnTo>
                  <a:lnTo>
                    <a:pt x="63" y="3498719"/>
                  </a:lnTo>
                  <a:lnTo>
                    <a:pt x="123" y="3488919"/>
                  </a:lnTo>
                  <a:lnTo>
                    <a:pt x="221" y="3479119"/>
                  </a:lnTo>
                  <a:lnTo>
                    <a:pt x="329" y="3469318"/>
                  </a:lnTo>
                  <a:lnTo>
                    <a:pt x="471" y="3459518"/>
                  </a:lnTo>
                  <a:lnTo>
                    <a:pt x="629" y="3449718"/>
                  </a:lnTo>
                  <a:lnTo>
                    <a:pt x="811" y="3439917"/>
                  </a:lnTo>
                  <a:lnTo>
                    <a:pt x="1019" y="3430117"/>
                  </a:lnTo>
                  <a:lnTo>
                    <a:pt x="1239" y="3420317"/>
                  </a:lnTo>
                  <a:lnTo>
                    <a:pt x="1493" y="3410516"/>
                  </a:lnTo>
                  <a:lnTo>
                    <a:pt x="1757" y="3400716"/>
                  </a:lnTo>
                  <a:lnTo>
                    <a:pt x="2050" y="3390916"/>
                  </a:lnTo>
                  <a:lnTo>
                    <a:pt x="2358" y="3381115"/>
                  </a:lnTo>
                  <a:lnTo>
                    <a:pt x="2686" y="3371315"/>
                  </a:lnTo>
                  <a:lnTo>
                    <a:pt x="3036" y="3361515"/>
                  </a:lnTo>
                  <a:lnTo>
                    <a:pt x="3396" y="3351714"/>
                  </a:lnTo>
                  <a:lnTo>
                    <a:pt x="3785" y="3341914"/>
                  </a:lnTo>
                  <a:lnTo>
                    <a:pt x="4182" y="3332114"/>
                  </a:lnTo>
                  <a:lnTo>
                    <a:pt x="4603" y="3322313"/>
                  </a:lnTo>
                  <a:lnTo>
                    <a:pt x="5035" y="3312513"/>
                  </a:lnTo>
                  <a:lnTo>
                    <a:pt x="5482" y="3302713"/>
                  </a:lnTo>
                  <a:lnTo>
                    <a:pt x="5947" y="3292912"/>
                  </a:lnTo>
                  <a:lnTo>
                    <a:pt x="6420" y="3283112"/>
                  </a:lnTo>
                  <a:lnTo>
                    <a:pt x="6915" y="3273312"/>
                  </a:lnTo>
                  <a:lnTo>
                    <a:pt x="7415" y="3263511"/>
                  </a:lnTo>
                  <a:lnTo>
                    <a:pt x="7931" y="3253711"/>
                  </a:lnTo>
                  <a:lnTo>
                    <a:pt x="8456" y="3243911"/>
                  </a:lnTo>
                  <a:lnTo>
                    <a:pt x="8992" y="3234110"/>
                  </a:lnTo>
                  <a:lnTo>
                    <a:pt x="9539" y="3224310"/>
                  </a:lnTo>
                  <a:lnTo>
                    <a:pt x="10091" y="3214510"/>
                  </a:lnTo>
                  <a:lnTo>
                    <a:pt x="10657" y="3204709"/>
                  </a:lnTo>
                  <a:lnTo>
                    <a:pt x="11226" y="3194909"/>
                  </a:lnTo>
                  <a:lnTo>
                    <a:pt x="11805" y="3185109"/>
                  </a:lnTo>
                  <a:lnTo>
                    <a:pt x="12389" y="3175308"/>
                  </a:lnTo>
                  <a:lnTo>
                    <a:pt x="12977" y="3165508"/>
                  </a:lnTo>
                  <a:lnTo>
                    <a:pt x="13572" y="3155708"/>
                  </a:lnTo>
                  <a:lnTo>
                    <a:pt x="14168" y="3145907"/>
                  </a:lnTo>
                  <a:lnTo>
                    <a:pt x="14771" y="3136107"/>
                  </a:lnTo>
                  <a:lnTo>
                    <a:pt x="15374" y="3126307"/>
                  </a:lnTo>
                  <a:lnTo>
                    <a:pt x="15980" y="3116506"/>
                  </a:lnTo>
                  <a:lnTo>
                    <a:pt x="16587" y="3106706"/>
                  </a:lnTo>
                  <a:lnTo>
                    <a:pt x="17194" y="3096906"/>
                  </a:lnTo>
                  <a:lnTo>
                    <a:pt x="17801" y="3087105"/>
                  </a:lnTo>
                  <a:lnTo>
                    <a:pt x="18409" y="3077305"/>
                  </a:lnTo>
                  <a:lnTo>
                    <a:pt x="19014" y="3067505"/>
                  </a:lnTo>
                  <a:lnTo>
                    <a:pt x="19617" y="3057704"/>
                  </a:lnTo>
                  <a:lnTo>
                    <a:pt x="20218" y="3047904"/>
                  </a:lnTo>
                  <a:lnTo>
                    <a:pt x="20816" y="3038104"/>
                  </a:lnTo>
                  <a:lnTo>
                    <a:pt x="21411" y="3028303"/>
                  </a:lnTo>
                  <a:lnTo>
                    <a:pt x="22000" y="3018503"/>
                  </a:lnTo>
                  <a:lnTo>
                    <a:pt x="22587" y="3008703"/>
                  </a:lnTo>
                  <a:lnTo>
                    <a:pt x="23165" y="2998902"/>
                  </a:lnTo>
                  <a:lnTo>
                    <a:pt x="23741" y="2989102"/>
                  </a:lnTo>
                  <a:lnTo>
                    <a:pt x="24308" y="2979302"/>
                  </a:lnTo>
                  <a:lnTo>
                    <a:pt x="24869" y="2969501"/>
                  </a:lnTo>
                  <a:lnTo>
                    <a:pt x="25425" y="2959701"/>
                  </a:lnTo>
                  <a:lnTo>
                    <a:pt x="25970" y="2949901"/>
                  </a:lnTo>
                  <a:lnTo>
                    <a:pt x="26512" y="2940100"/>
                  </a:lnTo>
                  <a:lnTo>
                    <a:pt x="27039" y="2930300"/>
                  </a:lnTo>
                  <a:lnTo>
                    <a:pt x="27562" y="2920500"/>
                  </a:lnTo>
                  <a:lnTo>
                    <a:pt x="28074" y="2910699"/>
                  </a:lnTo>
                  <a:lnTo>
                    <a:pt x="28577" y="2900899"/>
                  </a:lnTo>
                  <a:lnTo>
                    <a:pt x="29073" y="2891099"/>
                  </a:lnTo>
                  <a:lnTo>
                    <a:pt x="29554" y="2881298"/>
                  </a:lnTo>
                  <a:lnTo>
                    <a:pt x="30032" y="2871498"/>
                  </a:lnTo>
                  <a:lnTo>
                    <a:pt x="30491" y="2861698"/>
                  </a:lnTo>
                  <a:lnTo>
                    <a:pt x="30945" y="2851897"/>
                  </a:lnTo>
                  <a:lnTo>
                    <a:pt x="31386" y="2842097"/>
                  </a:lnTo>
                  <a:lnTo>
                    <a:pt x="31816" y="2832297"/>
                  </a:lnTo>
                  <a:lnTo>
                    <a:pt x="32237" y="2822496"/>
                  </a:lnTo>
                  <a:lnTo>
                    <a:pt x="32643" y="2812696"/>
                  </a:lnTo>
                  <a:lnTo>
                    <a:pt x="33043" y="2802896"/>
                  </a:lnTo>
                  <a:lnTo>
                    <a:pt x="33423" y="2793095"/>
                  </a:lnTo>
                  <a:lnTo>
                    <a:pt x="33798" y="2783295"/>
                  </a:lnTo>
                  <a:lnTo>
                    <a:pt x="34158" y="2773495"/>
                  </a:lnTo>
                  <a:lnTo>
                    <a:pt x="34506" y="2763694"/>
                  </a:lnTo>
                  <a:lnTo>
                    <a:pt x="34845" y="2753894"/>
                  </a:lnTo>
                  <a:lnTo>
                    <a:pt x="35167" y="2744094"/>
                  </a:lnTo>
                  <a:lnTo>
                    <a:pt x="35483" y="2734293"/>
                  </a:lnTo>
                  <a:lnTo>
                    <a:pt x="35779" y="2724493"/>
                  </a:lnTo>
                  <a:lnTo>
                    <a:pt x="36069" y="2714693"/>
                  </a:lnTo>
                  <a:lnTo>
                    <a:pt x="36344" y="2704892"/>
                  </a:lnTo>
                  <a:lnTo>
                    <a:pt x="36607" y="2695092"/>
                  </a:lnTo>
                  <a:lnTo>
                    <a:pt x="36861" y="2685292"/>
                  </a:lnTo>
                  <a:lnTo>
                    <a:pt x="37097" y="2675491"/>
                  </a:lnTo>
                  <a:lnTo>
                    <a:pt x="37328" y="2665691"/>
                  </a:lnTo>
                  <a:lnTo>
                    <a:pt x="37539" y="2655891"/>
                  </a:lnTo>
                  <a:lnTo>
                    <a:pt x="37743" y="2646090"/>
                  </a:lnTo>
                  <a:lnTo>
                    <a:pt x="37934" y="2636290"/>
                  </a:lnTo>
                  <a:lnTo>
                    <a:pt x="38112" y="2626490"/>
                  </a:lnTo>
                  <a:lnTo>
                    <a:pt x="38282" y="2616689"/>
                  </a:lnTo>
                  <a:lnTo>
                    <a:pt x="38434" y="2606889"/>
                  </a:lnTo>
                  <a:lnTo>
                    <a:pt x="38581" y="2597089"/>
                  </a:lnTo>
                  <a:lnTo>
                    <a:pt x="38710" y="2587288"/>
                  </a:lnTo>
                  <a:lnTo>
                    <a:pt x="38831" y="2577488"/>
                  </a:lnTo>
                  <a:lnTo>
                    <a:pt x="38940" y="2567688"/>
                  </a:lnTo>
                  <a:lnTo>
                    <a:pt x="39037" y="2557887"/>
                  </a:lnTo>
                  <a:lnTo>
                    <a:pt x="39126" y="2548087"/>
                  </a:lnTo>
                  <a:lnTo>
                    <a:pt x="39198" y="2538286"/>
                  </a:lnTo>
                  <a:lnTo>
                    <a:pt x="39265" y="2528486"/>
                  </a:lnTo>
                  <a:lnTo>
                    <a:pt x="39316" y="2518686"/>
                  </a:lnTo>
                  <a:lnTo>
                    <a:pt x="39359" y="2508885"/>
                  </a:lnTo>
                  <a:lnTo>
                    <a:pt x="39391" y="2499085"/>
                  </a:lnTo>
                  <a:lnTo>
                    <a:pt x="39411" y="2489285"/>
                  </a:lnTo>
                  <a:lnTo>
                    <a:pt x="39424" y="2479484"/>
                  </a:lnTo>
                  <a:lnTo>
                    <a:pt x="39422" y="2469684"/>
                  </a:lnTo>
                  <a:lnTo>
                    <a:pt x="39414" y="2459884"/>
                  </a:lnTo>
                  <a:lnTo>
                    <a:pt x="39392" y="2450083"/>
                  </a:lnTo>
                  <a:lnTo>
                    <a:pt x="39363" y="2440283"/>
                  </a:lnTo>
                  <a:lnTo>
                    <a:pt x="39323" y="2430483"/>
                  </a:lnTo>
                  <a:lnTo>
                    <a:pt x="39272" y="2420682"/>
                  </a:lnTo>
                  <a:lnTo>
                    <a:pt x="39215" y="2410882"/>
                  </a:lnTo>
                  <a:lnTo>
                    <a:pt x="39143" y="2401082"/>
                  </a:lnTo>
                  <a:lnTo>
                    <a:pt x="39067" y="2391281"/>
                  </a:lnTo>
                  <a:lnTo>
                    <a:pt x="38978" y="2381481"/>
                  </a:lnTo>
                  <a:lnTo>
                    <a:pt x="38881" y="2371681"/>
                  </a:lnTo>
                  <a:lnTo>
                    <a:pt x="38776" y="2361880"/>
                  </a:lnTo>
                  <a:lnTo>
                    <a:pt x="38660" y="2352080"/>
                  </a:lnTo>
                  <a:lnTo>
                    <a:pt x="38539" y="2342280"/>
                  </a:lnTo>
                  <a:lnTo>
                    <a:pt x="38404" y="2332479"/>
                  </a:lnTo>
                  <a:lnTo>
                    <a:pt x="38265" y="2322679"/>
                  </a:lnTo>
                  <a:lnTo>
                    <a:pt x="38114" y="2312879"/>
                  </a:lnTo>
                  <a:lnTo>
                    <a:pt x="37957" y="2303078"/>
                  </a:lnTo>
                  <a:lnTo>
                    <a:pt x="37791" y="2293278"/>
                  </a:lnTo>
                  <a:lnTo>
                    <a:pt x="37616" y="2283478"/>
                  </a:lnTo>
                  <a:lnTo>
                    <a:pt x="37437" y="2273677"/>
                  </a:lnTo>
                  <a:lnTo>
                    <a:pt x="37245" y="2263877"/>
                  </a:lnTo>
                  <a:lnTo>
                    <a:pt x="37050" y="2254077"/>
                  </a:lnTo>
                  <a:lnTo>
                    <a:pt x="36844" y="2244276"/>
                  </a:lnTo>
                  <a:lnTo>
                    <a:pt x="36633" y="2234476"/>
                  </a:lnTo>
                  <a:lnTo>
                    <a:pt x="36414" y="2224676"/>
                  </a:lnTo>
                  <a:lnTo>
                    <a:pt x="36187" y="2214875"/>
                  </a:lnTo>
                  <a:lnTo>
                    <a:pt x="35957" y="2205075"/>
                  </a:lnTo>
                  <a:lnTo>
                    <a:pt x="35715" y="2195275"/>
                  </a:lnTo>
                  <a:lnTo>
                    <a:pt x="35471" y="2185474"/>
                  </a:lnTo>
                  <a:lnTo>
                    <a:pt x="35218" y="2175674"/>
                  </a:lnTo>
                  <a:lnTo>
                    <a:pt x="34960" y="2165874"/>
                  </a:lnTo>
                  <a:lnTo>
                    <a:pt x="34696" y="2156073"/>
                  </a:lnTo>
                  <a:lnTo>
                    <a:pt x="34426" y="2146273"/>
                  </a:lnTo>
                  <a:lnTo>
                    <a:pt x="34153" y="2136473"/>
                  </a:lnTo>
                  <a:lnTo>
                    <a:pt x="33870" y="2126672"/>
                  </a:lnTo>
                  <a:lnTo>
                    <a:pt x="33586" y="2116872"/>
                  </a:lnTo>
                  <a:lnTo>
                    <a:pt x="33295" y="2107072"/>
                  </a:lnTo>
                  <a:lnTo>
                    <a:pt x="33000" y="2097271"/>
                  </a:lnTo>
                  <a:lnTo>
                    <a:pt x="32701" y="2087471"/>
                  </a:lnTo>
                  <a:lnTo>
                    <a:pt x="32398" y="2077671"/>
                  </a:lnTo>
                  <a:lnTo>
                    <a:pt x="32092" y="2067870"/>
                  </a:lnTo>
                  <a:lnTo>
                    <a:pt x="31780" y="2058070"/>
                  </a:lnTo>
                  <a:lnTo>
                    <a:pt x="31467" y="2048270"/>
                  </a:lnTo>
                  <a:lnTo>
                    <a:pt x="31150" y="2038469"/>
                  </a:lnTo>
                  <a:lnTo>
                    <a:pt x="30830" y="2028669"/>
                  </a:lnTo>
                  <a:lnTo>
                    <a:pt x="30509" y="2018869"/>
                  </a:lnTo>
                  <a:lnTo>
                    <a:pt x="30184" y="2009068"/>
                  </a:lnTo>
                  <a:lnTo>
                    <a:pt x="29859" y="1999268"/>
                  </a:lnTo>
                  <a:lnTo>
                    <a:pt x="29532" y="1989468"/>
                  </a:lnTo>
                  <a:lnTo>
                    <a:pt x="29204" y="1979667"/>
                  </a:lnTo>
                  <a:lnTo>
                    <a:pt x="28875" y="1969867"/>
                  </a:lnTo>
                  <a:lnTo>
                    <a:pt x="28545" y="1960067"/>
                  </a:lnTo>
                  <a:lnTo>
                    <a:pt x="28216" y="1950266"/>
                  </a:lnTo>
                  <a:lnTo>
                    <a:pt x="27887" y="1940466"/>
                  </a:lnTo>
                  <a:lnTo>
                    <a:pt x="27558" y="1930666"/>
                  </a:lnTo>
                  <a:lnTo>
                    <a:pt x="27231" y="1920865"/>
                  </a:lnTo>
                  <a:lnTo>
                    <a:pt x="26905" y="1911065"/>
                  </a:lnTo>
                  <a:lnTo>
                    <a:pt x="26581" y="1901265"/>
                  </a:lnTo>
                  <a:lnTo>
                    <a:pt x="26259" y="1891464"/>
                  </a:lnTo>
                  <a:lnTo>
                    <a:pt x="25940" y="1881664"/>
                  </a:lnTo>
                  <a:lnTo>
                    <a:pt x="25624" y="1871864"/>
                  </a:lnTo>
                  <a:lnTo>
                    <a:pt x="25310" y="1862063"/>
                  </a:lnTo>
                  <a:lnTo>
                    <a:pt x="25003" y="1852263"/>
                  </a:lnTo>
                  <a:lnTo>
                    <a:pt x="24697" y="1842463"/>
                  </a:lnTo>
                  <a:lnTo>
                    <a:pt x="24398" y="1832662"/>
                  </a:lnTo>
                  <a:lnTo>
                    <a:pt x="24103" y="1822862"/>
                  </a:lnTo>
                  <a:lnTo>
                    <a:pt x="23813" y="1813062"/>
                  </a:lnTo>
                  <a:lnTo>
                    <a:pt x="23530" y="1803261"/>
                  </a:lnTo>
                  <a:lnTo>
                    <a:pt x="23251" y="1793461"/>
                  </a:lnTo>
                  <a:lnTo>
                    <a:pt x="22983" y="1783661"/>
                  </a:lnTo>
                  <a:lnTo>
                    <a:pt x="22718" y="1773860"/>
                  </a:lnTo>
                  <a:lnTo>
                    <a:pt x="22463" y="1764060"/>
                  </a:lnTo>
                  <a:lnTo>
                    <a:pt x="22215" y="1754260"/>
                  </a:lnTo>
                  <a:lnTo>
                    <a:pt x="21974" y="1744459"/>
                  </a:lnTo>
                  <a:lnTo>
                    <a:pt x="21745" y="1734659"/>
                  </a:lnTo>
                  <a:lnTo>
                    <a:pt x="21520" y="1724859"/>
                  </a:lnTo>
                  <a:lnTo>
                    <a:pt x="21311" y="1715058"/>
                  </a:lnTo>
                  <a:lnTo>
                    <a:pt x="21108" y="1705258"/>
                  </a:lnTo>
                  <a:lnTo>
                    <a:pt x="20916" y="1695458"/>
                  </a:lnTo>
                  <a:lnTo>
                    <a:pt x="20735" y="1685657"/>
                  </a:lnTo>
                  <a:lnTo>
                    <a:pt x="20563" y="1675857"/>
                  </a:lnTo>
                  <a:lnTo>
                    <a:pt x="20406" y="1666057"/>
                  </a:lnTo>
                  <a:lnTo>
                    <a:pt x="20255" y="1656256"/>
                  </a:lnTo>
                  <a:lnTo>
                    <a:pt x="20123" y="1646456"/>
                  </a:lnTo>
                  <a:lnTo>
                    <a:pt x="19998" y="1636656"/>
                  </a:lnTo>
                  <a:lnTo>
                    <a:pt x="19888" y="1626855"/>
                  </a:lnTo>
                  <a:lnTo>
                    <a:pt x="19790" y="1617055"/>
                  </a:lnTo>
                  <a:lnTo>
                    <a:pt x="19703" y="1607255"/>
                  </a:lnTo>
                  <a:lnTo>
                    <a:pt x="19634" y="1597454"/>
                  </a:lnTo>
                  <a:lnTo>
                    <a:pt x="19572" y="1587654"/>
                  </a:lnTo>
                  <a:lnTo>
                    <a:pt x="19532" y="1577854"/>
                  </a:lnTo>
                  <a:lnTo>
                    <a:pt x="19500" y="1568053"/>
                  </a:lnTo>
                  <a:lnTo>
                    <a:pt x="19485" y="1558253"/>
                  </a:lnTo>
                  <a:lnTo>
                    <a:pt x="19484" y="1548453"/>
                  </a:lnTo>
                  <a:lnTo>
                    <a:pt x="19494" y="1538652"/>
                  </a:lnTo>
                  <a:lnTo>
                    <a:pt x="19525" y="1528852"/>
                  </a:lnTo>
                  <a:lnTo>
                    <a:pt x="19563" y="1519052"/>
                  </a:lnTo>
                  <a:lnTo>
                    <a:pt x="19624" y="1509251"/>
                  </a:lnTo>
                  <a:lnTo>
                    <a:pt x="19694" y="1499451"/>
                  </a:lnTo>
                  <a:lnTo>
                    <a:pt x="19782" y="1489651"/>
                  </a:lnTo>
                  <a:lnTo>
                    <a:pt x="19885" y="1479850"/>
                  </a:lnTo>
                  <a:lnTo>
                    <a:pt x="19999" y="1470050"/>
                  </a:lnTo>
                  <a:lnTo>
                    <a:pt x="20135" y="1460250"/>
                  </a:lnTo>
                  <a:lnTo>
                    <a:pt x="20278" y="1450449"/>
                  </a:lnTo>
                  <a:lnTo>
                    <a:pt x="20444" y="1440649"/>
                  </a:lnTo>
                  <a:lnTo>
                    <a:pt x="20619" y="1430849"/>
                  </a:lnTo>
                  <a:lnTo>
                    <a:pt x="20812" y="1421048"/>
                  </a:lnTo>
                  <a:lnTo>
                    <a:pt x="21020" y="1411248"/>
                  </a:lnTo>
                  <a:lnTo>
                    <a:pt x="21238" y="1401448"/>
                  </a:lnTo>
                  <a:lnTo>
                    <a:pt x="21478" y="1391647"/>
                  </a:lnTo>
                  <a:lnTo>
                    <a:pt x="21724" y="1381847"/>
                  </a:lnTo>
                  <a:lnTo>
                    <a:pt x="21992" y="1372047"/>
                  </a:lnTo>
                  <a:lnTo>
                    <a:pt x="22269" y="1362246"/>
                  </a:lnTo>
                  <a:lnTo>
                    <a:pt x="22561" y="1352446"/>
                  </a:lnTo>
                  <a:lnTo>
                    <a:pt x="22868" y="1342646"/>
                  </a:lnTo>
                  <a:lnTo>
                    <a:pt x="23184" y="1332845"/>
                  </a:lnTo>
                  <a:lnTo>
                    <a:pt x="23520" y="1323045"/>
                  </a:lnTo>
                  <a:lnTo>
                    <a:pt x="23861" y="1313245"/>
                  </a:lnTo>
                  <a:lnTo>
                    <a:pt x="24221" y="1303444"/>
                  </a:lnTo>
                  <a:lnTo>
                    <a:pt x="24590" y="1293644"/>
                  </a:lnTo>
                  <a:lnTo>
                    <a:pt x="24971" y="1283844"/>
                  </a:lnTo>
                  <a:lnTo>
                    <a:pt x="25365" y="1274043"/>
                  </a:lnTo>
                  <a:lnTo>
                    <a:pt x="25766" y="1264243"/>
                  </a:lnTo>
                  <a:lnTo>
                    <a:pt x="26184" y="1254442"/>
                  </a:lnTo>
                  <a:lnTo>
                    <a:pt x="26607" y="1244642"/>
                  </a:lnTo>
                  <a:lnTo>
                    <a:pt x="27044" y="1234842"/>
                  </a:lnTo>
                  <a:lnTo>
                    <a:pt x="27488" y="1225041"/>
                  </a:lnTo>
                  <a:lnTo>
                    <a:pt x="27942" y="1215241"/>
                  </a:lnTo>
                  <a:lnTo>
                    <a:pt x="28406" y="1205441"/>
                  </a:lnTo>
                  <a:lnTo>
                    <a:pt x="28875" y="1195640"/>
                  </a:lnTo>
                  <a:lnTo>
                    <a:pt x="29357" y="1185840"/>
                  </a:lnTo>
                  <a:lnTo>
                    <a:pt x="29841" y="1176040"/>
                  </a:lnTo>
                  <a:lnTo>
                    <a:pt x="30337" y="1166239"/>
                  </a:lnTo>
                  <a:lnTo>
                    <a:pt x="30837" y="1156439"/>
                  </a:lnTo>
                  <a:lnTo>
                    <a:pt x="31343" y="1146639"/>
                  </a:lnTo>
                  <a:lnTo>
                    <a:pt x="31856" y="1136838"/>
                  </a:lnTo>
                  <a:lnTo>
                    <a:pt x="32372" y="1127038"/>
                  </a:lnTo>
                  <a:lnTo>
                    <a:pt x="32896" y="1117238"/>
                  </a:lnTo>
                  <a:lnTo>
                    <a:pt x="33422" y="1107437"/>
                  </a:lnTo>
                  <a:lnTo>
                    <a:pt x="33954" y="1097637"/>
                  </a:lnTo>
                  <a:lnTo>
                    <a:pt x="34487" y="1087837"/>
                  </a:lnTo>
                  <a:lnTo>
                    <a:pt x="35024" y="1078036"/>
                  </a:lnTo>
                  <a:lnTo>
                    <a:pt x="35564" y="1068236"/>
                  </a:lnTo>
                  <a:lnTo>
                    <a:pt x="36105" y="1058436"/>
                  </a:lnTo>
                  <a:lnTo>
                    <a:pt x="36649" y="1048635"/>
                  </a:lnTo>
                  <a:lnTo>
                    <a:pt x="37193" y="1038835"/>
                  </a:lnTo>
                  <a:lnTo>
                    <a:pt x="37739" y="1029035"/>
                  </a:lnTo>
                  <a:lnTo>
                    <a:pt x="38284" y="1019234"/>
                  </a:lnTo>
                  <a:lnTo>
                    <a:pt x="38830" y="1009434"/>
                  </a:lnTo>
                  <a:lnTo>
                    <a:pt x="39374" y="999634"/>
                  </a:lnTo>
                  <a:lnTo>
                    <a:pt x="39919" y="989833"/>
                  </a:lnTo>
                  <a:lnTo>
                    <a:pt x="40461" y="980033"/>
                  </a:lnTo>
                  <a:lnTo>
                    <a:pt x="41002" y="970233"/>
                  </a:lnTo>
                  <a:lnTo>
                    <a:pt x="41540" y="960432"/>
                  </a:lnTo>
                  <a:lnTo>
                    <a:pt x="42076" y="950632"/>
                  </a:lnTo>
                  <a:lnTo>
                    <a:pt x="42610" y="940832"/>
                  </a:lnTo>
                  <a:lnTo>
                    <a:pt x="43139" y="931031"/>
                  </a:lnTo>
                  <a:lnTo>
                    <a:pt x="43667" y="921231"/>
                  </a:lnTo>
                  <a:lnTo>
                    <a:pt x="44188" y="911431"/>
                  </a:lnTo>
                  <a:lnTo>
                    <a:pt x="44708" y="901630"/>
                  </a:lnTo>
                  <a:lnTo>
                    <a:pt x="45221" y="891830"/>
                  </a:lnTo>
                  <a:lnTo>
                    <a:pt x="45730" y="882030"/>
                  </a:lnTo>
                  <a:lnTo>
                    <a:pt x="46234" y="872229"/>
                  </a:lnTo>
                  <a:lnTo>
                    <a:pt x="46732" y="862429"/>
                  </a:lnTo>
                  <a:lnTo>
                    <a:pt x="47227" y="852629"/>
                  </a:lnTo>
                  <a:lnTo>
                    <a:pt x="47711" y="842828"/>
                  </a:lnTo>
                  <a:lnTo>
                    <a:pt x="48193" y="833028"/>
                  </a:lnTo>
                  <a:lnTo>
                    <a:pt x="48667" y="823228"/>
                  </a:lnTo>
                  <a:lnTo>
                    <a:pt x="49135" y="813427"/>
                  </a:lnTo>
                  <a:lnTo>
                    <a:pt x="49597" y="803627"/>
                  </a:lnTo>
                  <a:lnTo>
                    <a:pt x="50050" y="793827"/>
                  </a:lnTo>
                  <a:lnTo>
                    <a:pt x="50500" y="784026"/>
                  </a:lnTo>
                  <a:lnTo>
                    <a:pt x="50937" y="774226"/>
                  </a:lnTo>
                  <a:lnTo>
                    <a:pt x="51371" y="764426"/>
                  </a:lnTo>
                  <a:lnTo>
                    <a:pt x="51795" y="754625"/>
                  </a:lnTo>
                  <a:lnTo>
                    <a:pt x="52212" y="744825"/>
                  </a:lnTo>
                  <a:lnTo>
                    <a:pt x="52623" y="735025"/>
                  </a:lnTo>
                  <a:lnTo>
                    <a:pt x="53023" y="725224"/>
                  </a:lnTo>
                  <a:lnTo>
                    <a:pt x="53420" y="715424"/>
                  </a:lnTo>
                  <a:lnTo>
                    <a:pt x="53803" y="705624"/>
                  </a:lnTo>
                  <a:lnTo>
                    <a:pt x="54182" y="695823"/>
                  </a:lnTo>
                  <a:lnTo>
                    <a:pt x="54551" y="686023"/>
                  </a:lnTo>
                  <a:lnTo>
                    <a:pt x="54913" y="676223"/>
                  </a:lnTo>
                  <a:lnTo>
                    <a:pt x="55268" y="666422"/>
                  </a:lnTo>
                  <a:lnTo>
                    <a:pt x="55612" y="656622"/>
                  </a:lnTo>
                  <a:lnTo>
                    <a:pt x="55952" y="646822"/>
                  </a:lnTo>
                  <a:lnTo>
                    <a:pt x="56278" y="637021"/>
                  </a:lnTo>
                  <a:lnTo>
                    <a:pt x="56601" y="627221"/>
                  </a:lnTo>
                  <a:lnTo>
                    <a:pt x="56913" y="617421"/>
                  </a:lnTo>
                  <a:lnTo>
                    <a:pt x="57218" y="607620"/>
                  </a:lnTo>
                  <a:lnTo>
                    <a:pt x="57516" y="597820"/>
                  </a:lnTo>
                  <a:lnTo>
                    <a:pt x="57803" y="588020"/>
                  </a:lnTo>
                  <a:lnTo>
                    <a:pt x="58087" y="578219"/>
                  </a:lnTo>
                  <a:lnTo>
                    <a:pt x="58358" y="568419"/>
                  </a:lnTo>
                  <a:lnTo>
                    <a:pt x="58625" y="558619"/>
                  </a:lnTo>
                  <a:lnTo>
                    <a:pt x="58882" y="548818"/>
                  </a:lnTo>
                  <a:lnTo>
                    <a:pt x="59132" y="539018"/>
                  </a:lnTo>
                  <a:lnTo>
                    <a:pt x="59377" y="529218"/>
                  </a:lnTo>
                  <a:lnTo>
                    <a:pt x="59610" y="519417"/>
                  </a:lnTo>
                  <a:lnTo>
                    <a:pt x="59841" y="509617"/>
                  </a:lnTo>
                  <a:lnTo>
                    <a:pt x="60060" y="499817"/>
                  </a:lnTo>
                  <a:lnTo>
                    <a:pt x="60275" y="490016"/>
                  </a:lnTo>
                  <a:lnTo>
                    <a:pt x="60482" y="480216"/>
                  </a:lnTo>
                  <a:lnTo>
                    <a:pt x="60681" y="470416"/>
                  </a:lnTo>
                  <a:lnTo>
                    <a:pt x="60876" y="460615"/>
                  </a:lnTo>
                  <a:lnTo>
                    <a:pt x="61062" y="450815"/>
                  </a:lnTo>
                  <a:lnTo>
                    <a:pt x="61244" y="441015"/>
                  </a:lnTo>
                  <a:lnTo>
                    <a:pt x="61417" y="431214"/>
                  </a:lnTo>
                  <a:lnTo>
                    <a:pt x="61585" y="421414"/>
                  </a:lnTo>
                  <a:lnTo>
                    <a:pt x="61747" y="411614"/>
                  </a:lnTo>
                  <a:lnTo>
                    <a:pt x="61903" y="401813"/>
                  </a:lnTo>
                  <a:lnTo>
                    <a:pt x="62055" y="392013"/>
                  </a:lnTo>
                  <a:lnTo>
                    <a:pt x="62198" y="382213"/>
                  </a:lnTo>
                  <a:lnTo>
                    <a:pt x="62339" y="372412"/>
                  </a:lnTo>
                  <a:lnTo>
                    <a:pt x="62471" y="362612"/>
                  </a:lnTo>
                  <a:lnTo>
                    <a:pt x="62601" y="352812"/>
                  </a:lnTo>
                  <a:lnTo>
                    <a:pt x="62724" y="343011"/>
                  </a:lnTo>
                  <a:lnTo>
                    <a:pt x="62842" y="333211"/>
                  </a:lnTo>
                  <a:lnTo>
                    <a:pt x="62958" y="323411"/>
                  </a:lnTo>
                  <a:lnTo>
                    <a:pt x="63066" y="313610"/>
                  </a:lnTo>
                  <a:lnTo>
                    <a:pt x="63172" y="303810"/>
                  </a:lnTo>
                  <a:lnTo>
                    <a:pt x="63271" y="294010"/>
                  </a:lnTo>
                  <a:lnTo>
                    <a:pt x="63368" y="284209"/>
                  </a:lnTo>
                  <a:lnTo>
                    <a:pt x="63460" y="274409"/>
                  </a:lnTo>
                  <a:lnTo>
                    <a:pt x="63547" y="264609"/>
                  </a:lnTo>
                  <a:lnTo>
                    <a:pt x="63633" y="254808"/>
                  </a:lnTo>
                  <a:lnTo>
                    <a:pt x="63712" y="245008"/>
                  </a:lnTo>
                  <a:lnTo>
                    <a:pt x="63790" y="235208"/>
                  </a:lnTo>
                  <a:lnTo>
                    <a:pt x="63863" y="225407"/>
                  </a:lnTo>
                  <a:lnTo>
                    <a:pt x="63933" y="215607"/>
                  </a:lnTo>
                  <a:lnTo>
                    <a:pt x="64000" y="205807"/>
                  </a:lnTo>
                  <a:lnTo>
                    <a:pt x="64063" y="196006"/>
                  </a:lnTo>
                  <a:lnTo>
                    <a:pt x="64125" y="186206"/>
                  </a:lnTo>
                  <a:lnTo>
                    <a:pt x="64182" y="176406"/>
                  </a:lnTo>
                  <a:lnTo>
                    <a:pt x="64238" y="166605"/>
                  </a:lnTo>
                  <a:lnTo>
                    <a:pt x="64290" y="156805"/>
                  </a:lnTo>
                  <a:lnTo>
                    <a:pt x="64340" y="147005"/>
                  </a:lnTo>
                  <a:lnTo>
                    <a:pt x="64388" y="137204"/>
                  </a:lnTo>
                  <a:lnTo>
                    <a:pt x="64432" y="127404"/>
                  </a:lnTo>
                  <a:lnTo>
                    <a:pt x="64476" y="117604"/>
                  </a:lnTo>
                  <a:lnTo>
                    <a:pt x="64516" y="107803"/>
                  </a:lnTo>
                  <a:lnTo>
                    <a:pt x="64555" y="98003"/>
                  </a:lnTo>
                  <a:lnTo>
                    <a:pt x="64591" y="88203"/>
                  </a:lnTo>
                  <a:lnTo>
                    <a:pt x="64626" y="78402"/>
                  </a:lnTo>
                  <a:lnTo>
                    <a:pt x="64659" y="68602"/>
                  </a:lnTo>
                  <a:lnTo>
                    <a:pt x="64690" y="58802"/>
                  </a:lnTo>
                  <a:lnTo>
                    <a:pt x="64720" y="49001"/>
                  </a:lnTo>
                  <a:lnTo>
                    <a:pt x="64747" y="39201"/>
                  </a:lnTo>
                  <a:lnTo>
                    <a:pt x="64774" y="29401"/>
                  </a:lnTo>
                  <a:lnTo>
                    <a:pt x="64799" y="19600"/>
                  </a:lnTo>
                  <a:lnTo>
                    <a:pt x="64822" y="9800"/>
                  </a:lnTo>
                  <a:lnTo>
                    <a:pt x="64845" y="0"/>
                  </a:lnTo>
                  <a:lnTo>
                    <a:pt x="65516" y="0"/>
                  </a:lnTo>
                  <a:lnTo>
                    <a:pt x="65538" y="9800"/>
                  </a:lnTo>
                  <a:lnTo>
                    <a:pt x="65562" y="19600"/>
                  </a:lnTo>
                  <a:lnTo>
                    <a:pt x="65586" y="29401"/>
                  </a:lnTo>
                  <a:lnTo>
                    <a:pt x="65613" y="39201"/>
                  </a:lnTo>
                  <a:lnTo>
                    <a:pt x="65640" y="49001"/>
                  </a:lnTo>
                  <a:lnTo>
                    <a:pt x="65670" y="58802"/>
                  </a:lnTo>
                  <a:lnTo>
                    <a:pt x="65701" y="68602"/>
                  </a:lnTo>
                  <a:lnTo>
                    <a:pt x="65734" y="78402"/>
                  </a:lnTo>
                  <a:lnTo>
                    <a:pt x="65769" y="88203"/>
                  </a:lnTo>
                  <a:lnTo>
                    <a:pt x="65805" y="98003"/>
                  </a:lnTo>
                  <a:lnTo>
                    <a:pt x="65844" y="107803"/>
                  </a:lnTo>
                  <a:lnTo>
                    <a:pt x="65884" y="117604"/>
                  </a:lnTo>
                  <a:lnTo>
                    <a:pt x="65928" y="127404"/>
                  </a:lnTo>
                  <a:lnTo>
                    <a:pt x="65973" y="137204"/>
                  </a:lnTo>
                  <a:lnTo>
                    <a:pt x="66020" y="147005"/>
                  </a:lnTo>
                  <a:lnTo>
                    <a:pt x="66070" y="156805"/>
                  </a:lnTo>
                  <a:lnTo>
                    <a:pt x="66122" y="166605"/>
                  </a:lnTo>
                  <a:lnTo>
                    <a:pt x="66178" y="176406"/>
                  </a:lnTo>
                  <a:lnTo>
                    <a:pt x="66235" y="186206"/>
                  </a:lnTo>
                  <a:lnTo>
                    <a:pt x="66297" y="196006"/>
                  </a:lnTo>
                  <a:lnTo>
                    <a:pt x="66360" y="205807"/>
                  </a:lnTo>
                  <a:lnTo>
                    <a:pt x="66427" y="215607"/>
                  </a:lnTo>
                  <a:lnTo>
                    <a:pt x="66498" y="225407"/>
                  </a:lnTo>
                  <a:lnTo>
                    <a:pt x="66570" y="235208"/>
                  </a:lnTo>
                  <a:lnTo>
                    <a:pt x="66648" y="245008"/>
                  </a:lnTo>
                  <a:lnTo>
                    <a:pt x="66728" y="254808"/>
                  </a:lnTo>
                  <a:lnTo>
                    <a:pt x="66813" y="264609"/>
                  </a:lnTo>
                  <a:lnTo>
                    <a:pt x="66901" y="274409"/>
                  </a:lnTo>
                  <a:lnTo>
                    <a:pt x="66993" y="284209"/>
                  </a:lnTo>
                  <a:lnTo>
                    <a:pt x="67089" y="294010"/>
                  </a:lnTo>
                  <a:lnTo>
                    <a:pt x="67189" y="303810"/>
                  </a:lnTo>
                  <a:lnTo>
                    <a:pt x="67295" y="313610"/>
                  </a:lnTo>
                  <a:lnTo>
                    <a:pt x="67403" y="323411"/>
                  </a:lnTo>
                  <a:lnTo>
                    <a:pt x="67518" y="333211"/>
                  </a:lnTo>
                  <a:lnTo>
                    <a:pt x="67636" y="343011"/>
                  </a:lnTo>
                  <a:lnTo>
                    <a:pt x="67760" y="352812"/>
                  </a:lnTo>
                  <a:lnTo>
                    <a:pt x="67889" y="362612"/>
                  </a:lnTo>
                  <a:lnTo>
                    <a:pt x="68021" y="372412"/>
                  </a:lnTo>
                  <a:lnTo>
                    <a:pt x="68162" y="382213"/>
                  </a:lnTo>
                  <a:lnTo>
                    <a:pt x="68306" y="392013"/>
                  </a:lnTo>
                  <a:lnTo>
                    <a:pt x="68457" y="401813"/>
                  </a:lnTo>
                  <a:lnTo>
                    <a:pt x="68613" y="411614"/>
                  </a:lnTo>
                  <a:lnTo>
                    <a:pt x="68775" y="421414"/>
                  </a:lnTo>
                  <a:lnTo>
                    <a:pt x="68944" y="431214"/>
                  </a:lnTo>
                  <a:lnTo>
                    <a:pt x="69116" y="441015"/>
                  </a:lnTo>
                  <a:lnTo>
                    <a:pt x="69299" y="450815"/>
                  </a:lnTo>
                  <a:lnTo>
                    <a:pt x="69484" y="460615"/>
                  </a:lnTo>
                  <a:lnTo>
                    <a:pt x="69679" y="470416"/>
                  </a:lnTo>
                  <a:lnTo>
                    <a:pt x="69879" y="480216"/>
                  </a:lnTo>
                  <a:lnTo>
                    <a:pt x="70085" y="490016"/>
                  </a:lnTo>
                  <a:lnTo>
                    <a:pt x="70300" y="499817"/>
                  </a:lnTo>
                  <a:lnTo>
                    <a:pt x="70519" y="509617"/>
                  </a:lnTo>
                  <a:lnTo>
                    <a:pt x="70750" y="519417"/>
                  </a:lnTo>
                  <a:lnTo>
                    <a:pt x="70984" y="529218"/>
                  </a:lnTo>
                  <a:lnTo>
                    <a:pt x="71228" y="539018"/>
                  </a:lnTo>
                  <a:lnTo>
                    <a:pt x="71478" y="548818"/>
                  </a:lnTo>
                  <a:lnTo>
                    <a:pt x="71735" y="558619"/>
                  </a:lnTo>
                  <a:lnTo>
                    <a:pt x="72002" y="568419"/>
                  </a:lnTo>
                  <a:lnTo>
                    <a:pt x="72273" y="578219"/>
                  </a:lnTo>
                  <a:lnTo>
                    <a:pt x="72557" y="588020"/>
                  </a:lnTo>
                  <a:lnTo>
                    <a:pt x="72844" y="597820"/>
                  </a:lnTo>
                  <a:lnTo>
                    <a:pt x="73142" y="607620"/>
                  </a:lnTo>
                  <a:lnTo>
                    <a:pt x="73447" y="617421"/>
                  </a:lnTo>
                  <a:lnTo>
                    <a:pt x="73760" y="627221"/>
                  </a:lnTo>
                  <a:lnTo>
                    <a:pt x="74082" y="637021"/>
                  </a:lnTo>
                  <a:lnTo>
                    <a:pt x="74408" y="646822"/>
                  </a:lnTo>
                  <a:lnTo>
                    <a:pt x="74749" y="656622"/>
                  </a:lnTo>
                  <a:lnTo>
                    <a:pt x="75092" y="666422"/>
                  </a:lnTo>
                  <a:lnTo>
                    <a:pt x="75447" y="676223"/>
                  </a:lnTo>
                  <a:lnTo>
                    <a:pt x="75809" y="686023"/>
                  </a:lnTo>
                  <a:lnTo>
                    <a:pt x="76178" y="695823"/>
                  </a:lnTo>
                  <a:lnTo>
                    <a:pt x="76557" y="705624"/>
                  </a:lnTo>
                  <a:lnTo>
                    <a:pt x="76940" y="715424"/>
                  </a:lnTo>
                  <a:lnTo>
                    <a:pt x="77337" y="725224"/>
                  </a:lnTo>
                  <a:lnTo>
                    <a:pt x="77737" y="735025"/>
                  </a:lnTo>
                  <a:lnTo>
                    <a:pt x="78148" y="744825"/>
                  </a:lnTo>
                  <a:lnTo>
                    <a:pt x="78565" y="754625"/>
                  </a:lnTo>
                  <a:lnTo>
                    <a:pt x="78990" y="764426"/>
                  </a:lnTo>
                  <a:lnTo>
                    <a:pt x="79423" y="774226"/>
                  </a:lnTo>
                  <a:lnTo>
                    <a:pt x="79861" y="784026"/>
                  </a:lnTo>
                  <a:lnTo>
                    <a:pt x="80310" y="793827"/>
                  </a:lnTo>
                  <a:lnTo>
                    <a:pt x="80763" y="803627"/>
                  </a:lnTo>
                  <a:lnTo>
                    <a:pt x="81225" y="813427"/>
                  </a:lnTo>
                  <a:lnTo>
                    <a:pt x="81693" y="823228"/>
                  </a:lnTo>
                  <a:lnTo>
                    <a:pt x="82167" y="833028"/>
                  </a:lnTo>
                  <a:lnTo>
                    <a:pt x="82649" y="842828"/>
                  </a:lnTo>
                  <a:lnTo>
                    <a:pt x="83134" y="852629"/>
                  </a:lnTo>
                  <a:lnTo>
                    <a:pt x="83629" y="862429"/>
                  </a:lnTo>
                  <a:lnTo>
                    <a:pt x="84126" y="872229"/>
                  </a:lnTo>
                  <a:lnTo>
                    <a:pt x="84630" y="882030"/>
                  </a:lnTo>
                  <a:lnTo>
                    <a:pt x="85139" y="891830"/>
                  </a:lnTo>
                  <a:lnTo>
                    <a:pt x="85653" y="901630"/>
                  </a:lnTo>
                  <a:lnTo>
                    <a:pt x="86172" y="911431"/>
                  </a:lnTo>
                  <a:lnTo>
                    <a:pt x="86693" y="921231"/>
                  </a:lnTo>
                  <a:lnTo>
                    <a:pt x="87221" y="931031"/>
                  </a:lnTo>
                  <a:lnTo>
                    <a:pt x="87750" y="940832"/>
                  </a:lnTo>
                  <a:lnTo>
                    <a:pt x="88284" y="950632"/>
                  </a:lnTo>
                  <a:lnTo>
                    <a:pt x="88820" y="960432"/>
                  </a:lnTo>
                  <a:lnTo>
                    <a:pt x="89358" y="970233"/>
                  </a:lnTo>
                  <a:lnTo>
                    <a:pt x="89899" y="980033"/>
                  </a:lnTo>
                  <a:lnTo>
                    <a:pt x="90442" y="989833"/>
                  </a:lnTo>
                  <a:lnTo>
                    <a:pt x="90986" y="999634"/>
                  </a:lnTo>
                  <a:lnTo>
                    <a:pt x="91531" y="1009434"/>
                  </a:lnTo>
                  <a:lnTo>
                    <a:pt x="92076" y="1019234"/>
                  </a:lnTo>
                  <a:lnTo>
                    <a:pt x="92621" y="1029035"/>
                  </a:lnTo>
                  <a:lnTo>
                    <a:pt x="93167" y="1038835"/>
                  </a:lnTo>
                  <a:lnTo>
                    <a:pt x="93711" y="1048635"/>
                  </a:lnTo>
                  <a:lnTo>
                    <a:pt x="94255" y="1058436"/>
                  </a:lnTo>
                  <a:lnTo>
                    <a:pt x="94796" y="1068236"/>
                  </a:lnTo>
                  <a:lnTo>
                    <a:pt x="95336" y="1078036"/>
                  </a:lnTo>
                  <a:lnTo>
                    <a:pt x="95873" y="1087837"/>
                  </a:lnTo>
                  <a:lnTo>
                    <a:pt x="96407" y="1097637"/>
                  </a:lnTo>
                  <a:lnTo>
                    <a:pt x="96938" y="1107437"/>
                  </a:lnTo>
                  <a:lnTo>
                    <a:pt x="97464" y="1117238"/>
                  </a:lnTo>
                  <a:lnTo>
                    <a:pt x="97988" y="1127038"/>
                  </a:lnTo>
                  <a:lnTo>
                    <a:pt x="98504" y="1136838"/>
                  </a:lnTo>
                  <a:lnTo>
                    <a:pt x="99017" y="1146639"/>
                  </a:lnTo>
                  <a:lnTo>
                    <a:pt x="99523" y="1156439"/>
                  </a:lnTo>
                  <a:lnTo>
                    <a:pt x="100023" y="1166239"/>
                  </a:lnTo>
                  <a:lnTo>
                    <a:pt x="100519" y="1176040"/>
                  </a:lnTo>
                  <a:lnTo>
                    <a:pt x="101004" y="1185840"/>
                  </a:lnTo>
                  <a:lnTo>
                    <a:pt x="101485" y="1195640"/>
                  </a:lnTo>
                  <a:lnTo>
                    <a:pt x="101954" y="1205441"/>
                  </a:lnTo>
                  <a:lnTo>
                    <a:pt x="102418" y="1215241"/>
                  </a:lnTo>
                  <a:lnTo>
                    <a:pt x="102872" y="1225041"/>
                  </a:lnTo>
                  <a:lnTo>
                    <a:pt x="103316" y="1234842"/>
                  </a:lnTo>
                  <a:lnTo>
                    <a:pt x="103754" y="1244642"/>
                  </a:lnTo>
                  <a:lnTo>
                    <a:pt x="104176" y="1254442"/>
                  </a:lnTo>
                  <a:lnTo>
                    <a:pt x="104594" y="1264243"/>
                  </a:lnTo>
                  <a:lnTo>
                    <a:pt x="104995" y="1274043"/>
                  </a:lnTo>
                  <a:lnTo>
                    <a:pt x="105389" y="1283844"/>
                  </a:lnTo>
                  <a:lnTo>
                    <a:pt x="105770" y="1293644"/>
                  </a:lnTo>
                  <a:lnTo>
                    <a:pt x="106139" y="1303444"/>
                  </a:lnTo>
                  <a:lnTo>
                    <a:pt x="106499" y="1313245"/>
                  </a:lnTo>
                  <a:lnTo>
                    <a:pt x="106841" y="1323045"/>
                  </a:lnTo>
                  <a:lnTo>
                    <a:pt x="107176" y="1332845"/>
                  </a:lnTo>
                  <a:lnTo>
                    <a:pt x="107492" y="1342646"/>
                  </a:lnTo>
                  <a:lnTo>
                    <a:pt x="107799" y="1352446"/>
                  </a:lnTo>
                  <a:lnTo>
                    <a:pt x="108091" y="1362246"/>
                  </a:lnTo>
                  <a:lnTo>
                    <a:pt x="108368" y="1372047"/>
                  </a:lnTo>
                  <a:lnTo>
                    <a:pt x="108636" y="1381847"/>
                  </a:lnTo>
                  <a:lnTo>
                    <a:pt x="108883" y="1391647"/>
                  </a:lnTo>
                  <a:lnTo>
                    <a:pt x="109123" y="1401448"/>
                  </a:lnTo>
                  <a:lnTo>
                    <a:pt x="109341" y="1411248"/>
                  </a:lnTo>
                  <a:lnTo>
                    <a:pt x="109549" y="1421048"/>
                  </a:lnTo>
                  <a:lnTo>
                    <a:pt x="109741" y="1430849"/>
                  </a:lnTo>
                  <a:lnTo>
                    <a:pt x="109916" y="1440649"/>
                  </a:lnTo>
                  <a:lnTo>
                    <a:pt x="110083" y="1450449"/>
                  </a:lnTo>
                  <a:lnTo>
                    <a:pt x="110225" y="1460250"/>
                  </a:lnTo>
                  <a:lnTo>
                    <a:pt x="110362" y="1470050"/>
                  </a:lnTo>
                  <a:lnTo>
                    <a:pt x="110475" y="1479850"/>
                  </a:lnTo>
                  <a:lnTo>
                    <a:pt x="110578" y="1489651"/>
                  </a:lnTo>
                  <a:lnTo>
                    <a:pt x="110666" y="1499451"/>
                  </a:lnTo>
                  <a:lnTo>
                    <a:pt x="110736" y="1509251"/>
                  </a:lnTo>
                  <a:lnTo>
                    <a:pt x="110798" y="1519052"/>
                  </a:lnTo>
                  <a:lnTo>
                    <a:pt x="110835" y="1528852"/>
                  </a:lnTo>
                  <a:lnTo>
                    <a:pt x="110866" y="1538652"/>
                  </a:lnTo>
                  <a:lnTo>
                    <a:pt x="110876" y="1548453"/>
                  </a:lnTo>
                  <a:lnTo>
                    <a:pt x="110876" y="1558253"/>
                  </a:lnTo>
                  <a:lnTo>
                    <a:pt x="110860" y="1568053"/>
                  </a:lnTo>
                  <a:lnTo>
                    <a:pt x="110828" y="1577854"/>
                  </a:lnTo>
                  <a:lnTo>
                    <a:pt x="110788" y="1587654"/>
                  </a:lnTo>
                  <a:lnTo>
                    <a:pt x="110726" y="1597454"/>
                  </a:lnTo>
                  <a:lnTo>
                    <a:pt x="110657" y="1607255"/>
                  </a:lnTo>
                  <a:lnTo>
                    <a:pt x="110570" y="1617055"/>
                  </a:lnTo>
                  <a:lnTo>
                    <a:pt x="110473" y="1626855"/>
                  </a:lnTo>
                  <a:lnTo>
                    <a:pt x="110362" y="1636656"/>
                  </a:lnTo>
                  <a:lnTo>
                    <a:pt x="110237" y="1646456"/>
                  </a:lnTo>
                  <a:lnTo>
                    <a:pt x="110106" y="1656256"/>
                  </a:lnTo>
                  <a:lnTo>
                    <a:pt x="109954" y="1666057"/>
                  </a:lnTo>
                  <a:lnTo>
                    <a:pt x="109798" y="1675857"/>
                  </a:lnTo>
                  <a:lnTo>
                    <a:pt x="109625" y="1685657"/>
                  </a:lnTo>
                  <a:lnTo>
                    <a:pt x="109444" y="1695458"/>
                  </a:lnTo>
                  <a:lnTo>
                    <a:pt x="109253" y="1705258"/>
                  </a:lnTo>
                  <a:lnTo>
                    <a:pt x="109049" y="1715058"/>
                  </a:lnTo>
                  <a:lnTo>
                    <a:pt x="108840" y="1724859"/>
                  </a:lnTo>
                  <a:lnTo>
                    <a:pt x="108615" y="1734659"/>
                  </a:lnTo>
                  <a:lnTo>
                    <a:pt x="108386" y="1744459"/>
                  </a:lnTo>
                  <a:lnTo>
                    <a:pt x="108145" y="1754260"/>
                  </a:lnTo>
                  <a:lnTo>
                    <a:pt x="107897" y="1764060"/>
                  </a:lnTo>
                  <a:lnTo>
                    <a:pt x="107642" y="1773860"/>
                  </a:lnTo>
                  <a:lnTo>
                    <a:pt x="107378" y="1783661"/>
                  </a:lnTo>
                  <a:lnTo>
                    <a:pt x="107109" y="1793461"/>
                  </a:lnTo>
                  <a:lnTo>
                    <a:pt x="106830" y="1803261"/>
                  </a:lnTo>
                  <a:lnTo>
                    <a:pt x="106548" y="1813062"/>
                  </a:lnTo>
                  <a:lnTo>
                    <a:pt x="106257" y="1822862"/>
                  </a:lnTo>
                  <a:lnTo>
                    <a:pt x="105962" y="1832662"/>
                  </a:lnTo>
                  <a:lnTo>
                    <a:pt x="105663" y="1842463"/>
                  </a:lnTo>
                  <a:lnTo>
                    <a:pt x="105357" y="1852263"/>
                  </a:lnTo>
                  <a:lnTo>
                    <a:pt x="105050" y="1862063"/>
                  </a:lnTo>
                  <a:lnTo>
                    <a:pt x="104736" y="1871864"/>
                  </a:lnTo>
                  <a:lnTo>
                    <a:pt x="104420" y="1881664"/>
                  </a:lnTo>
                  <a:lnTo>
                    <a:pt x="104101" y="1891464"/>
                  </a:lnTo>
                  <a:lnTo>
                    <a:pt x="103779" y="1901265"/>
                  </a:lnTo>
                  <a:lnTo>
                    <a:pt x="103455" y="1911065"/>
                  </a:lnTo>
                  <a:lnTo>
                    <a:pt x="103129" y="1920865"/>
                  </a:lnTo>
                  <a:lnTo>
                    <a:pt x="102802" y="1930666"/>
                  </a:lnTo>
                  <a:lnTo>
                    <a:pt x="102473" y="1940466"/>
                  </a:lnTo>
                  <a:lnTo>
                    <a:pt x="102144" y="1950266"/>
                  </a:lnTo>
                  <a:lnTo>
                    <a:pt x="101815" y="1960067"/>
                  </a:lnTo>
                  <a:lnTo>
                    <a:pt x="101486" y="1969867"/>
                  </a:lnTo>
                  <a:lnTo>
                    <a:pt x="101157" y="1979667"/>
                  </a:lnTo>
                  <a:lnTo>
                    <a:pt x="100829" y="1989468"/>
                  </a:lnTo>
                  <a:lnTo>
                    <a:pt x="100501" y="1999268"/>
                  </a:lnTo>
                  <a:lnTo>
                    <a:pt x="100176" y="2009068"/>
                  </a:lnTo>
                  <a:lnTo>
                    <a:pt x="99852" y="2018869"/>
                  </a:lnTo>
                  <a:lnTo>
                    <a:pt x="99530" y="2028669"/>
                  </a:lnTo>
                  <a:lnTo>
                    <a:pt x="99211" y="2038469"/>
                  </a:lnTo>
                  <a:lnTo>
                    <a:pt x="98893" y="2048270"/>
                  </a:lnTo>
                  <a:lnTo>
                    <a:pt x="98580" y="2058070"/>
                  </a:lnTo>
                  <a:lnTo>
                    <a:pt x="98268" y="2067870"/>
                  </a:lnTo>
                  <a:lnTo>
                    <a:pt x="97963" y="2077671"/>
                  </a:lnTo>
                  <a:lnTo>
                    <a:pt x="97659" y="2087471"/>
                  </a:lnTo>
                  <a:lnTo>
                    <a:pt x="97360" y="2097271"/>
                  </a:lnTo>
                  <a:lnTo>
                    <a:pt x="97065" y="2107072"/>
                  </a:lnTo>
                  <a:lnTo>
                    <a:pt x="96774" y="2116872"/>
                  </a:lnTo>
                  <a:lnTo>
                    <a:pt x="96490" y="2126672"/>
                  </a:lnTo>
                  <a:lnTo>
                    <a:pt x="96208" y="2136473"/>
                  </a:lnTo>
                  <a:lnTo>
                    <a:pt x="95934" y="2146273"/>
                  </a:lnTo>
                  <a:lnTo>
                    <a:pt x="95664" y="2156073"/>
                  </a:lnTo>
                  <a:lnTo>
                    <a:pt x="95400" y="2165874"/>
                  </a:lnTo>
                  <a:lnTo>
                    <a:pt x="95142" y="2175674"/>
                  </a:lnTo>
                  <a:lnTo>
                    <a:pt x="94889" y="2185474"/>
                  </a:lnTo>
                  <a:lnTo>
                    <a:pt x="94645" y="2195275"/>
                  </a:lnTo>
                  <a:lnTo>
                    <a:pt x="94403" y="2205075"/>
                  </a:lnTo>
                  <a:lnTo>
                    <a:pt x="94173" y="2214875"/>
                  </a:lnTo>
                  <a:lnTo>
                    <a:pt x="93946" y="2224676"/>
                  </a:lnTo>
                  <a:lnTo>
                    <a:pt x="93728" y="2234476"/>
                  </a:lnTo>
                  <a:lnTo>
                    <a:pt x="93516" y="2244276"/>
                  </a:lnTo>
                  <a:lnTo>
                    <a:pt x="93310" y="2254077"/>
                  </a:lnTo>
                  <a:lnTo>
                    <a:pt x="93115" y="2263877"/>
                  </a:lnTo>
                  <a:lnTo>
                    <a:pt x="92923" y="2273677"/>
                  </a:lnTo>
                  <a:lnTo>
                    <a:pt x="92744" y="2283478"/>
                  </a:lnTo>
                  <a:lnTo>
                    <a:pt x="92569" y="2293278"/>
                  </a:lnTo>
                  <a:lnTo>
                    <a:pt x="92404" y="2303078"/>
                  </a:lnTo>
                  <a:lnTo>
                    <a:pt x="92247" y="2312879"/>
                  </a:lnTo>
                  <a:lnTo>
                    <a:pt x="92095" y="2322679"/>
                  </a:lnTo>
                  <a:lnTo>
                    <a:pt x="91957" y="2332479"/>
                  </a:lnTo>
                  <a:lnTo>
                    <a:pt x="91822" y="2342280"/>
                  </a:lnTo>
                  <a:lnTo>
                    <a:pt x="91700" y="2352080"/>
                  </a:lnTo>
                  <a:lnTo>
                    <a:pt x="91585" y="2361880"/>
                  </a:lnTo>
                  <a:lnTo>
                    <a:pt x="91479" y="2371681"/>
                  </a:lnTo>
                  <a:lnTo>
                    <a:pt x="91383" y="2381481"/>
                  </a:lnTo>
                  <a:lnTo>
                    <a:pt x="91293" y="2391281"/>
                  </a:lnTo>
                  <a:lnTo>
                    <a:pt x="91217" y="2401082"/>
                  </a:lnTo>
                  <a:lnTo>
                    <a:pt x="91145" y="2410882"/>
                  </a:lnTo>
                  <a:lnTo>
                    <a:pt x="91088" y="2420682"/>
                  </a:lnTo>
                  <a:lnTo>
                    <a:pt x="91037" y="2430483"/>
                  </a:lnTo>
                  <a:lnTo>
                    <a:pt x="90998" y="2440283"/>
                  </a:lnTo>
                  <a:lnTo>
                    <a:pt x="90968" y="2450083"/>
                  </a:lnTo>
                  <a:lnTo>
                    <a:pt x="90946" y="2459884"/>
                  </a:lnTo>
                  <a:lnTo>
                    <a:pt x="90939" y="2469684"/>
                  </a:lnTo>
                  <a:lnTo>
                    <a:pt x="90936" y="2479484"/>
                  </a:lnTo>
                  <a:lnTo>
                    <a:pt x="90949" y="2489285"/>
                  </a:lnTo>
                  <a:lnTo>
                    <a:pt x="90969" y="2499085"/>
                  </a:lnTo>
                  <a:lnTo>
                    <a:pt x="91001" y="2508885"/>
                  </a:lnTo>
                  <a:lnTo>
                    <a:pt x="91045" y="2518686"/>
                  </a:lnTo>
                  <a:lnTo>
                    <a:pt x="91095" y="2528486"/>
                  </a:lnTo>
                  <a:lnTo>
                    <a:pt x="91162" y="2538286"/>
                  </a:lnTo>
                  <a:lnTo>
                    <a:pt x="91235" y="2548087"/>
                  </a:lnTo>
                  <a:lnTo>
                    <a:pt x="91324" y="2557887"/>
                  </a:lnTo>
                  <a:lnTo>
                    <a:pt x="91420" y="2567688"/>
                  </a:lnTo>
                  <a:lnTo>
                    <a:pt x="91529" y="2577488"/>
                  </a:lnTo>
                  <a:lnTo>
                    <a:pt x="91651" y="2587288"/>
                  </a:lnTo>
                  <a:lnTo>
                    <a:pt x="91779" y="2597089"/>
                  </a:lnTo>
                  <a:lnTo>
                    <a:pt x="91926" y="2606889"/>
                  </a:lnTo>
                  <a:lnTo>
                    <a:pt x="92079" y="2616689"/>
                  </a:lnTo>
                  <a:lnTo>
                    <a:pt x="92248" y="2626490"/>
                  </a:lnTo>
                  <a:lnTo>
                    <a:pt x="92426" y="2636290"/>
                  </a:lnTo>
                  <a:lnTo>
                    <a:pt x="92617" y="2646090"/>
                  </a:lnTo>
                  <a:lnTo>
                    <a:pt x="92821" y="2655891"/>
                  </a:lnTo>
                  <a:lnTo>
                    <a:pt x="93033" y="2665691"/>
                  </a:lnTo>
                  <a:lnTo>
                    <a:pt x="93263" y="2675491"/>
                  </a:lnTo>
                  <a:lnTo>
                    <a:pt x="93499" y="2685292"/>
                  </a:lnTo>
                  <a:lnTo>
                    <a:pt x="93753" y="2695092"/>
                  </a:lnTo>
                  <a:lnTo>
                    <a:pt x="94016" y="2704892"/>
                  </a:lnTo>
                  <a:lnTo>
                    <a:pt x="94291" y="2714693"/>
                  </a:lnTo>
                  <a:lnTo>
                    <a:pt x="94581" y="2724493"/>
                  </a:lnTo>
                  <a:lnTo>
                    <a:pt x="94877" y="2734293"/>
                  </a:lnTo>
                  <a:lnTo>
                    <a:pt x="95194" y="2744094"/>
                  </a:lnTo>
                  <a:lnTo>
                    <a:pt x="95515" y="2753894"/>
                  </a:lnTo>
                  <a:lnTo>
                    <a:pt x="95854" y="2763694"/>
                  </a:lnTo>
                  <a:lnTo>
                    <a:pt x="96202" y="2773495"/>
                  </a:lnTo>
                  <a:lnTo>
                    <a:pt x="96562" y="2783295"/>
                  </a:lnTo>
                  <a:lnTo>
                    <a:pt x="96937" y="2793095"/>
                  </a:lnTo>
                  <a:lnTo>
                    <a:pt x="97318" y="2802896"/>
                  </a:lnTo>
                  <a:lnTo>
                    <a:pt x="97718" y="2812696"/>
                  </a:lnTo>
                  <a:lnTo>
                    <a:pt x="98123" y="2822496"/>
                  </a:lnTo>
                  <a:lnTo>
                    <a:pt x="98544" y="2832297"/>
                  </a:lnTo>
                  <a:lnTo>
                    <a:pt x="98974" y="2842097"/>
                  </a:lnTo>
                  <a:lnTo>
                    <a:pt x="99415" y="2851897"/>
                  </a:lnTo>
                  <a:lnTo>
                    <a:pt x="99869" y="2861698"/>
                  </a:lnTo>
                  <a:lnTo>
                    <a:pt x="100329" y="2871498"/>
                  </a:lnTo>
                  <a:lnTo>
                    <a:pt x="100806" y="2881298"/>
                  </a:lnTo>
                  <a:lnTo>
                    <a:pt x="101287" y="2891099"/>
                  </a:lnTo>
                  <a:lnTo>
                    <a:pt x="101783" y="2900899"/>
                  </a:lnTo>
                  <a:lnTo>
                    <a:pt x="102286" y="2910699"/>
                  </a:lnTo>
                  <a:lnTo>
                    <a:pt x="102798" y="2920500"/>
                  </a:lnTo>
                  <a:lnTo>
                    <a:pt x="103321" y="2930300"/>
                  </a:lnTo>
                  <a:lnTo>
                    <a:pt x="103849" y="2940100"/>
                  </a:lnTo>
                  <a:lnTo>
                    <a:pt x="104390" y="2949901"/>
                  </a:lnTo>
                  <a:lnTo>
                    <a:pt x="104936" y="2959701"/>
                  </a:lnTo>
                  <a:lnTo>
                    <a:pt x="105491" y="2969501"/>
                  </a:lnTo>
                  <a:lnTo>
                    <a:pt x="106052" y="2979302"/>
                  </a:lnTo>
                  <a:lnTo>
                    <a:pt x="106620" y="2989102"/>
                  </a:lnTo>
                  <a:lnTo>
                    <a:pt x="107195" y="2998902"/>
                  </a:lnTo>
                  <a:lnTo>
                    <a:pt x="107773" y="3008703"/>
                  </a:lnTo>
                  <a:lnTo>
                    <a:pt x="108360" y="3018503"/>
                  </a:lnTo>
                  <a:lnTo>
                    <a:pt x="108949" y="3028303"/>
                  </a:lnTo>
                  <a:lnTo>
                    <a:pt x="109544" y="3038104"/>
                  </a:lnTo>
                  <a:lnTo>
                    <a:pt x="110142" y="3047904"/>
                  </a:lnTo>
                  <a:lnTo>
                    <a:pt x="110743" y="3057704"/>
                  </a:lnTo>
                  <a:lnTo>
                    <a:pt x="111347" y="3067505"/>
                  </a:lnTo>
                  <a:lnTo>
                    <a:pt x="111952" y="3077305"/>
                  </a:lnTo>
                  <a:lnTo>
                    <a:pt x="112559" y="3087105"/>
                  </a:lnTo>
                  <a:lnTo>
                    <a:pt x="113166" y="3096906"/>
                  </a:lnTo>
                  <a:lnTo>
                    <a:pt x="113774" y="3106706"/>
                  </a:lnTo>
                  <a:lnTo>
                    <a:pt x="114380" y="3116506"/>
                  </a:lnTo>
                  <a:lnTo>
                    <a:pt x="114986" y="3126307"/>
                  </a:lnTo>
                  <a:lnTo>
                    <a:pt x="115590" y="3136107"/>
                  </a:lnTo>
                  <a:lnTo>
                    <a:pt x="116192" y="3145907"/>
                  </a:lnTo>
                  <a:lnTo>
                    <a:pt x="116788" y="3155708"/>
                  </a:lnTo>
                  <a:lnTo>
                    <a:pt x="117383" y="3165508"/>
                  </a:lnTo>
                  <a:lnTo>
                    <a:pt x="117972" y="3175308"/>
                  </a:lnTo>
                  <a:lnTo>
                    <a:pt x="118555" y="3185109"/>
                  </a:lnTo>
                  <a:lnTo>
                    <a:pt x="119134" y="3194909"/>
                  </a:lnTo>
                  <a:lnTo>
                    <a:pt x="119703" y="3204709"/>
                  </a:lnTo>
                  <a:lnTo>
                    <a:pt x="120269" y="3214510"/>
                  </a:lnTo>
                  <a:lnTo>
                    <a:pt x="120821" y="3224310"/>
                  </a:lnTo>
                  <a:lnTo>
                    <a:pt x="121368" y="3234110"/>
                  </a:lnTo>
                  <a:lnTo>
                    <a:pt x="121904" y="3243911"/>
                  </a:lnTo>
                  <a:lnTo>
                    <a:pt x="122429" y="3253711"/>
                  </a:lnTo>
                  <a:lnTo>
                    <a:pt x="122946" y="3263511"/>
                  </a:lnTo>
                  <a:lnTo>
                    <a:pt x="123446" y="3273312"/>
                  </a:lnTo>
                  <a:lnTo>
                    <a:pt x="123940" y="3283112"/>
                  </a:lnTo>
                  <a:lnTo>
                    <a:pt x="124413" y="3292912"/>
                  </a:lnTo>
                  <a:lnTo>
                    <a:pt x="124878" y="3302713"/>
                  </a:lnTo>
                  <a:lnTo>
                    <a:pt x="125325" y="3312513"/>
                  </a:lnTo>
                  <a:lnTo>
                    <a:pt x="125758" y="3322313"/>
                  </a:lnTo>
                  <a:lnTo>
                    <a:pt x="126178" y="3332114"/>
                  </a:lnTo>
                  <a:lnTo>
                    <a:pt x="126575" y="3341914"/>
                  </a:lnTo>
                  <a:lnTo>
                    <a:pt x="126964" y="3351714"/>
                  </a:lnTo>
                  <a:lnTo>
                    <a:pt x="127324" y="3361515"/>
                  </a:lnTo>
                  <a:lnTo>
                    <a:pt x="127674" y="3371315"/>
                  </a:lnTo>
                  <a:lnTo>
                    <a:pt x="128002" y="3381115"/>
                  </a:lnTo>
                  <a:lnTo>
                    <a:pt x="128310" y="3390916"/>
                  </a:lnTo>
                  <a:lnTo>
                    <a:pt x="128603" y="3400716"/>
                  </a:lnTo>
                  <a:lnTo>
                    <a:pt x="128867" y="3410516"/>
                  </a:lnTo>
                  <a:lnTo>
                    <a:pt x="129122" y="3420317"/>
                  </a:lnTo>
                  <a:lnTo>
                    <a:pt x="129342" y="3430117"/>
                  </a:lnTo>
                  <a:lnTo>
                    <a:pt x="129549" y="3439917"/>
                  </a:lnTo>
                  <a:lnTo>
                    <a:pt x="129731" y="3449718"/>
                  </a:lnTo>
                  <a:lnTo>
                    <a:pt x="129889" y="3459518"/>
                  </a:lnTo>
                  <a:lnTo>
                    <a:pt x="130031" y="3469318"/>
                  </a:lnTo>
                  <a:lnTo>
                    <a:pt x="130139" y="3479119"/>
                  </a:lnTo>
                  <a:lnTo>
                    <a:pt x="130237" y="3488919"/>
                  </a:lnTo>
                  <a:lnTo>
                    <a:pt x="130297" y="3498719"/>
                  </a:lnTo>
                  <a:lnTo>
                    <a:pt x="130343" y="3508520"/>
                  </a:lnTo>
                  <a:lnTo>
                    <a:pt x="130361" y="3518320"/>
                  </a:lnTo>
                  <a:lnTo>
                    <a:pt x="130353" y="3528120"/>
                  </a:lnTo>
                  <a:lnTo>
                    <a:pt x="130329" y="3537921"/>
                  </a:lnTo>
                  <a:lnTo>
                    <a:pt x="130268" y="3547721"/>
                  </a:lnTo>
                  <a:lnTo>
                    <a:pt x="130196" y="3557521"/>
                  </a:lnTo>
                  <a:lnTo>
                    <a:pt x="130086" y="3567322"/>
                  </a:lnTo>
                  <a:lnTo>
                    <a:pt x="129960" y="3577122"/>
                  </a:lnTo>
                  <a:lnTo>
                    <a:pt x="129807" y="3586922"/>
                  </a:lnTo>
                  <a:lnTo>
                    <a:pt x="129628" y="3596723"/>
                  </a:lnTo>
                  <a:lnTo>
                    <a:pt x="129432" y="3606523"/>
                  </a:lnTo>
                  <a:lnTo>
                    <a:pt x="129200" y="3616323"/>
                  </a:lnTo>
                  <a:lnTo>
                    <a:pt x="128957" y="3626124"/>
                  </a:lnTo>
                  <a:lnTo>
                    <a:pt x="128677" y="3635924"/>
                  </a:lnTo>
                  <a:lnTo>
                    <a:pt x="128382" y="3645724"/>
                  </a:lnTo>
                  <a:lnTo>
                    <a:pt x="128061" y="3655525"/>
                  </a:lnTo>
                  <a:lnTo>
                    <a:pt x="127716" y="3665325"/>
                  </a:lnTo>
                  <a:lnTo>
                    <a:pt x="127355" y="3675125"/>
                  </a:lnTo>
                  <a:lnTo>
                    <a:pt x="126960" y="3684926"/>
                  </a:lnTo>
                  <a:lnTo>
                    <a:pt x="126555" y="3694726"/>
                  </a:lnTo>
                  <a:lnTo>
                    <a:pt x="126117" y="3704526"/>
                  </a:lnTo>
                  <a:lnTo>
                    <a:pt x="125666" y="3714327"/>
                  </a:lnTo>
                  <a:lnTo>
                    <a:pt x="125192" y="3724127"/>
                  </a:lnTo>
                  <a:lnTo>
                    <a:pt x="124695" y="3733927"/>
                  </a:lnTo>
                  <a:lnTo>
                    <a:pt x="124186" y="3743728"/>
                  </a:lnTo>
                  <a:lnTo>
                    <a:pt x="123647" y="3753528"/>
                  </a:lnTo>
                  <a:lnTo>
                    <a:pt x="123100" y="3763328"/>
                  </a:lnTo>
                  <a:lnTo>
                    <a:pt x="122526" y="3773129"/>
                  </a:lnTo>
                  <a:lnTo>
                    <a:pt x="121940" y="3782929"/>
                  </a:lnTo>
                  <a:lnTo>
                    <a:pt x="121336" y="3792729"/>
                  </a:lnTo>
                  <a:lnTo>
                    <a:pt x="120713" y="3802530"/>
                  </a:lnTo>
                  <a:lnTo>
                    <a:pt x="120081" y="3812330"/>
                  </a:lnTo>
                  <a:lnTo>
                    <a:pt x="119426" y="3822131"/>
                  </a:lnTo>
                  <a:lnTo>
                    <a:pt x="118764" y="3831931"/>
                  </a:lnTo>
                  <a:lnTo>
                    <a:pt x="118082" y="3841731"/>
                  </a:lnTo>
                  <a:lnTo>
                    <a:pt x="117391" y="3851532"/>
                  </a:lnTo>
                  <a:lnTo>
                    <a:pt x="116688" y="3861332"/>
                  </a:lnTo>
                  <a:lnTo>
                    <a:pt x="115971" y="3871132"/>
                  </a:lnTo>
                  <a:lnTo>
                    <a:pt x="115248" y="3880933"/>
                  </a:lnTo>
                  <a:lnTo>
                    <a:pt x="114508" y="3890733"/>
                  </a:lnTo>
                  <a:lnTo>
                    <a:pt x="113765" y="3900533"/>
                  </a:lnTo>
                  <a:lnTo>
                    <a:pt x="113009" y="3910334"/>
                  </a:lnTo>
                  <a:lnTo>
                    <a:pt x="112248" y="3920134"/>
                  </a:lnTo>
                  <a:lnTo>
                    <a:pt x="111479" y="3929934"/>
                  </a:lnTo>
                  <a:lnTo>
                    <a:pt x="110703" y="3939735"/>
                  </a:lnTo>
                  <a:lnTo>
                    <a:pt x="109923" y="3949535"/>
                  </a:lnTo>
                  <a:lnTo>
                    <a:pt x="109136" y="3959335"/>
                  </a:lnTo>
                  <a:lnTo>
                    <a:pt x="108346" y="3969136"/>
                  </a:lnTo>
                  <a:lnTo>
                    <a:pt x="107552" y="3978936"/>
                  </a:lnTo>
                  <a:lnTo>
                    <a:pt x="106756" y="3988736"/>
                  </a:lnTo>
                  <a:lnTo>
                    <a:pt x="105957" y="3998537"/>
                  </a:lnTo>
                  <a:lnTo>
                    <a:pt x="105157" y="4008337"/>
                  </a:lnTo>
                  <a:lnTo>
                    <a:pt x="104356" y="4018137"/>
                  </a:lnTo>
                  <a:lnTo>
                    <a:pt x="103555" y="4027938"/>
                  </a:lnTo>
                  <a:lnTo>
                    <a:pt x="102755" y="4037738"/>
                  </a:lnTo>
                  <a:lnTo>
                    <a:pt x="101956" y="4047538"/>
                  </a:lnTo>
                  <a:lnTo>
                    <a:pt x="101159" y="4057339"/>
                  </a:lnTo>
                  <a:lnTo>
                    <a:pt x="100363" y="4067139"/>
                  </a:lnTo>
                  <a:lnTo>
                    <a:pt x="99572" y="4076939"/>
                  </a:lnTo>
                  <a:lnTo>
                    <a:pt x="98783" y="4086740"/>
                  </a:lnTo>
                  <a:lnTo>
                    <a:pt x="98000" y="4096540"/>
                  </a:lnTo>
                  <a:lnTo>
                    <a:pt x="97220" y="4106340"/>
                  </a:lnTo>
                  <a:lnTo>
                    <a:pt x="96447" y="4116141"/>
                  </a:lnTo>
                  <a:lnTo>
                    <a:pt x="95679" y="4125941"/>
                  </a:lnTo>
                  <a:lnTo>
                    <a:pt x="94916" y="4135741"/>
                  </a:lnTo>
                  <a:lnTo>
                    <a:pt x="94163" y="4145542"/>
                  </a:lnTo>
                  <a:lnTo>
                    <a:pt x="93412" y="4155342"/>
                  </a:lnTo>
                  <a:lnTo>
                    <a:pt x="92675" y="4165142"/>
                  </a:lnTo>
                  <a:lnTo>
                    <a:pt x="91941" y="4174943"/>
                  </a:lnTo>
                  <a:lnTo>
                    <a:pt x="91218" y="4184743"/>
                  </a:lnTo>
                  <a:lnTo>
                    <a:pt x="90503" y="4194543"/>
                  </a:lnTo>
                  <a:lnTo>
                    <a:pt x="89796" y="4204344"/>
                  </a:lnTo>
                  <a:lnTo>
                    <a:pt x="89102" y="4214144"/>
                  </a:lnTo>
                  <a:lnTo>
                    <a:pt x="88412" y="4223944"/>
                  </a:lnTo>
                  <a:lnTo>
                    <a:pt x="87739" y="4233745"/>
                  </a:lnTo>
                  <a:lnTo>
                    <a:pt x="87071" y="4243545"/>
                  </a:lnTo>
                  <a:lnTo>
                    <a:pt x="86417" y="4253345"/>
                  </a:lnTo>
                  <a:lnTo>
                    <a:pt x="85773" y="4263146"/>
                  </a:lnTo>
                  <a:lnTo>
                    <a:pt x="85137" y="4272946"/>
                  </a:lnTo>
                  <a:lnTo>
                    <a:pt x="84517" y="4282746"/>
                  </a:lnTo>
                  <a:lnTo>
                    <a:pt x="83902" y="4292547"/>
                  </a:lnTo>
                  <a:lnTo>
                    <a:pt x="83307" y="4302347"/>
                  </a:lnTo>
                  <a:lnTo>
                    <a:pt x="82718" y="4312147"/>
                  </a:lnTo>
                  <a:lnTo>
                    <a:pt x="82143" y="4321948"/>
                  </a:lnTo>
                  <a:lnTo>
                    <a:pt x="81579" y="4331748"/>
                  </a:lnTo>
                  <a:lnTo>
                    <a:pt x="81025" y="4341548"/>
                  </a:lnTo>
                  <a:lnTo>
                    <a:pt x="80488" y="4351349"/>
                  </a:lnTo>
                  <a:lnTo>
                    <a:pt x="79956" y="4361149"/>
                  </a:lnTo>
                  <a:lnTo>
                    <a:pt x="79444" y="4370949"/>
                  </a:lnTo>
                  <a:lnTo>
                    <a:pt x="78939" y="4380750"/>
                  </a:lnTo>
                  <a:lnTo>
                    <a:pt x="78448" y="4390550"/>
                  </a:lnTo>
                  <a:lnTo>
                    <a:pt x="77969" y="4400350"/>
                  </a:lnTo>
                  <a:lnTo>
                    <a:pt x="77500" y="4410151"/>
                  </a:lnTo>
                  <a:lnTo>
                    <a:pt x="77047" y="4419951"/>
                  </a:lnTo>
                  <a:lnTo>
                    <a:pt x="76599" y="4429751"/>
                  </a:lnTo>
                  <a:lnTo>
                    <a:pt x="76171" y="4439552"/>
                  </a:lnTo>
                  <a:lnTo>
                    <a:pt x="75750" y="4449352"/>
                  </a:lnTo>
                  <a:lnTo>
                    <a:pt x="75342" y="4459152"/>
                  </a:lnTo>
                  <a:lnTo>
                    <a:pt x="74946" y="4468953"/>
                  </a:lnTo>
                  <a:lnTo>
                    <a:pt x="74559" y="4478753"/>
                  </a:lnTo>
                  <a:lnTo>
                    <a:pt x="74188" y="4488553"/>
                  </a:lnTo>
                  <a:lnTo>
                    <a:pt x="73821" y="4498354"/>
                  </a:lnTo>
                  <a:lnTo>
                    <a:pt x="73473" y="4508154"/>
                  </a:lnTo>
                  <a:lnTo>
                    <a:pt x="73131" y="4517954"/>
                  </a:lnTo>
                  <a:lnTo>
                    <a:pt x="72801" y="4527755"/>
                  </a:lnTo>
                  <a:lnTo>
                    <a:pt x="72482" y="4537555"/>
                  </a:lnTo>
                  <a:lnTo>
                    <a:pt x="72171" y="4547355"/>
                  </a:lnTo>
                  <a:lnTo>
                    <a:pt x="71875" y="4557156"/>
                  </a:lnTo>
                  <a:lnTo>
                    <a:pt x="71583" y="4566956"/>
                  </a:lnTo>
                  <a:lnTo>
                    <a:pt x="71307" y="4576756"/>
                  </a:lnTo>
                  <a:lnTo>
                    <a:pt x="71036" y="4586557"/>
                  </a:lnTo>
                  <a:lnTo>
                    <a:pt x="70776" y="4596357"/>
                  </a:lnTo>
                  <a:lnTo>
                    <a:pt x="70526" y="4606157"/>
                  </a:lnTo>
                  <a:lnTo>
                    <a:pt x="70283" y="4615958"/>
                  </a:lnTo>
                  <a:lnTo>
                    <a:pt x="70052" y="4625758"/>
                  </a:lnTo>
                  <a:lnTo>
                    <a:pt x="69825" y="4635558"/>
                  </a:lnTo>
                  <a:lnTo>
                    <a:pt x="69612" y="4645359"/>
                  </a:lnTo>
                  <a:lnTo>
                    <a:pt x="69403" y="4655159"/>
                  </a:lnTo>
                  <a:lnTo>
                    <a:pt x="69203" y="4664959"/>
                  </a:lnTo>
                  <a:lnTo>
                    <a:pt x="69012" y="4674760"/>
                  </a:lnTo>
                  <a:lnTo>
                    <a:pt x="68826" y="4684560"/>
                  </a:lnTo>
                  <a:lnTo>
                    <a:pt x="68651" y="4694360"/>
                  </a:lnTo>
                  <a:lnTo>
                    <a:pt x="68479" y="4704161"/>
                  </a:lnTo>
                  <a:lnTo>
                    <a:pt x="68318" y="4713961"/>
                  </a:lnTo>
                  <a:lnTo>
                    <a:pt x="68162" y="4723761"/>
                  </a:lnTo>
                  <a:lnTo>
                    <a:pt x="68012" y="4733562"/>
                  </a:lnTo>
                  <a:lnTo>
                    <a:pt x="67869" y="4743362"/>
                  </a:lnTo>
                  <a:lnTo>
                    <a:pt x="67731" y="4753162"/>
                  </a:lnTo>
                  <a:lnTo>
                    <a:pt x="67601" y="4762963"/>
                  </a:lnTo>
                  <a:lnTo>
                    <a:pt x="67474" y="4772763"/>
                  </a:lnTo>
                  <a:lnTo>
                    <a:pt x="67356" y="4782563"/>
                  </a:lnTo>
                  <a:lnTo>
                    <a:pt x="67241" y="4792364"/>
                  </a:lnTo>
                  <a:lnTo>
                    <a:pt x="67132" y="4802164"/>
                  </a:lnTo>
                  <a:lnTo>
                    <a:pt x="67028" y="4811964"/>
                  </a:lnTo>
                  <a:lnTo>
                    <a:pt x="66927" y="4821765"/>
                  </a:lnTo>
                  <a:lnTo>
                    <a:pt x="66834" y="4831565"/>
                  </a:lnTo>
                  <a:lnTo>
                    <a:pt x="66742" y="4841365"/>
                  </a:lnTo>
                  <a:lnTo>
                    <a:pt x="66657" y="4851166"/>
                  </a:lnTo>
                  <a:lnTo>
                    <a:pt x="66575" y="4860966"/>
                  </a:lnTo>
                  <a:lnTo>
                    <a:pt x="66497" y="4870766"/>
                  </a:lnTo>
                  <a:lnTo>
                    <a:pt x="66423" y="4880567"/>
                  </a:lnTo>
                  <a:lnTo>
                    <a:pt x="66351" y="4890367"/>
                  </a:lnTo>
                  <a:lnTo>
                    <a:pt x="66286" y="4900167"/>
                  </a:lnTo>
                  <a:lnTo>
                    <a:pt x="66221" y="4909968"/>
                  </a:lnTo>
                  <a:lnTo>
                    <a:pt x="66161" y="4919768"/>
                  </a:lnTo>
                  <a:lnTo>
                    <a:pt x="66104" y="4929568"/>
                  </a:lnTo>
                  <a:lnTo>
                    <a:pt x="66050" y="4939369"/>
                  </a:lnTo>
                  <a:lnTo>
                    <a:pt x="65998" y="4949169"/>
                  </a:lnTo>
                  <a:lnTo>
                    <a:pt x="65949" y="4958969"/>
                  </a:lnTo>
                  <a:lnTo>
                    <a:pt x="65904" y="4968770"/>
                  </a:lnTo>
                  <a:lnTo>
                    <a:pt x="65859" y="4978570"/>
                  </a:lnTo>
                  <a:lnTo>
                    <a:pt x="65819" y="4988370"/>
                  </a:lnTo>
                  <a:lnTo>
                    <a:pt x="65779" y="4998171"/>
                  </a:lnTo>
                  <a:lnTo>
                    <a:pt x="6574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46950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6950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469504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469504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823533"/>
              <a:ext cx="0" cy="44743"/>
            </a:xfrm>
            <a:custGeom>
              <a:avLst/>
              <a:pathLst>
                <a:path w="0" h="44743">
                  <a:moveTo>
                    <a:pt x="0" y="447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957765"/>
              <a:ext cx="0" cy="44743"/>
            </a:xfrm>
            <a:custGeom>
              <a:avLst/>
              <a:pathLst>
                <a:path w="0" h="44743">
                  <a:moveTo>
                    <a:pt x="0" y="0"/>
                  </a:moveTo>
                  <a:lnTo>
                    <a:pt x="0" y="447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2868277"/>
              <a:ext cx="125145" cy="89487"/>
            </a:xfrm>
            <a:custGeom>
              <a:avLst/>
              <a:pathLst>
                <a:path w="125145" h="89487">
                  <a:moveTo>
                    <a:pt x="0" y="0"/>
                  </a:moveTo>
                  <a:lnTo>
                    <a:pt x="0" y="89487"/>
                  </a:lnTo>
                  <a:lnTo>
                    <a:pt x="125145" y="8948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291302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600366"/>
              <a:ext cx="0" cy="120422"/>
            </a:xfrm>
            <a:custGeom>
              <a:avLst/>
              <a:pathLst>
                <a:path w="0" h="120422">
                  <a:moveTo>
                    <a:pt x="0" y="1204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785639"/>
              <a:ext cx="0" cy="19886"/>
            </a:xfrm>
            <a:custGeom>
              <a:avLst/>
              <a:pathLst>
                <a:path w="0" h="19886">
                  <a:moveTo>
                    <a:pt x="0" y="0"/>
                  </a:moveTo>
                  <a:lnTo>
                    <a:pt x="0" y="198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2720788"/>
              <a:ext cx="125145" cy="2064850"/>
            </a:xfrm>
            <a:custGeom>
              <a:avLst/>
              <a:pathLst>
                <a:path w="125145" h="2064850">
                  <a:moveTo>
                    <a:pt x="0" y="0"/>
                  </a:moveTo>
                  <a:lnTo>
                    <a:pt x="0" y="2064850"/>
                  </a:lnTo>
                  <a:lnTo>
                    <a:pt x="125145" y="206485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48292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90438" y="4765773"/>
              <a:ext cx="39730" cy="39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02431" y="4768495"/>
              <a:ext cx="65220" cy="65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28142" y="4703212"/>
              <a:ext cx="147177" cy="147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89402" y="4746498"/>
              <a:ext cx="95958" cy="95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20963" y="4739545"/>
              <a:ext cx="131960" cy="131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21536" y="4454002"/>
              <a:ext cx="57848" cy="57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26531" y="4757980"/>
              <a:ext cx="95089" cy="95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63210" y="4702308"/>
              <a:ext cx="95954" cy="95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66949" y="4748910"/>
              <a:ext cx="95552" cy="95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07071" y="3593137"/>
              <a:ext cx="95880" cy="958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55145" y="4726547"/>
              <a:ext cx="96086" cy="9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60551" y="2707737"/>
              <a:ext cx="94599" cy="945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73395" y="2567220"/>
              <a:ext cx="66292" cy="662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64745" y="2535484"/>
              <a:ext cx="156279" cy="156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08336" y="2563528"/>
              <a:ext cx="95772" cy="957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18572" y="4437210"/>
              <a:ext cx="95851" cy="95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831644" y="2737730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56946" y="2577118"/>
              <a:ext cx="95106" cy="951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70613" y="2659071"/>
              <a:ext cx="54937" cy="549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24618" y="3812299"/>
              <a:ext cx="95052" cy="95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841275" y="2932430"/>
              <a:ext cx="140158" cy="140158"/>
            </a:xfrm>
            <a:custGeom>
              <a:avLst/>
              <a:pathLst>
                <a:path w="140158" h="140158">
                  <a:moveTo>
                    <a:pt x="0" y="70079"/>
                  </a:moveTo>
                  <a:lnTo>
                    <a:pt x="70079" y="0"/>
                  </a:lnTo>
                  <a:lnTo>
                    <a:pt x="140158" y="70079"/>
                  </a:lnTo>
                  <a:lnTo>
                    <a:pt x="70079" y="14015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31335" y="2978881"/>
              <a:ext cx="33998" cy="339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68242" y="4647526"/>
              <a:ext cx="95039" cy="95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72158" y="2589405"/>
              <a:ext cx="97047" cy="970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18653" y="4705301"/>
              <a:ext cx="160675" cy="160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47533" y="3278899"/>
              <a:ext cx="96835" cy="968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4177756" y="262258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chr10:86919256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177823" y="305535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chr10:86921653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448133" y="585280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8133" y="530041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03125" y="474801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503125" y="419562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3125" y="309083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503125" y="253843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880411" y="59125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53601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48077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0411" y="42553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31505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80411" y="25981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106490" y="2144704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1" name="pt71"/>
            <p:cNvSpPr/>
            <p:nvPr/>
          </p:nvSpPr>
          <p:spPr>
            <a:xfrm>
              <a:off x="7179089" y="24964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79089" y="26912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79089" y="288613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389908" y="2429320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89908" y="2624169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89908" y="281901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06490" y="320401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8" name="pt78"/>
            <p:cNvSpPr/>
            <p:nvPr/>
          </p:nvSpPr>
          <p:spPr>
            <a:xfrm>
              <a:off x="7157153" y="3491204"/>
              <a:ext cx="93814" cy="938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199560" y="372846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57153" y="3880902"/>
              <a:ext cx="93814" cy="938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139587" y="4058186"/>
              <a:ext cx="128945" cy="1289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126108" y="4239701"/>
              <a:ext cx="155903" cy="1559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390197" y="3482561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390197" y="367324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390197" y="3872259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90197" y="4065099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90197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06490" y="4588886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89" name="pt89"/>
            <p:cNvSpPr/>
            <p:nvPr/>
          </p:nvSpPr>
          <p:spPr>
            <a:xfrm>
              <a:off x="7179089" y="49201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179089" y="511497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389908" y="488255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389908" y="5077405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924695" y="619487"/>
              <a:ext cx="10464998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BMPR1A,Bowel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90464" y="1198960"/>
              <a:ext cx="873121" cy="5007971"/>
            </a:xfrm>
            <a:custGeom>
              <a:avLst/>
              <a:pathLst>
                <a:path w="873121" h="5007971">
                  <a:moveTo>
                    <a:pt x="434467" y="5007971"/>
                  </a:moveTo>
                  <a:lnTo>
                    <a:pt x="434349" y="4998171"/>
                  </a:lnTo>
                  <a:lnTo>
                    <a:pt x="434222" y="4988370"/>
                  </a:lnTo>
                  <a:lnTo>
                    <a:pt x="434091" y="4978570"/>
                  </a:lnTo>
                  <a:lnTo>
                    <a:pt x="433951" y="4968770"/>
                  </a:lnTo>
                  <a:lnTo>
                    <a:pt x="433806" y="4958969"/>
                  </a:lnTo>
                  <a:lnTo>
                    <a:pt x="433653" y="4949169"/>
                  </a:lnTo>
                  <a:lnTo>
                    <a:pt x="433493" y="4939369"/>
                  </a:lnTo>
                  <a:lnTo>
                    <a:pt x="433326" y="4929568"/>
                  </a:lnTo>
                  <a:lnTo>
                    <a:pt x="433148" y="4919768"/>
                  </a:lnTo>
                  <a:lnTo>
                    <a:pt x="432966" y="4909968"/>
                  </a:lnTo>
                  <a:lnTo>
                    <a:pt x="432770" y="4900167"/>
                  </a:lnTo>
                  <a:lnTo>
                    <a:pt x="432571" y="4890367"/>
                  </a:lnTo>
                  <a:lnTo>
                    <a:pt x="432355" y="4880567"/>
                  </a:lnTo>
                  <a:lnTo>
                    <a:pt x="432137" y="4870766"/>
                  </a:lnTo>
                  <a:lnTo>
                    <a:pt x="431901" y="4860966"/>
                  </a:lnTo>
                  <a:lnTo>
                    <a:pt x="431661" y="4851166"/>
                  </a:lnTo>
                  <a:lnTo>
                    <a:pt x="431405" y="4841365"/>
                  </a:lnTo>
                  <a:lnTo>
                    <a:pt x="431141" y="4831565"/>
                  </a:lnTo>
                  <a:lnTo>
                    <a:pt x="430863" y="4821765"/>
                  </a:lnTo>
                  <a:lnTo>
                    <a:pt x="430574" y="4811964"/>
                  </a:lnTo>
                  <a:lnTo>
                    <a:pt x="430272" y="4802164"/>
                  </a:lnTo>
                  <a:lnTo>
                    <a:pt x="429956" y="4792364"/>
                  </a:lnTo>
                  <a:lnTo>
                    <a:pt x="429630" y="4782563"/>
                  </a:lnTo>
                  <a:lnTo>
                    <a:pt x="429284" y="4772763"/>
                  </a:lnTo>
                  <a:lnTo>
                    <a:pt x="428931" y="4762963"/>
                  </a:lnTo>
                  <a:lnTo>
                    <a:pt x="428554" y="4753162"/>
                  </a:lnTo>
                  <a:lnTo>
                    <a:pt x="428173" y="4743362"/>
                  </a:lnTo>
                  <a:lnTo>
                    <a:pt x="427762" y="4733562"/>
                  </a:lnTo>
                  <a:lnTo>
                    <a:pt x="427347" y="4723761"/>
                  </a:lnTo>
                  <a:lnTo>
                    <a:pt x="426904" y="4713961"/>
                  </a:lnTo>
                  <a:lnTo>
                    <a:pt x="426452" y="4704161"/>
                  </a:lnTo>
                  <a:lnTo>
                    <a:pt x="425976" y="4694360"/>
                  </a:lnTo>
                  <a:lnTo>
                    <a:pt x="425486" y="4684560"/>
                  </a:lnTo>
                  <a:lnTo>
                    <a:pt x="424974" y="4674760"/>
                  </a:lnTo>
                  <a:lnTo>
                    <a:pt x="424443" y="4664959"/>
                  </a:lnTo>
                  <a:lnTo>
                    <a:pt x="423894" y="4655159"/>
                  </a:lnTo>
                  <a:lnTo>
                    <a:pt x="423319" y="4645359"/>
                  </a:lnTo>
                  <a:lnTo>
                    <a:pt x="422731" y="4635558"/>
                  </a:lnTo>
                  <a:lnTo>
                    <a:pt x="422109" y="4625758"/>
                  </a:lnTo>
                  <a:lnTo>
                    <a:pt x="421480" y="4615958"/>
                  </a:lnTo>
                  <a:lnTo>
                    <a:pt x="420810" y="4606157"/>
                  </a:lnTo>
                  <a:lnTo>
                    <a:pt x="420134" y="4596357"/>
                  </a:lnTo>
                  <a:lnTo>
                    <a:pt x="419416" y="4586557"/>
                  </a:lnTo>
                  <a:lnTo>
                    <a:pt x="418688" y="4576756"/>
                  </a:lnTo>
                  <a:lnTo>
                    <a:pt x="417922" y="4566956"/>
                  </a:lnTo>
                  <a:lnTo>
                    <a:pt x="417139" y="4557156"/>
                  </a:lnTo>
                  <a:lnTo>
                    <a:pt x="416324" y="4547355"/>
                  </a:lnTo>
                  <a:lnTo>
                    <a:pt x="415484" y="4537555"/>
                  </a:lnTo>
                  <a:lnTo>
                    <a:pt x="414617" y="4527755"/>
                  </a:lnTo>
                  <a:lnTo>
                    <a:pt x="413717" y="4517954"/>
                  </a:lnTo>
                  <a:lnTo>
                    <a:pt x="412797" y="4508154"/>
                  </a:lnTo>
                  <a:lnTo>
                    <a:pt x="411835" y="4498354"/>
                  </a:lnTo>
                  <a:lnTo>
                    <a:pt x="410858" y="4488553"/>
                  </a:lnTo>
                  <a:lnTo>
                    <a:pt x="409831" y="4478753"/>
                  </a:lnTo>
                  <a:lnTo>
                    <a:pt x="408796" y="4468953"/>
                  </a:lnTo>
                  <a:lnTo>
                    <a:pt x="407702" y="4459152"/>
                  </a:lnTo>
                  <a:lnTo>
                    <a:pt x="406599" y="4449352"/>
                  </a:lnTo>
                  <a:lnTo>
                    <a:pt x="405443" y="4439552"/>
                  </a:lnTo>
                  <a:lnTo>
                    <a:pt x="404270" y="4429751"/>
                  </a:lnTo>
                  <a:lnTo>
                    <a:pt x="403051" y="4419951"/>
                  </a:lnTo>
                  <a:lnTo>
                    <a:pt x="401804" y="4410151"/>
                  </a:lnTo>
                  <a:lnTo>
                    <a:pt x="400520" y="4400350"/>
                  </a:lnTo>
                  <a:lnTo>
                    <a:pt x="399199" y="4390550"/>
                  </a:lnTo>
                  <a:lnTo>
                    <a:pt x="397847" y="4380750"/>
                  </a:lnTo>
                  <a:lnTo>
                    <a:pt x="396449" y="4370949"/>
                  </a:lnTo>
                  <a:lnTo>
                    <a:pt x="395029" y="4361149"/>
                  </a:lnTo>
                  <a:lnTo>
                    <a:pt x="393552" y="4351349"/>
                  </a:lnTo>
                  <a:lnTo>
                    <a:pt x="392063" y="4341548"/>
                  </a:lnTo>
                  <a:lnTo>
                    <a:pt x="390505" y="4331748"/>
                  </a:lnTo>
                  <a:lnTo>
                    <a:pt x="388938" y="4321948"/>
                  </a:lnTo>
                  <a:lnTo>
                    <a:pt x="387304" y="4312147"/>
                  </a:lnTo>
                  <a:lnTo>
                    <a:pt x="385655" y="4302347"/>
                  </a:lnTo>
                  <a:lnTo>
                    <a:pt x="383948" y="4292547"/>
                  </a:lnTo>
                  <a:lnTo>
                    <a:pt x="382215" y="4282746"/>
                  </a:lnTo>
                  <a:lnTo>
                    <a:pt x="380435" y="4272946"/>
                  </a:lnTo>
                  <a:lnTo>
                    <a:pt x="378617" y="4263146"/>
                  </a:lnTo>
                  <a:lnTo>
                    <a:pt x="376762" y="4253345"/>
                  </a:lnTo>
                  <a:lnTo>
                    <a:pt x="374860" y="4243545"/>
                  </a:lnTo>
                  <a:lnTo>
                    <a:pt x="372930" y="4233745"/>
                  </a:lnTo>
                  <a:lnTo>
                    <a:pt x="370942" y="4223944"/>
                  </a:lnTo>
                  <a:lnTo>
                    <a:pt x="368937" y="4214144"/>
                  </a:lnTo>
                  <a:lnTo>
                    <a:pt x="366864" y="4204344"/>
                  </a:lnTo>
                  <a:lnTo>
                    <a:pt x="364781" y="4194543"/>
                  </a:lnTo>
                  <a:lnTo>
                    <a:pt x="362627" y="4184743"/>
                  </a:lnTo>
                  <a:lnTo>
                    <a:pt x="360459" y="4174943"/>
                  </a:lnTo>
                  <a:lnTo>
                    <a:pt x="358230" y="4165142"/>
                  </a:lnTo>
                  <a:lnTo>
                    <a:pt x="355979" y="4155342"/>
                  </a:lnTo>
                  <a:lnTo>
                    <a:pt x="353676" y="4145542"/>
                  </a:lnTo>
                  <a:lnTo>
                    <a:pt x="351343" y="4135741"/>
                  </a:lnTo>
                  <a:lnTo>
                    <a:pt x="348968" y="4125941"/>
                  </a:lnTo>
                  <a:lnTo>
                    <a:pt x="346554" y="4116141"/>
                  </a:lnTo>
                  <a:lnTo>
                    <a:pt x="344109" y="4106340"/>
                  </a:lnTo>
                  <a:lnTo>
                    <a:pt x="341616" y="4096540"/>
                  </a:lnTo>
                  <a:lnTo>
                    <a:pt x="339102" y="4086740"/>
                  </a:lnTo>
                  <a:lnTo>
                    <a:pt x="336533" y="4076939"/>
                  </a:lnTo>
                  <a:lnTo>
                    <a:pt x="333953" y="4067139"/>
                  </a:lnTo>
                  <a:lnTo>
                    <a:pt x="331310" y="4057339"/>
                  </a:lnTo>
                  <a:lnTo>
                    <a:pt x="328659" y="4047538"/>
                  </a:lnTo>
                  <a:lnTo>
                    <a:pt x="325954" y="4037738"/>
                  </a:lnTo>
                  <a:lnTo>
                    <a:pt x="323234" y="4027938"/>
                  </a:lnTo>
                  <a:lnTo>
                    <a:pt x="320470" y="4018137"/>
                  </a:lnTo>
                  <a:lnTo>
                    <a:pt x="317685" y="4008337"/>
                  </a:lnTo>
                  <a:lnTo>
                    <a:pt x="314866" y="3998537"/>
                  </a:lnTo>
                  <a:lnTo>
                    <a:pt x="312021" y="3988736"/>
                  </a:lnTo>
                  <a:lnTo>
                    <a:pt x="309151" y="3978936"/>
                  </a:lnTo>
                  <a:lnTo>
                    <a:pt x="306251" y="3969136"/>
                  </a:lnTo>
                  <a:lnTo>
                    <a:pt x="303333" y="3959335"/>
                  </a:lnTo>
                  <a:lnTo>
                    <a:pt x="300383" y="3949535"/>
                  </a:lnTo>
                  <a:lnTo>
                    <a:pt x="297423" y="3939735"/>
                  </a:lnTo>
                  <a:lnTo>
                    <a:pt x="294428" y="3929934"/>
                  </a:lnTo>
                  <a:lnTo>
                    <a:pt x="291428" y="3920134"/>
                  </a:lnTo>
                  <a:lnTo>
                    <a:pt x="288397" y="3910334"/>
                  </a:lnTo>
                  <a:lnTo>
                    <a:pt x="285361" y="3900533"/>
                  </a:lnTo>
                  <a:lnTo>
                    <a:pt x="282302" y="3890733"/>
                  </a:lnTo>
                  <a:lnTo>
                    <a:pt x="279235" y="3880933"/>
                  </a:lnTo>
                  <a:lnTo>
                    <a:pt x="276154" y="3871132"/>
                  </a:lnTo>
                  <a:lnTo>
                    <a:pt x="273065" y="3861332"/>
                  </a:lnTo>
                  <a:lnTo>
                    <a:pt x="269967" y="3851532"/>
                  </a:lnTo>
                  <a:lnTo>
                    <a:pt x="266863" y="3841731"/>
                  </a:lnTo>
                  <a:lnTo>
                    <a:pt x="263755" y="3831931"/>
                  </a:lnTo>
                  <a:lnTo>
                    <a:pt x="260643" y="3822131"/>
                  </a:lnTo>
                  <a:lnTo>
                    <a:pt x="257530" y="3812330"/>
                  </a:lnTo>
                  <a:lnTo>
                    <a:pt x="254419" y="3802530"/>
                  </a:lnTo>
                  <a:lnTo>
                    <a:pt x="251309" y="3792729"/>
                  </a:lnTo>
                  <a:lnTo>
                    <a:pt x="248207" y="3782929"/>
                  </a:lnTo>
                  <a:lnTo>
                    <a:pt x="245107" y="3773129"/>
                  </a:lnTo>
                  <a:lnTo>
                    <a:pt x="242020" y="3763328"/>
                  </a:lnTo>
                  <a:lnTo>
                    <a:pt x="238940" y="3753528"/>
                  </a:lnTo>
                  <a:lnTo>
                    <a:pt x="235876" y="3743728"/>
                  </a:lnTo>
                  <a:lnTo>
                    <a:pt x="232823" y="3733927"/>
                  </a:lnTo>
                  <a:lnTo>
                    <a:pt x="229788" y="3724127"/>
                  </a:lnTo>
                  <a:lnTo>
                    <a:pt x="226773" y="3714327"/>
                  </a:lnTo>
                  <a:lnTo>
                    <a:pt x="223774" y="3704526"/>
                  </a:lnTo>
                  <a:lnTo>
                    <a:pt x="220804" y="3694726"/>
                  </a:lnTo>
                  <a:lnTo>
                    <a:pt x="217848" y="3684926"/>
                  </a:lnTo>
                  <a:lnTo>
                    <a:pt x="214933" y="3675125"/>
                  </a:lnTo>
                  <a:lnTo>
                    <a:pt x="212028" y="3665325"/>
                  </a:lnTo>
                  <a:lnTo>
                    <a:pt x="209176" y="3655525"/>
                  </a:lnTo>
                  <a:lnTo>
                    <a:pt x="206332" y="3645724"/>
                  </a:lnTo>
                  <a:lnTo>
                    <a:pt x="203548" y="3635924"/>
                  </a:lnTo>
                  <a:lnTo>
                    <a:pt x="200778" y="3626124"/>
                  </a:lnTo>
                  <a:lnTo>
                    <a:pt x="198064" y="3616323"/>
                  </a:lnTo>
                  <a:lnTo>
                    <a:pt x="195377" y="3606523"/>
                  </a:lnTo>
                  <a:lnTo>
                    <a:pt x="192740" y="3596723"/>
                  </a:lnTo>
                  <a:lnTo>
                    <a:pt x="190143" y="3586922"/>
                  </a:lnTo>
                  <a:lnTo>
                    <a:pt x="187589" y="3577122"/>
                  </a:lnTo>
                  <a:lnTo>
                    <a:pt x="185091" y="3567322"/>
                  </a:lnTo>
                  <a:lnTo>
                    <a:pt x="182627" y="3557521"/>
                  </a:lnTo>
                  <a:lnTo>
                    <a:pt x="180234" y="3547721"/>
                  </a:lnTo>
                  <a:lnTo>
                    <a:pt x="177865" y="3537921"/>
                  </a:lnTo>
                  <a:lnTo>
                    <a:pt x="175586" y="3528120"/>
                  </a:lnTo>
                  <a:lnTo>
                    <a:pt x="173320" y="3518320"/>
                  </a:lnTo>
                  <a:lnTo>
                    <a:pt x="171158" y="3508520"/>
                  </a:lnTo>
                  <a:lnTo>
                    <a:pt x="169013" y="3498719"/>
                  </a:lnTo>
                  <a:lnTo>
                    <a:pt x="166962" y="3488919"/>
                  </a:lnTo>
                  <a:lnTo>
                    <a:pt x="164944" y="3479119"/>
                  </a:lnTo>
                  <a:lnTo>
                    <a:pt x="163007" y="3469318"/>
                  </a:lnTo>
                  <a:lnTo>
                    <a:pt x="161121" y="3459518"/>
                  </a:lnTo>
                  <a:lnTo>
                    <a:pt x="159304" y="3449718"/>
                  </a:lnTo>
                  <a:lnTo>
                    <a:pt x="157554" y="3439917"/>
                  </a:lnTo>
                  <a:lnTo>
                    <a:pt x="155859" y="3430117"/>
                  </a:lnTo>
                  <a:lnTo>
                    <a:pt x="154251" y="3420317"/>
                  </a:lnTo>
                  <a:lnTo>
                    <a:pt x="152680" y="3410516"/>
                  </a:lnTo>
                  <a:lnTo>
                    <a:pt x="151216" y="3400716"/>
                  </a:lnTo>
                  <a:lnTo>
                    <a:pt x="149773" y="3390916"/>
                  </a:lnTo>
                  <a:lnTo>
                    <a:pt x="148454" y="3381115"/>
                  </a:lnTo>
                  <a:lnTo>
                    <a:pt x="147154" y="3371315"/>
                  </a:lnTo>
                  <a:lnTo>
                    <a:pt x="145970" y="3361515"/>
                  </a:lnTo>
                  <a:lnTo>
                    <a:pt x="144818" y="3351714"/>
                  </a:lnTo>
                  <a:lnTo>
                    <a:pt x="143765" y="3341914"/>
                  </a:lnTo>
                  <a:lnTo>
                    <a:pt x="142761" y="3332114"/>
                  </a:lnTo>
                  <a:lnTo>
                    <a:pt x="141840" y="3322313"/>
                  </a:lnTo>
                  <a:lnTo>
                    <a:pt x="140984" y="3312513"/>
                  </a:lnTo>
                  <a:lnTo>
                    <a:pt x="140193" y="3302713"/>
                  </a:lnTo>
                  <a:lnTo>
                    <a:pt x="139485" y="3292912"/>
                  </a:lnTo>
                  <a:lnTo>
                    <a:pt x="138823" y="3283112"/>
                  </a:lnTo>
                  <a:lnTo>
                    <a:pt x="138259" y="3273312"/>
                  </a:lnTo>
                  <a:lnTo>
                    <a:pt x="137725" y="3263511"/>
                  </a:lnTo>
                  <a:lnTo>
                    <a:pt x="137303" y="3253711"/>
                  </a:lnTo>
                  <a:lnTo>
                    <a:pt x="136898" y="3243911"/>
                  </a:lnTo>
                  <a:lnTo>
                    <a:pt x="136610" y="3234110"/>
                  </a:lnTo>
                  <a:lnTo>
                    <a:pt x="136342" y="3224310"/>
                  </a:lnTo>
                  <a:lnTo>
                    <a:pt x="136171" y="3214510"/>
                  </a:lnTo>
                  <a:lnTo>
                    <a:pt x="136036" y="3204709"/>
                  </a:lnTo>
                  <a:lnTo>
                    <a:pt x="135978" y="3194909"/>
                  </a:lnTo>
                  <a:lnTo>
                    <a:pt x="135969" y="3185109"/>
                  </a:lnTo>
                  <a:lnTo>
                    <a:pt x="136020" y="3175308"/>
                  </a:lnTo>
                  <a:lnTo>
                    <a:pt x="136131" y="3165508"/>
                  </a:lnTo>
                  <a:lnTo>
                    <a:pt x="136284" y="3155708"/>
                  </a:lnTo>
                  <a:lnTo>
                    <a:pt x="136507" y="3145907"/>
                  </a:lnTo>
                  <a:lnTo>
                    <a:pt x="136757" y="3136107"/>
                  </a:lnTo>
                  <a:lnTo>
                    <a:pt x="137084" y="3126307"/>
                  </a:lnTo>
                  <a:lnTo>
                    <a:pt x="137424" y="3116506"/>
                  </a:lnTo>
                  <a:lnTo>
                    <a:pt x="137845" y="3106706"/>
                  </a:lnTo>
                  <a:lnTo>
                    <a:pt x="138277" y="3096906"/>
                  </a:lnTo>
                  <a:lnTo>
                    <a:pt x="138775" y="3087105"/>
                  </a:lnTo>
                  <a:lnTo>
                    <a:pt x="139290" y="3077305"/>
                  </a:lnTo>
                  <a:lnTo>
                    <a:pt x="139855" y="3067505"/>
                  </a:lnTo>
                  <a:lnTo>
                    <a:pt x="140443" y="3057704"/>
                  </a:lnTo>
                  <a:lnTo>
                    <a:pt x="141066" y="3047904"/>
                  </a:lnTo>
                  <a:lnTo>
                    <a:pt x="141716" y="3038104"/>
                  </a:lnTo>
                  <a:lnTo>
                    <a:pt x="142389" y="3028303"/>
                  </a:lnTo>
                  <a:lnTo>
                    <a:pt x="143089" y="3018503"/>
                  </a:lnTo>
                  <a:lnTo>
                    <a:pt x="143802" y="3008703"/>
                  </a:lnTo>
                  <a:lnTo>
                    <a:pt x="144541" y="2998902"/>
                  </a:lnTo>
                  <a:lnTo>
                    <a:pt x="145286" y="2989102"/>
                  </a:lnTo>
                  <a:lnTo>
                    <a:pt x="146051" y="2979302"/>
                  </a:lnTo>
                  <a:lnTo>
                    <a:pt x="146818" y="2969501"/>
                  </a:lnTo>
                  <a:lnTo>
                    <a:pt x="147596" y="2959701"/>
                  </a:lnTo>
                  <a:lnTo>
                    <a:pt x="148375" y="2949901"/>
                  </a:lnTo>
                  <a:lnTo>
                    <a:pt x="149155" y="2940100"/>
                  </a:lnTo>
                  <a:lnTo>
                    <a:pt x="149933" y="2930300"/>
                  </a:lnTo>
                  <a:lnTo>
                    <a:pt x="150705" y="2920500"/>
                  </a:lnTo>
                  <a:lnTo>
                    <a:pt x="151468" y="2910699"/>
                  </a:lnTo>
                  <a:lnTo>
                    <a:pt x="152222" y="2900899"/>
                  </a:lnTo>
                  <a:lnTo>
                    <a:pt x="152960" y="2891099"/>
                  </a:lnTo>
                  <a:lnTo>
                    <a:pt x="153686" y="2881298"/>
                  </a:lnTo>
                  <a:lnTo>
                    <a:pt x="154384" y="2871498"/>
                  </a:lnTo>
                  <a:lnTo>
                    <a:pt x="155072" y="2861698"/>
                  </a:lnTo>
                  <a:lnTo>
                    <a:pt x="155719" y="2851897"/>
                  </a:lnTo>
                  <a:lnTo>
                    <a:pt x="156360" y="2842097"/>
                  </a:lnTo>
                  <a:lnTo>
                    <a:pt x="156944" y="2832297"/>
                  </a:lnTo>
                  <a:lnTo>
                    <a:pt x="157519" y="2822496"/>
                  </a:lnTo>
                  <a:lnTo>
                    <a:pt x="158037" y="2812696"/>
                  </a:lnTo>
                  <a:lnTo>
                    <a:pt x="158535" y="2802896"/>
                  </a:lnTo>
                  <a:lnTo>
                    <a:pt x="158978" y="2793095"/>
                  </a:lnTo>
                  <a:lnTo>
                    <a:pt x="159387" y="2783295"/>
                  </a:lnTo>
                  <a:lnTo>
                    <a:pt x="159747" y="2773495"/>
                  </a:lnTo>
                  <a:lnTo>
                    <a:pt x="160058" y="2763694"/>
                  </a:lnTo>
                  <a:lnTo>
                    <a:pt x="160327" y="2753894"/>
                  </a:lnTo>
                  <a:lnTo>
                    <a:pt x="160528" y="2744094"/>
                  </a:lnTo>
                  <a:lnTo>
                    <a:pt x="160698" y="2734293"/>
                  </a:lnTo>
                  <a:lnTo>
                    <a:pt x="160782" y="2724493"/>
                  </a:lnTo>
                  <a:lnTo>
                    <a:pt x="160847" y="2714693"/>
                  </a:lnTo>
                  <a:lnTo>
                    <a:pt x="160804" y="2704892"/>
                  </a:lnTo>
                  <a:lnTo>
                    <a:pt x="160746" y="2695092"/>
                  </a:lnTo>
                  <a:lnTo>
                    <a:pt x="160580" y="2685292"/>
                  </a:lnTo>
                  <a:lnTo>
                    <a:pt x="160387" y="2675491"/>
                  </a:lnTo>
                  <a:lnTo>
                    <a:pt x="160098" y="2665691"/>
                  </a:lnTo>
                  <a:lnTo>
                    <a:pt x="159763" y="2655891"/>
                  </a:lnTo>
                  <a:lnTo>
                    <a:pt x="159347" y="2646090"/>
                  </a:lnTo>
                  <a:lnTo>
                    <a:pt x="158865" y="2636290"/>
                  </a:lnTo>
                  <a:lnTo>
                    <a:pt x="158317" y="2626490"/>
                  </a:lnTo>
                  <a:lnTo>
                    <a:pt x="157684" y="2616689"/>
                  </a:lnTo>
                  <a:lnTo>
                    <a:pt x="157002" y="2606889"/>
                  </a:lnTo>
                  <a:lnTo>
                    <a:pt x="156215" y="2597089"/>
                  </a:lnTo>
                  <a:lnTo>
                    <a:pt x="155395" y="2587288"/>
                  </a:lnTo>
                  <a:lnTo>
                    <a:pt x="154452" y="2577488"/>
                  </a:lnTo>
                  <a:lnTo>
                    <a:pt x="153490" y="2567688"/>
                  </a:lnTo>
                  <a:lnTo>
                    <a:pt x="152394" y="2557887"/>
                  </a:lnTo>
                  <a:lnTo>
                    <a:pt x="151274" y="2548087"/>
                  </a:lnTo>
                  <a:lnTo>
                    <a:pt x="150039" y="2538286"/>
                  </a:lnTo>
                  <a:lnTo>
                    <a:pt x="148763" y="2528486"/>
                  </a:lnTo>
                  <a:lnTo>
                    <a:pt x="147390" y="2518686"/>
                  </a:lnTo>
                  <a:lnTo>
                    <a:pt x="145958" y="2508885"/>
                  </a:lnTo>
                  <a:lnTo>
                    <a:pt x="144450" y="2499085"/>
                  </a:lnTo>
                  <a:lnTo>
                    <a:pt x="142865" y="2489285"/>
                  </a:lnTo>
                  <a:lnTo>
                    <a:pt x="141224" y="2479484"/>
                  </a:lnTo>
                  <a:lnTo>
                    <a:pt x="139491" y="2469684"/>
                  </a:lnTo>
                  <a:lnTo>
                    <a:pt x="137720" y="2459884"/>
                  </a:lnTo>
                  <a:lnTo>
                    <a:pt x="135844" y="2450083"/>
                  </a:lnTo>
                  <a:lnTo>
                    <a:pt x="133948" y="2440283"/>
                  </a:lnTo>
                  <a:lnTo>
                    <a:pt x="131935" y="2430483"/>
                  </a:lnTo>
                  <a:lnTo>
                    <a:pt x="129906" y="2420682"/>
                  </a:lnTo>
                  <a:lnTo>
                    <a:pt x="127775" y="2410882"/>
                  </a:lnTo>
                  <a:lnTo>
                    <a:pt x="125619" y="2401082"/>
                  </a:lnTo>
                  <a:lnTo>
                    <a:pt x="123381" y="2391281"/>
                  </a:lnTo>
                  <a:lnTo>
                    <a:pt x="121105" y="2381481"/>
                  </a:lnTo>
                  <a:lnTo>
                    <a:pt x="118767" y="2371681"/>
                  </a:lnTo>
                  <a:lnTo>
                    <a:pt x="116383" y="2361880"/>
                  </a:lnTo>
                  <a:lnTo>
                    <a:pt x="113953" y="2352080"/>
                  </a:lnTo>
                  <a:lnTo>
                    <a:pt x="111469" y="2342280"/>
                  </a:lnTo>
                  <a:lnTo>
                    <a:pt x="108956" y="2332479"/>
                  </a:lnTo>
                  <a:lnTo>
                    <a:pt x="106386" y="2322679"/>
                  </a:lnTo>
                  <a:lnTo>
                    <a:pt x="103799" y="2312879"/>
                  </a:lnTo>
                  <a:lnTo>
                    <a:pt x="101154" y="2303078"/>
                  </a:lnTo>
                  <a:lnTo>
                    <a:pt x="98501" y="2293278"/>
                  </a:lnTo>
                  <a:lnTo>
                    <a:pt x="95798" y="2283478"/>
                  </a:lnTo>
                  <a:lnTo>
                    <a:pt x="93086" y="2273677"/>
                  </a:lnTo>
                  <a:lnTo>
                    <a:pt x="90340" y="2263877"/>
                  </a:lnTo>
                  <a:lnTo>
                    <a:pt x="87585" y="2254077"/>
                  </a:lnTo>
                  <a:lnTo>
                    <a:pt x="84808" y="2244276"/>
                  </a:lnTo>
                  <a:lnTo>
                    <a:pt x="82023" y="2234476"/>
                  </a:lnTo>
                  <a:lnTo>
                    <a:pt x="79227" y="2224676"/>
                  </a:lnTo>
                  <a:lnTo>
                    <a:pt x="76428" y="2214875"/>
                  </a:lnTo>
                  <a:lnTo>
                    <a:pt x="73625" y="2205075"/>
                  </a:lnTo>
                  <a:lnTo>
                    <a:pt x="70827" y="2195275"/>
                  </a:lnTo>
                  <a:lnTo>
                    <a:pt x="68030" y="2185474"/>
                  </a:lnTo>
                  <a:lnTo>
                    <a:pt x="65248" y="2175674"/>
                  </a:lnTo>
                  <a:lnTo>
                    <a:pt x="62469" y="2165874"/>
                  </a:lnTo>
                  <a:lnTo>
                    <a:pt x="59721" y="2156073"/>
                  </a:lnTo>
                  <a:lnTo>
                    <a:pt x="56978" y="2146273"/>
                  </a:lnTo>
                  <a:lnTo>
                    <a:pt x="54273" y="2136473"/>
                  </a:lnTo>
                  <a:lnTo>
                    <a:pt x="51583" y="2126672"/>
                  </a:lnTo>
                  <a:lnTo>
                    <a:pt x="48934" y="2116872"/>
                  </a:lnTo>
                  <a:lnTo>
                    <a:pt x="46312" y="2107072"/>
                  </a:lnTo>
                  <a:lnTo>
                    <a:pt x="43732" y="2097271"/>
                  </a:lnTo>
                  <a:lnTo>
                    <a:pt x="41195" y="2087471"/>
                  </a:lnTo>
                  <a:lnTo>
                    <a:pt x="38697" y="2077671"/>
                  </a:lnTo>
                  <a:lnTo>
                    <a:pt x="36260" y="2067870"/>
                  </a:lnTo>
                  <a:lnTo>
                    <a:pt x="33855" y="2058070"/>
                  </a:lnTo>
                  <a:lnTo>
                    <a:pt x="31535" y="2048270"/>
                  </a:lnTo>
                  <a:lnTo>
                    <a:pt x="29235" y="2038469"/>
                  </a:lnTo>
                  <a:lnTo>
                    <a:pt x="27046" y="2028669"/>
                  </a:lnTo>
                  <a:lnTo>
                    <a:pt x="24873" y="2018869"/>
                  </a:lnTo>
                  <a:lnTo>
                    <a:pt x="22820" y="2009068"/>
                  </a:lnTo>
                  <a:lnTo>
                    <a:pt x="20796" y="1999268"/>
                  </a:lnTo>
                  <a:lnTo>
                    <a:pt x="18882" y="1989468"/>
                  </a:lnTo>
                  <a:lnTo>
                    <a:pt x="17020" y="1979667"/>
                  </a:lnTo>
                  <a:lnTo>
                    <a:pt x="15257" y="1969867"/>
                  </a:lnTo>
                  <a:lnTo>
                    <a:pt x="13570" y="1960067"/>
                  </a:lnTo>
                  <a:lnTo>
                    <a:pt x="11967" y="1950266"/>
                  </a:lnTo>
                  <a:lnTo>
                    <a:pt x="10467" y="1940466"/>
                  </a:lnTo>
                  <a:lnTo>
                    <a:pt x="9034" y="1930666"/>
                  </a:lnTo>
                  <a:lnTo>
                    <a:pt x="7733" y="1920865"/>
                  </a:lnTo>
                  <a:lnTo>
                    <a:pt x="6477" y="1911065"/>
                  </a:lnTo>
                  <a:lnTo>
                    <a:pt x="5385" y="1901265"/>
                  </a:lnTo>
                  <a:lnTo>
                    <a:pt x="4318" y="1891464"/>
                  </a:lnTo>
                  <a:lnTo>
                    <a:pt x="3442" y="1881664"/>
                  </a:lnTo>
                  <a:lnTo>
                    <a:pt x="2596" y="1871864"/>
                  </a:lnTo>
                  <a:lnTo>
                    <a:pt x="1919" y="1862063"/>
                  </a:lnTo>
                  <a:lnTo>
                    <a:pt x="1301" y="1852263"/>
                  </a:lnTo>
                  <a:lnTo>
                    <a:pt x="830" y="1842463"/>
                  </a:lnTo>
                  <a:lnTo>
                    <a:pt x="448" y="1832662"/>
                  </a:lnTo>
                  <a:lnTo>
                    <a:pt x="187" y="1822862"/>
                  </a:lnTo>
                  <a:lnTo>
                    <a:pt x="45" y="1813062"/>
                  </a:lnTo>
                  <a:lnTo>
                    <a:pt x="0" y="1803261"/>
                  </a:lnTo>
                  <a:lnTo>
                    <a:pt x="103" y="1793461"/>
                  </a:lnTo>
                  <a:lnTo>
                    <a:pt x="275" y="1783661"/>
                  </a:lnTo>
                  <a:lnTo>
                    <a:pt x="628" y="1773860"/>
                  </a:lnTo>
                  <a:lnTo>
                    <a:pt x="1020" y="1764060"/>
                  </a:lnTo>
                  <a:lnTo>
                    <a:pt x="1625" y="1754260"/>
                  </a:lnTo>
                  <a:lnTo>
                    <a:pt x="2259" y="1744459"/>
                  </a:lnTo>
                  <a:lnTo>
                    <a:pt x="3095" y="1734659"/>
                  </a:lnTo>
                  <a:lnTo>
                    <a:pt x="3981" y="1724859"/>
                  </a:lnTo>
                  <a:lnTo>
                    <a:pt x="5039" y="1715058"/>
                  </a:lnTo>
                  <a:lnTo>
                    <a:pt x="6177" y="1705258"/>
                  </a:lnTo>
                  <a:lnTo>
                    <a:pt x="7457" y="1695458"/>
                  </a:lnTo>
                  <a:lnTo>
                    <a:pt x="8845" y="1685657"/>
                  </a:lnTo>
                  <a:lnTo>
                    <a:pt x="10343" y="1675857"/>
                  </a:lnTo>
                  <a:lnTo>
                    <a:pt x="11978" y="1666057"/>
                  </a:lnTo>
                  <a:lnTo>
                    <a:pt x="13693" y="1656256"/>
                  </a:lnTo>
                  <a:lnTo>
                    <a:pt x="15571" y="1646456"/>
                  </a:lnTo>
                  <a:lnTo>
                    <a:pt x="17499" y="1636656"/>
                  </a:lnTo>
                  <a:lnTo>
                    <a:pt x="19615" y="1626855"/>
                  </a:lnTo>
                  <a:lnTo>
                    <a:pt x="21759" y="1617055"/>
                  </a:lnTo>
                  <a:lnTo>
                    <a:pt x="24099" y="1607255"/>
                  </a:lnTo>
                  <a:lnTo>
                    <a:pt x="26474" y="1597454"/>
                  </a:lnTo>
                  <a:lnTo>
                    <a:pt x="29012" y="1587654"/>
                  </a:lnTo>
                  <a:lnTo>
                    <a:pt x="31609" y="1577854"/>
                  </a:lnTo>
                  <a:lnTo>
                    <a:pt x="34339" y="1568053"/>
                  </a:lnTo>
                  <a:lnTo>
                    <a:pt x="37150" y="1558253"/>
                  </a:lnTo>
                  <a:lnTo>
                    <a:pt x="40064" y="1548453"/>
                  </a:lnTo>
                  <a:lnTo>
                    <a:pt x="43080" y="1538652"/>
                  </a:lnTo>
                  <a:lnTo>
                    <a:pt x="46172" y="1528852"/>
                  </a:lnTo>
                  <a:lnTo>
                    <a:pt x="49383" y="1519052"/>
                  </a:lnTo>
                  <a:lnTo>
                    <a:pt x="52643" y="1509251"/>
                  </a:lnTo>
                  <a:lnTo>
                    <a:pt x="56038" y="1499451"/>
                  </a:lnTo>
                  <a:lnTo>
                    <a:pt x="59458" y="1489651"/>
                  </a:lnTo>
                  <a:lnTo>
                    <a:pt x="63027" y="1479850"/>
                  </a:lnTo>
                  <a:lnTo>
                    <a:pt x="66614" y="1470050"/>
                  </a:lnTo>
                  <a:lnTo>
                    <a:pt x="70327" y="1460250"/>
                  </a:lnTo>
                  <a:lnTo>
                    <a:pt x="74072" y="1450449"/>
                  </a:lnTo>
                  <a:lnTo>
                    <a:pt x="77917" y="1440649"/>
                  </a:lnTo>
                  <a:lnTo>
                    <a:pt x="81808" y="1430849"/>
                  </a:lnTo>
                  <a:lnTo>
                    <a:pt x="85773" y="1421048"/>
                  </a:lnTo>
                  <a:lnTo>
                    <a:pt x="89797" y="1411248"/>
                  </a:lnTo>
                  <a:lnTo>
                    <a:pt x="93874" y="1401448"/>
                  </a:lnTo>
                  <a:lnTo>
                    <a:pt x="98017" y="1391647"/>
                  </a:lnTo>
                  <a:lnTo>
                    <a:pt x="102194" y="1381847"/>
                  </a:lnTo>
                  <a:lnTo>
                    <a:pt x="106443" y="1372047"/>
                  </a:lnTo>
                  <a:lnTo>
                    <a:pt x="110710" y="1362246"/>
                  </a:lnTo>
                  <a:lnTo>
                    <a:pt x="115051" y="1352446"/>
                  </a:lnTo>
                  <a:lnTo>
                    <a:pt x="119401" y="1342646"/>
                  </a:lnTo>
                  <a:lnTo>
                    <a:pt x="123816" y="1332845"/>
                  </a:lnTo>
                  <a:lnTo>
                    <a:pt x="128242" y="1323045"/>
                  </a:lnTo>
                  <a:lnTo>
                    <a:pt x="132714" y="1313245"/>
                  </a:lnTo>
                  <a:lnTo>
                    <a:pt x="137201" y="1303444"/>
                  </a:lnTo>
                  <a:lnTo>
                    <a:pt x="141720" y="1293644"/>
                  </a:lnTo>
                  <a:lnTo>
                    <a:pt x="146256" y="1283844"/>
                  </a:lnTo>
                  <a:lnTo>
                    <a:pt x="150811" y="1274043"/>
                  </a:lnTo>
                  <a:lnTo>
                    <a:pt x="155381" y="1264243"/>
                  </a:lnTo>
                  <a:lnTo>
                    <a:pt x="159962" y="1254442"/>
                  </a:lnTo>
                  <a:lnTo>
                    <a:pt x="164554" y="1244642"/>
                  </a:lnTo>
                  <a:lnTo>
                    <a:pt x="169150" y="1234842"/>
                  </a:lnTo>
                  <a:lnTo>
                    <a:pt x="173751" y="1225041"/>
                  </a:lnTo>
                  <a:lnTo>
                    <a:pt x="178353" y="1215241"/>
                  </a:lnTo>
                  <a:lnTo>
                    <a:pt x="182950" y="1205441"/>
                  </a:lnTo>
                  <a:lnTo>
                    <a:pt x="187545" y="1195640"/>
                  </a:lnTo>
                  <a:lnTo>
                    <a:pt x="192128" y="1185840"/>
                  </a:lnTo>
                  <a:lnTo>
                    <a:pt x="196705" y="1176040"/>
                  </a:lnTo>
                  <a:lnTo>
                    <a:pt x="201266" y="1166239"/>
                  </a:lnTo>
                  <a:lnTo>
                    <a:pt x="205813" y="1156439"/>
                  </a:lnTo>
                  <a:lnTo>
                    <a:pt x="210342" y="1146639"/>
                  </a:lnTo>
                  <a:lnTo>
                    <a:pt x="214849" y="1136838"/>
                  </a:lnTo>
                  <a:lnTo>
                    <a:pt x="219338" y="1127038"/>
                  </a:lnTo>
                  <a:lnTo>
                    <a:pt x="223794" y="1117238"/>
                  </a:lnTo>
                  <a:lnTo>
                    <a:pt x="228235" y="1107437"/>
                  </a:lnTo>
                  <a:lnTo>
                    <a:pt x="232631" y="1097637"/>
                  </a:lnTo>
                  <a:lnTo>
                    <a:pt x="237017" y="1087837"/>
                  </a:lnTo>
                  <a:lnTo>
                    <a:pt x="241344" y="1078036"/>
                  </a:lnTo>
                  <a:lnTo>
                    <a:pt x="245662" y="1068236"/>
                  </a:lnTo>
                  <a:lnTo>
                    <a:pt x="249916" y="1058436"/>
                  </a:lnTo>
                  <a:lnTo>
                    <a:pt x="254154" y="1048635"/>
                  </a:lnTo>
                  <a:lnTo>
                    <a:pt x="258334" y="1038835"/>
                  </a:lnTo>
                  <a:lnTo>
                    <a:pt x="262485" y="1029035"/>
                  </a:lnTo>
                  <a:lnTo>
                    <a:pt x="266584" y="1019234"/>
                  </a:lnTo>
                  <a:lnTo>
                    <a:pt x="270641" y="1009434"/>
                  </a:lnTo>
                  <a:lnTo>
                    <a:pt x="274654" y="999634"/>
                  </a:lnTo>
                  <a:lnTo>
                    <a:pt x="278612" y="989833"/>
                  </a:lnTo>
                  <a:lnTo>
                    <a:pt x="282535" y="980033"/>
                  </a:lnTo>
                  <a:lnTo>
                    <a:pt x="286387" y="970233"/>
                  </a:lnTo>
                  <a:lnTo>
                    <a:pt x="290215" y="960432"/>
                  </a:lnTo>
                  <a:lnTo>
                    <a:pt x="293957" y="950632"/>
                  </a:lnTo>
                  <a:lnTo>
                    <a:pt x="297685" y="940832"/>
                  </a:lnTo>
                  <a:lnTo>
                    <a:pt x="301314" y="931031"/>
                  </a:lnTo>
                  <a:lnTo>
                    <a:pt x="304927" y="921231"/>
                  </a:lnTo>
                  <a:lnTo>
                    <a:pt x="308452" y="911431"/>
                  </a:lnTo>
                  <a:lnTo>
                    <a:pt x="311947" y="901630"/>
                  </a:lnTo>
                  <a:lnTo>
                    <a:pt x="315366" y="891830"/>
                  </a:lnTo>
                  <a:lnTo>
                    <a:pt x="318739" y="882030"/>
                  </a:lnTo>
                  <a:lnTo>
                    <a:pt x="322051" y="872229"/>
                  </a:lnTo>
                  <a:lnTo>
                    <a:pt x="325300" y="862429"/>
                  </a:lnTo>
                  <a:lnTo>
                    <a:pt x="328502" y="852629"/>
                  </a:lnTo>
                  <a:lnTo>
                    <a:pt x="331628" y="842828"/>
                  </a:lnTo>
                  <a:lnTo>
                    <a:pt x="334719" y="833028"/>
                  </a:lnTo>
                  <a:lnTo>
                    <a:pt x="337719" y="823228"/>
                  </a:lnTo>
                  <a:lnTo>
                    <a:pt x="340700" y="813427"/>
                  </a:lnTo>
                  <a:lnTo>
                    <a:pt x="343573" y="803627"/>
                  </a:lnTo>
                  <a:lnTo>
                    <a:pt x="346432" y="793827"/>
                  </a:lnTo>
                  <a:lnTo>
                    <a:pt x="349191" y="784026"/>
                  </a:lnTo>
                  <a:lnTo>
                    <a:pt x="351924" y="774226"/>
                  </a:lnTo>
                  <a:lnTo>
                    <a:pt x="354573" y="764426"/>
                  </a:lnTo>
                  <a:lnTo>
                    <a:pt x="357181" y="754625"/>
                  </a:lnTo>
                  <a:lnTo>
                    <a:pt x="359720" y="744825"/>
                  </a:lnTo>
                  <a:lnTo>
                    <a:pt x="362205" y="735025"/>
                  </a:lnTo>
                  <a:lnTo>
                    <a:pt x="364636" y="725224"/>
                  </a:lnTo>
                  <a:lnTo>
                    <a:pt x="366998" y="715424"/>
                  </a:lnTo>
                  <a:lnTo>
                    <a:pt x="369322" y="705624"/>
                  </a:lnTo>
                  <a:lnTo>
                    <a:pt x="371564" y="695823"/>
                  </a:lnTo>
                  <a:lnTo>
                    <a:pt x="373783" y="686023"/>
                  </a:lnTo>
                  <a:lnTo>
                    <a:pt x="375907" y="676223"/>
                  </a:lnTo>
                  <a:lnTo>
                    <a:pt x="378018" y="666422"/>
                  </a:lnTo>
                  <a:lnTo>
                    <a:pt x="380031" y="656622"/>
                  </a:lnTo>
                  <a:lnTo>
                    <a:pt x="382027" y="646822"/>
                  </a:lnTo>
                  <a:lnTo>
                    <a:pt x="383942" y="637021"/>
                  </a:lnTo>
                  <a:lnTo>
                    <a:pt x="385826" y="627221"/>
                  </a:lnTo>
                  <a:lnTo>
                    <a:pt x="387644" y="617421"/>
                  </a:lnTo>
                  <a:lnTo>
                    <a:pt x="389420" y="607620"/>
                  </a:lnTo>
                  <a:lnTo>
                    <a:pt x="391144" y="597820"/>
                  </a:lnTo>
                  <a:lnTo>
                    <a:pt x="392814" y="588020"/>
                  </a:lnTo>
                  <a:lnTo>
                    <a:pt x="394447" y="578219"/>
                  </a:lnTo>
                  <a:lnTo>
                    <a:pt x="396016" y="568419"/>
                  </a:lnTo>
                  <a:lnTo>
                    <a:pt x="397560" y="558619"/>
                  </a:lnTo>
                  <a:lnTo>
                    <a:pt x="399030" y="548818"/>
                  </a:lnTo>
                  <a:lnTo>
                    <a:pt x="400488" y="539018"/>
                  </a:lnTo>
                  <a:lnTo>
                    <a:pt x="401865" y="529218"/>
                  </a:lnTo>
                  <a:lnTo>
                    <a:pt x="403231" y="519417"/>
                  </a:lnTo>
                  <a:lnTo>
                    <a:pt x="404526" y="509617"/>
                  </a:lnTo>
                  <a:lnTo>
                    <a:pt x="405802" y="499817"/>
                  </a:lnTo>
                  <a:lnTo>
                    <a:pt x="407021" y="490016"/>
                  </a:lnTo>
                  <a:lnTo>
                    <a:pt x="408212" y="480216"/>
                  </a:lnTo>
                  <a:lnTo>
                    <a:pt x="409357" y="470416"/>
                  </a:lnTo>
                  <a:lnTo>
                    <a:pt x="410465" y="460615"/>
                  </a:lnTo>
                  <a:lnTo>
                    <a:pt x="411540" y="450815"/>
                  </a:lnTo>
                  <a:lnTo>
                    <a:pt x="412570" y="441015"/>
                  </a:lnTo>
                  <a:lnTo>
                    <a:pt x="413577" y="431214"/>
                  </a:lnTo>
                  <a:lnTo>
                    <a:pt x="414534" y="421414"/>
                  </a:lnTo>
                  <a:lnTo>
                    <a:pt x="415476" y="411614"/>
                  </a:lnTo>
                  <a:lnTo>
                    <a:pt x="416362" y="401813"/>
                  </a:lnTo>
                  <a:lnTo>
                    <a:pt x="417240" y="392013"/>
                  </a:lnTo>
                  <a:lnTo>
                    <a:pt x="418062" y="382213"/>
                  </a:lnTo>
                  <a:lnTo>
                    <a:pt x="418874" y="372412"/>
                  </a:lnTo>
                  <a:lnTo>
                    <a:pt x="419641" y="362612"/>
                  </a:lnTo>
                  <a:lnTo>
                    <a:pt x="420391" y="352812"/>
                  </a:lnTo>
                  <a:lnTo>
                    <a:pt x="421106" y="343011"/>
                  </a:lnTo>
                  <a:lnTo>
                    <a:pt x="421797" y="333211"/>
                  </a:lnTo>
                  <a:lnTo>
                    <a:pt x="422461" y="323411"/>
                  </a:lnTo>
                  <a:lnTo>
                    <a:pt x="423097" y="313610"/>
                  </a:lnTo>
                  <a:lnTo>
                    <a:pt x="423715" y="303810"/>
                  </a:lnTo>
                  <a:lnTo>
                    <a:pt x="424299" y="294010"/>
                  </a:lnTo>
                  <a:lnTo>
                    <a:pt x="424872" y="284209"/>
                  </a:lnTo>
                  <a:lnTo>
                    <a:pt x="425408" y="274409"/>
                  </a:lnTo>
                  <a:lnTo>
                    <a:pt x="425938" y="264609"/>
                  </a:lnTo>
                  <a:lnTo>
                    <a:pt x="426430" y="254808"/>
                  </a:lnTo>
                  <a:lnTo>
                    <a:pt x="426916" y="245008"/>
                  </a:lnTo>
                  <a:lnTo>
                    <a:pt x="427370" y="235208"/>
                  </a:lnTo>
                  <a:lnTo>
                    <a:pt x="427814" y="225407"/>
                  </a:lnTo>
                  <a:lnTo>
                    <a:pt x="428233" y="215607"/>
                  </a:lnTo>
                  <a:lnTo>
                    <a:pt x="428639" y="205807"/>
                  </a:lnTo>
                  <a:lnTo>
                    <a:pt x="429025" y="196006"/>
                  </a:lnTo>
                  <a:lnTo>
                    <a:pt x="429395" y="186206"/>
                  </a:lnTo>
                  <a:lnTo>
                    <a:pt x="429751" y="176406"/>
                  </a:lnTo>
                  <a:lnTo>
                    <a:pt x="430088" y="166605"/>
                  </a:lnTo>
                  <a:lnTo>
                    <a:pt x="430415" y="156805"/>
                  </a:lnTo>
                  <a:lnTo>
                    <a:pt x="430721" y="147005"/>
                  </a:lnTo>
                  <a:lnTo>
                    <a:pt x="431022" y="137204"/>
                  </a:lnTo>
                  <a:lnTo>
                    <a:pt x="431299" y="127404"/>
                  </a:lnTo>
                  <a:lnTo>
                    <a:pt x="431573" y="117604"/>
                  </a:lnTo>
                  <a:lnTo>
                    <a:pt x="431826" y="107803"/>
                  </a:lnTo>
                  <a:lnTo>
                    <a:pt x="432074" y="98003"/>
                  </a:lnTo>
                  <a:lnTo>
                    <a:pt x="432306" y="88203"/>
                  </a:lnTo>
                  <a:lnTo>
                    <a:pt x="432530" y="78402"/>
                  </a:lnTo>
                  <a:lnTo>
                    <a:pt x="432742" y="68602"/>
                  </a:lnTo>
                  <a:lnTo>
                    <a:pt x="432944" y="58802"/>
                  </a:lnTo>
                  <a:lnTo>
                    <a:pt x="433138" y="49001"/>
                  </a:lnTo>
                  <a:lnTo>
                    <a:pt x="433320" y="39201"/>
                  </a:lnTo>
                  <a:lnTo>
                    <a:pt x="433497" y="29401"/>
                  </a:lnTo>
                  <a:lnTo>
                    <a:pt x="433661" y="19600"/>
                  </a:lnTo>
                  <a:lnTo>
                    <a:pt x="433821" y="9800"/>
                  </a:lnTo>
                  <a:lnTo>
                    <a:pt x="433969" y="0"/>
                  </a:lnTo>
                  <a:lnTo>
                    <a:pt x="439152" y="0"/>
                  </a:lnTo>
                  <a:lnTo>
                    <a:pt x="439299" y="9800"/>
                  </a:lnTo>
                  <a:lnTo>
                    <a:pt x="439460" y="19600"/>
                  </a:lnTo>
                  <a:lnTo>
                    <a:pt x="439624" y="29401"/>
                  </a:lnTo>
                  <a:lnTo>
                    <a:pt x="439801" y="39201"/>
                  </a:lnTo>
                  <a:lnTo>
                    <a:pt x="439983" y="49001"/>
                  </a:lnTo>
                  <a:lnTo>
                    <a:pt x="440176" y="58802"/>
                  </a:lnTo>
                  <a:lnTo>
                    <a:pt x="440379" y="68602"/>
                  </a:lnTo>
                  <a:lnTo>
                    <a:pt x="440591" y="78402"/>
                  </a:lnTo>
                  <a:lnTo>
                    <a:pt x="440815" y="88203"/>
                  </a:lnTo>
                  <a:lnTo>
                    <a:pt x="441047" y="98003"/>
                  </a:lnTo>
                  <a:lnTo>
                    <a:pt x="441295" y="107803"/>
                  </a:lnTo>
                  <a:lnTo>
                    <a:pt x="441548" y="117604"/>
                  </a:lnTo>
                  <a:lnTo>
                    <a:pt x="441822" y="127404"/>
                  </a:lnTo>
                  <a:lnTo>
                    <a:pt x="442099" y="137204"/>
                  </a:lnTo>
                  <a:lnTo>
                    <a:pt x="442400" y="147005"/>
                  </a:lnTo>
                  <a:lnTo>
                    <a:pt x="442706" y="156805"/>
                  </a:lnTo>
                  <a:lnTo>
                    <a:pt x="443033" y="166605"/>
                  </a:lnTo>
                  <a:lnTo>
                    <a:pt x="443370" y="176406"/>
                  </a:lnTo>
                  <a:lnTo>
                    <a:pt x="443726" y="186206"/>
                  </a:lnTo>
                  <a:lnTo>
                    <a:pt x="444095" y="196006"/>
                  </a:lnTo>
                  <a:lnTo>
                    <a:pt x="444482" y="205807"/>
                  </a:lnTo>
                  <a:lnTo>
                    <a:pt x="444888" y="215607"/>
                  </a:lnTo>
                  <a:lnTo>
                    <a:pt x="445307" y="225407"/>
                  </a:lnTo>
                  <a:lnTo>
                    <a:pt x="445751" y="235208"/>
                  </a:lnTo>
                  <a:lnTo>
                    <a:pt x="446205" y="245008"/>
                  </a:lnTo>
                  <a:lnTo>
                    <a:pt x="446691" y="254808"/>
                  </a:lnTo>
                  <a:lnTo>
                    <a:pt x="447182" y="264609"/>
                  </a:lnTo>
                  <a:lnTo>
                    <a:pt x="447713" y="274409"/>
                  </a:lnTo>
                  <a:lnTo>
                    <a:pt x="448249" y="284209"/>
                  </a:lnTo>
                  <a:lnTo>
                    <a:pt x="448822" y="294010"/>
                  </a:lnTo>
                  <a:lnTo>
                    <a:pt x="449406" y="303810"/>
                  </a:lnTo>
                  <a:lnTo>
                    <a:pt x="450024" y="313610"/>
                  </a:lnTo>
                  <a:lnTo>
                    <a:pt x="450660" y="323411"/>
                  </a:lnTo>
                  <a:lnTo>
                    <a:pt x="451324" y="333211"/>
                  </a:lnTo>
                  <a:lnTo>
                    <a:pt x="452015" y="343011"/>
                  </a:lnTo>
                  <a:lnTo>
                    <a:pt x="452730" y="352812"/>
                  </a:lnTo>
                  <a:lnTo>
                    <a:pt x="453479" y="362612"/>
                  </a:lnTo>
                  <a:lnTo>
                    <a:pt x="454247" y="372412"/>
                  </a:lnTo>
                  <a:lnTo>
                    <a:pt x="455058" y="382213"/>
                  </a:lnTo>
                  <a:lnTo>
                    <a:pt x="455881" y="392013"/>
                  </a:lnTo>
                  <a:lnTo>
                    <a:pt x="456759" y="401813"/>
                  </a:lnTo>
                  <a:lnTo>
                    <a:pt x="457645" y="411614"/>
                  </a:lnTo>
                  <a:lnTo>
                    <a:pt x="458587" y="421414"/>
                  </a:lnTo>
                  <a:lnTo>
                    <a:pt x="459543" y="431214"/>
                  </a:lnTo>
                  <a:lnTo>
                    <a:pt x="460551" y="441015"/>
                  </a:lnTo>
                  <a:lnTo>
                    <a:pt x="461581" y="450815"/>
                  </a:lnTo>
                  <a:lnTo>
                    <a:pt x="462656" y="460615"/>
                  </a:lnTo>
                  <a:lnTo>
                    <a:pt x="463764" y="470416"/>
                  </a:lnTo>
                  <a:lnTo>
                    <a:pt x="464909" y="480216"/>
                  </a:lnTo>
                  <a:lnTo>
                    <a:pt x="466099" y="490016"/>
                  </a:lnTo>
                  <a:lnTo>
                    <a:pt x="467318" y="499817"/>
                  </a:lnTo>
                  <a:lnTo>
                    <a:pt x="468594" y="509617"/>
                  </a:lnTo>
                  <a:lnTo>
                    <a:pt x="469890" y="519417"/>
                  </a:lnTo>
                  <a:lnTo>
                    <a:pt x="471256" y="529218"/>
                  </a:lnTo>
                  <a:lnTo>
                    <a:pt x="472632" y="539018"/>
                  </a:lnTo>
                  <a:lnTo>
                    <a:pt x="474090" y="548818"/>
                  </a:lnTo>
                  <a:lnTo>
                    <a:pt x="475561" y="558619"/>
                  </a:lnTo>
                  <a:lnTo>
                    <a:pt x="477105" y="568419"/>
                  </a:lnTo>
                  <a:lnTo>
                    <a:pt x="478674" y="578219"/>
                  </a:lnTo>
                  <a:lnTo>
                    <a:pt x="480306" y="588020"/>
                  </a:lnTo>
                  <a:lnTo>
                    <a:pt x="481977" y="597820"/>
                  </a:lnTo>
                  <a:lnTo>
                    <a:pt x="483701" y="607620"/>
                  </a:lnTo>
                  <a:lnTo>
                    <a:pt x="485477" y="617421"/>
                  </a:lnTo>
                  <a:lnTo>
                    <a:pt x="487295" y="627221"/>
                  </a:lnTo>
                  <a:lnTo>
                    <a:pt x="489179" y="637021"/>
                  </a:lnTo>
                  <a:lnTo>
                    <a:pt x="491093" y="646822"/>
                  </a:lnTo>
                  <a:lnTo>
                    <a:pt x="493089" y="656622"/>
                  </a:lnTo>
                  <a:lnTo>
                    <a:pt x="495103" y="666422"/>
                  </a:lnTo>
                  <a:lnTo>
                    <a:pt x="497214" y="676223"/>
                  </a:lnTo>
                  <a:lnTo>
                    <a:pt x="499338" y="686023"/>
                  </a:lnTo>
                  <a:lnTo>
                    <a:pt x="501557" y="695823"/>
                  </a:lnTo>
                  <a:lnTo>
                    <a:pt x="503799" y="705624"/>
                  </a:lnTo>
                  <a:lnTo>
                    <a:pt x="506123" y="715424"/>
                  </a:lnTo>
                  <a:lnTo>
                    <a:pt x="508485" y="725224"/>
                  </a:lnTo>
                  <a:lnTo>
                    <a:pt x="510916" y="735025"/>
                  </a:lnTo>
                  <a:lnTo>
                    <a:pt x="513401" y="744825"/>
                  </a:lnTo>
                  <a:lnTo>
                    <a:pt x="515940" y="754625"/>
                  </a:lnTo>
                  <a:lnTo>
                    <a:pt x="518548" y="764426"/>
                  </a:lnTo>
                  <a:lnTo>
                    <a:pt x="521197" y="774226"/>
                  </a:lnTo>
                  <a:lnTo>
                    <a:pt x="523930" y="784026"/>
                  </a:lnTo>
                  <a:lnTo>
                    <a:pt x="526689" y="793827"/>
                  </a:lnTo>
                  <a:lnTo>
                    <a:pt x="529547" y="803627"/>
                  </a:lnTo>
                  <a:lnTo>
                    <a:pt x="532421" y="813427"/>
                  </a:lnTo>
                  <a:lnTo>
                    <a:pt x="535402" y="823228"/>
                  </a:lnTo>
                  <a:lnTo>
                    <a:pt x="538402" y="833028"/>
                  </a:lnTo>
                  <a:lnTo>
                    <a:pt x="541493" y="842828"/>
                  </a:lnTo>
                  <a:lnTo>
                    <a:pt x="544618" y="852629"/>
                  </a:lnTo>
                  <a:lnTo>
                    <a:pt x="547820" y="862429"/>
                  </a:lnTo>
                  <a:lnTo>
                    <a:pt x="551070" y="872229"/>
                  </a:lnTo>
                  <a:lnTo>
                    <a:pt x="554382" y="882030"/>
                  </a:lnTo>
                  <a:lnTo>
                    <a:pt x="557755" y="891830"/>
                  </a:lnTo>
                  <a:lnTo>
                    <a:pt x="561174" y="901630"/>
                  </a:lnTo>
                  <a:lnTo>
                    <a:pt x="564668" y="911431"/>
                  </a:lnTo>
                  <a:lnTo>
                    <a:pt x="568194" y="921231"/>
                  </a:lnTo>
                  <a:lnTo>
                    <a:pt x="571807" y="931031"/>
                  </a:lnTo>
                  <a:lnTo>
                    <a:pt x="575436" y="940832"/>
                  </a:lnTo>
                  <a:lnTo>
                    <a:pt x="579164" y="950632"/>
                  </a:lnTo>
                  <a:lnTo>
                    <a:pt x="582906" y="960432"/>
                  </a:lnTo>
                  <a:lnTo>
                    <a:pt x="586734" y="970233"/>
                  </a:lnTo>
                  <a:lnTo>
                    <a:pt x="590586" y="980033"/>
                  </a:lnTo>
                  <a:lnTo>
                    <a:pt x="594509" y="989833"/>
                  </a:lnTo>
                  <a:lnTo>
                    <a:pt x="598466" y="999634"/>
                  </a:lnTo>
                  <a:lnTo>
                    <a:pt x="602480" y="1009434"/>
                  </a:lnTo>
                  <a:lnTo>
                    <a:pt x="606537" y="1019234"/>
                  </a:lnTo>
                  <a:lnTo>
                    <a:pt x="610636" y="1029035"/>
                  </a:lnTo>
                  <a:lnTo>
                    <a:pt x="614787" y="1038835"/>
                  </a:lnTo>
                  <a:lnTo>
                    <a:pt x="618966" y="1048635"/>
                  </a:lnTo>
                  <a:lnTo>
                    <a:pt x="623205" y="1058436"/>
                  </a:lnTo>
                  <a:lnTo>
                    <a:pt x="627459" y="1068236"/>
                  </a:lnTo>
                  <a:lnTo>
                    <a:pt x="631777" y="1078036"/>
                  </a:lnTo>
                  <a:lnTo>
                    <a:pt x="636104" y="1087837"/>
                  </a:lnTo>
                  <a:lnTo>
                    <a:pt x="640489" y="1097637"/>
                  </a:lnTo>
                  <a:lnTo>
                    <a:pt x="644886" y="1107437"/>
                  </a:lnTo>
                  <a:lnTo>
                    <a:pt x="649326" y="1117238"/>
                  </a:lnTo>
                  <a:lnTo>
                    <a:pt x="653783" y="1127038"/>
                  </a:lnTo>
                  <a:lnTo>
                    <a:pt x="658272" y="1136838"/>
                  </a:lnTo>
                  <a:lnTo>
                    <a:pt x="662779" y="1146639"/>
                  </a:lnTo>
                  <a:lnTo>
                    <a:pt x="667308" y="1156439"/>
                  </a:lnTo>
                  <a:lnTo>
                    <a:pt x="671855" y="1166239"/>
                  </a:lnTo>
                  <a:lnTo>
                    <a:pt x="676416" y="1176040"/>
                  </a:lnTo>
                  <a:lnTo>
                    <a:pt x="680993" y="1185840"/>
                  </a:lnTo>
                  <a:lnTo>
                    <a:pt x="685576" y="1195640"/>
                  </a:lnTo>
                  <a:lnTo>
                    <a:pt x="690171" y="1205441"/>
                  </a:lnTo>
                  <a:lnTo>
                    <a:pt x="694768" y="1215241"/>
                  </a:lnTo>
                  <a:lnTo>
                    <a:pt x="699370" y="1225041"/>
                  </a:lnTo>
                  <a:lnTo>
                    <a:pt x="703971" y="1234842"/>
                  </a:lnTo>
                  <a:lnTo>
                    <a:pt x="708567" y="1244642"/>
                  </a:lnTo>
                  <a:lnTo>
                    <a:pt x="713159" y="1254442"/>
                  </a:lnTo>
                  <a:lnTo>
                    <a:pt x="717739" y="1264243"/>
                  </a:lnTo>
                  <a:lnTo>
                    <a:pt x="722310" y="1274043"/>
                  </a:lnTo>
                  <a:lnTo>
                    <a:pt x="726865" y="1283844"/>
                  </a:lnTo>
                  <a:lnTo>
                    <a:pt x="731400" y="1293644"/>
                  </a:lnTo>
                  <a:lnTo>
                    <a:pt x="735919" y="1303444"/>
                  </a:lnTo>
                  <a:lnTo>
                    <a:pt x="740407" y="1313245"/>
                  </a:lnTo>
                  <a:lnTo>
                    <a:pt x="744879" y="1323045"/>
                  </a:lnTo>
                  <a:lnTo>
                    <a:pt x="749305" y="1332845"/>
                  </a:lnTo>
                  <a:lnTo>
                    <a:pt x="753720" y="1342646"/>
                  </a:lnTo>
                  <a:lnTo>
                    <a:pt x="758070" y="1352446"/>
                  </a:lnTo>
                  <a:lnTo>
                    <a:pt x="762411" y="1362246"/>
                  </a:lnTo>
                  <a:lnTo>
                    <a:pt x="766678" y="1372047"/>
                  </a:lnTo>
                  <a:lnTo>
                    <a:pt x="770926" y="1381847"/>
                  </a:lnTo>
                  <a:lnTo>
                    <a:pt x="775104" y="1391647"/>
                  </a:lnTo>
                  <a:lnTo>
                    <a:pt x="779247" y="1401448"/>
                  </a:lnTo>
                  <a:lnTo>
                    <a:pt x="783324" y="1411248"/>
                  </a:lnTo>
                  <a:lnTo>
                    <a:pt x="787347" y="1421048"/>
                  </a:lnTo>
                  <a:lnTo>
                    <a:pt x="791313" y="1430849"/>
                  </a:lnTo>
                  <a:lnTo>
                    <a:pt x="795204" y="1440649"/>
                  </a:lnTo>
                  <a:lnTo>
                    <a:pt x="799049" y="1450449"/>
                  </a:lnTo>
                  <a:lnTo>
                    <a:pt x="802794" y="1460250"/>
                  </a:lnTo>
                  <a:lnTo>
                    <a:pt x="806507" y="1470050"/>
                  </a:lnTo>
                  <a:lnTo>
                    <a:pt x="810094" y="1479850"/>
                  </a:lnTo>
                  <a:lnTo>
                    <a:pt x="813662" y="1489651"/>
                  </a:lnTo>
                  <a:lnTo>
                    <a:pt x="817083" y="1499451"/>
                  </a:lnTo>
                  <a:lnTo>
                    <a:pt x="820478" y="1509251"/>
                  </a:lnTo>
                  <a:lnTo>
                    <a:pt x="823738" y="1519052"/>
                  </a:lnTo>
                  <a:lnTo>
                    <a:pt x="826949" y="1528852"/>
                  </a:lnTo>
                  <a:lnTo>
                    <a:pt x="830041" y="1538652"/>
                  </a:lnTo>
                  <a:lnTo>
                    <a:pt x="833057" y="1548453"/>
                  </a:lnTo>
                  <a:lnTo>
                    <a:pt x="835971" y="1558253"/>
                  </a:lnTo>
                  <a:lnTo>
                    <a:pt x="838782" y="1568053"/>
                  </a:lnTo>
                  <a:lnTo>
                    <a:pt x="841512" y="1577854"/>
                  </a:lnTo>
                  <a:lnTo>
                    <a:pt x="844109" y="1587654"/>
                  </a:lnTo>
                  <a:lnTo>
                    <a:pt x="846647" y="1597454"/>
                  </a:lnTo>
                  <a:lnTo>
                    <a:pt x="849021" y="1607255"/>
                  </a:lnTo>
                  <a:lnTo>
                    <a:pt x="851362" y="1617055"/>
                  </a:lnTo>
                  <a:lnTo>
                    <a:pt x="853506" y="1626855"/>
                  </a:lnTo>
                  <a:lnTo>
                    <a:pt x="855622" y="1636656"/>
                  </a:lnTo>
                  <a:lnTo>
                    <a:pt x="857549" y="1646456"/>
                  </a:lnTo>
                  <a:lnTo>
                    <a:pt x="859428" y="1656256"/>
                  </a:lnTo>
                  <a:lnTo>
                    <a:pt x="861142" y="1666057"/>
                  </a:lnTo>
                  <a:lnTo>
                    <a:pt x="862778" y="1675857"/>
                  </a:lnTo>
                  <a:lnTo>
                    <a:pt x="864276" y="1685657"/>
                  </a:lnTo>
                  <a:lnTo>
                    <a:pt x="865664" y="1695458"/>
                  </a:lnTo>
                  <a:lnTo>
                    <a:pt x="866943" y="1705258"/>
                  </a:lnTo>
                  <a:lnTo>
                    <a:pt x="868081" y="1715058"/>
                  </a:lnTo>
                  <a:lnTo>
                    <a:pt x="869140" y="1724859"/>
                  </a:lnTo>
                  <a:lnTo>
                    <a:pt x="870026" y="1734659"/>
                  </a:lnTo>
                  <a:lnTo>
                    <a:pt x="870862" y="1744459"/>
                  </a:lnTo>
                  <a:lnTo>
                    <a:pt x="871496" y="1754260"/>
                  </a:lnTo>
                  <a:lnTo>
                    <a:pt x="872101" y="1764060"/>
                  </a:lnTo>
                  <a:lnTo>
                    <a:pt x="872493" y="1773860"/>
                  </a:lnTo>
                  <a:lnTo>
                    <a:pt x="872846" y="1783661"/>
                  </a:lnTo>
                  <a:lnTo>
                    <a:pt x="873017" y="1793461"/>
                  </a:lnTo>
                  <a:lnTo>
                    <a:pt x="873121" y="1803261"/>
                  </a:lnTo>
                  <a:lnTo>
                    <a:pt x="873075" y="1813062"/>
                  </a:lnTo>
                  <a:lnTo>
                    <a:pt x="872934" y="1822862"/>
                  </a:lnTo>
                  <a:lnTo>
                    <a:pt x="872673" y="1832662"/>
                  </a:lnTo>
                  <a:lnTo>
                    <a:pt x="872290" y="1842463"/>
                  </a:lnTo>
                  <a:lnTo>
                    <a:pt x="871820" y="1852263"/>
                  </a:lnTo>
                  <a:lnTo>
                    <a:pt x="871201" y="1862063"/>
                  </a:lnTo>
                  <a:lnTo>
                    <a:pt x="870525" y="1871864"/>
                  </a:lnTo>
                  <a:lnTo>
                    <a:pt x="869679" y="1881664"/>
                  </a:lnTo>
                  <a:lnTo>
                    <a:pt x="868802" y="1891464"/>
                  </a:lnTo>
                  <a:lnTo>
                    <a:pt x="867736" y="1901265"/>
                  </a:lnTo>
                  <a:lnTo>
                    <a:pt x="866644" y="1911065"/>
                  </a:lnTo>
                  <a:lnTo>
                    <a:pt x="865388" y="1920865"/>
                  </a:lnTo>
                  <a:lnTo>
                    <a:pt x="864087" y="1930666"/>
                  </a:lnTo>
                  <a:lnTo>
                    <a:pt x="862654" y="1940466"/>
                  </a:lnTo>
                  <a:lnTo>
                    <a:pt x="861154" y="1950266"/>
                  </a:lnTo>
                  <a:lnTo>
                    <a:pt x="859551" y="1960067"/>
                  </a:lnTo>
                  <a:lnTo>
                    <a:pt x="857864" y="1969867"/>
                  </a:lnTo>
                  <a:lnTo>
                    <a:pt x="856101" y="1979667"/>
                  </a:lnTo>
                  <a:lnTo>
                    <a:pt x="854239" y="1989468"/>
                  </a:lnTo>
                  <a:lnTo>
                    <a:pt x="852325" y="1999268"/>
                  </a:lnTo>
                  <a:lnTo>
                    <a:pt x="850301" y="2009068"/>
                  </a:lnTo>
                  <a:lnTo>
                    <a:pt x="848248" y="2018869"/>
                  </a:lnTo>
                  <a:lnTo>
                    <a:pt x="846075" y="2028669"/>
                  </a:lnTo>
                  <a:lnTo>
                    <a:pt x="843886" y="2038469"/>
                  </a:lnTo>
                  <a:lnTo>
                    <a:pt x="841586" y="2048270"/>
                  </a:lnTo>
                  <a:lnTo>
                    <a:pt x="839266" y="2058070"/>
                  </a:lnTo>
                  <a:lnTo>
                    <a:pt x="836861" y="2067870"/>
                  </a:lnTo>
                  <a:lnTo>
                    <a:pt x="834424" y="2077671"/>
                  </a:lnTo>
                  <a:lnTo>
                    <a:pt x="831926" y="2087471"/>
                  </a:lnTo>
                  <a:lnTo>
                    <a:pt x="829389" y="2097271"/>
                  </a:lnTo>
                  <a:lnTo>
                    <a:pt x="826809" y="2107072"/>
                  </a:lnTo>
                  <a:lnTo>
                    <a:pt x="824187" y="2116872"/>
                  </a:lnTo>
                  <a:lnTo>
                    <a:pt x="821538" y="2126672"/>
                  </a:lnTo>
                  <a:lnTo>
                    <a:pt x="818848" y="2136473"/>
                  </a:lnTo>
                  <a:lnTo>
                    <a:pt x="816143" y="2146273"/>
                  </a:lnTo>
                  <a:lnTo>
                    <a:pt x="813400" y="2156073"/>
                  </a:lnTo>
                  <a:lnTo>
                    <a:pt x="810652" y="2165874"/>
                  </a:lnTo>
                  <a:lnTo>
                    <a:pt x="807873" y="2175674"/>
                  </a:lnTo>
                  <a:lnTo>
                    <a:pt x="805091" y="2185474"/>
                  </a:lnTo>
                  <a:lnTo>
                    <a:pt x="802294" y="2195275"/>
                  </a:lnTo>
                  <a:lnTo>
                    <a:pt x="799495" y="2205075"/>
                  </a:lnTo>
                  <a:lnTo>
                    <a:pt x="796693" y="2214875"/>
                  </a:lnTo>
                  <a:lnTo>
                    <a:pt x="793893" y="2224676"/>
                  </a:lnTo>
                  <a:lnTo>
                    <a:pt x="791098" y="2234476"/>
                  </a:lnTo>
                  <a:lnTo>
                    <a:pt x="788313" y="2244276"/>
                  </a:lnTo>
                  <a:lnTo>
                    <a:pt x="785536" y="2254077"/>
                  </a:lnTo>
                  <a:lnTo>
                    <a:pt x="782780" y="2263877"/>
                  </a:lnTo>
                  <a:lnTo>
                    <a:pt x="780035" y="2273677"/>
                  </a:lnTo>
                  <a:lnTo>
                    <a:pt x="777323" y="2283478"/>
                  </a:lnTo>
                  <a:lnTo>
                    <a:pt x="774620" y="2293278"/>
                  </a:lnTo>
                  <a:lnTo>
                    <a:pt x="771967" y="2303078"/>
                  </a:lnTo>
                  <a:lnTo>
                    <a:pt x="769322" y="2312879"/>
                  </a:lnTo>
                  <a:lnTo>
                    <a:pt x="766735" y="2322679"/>
                  </a:lnTo>
                  <a:lnTo>
                    <a:pt x="764165" y="2332479"/>
                  </a:lnTo>
                  <a:lnTo>
                    <a:pt x="761652" y="2342280"/>
                  </a:lnTo>
                  <a:lnTo>
                    <a:pt x="759168" y="2352080"/>
                  </a:lnTo>
                  <a:lnTo>
                    <a:pt x="756738" y="2361880"/>
                  </a:lnTo>
                  <a:lnTo>
                    <a:pt x="754353" y="2371681"/>
                  </a:lnTo>
                  <a:lnTo>
                    <a:pt x="752015" y="2381481"/>
                  </a:lnTo>
                  <a:lnTo>
                    <a:pt x="749740" y="2391281"/>
                  </a:lnTo>
                  <a:lnTo>
                    <a:pt x="747502" y="2401082"/>
                  </a:lnTo>
                  <a:lnTo>
                    <a:pt x="745345" y="2410882"/>
                  </a:lnTo>
                  <a:lnTo>
                    <a:pt x="743215" y="2420682"/>
                  </a:lnTo>
                  <a:lnTo>
                    <a:pt x="741186" y="2430483"/>
                  </a:lnTo>
                  <a:lnTo>
                    <a:pt x="739173" y="2440283"/>
                  </a:lnTo>
                  <a:lnTo>
                    <a:pt x="737277" y="2450083"/>
                  </a:lnTo>
                  <a:lnTo>
                    <a:pt x="735401" y="2459884"/>
                  </a:lnTo>
                  <a:lnTo>
                    <a:pt x="733630" y="2469684"/>
                  </a:lnTo>
                  <a:lnTo>
                    <a:pt x="731897" y="2479484"/>
                  </a:lnTo>
                  <a:lnTo>
                    <a:pt x="730255" y="2489285"/>
                  </a:lnTo>
                  <a:lnTo>
                    <a:pt x="728671" y="2499085"/>
                  </a:lnTo>
                  <a:lnTo>
                    <a:pt x="727163" y="2508885"/>
                  </a:lnTo>
                  <a:lnTo>
                    <a:pt x="725731" y="2518686"/>
                  </a:lnTo>
                  <a:lnTo>
                    <a:pt x="724358" y="2528486"/>
                  </a:lnTo>
                  <a:lnTo>
                    <a:pt x="723082" y="2538286"/>
                  </a:lnTo>
                  <a:lnTo>
                    <a:pt x="721847" y="2548087"/>
                  </a:lnTo>
                  <a:lnTo>
                    <a:pt x="720727" y="2557887"/>
                  </a:lnTo>
                  <a:lnTo>
                    <a:pt x="719631" y="2567688"/>
                  </a:lnTo>
                  <a:lnTo>
                    <a:pt x="718669" y="2577488"/>
                  </a:lnTo>
                  <a:lnTo>
                    <a:pt x="717726" y="2587288"/>
                  </a:lnTo>
                  <a:lnTo>
                    <a:pt x="716906" y="2597089"/>
                  </a:lnTo>
                  <a:lnTo>
                    <a:pt x="716119" y="2606889"/>
                  </a:lnTo>
                  <a:lnTo>
                    <a:pt x="715436" y="2616689"/>
                  </a:lnTo>
                  <a:lnTo>
                    <a:pt x="714804" y="2626490"/>
                  </a:lnTo>
                  <a:lnTo>
                    <a:pt x="714256" y="2636290"/>
                  </a:lnTo>
                  <a:lnTo>
                    <a:pt x="713774" y="2646090"/>
                  </a:lnTo>
                  <a:lnTo>
                    <a:pt x="713357" y="2655891"/>
                  </a:lnTo>
                  <a:lnTo>
                    <a:pt x="713023" y="2665691"/>
                  </a:lnTo>
                  <a:lnTo>
                    <a:pt x="712734" y="2675491"/>
                  </a:lnTo>
                  <a:lnTo>
                    <a:pt x="712541" y="2685292"/>
                  </a:lnTo>
                  <a:lnTo>
                    <a:pt x="712375" y="2695092"/>
                  </a:lnTo>
                  <a:lnTo>
                    <a:pt x="712317" y="2704892"/>
                  </a:lnTo>
                  <a:lnTo>
                    <a:pt x="712274" y="2714693"/>
                  </a:lnTo>
                  <a:lnTo>
                    <a:pt x="712339" y="2724493"/>
                  </a:lnTo>
                  <a:lnTo>
                    <a:pt x="712422" y="2734293"/>
                  </a:lnTo>
                  <a:lnTo>
                    <a:pt x="712593" y="2744094"/>
                  </a:lnTo>
                  <a:lnTo>
                    <a:pt x="712794" y="2753894"/>
                  </a:lnTo>
                  <a:lnTo>
                    <a:pt x="713063" y="2763694"/>
                  </a:lnTo>
                  <a:lnTo>
                    <a:pt x="713373" y="2773495"/>
                  </a:lnTo>
                  <a:lnTo>
                    <a:pt x="713734" y="2783295"/>
                  </a:lnTo>
                  <a:lnTo>
                    <a:pt x="714143" y="2793095"/>
                  </a:lnTo>
                  <a:lnTo>
                    <a:pt x="714586" y="2802896"/>
                  </a:lnTo>
                  <a:lnTo>
                    <a:pt x="715084" y="2812696"/>
                  </a:lnTo>
                  <a:lnTo>
                    <a:pt x="715602" y="2822496"/>
                  </a:lnTo>
                  <a:lnTo>
                    <a:pt x="716177" y="2832297"/>
                  </a:lnTo>
                  <a:lnTo>
                    <a:pt x="716761" y="2842097"/>
                  </a:lnTo>
                  <a:lnTo>
                    <a:pt x="717401" y="2851897"/>
                  </a:lnTo>
                  <a:lnTo>
                    <a:pt x="718048" y="2861698"/>
                  </a:lnTo>
                  <a:lnTo>
                    <a:pt x="718737" y="2871498"/>
                  </a:lnTo>
                  <a:lnTo>
                    <a:pt x="719435" y="2881298"/>
                  </a:lnTo>
                  <a:lnTo>
                    <a:pt x="720161" y="2891099"/>
                  </a:lnTo>
                  <a:lnTo>
                    <a:pt x="720898" y="2900899"/>
                  </a:lnTo>
                  <a:lnTo>
                    <a:pt x="721652" y="2910699"/>
                  </a:lnTo>
                  <a:lnTo>
                    <a:pt x="722416" y="2920500"/>
                  </a:lnTo>
                  <a:lnTo>
                    <a:pt x="723188" y="2930300"/>
                  </a:lnTo>
                  <a:lnTo>
                    <a:pt x="723966" y="2940100"/>
                  </a:lnTo>
                  <a:lnTo>
                    <a:pt x="724746" y="2949901"/>
                  </a:lnTo>
                  <a:lnTo>
                    <a:pt x="725524" y="2959701"/>
                  </a:lnTo>
                  <a:lnTo>
                    <a:pt x="726303" y="2969501"/>
                  </a:lnTo>
                  <a:lnTo>
                    <a:pt x="727070" y="2979302"/>
                  </a:lnTo>
                  <a:lnTo>
                    <a:pt x="727835" y="2989102"/>
                  </a:lnTo>
                  <a:lnTo>
                    <a:pt x="728580" y="2998902"/>
                  </a:lnTo>
                  <a:lnTo>
                    <a:pt x="729318" y="3008703"/>
                  </a:lnTo>
                  <a:lnTo>
                    <a:pt x="730032" y="3018503"/>
                  </a:lnTo>
                  <a:lnTo>
                    <a:pt x="730732" y="3028303"/>
                  </a:lnTo>
                  <a:lnTo>
                    <a:pt x="731405" y="3038104"/>
                  </a:lnTo>
                  <a:lnTo>
                    <a:pt x="732055" y="3047904"/>
                  </a:lnTo>
                  <a:lnTo>
                    <a:pt x="732678" y="3057704"/>
                  </a:lnTo>
                  <a:lnTo>
                    <a:pt x="733266" y="3067505"/>
                  </a:lnTo>
                  <a:lnTo>
                    <a:pt x="733831" y="3077305"/>
                  </a:lnTo>
                  <a:lnTo>
                    <a:pt x="734346" y="3087105"/>
                  </a:lnTo>
                  <a:lnTo>
                    <a:pt x="734844" y="3096906"/>
                  </a:lnTo>
                  <a:lnTo>
                    <a:pt x="735276" y="3106706"/>
                  </a:lnTo>
                  <a:lnTo>
                    <a:pt x="735697" y="3116506"/>
                  </a:lnTo>
                  <a:lnTo>
                    <a:pt x="736037" y="3126307"/>
                  </a:lnTo>
                  <a:lnTo>
                    <a:pt x="736364" y="3136107"/>
                  </a:lnTo>
                  <a:lnTo>
                    <a:pt x="736614" y="3145907"/>
                  </a:lnTo>
                  <a:lnTo>
                    <a:pt x="736837" y="3155708"/>
                  </a:lnTo>
                  <a:lnTo>
                    <a:pt x="736990" y="3165508"/>
                  </a:lnTo>
                  <a:lnTo>
                    <a:pt x="737101" y="3175308"/>
                  </a:lnTo>
                  <a:lnTo>
                    <a:pt x="737151" y="3185109"/>
                  </a:lnTo>
                  <a:lnTo>
                    <a:pt x="737142" y="3194909"/>
                  </a:lnTo>
                  <a:lnTo>
                    <a:pt x="737085" y="3204709"/>
                  </a:lnTo>
                  <a:lnTo>
                    <a:pt x="736949" y="3214510"/>
                  </a:lnTo>
                  <a:lnTo>
                    <a:pt x="736779" y="3224310"/>
                  </a:lnTo>
                  <a:lnTo>
                    <a:pt x="736511" y="3234110"/>
                  </a:lnTo>
                  <a:lnTo>
                    <a:pt x="736222" y="3243911"/>
                  </a:lnTo>
                  <a:lnTo>
                    <a:pt x="735818" y="3253711"/>
                  </a:lnTo>
                  <a:lnTo>
                    <a:pt x="735396" y="3263511"/>
                  </a:lnTo>
                  <a:lnTo>
                    <a:pt x="734861" y="3273312"/>
                  </a:lnTo>
                  <a:lnTo>
                    <a:pt x="734298" y="3283112"/>
                  </a:lnTo>
                  <a:lnTo>
                    <a:pt x="733636" y="3292912"/>
                  </a:lnTo>
                  <a:lnTo>
                    <a:pt x="732927" y="3302713"/>
                  </a:lnTo>
                  <a:lnTo>
                    <a:pt x="732136" y="3312513"/>
                  </a:lnTo>
                  <a:lnTo>
                    <a:pt x="731281" y="3322313"/>
                  </a:lnTo>
                  <a:lnTo>
                    <a:pt x="730359" y="3332114"/>
                  </a:lnTo>
                  <a:lnTo>
                    <a:pt x="729355" y="3341914"/>
                  </a:lnTo>
                  <a:lnTo>
                    <a:pt x="728303" y="3351714"/>
                  </a:lnTo>
                  <a:lnTo>
                    <a:pt x="727151" y="3361515"/>
                  </a:lnTo>
                  <a:lnTo>
                    <a:pt x="725967" y="3371315"/>
                  </a:lnTo>
                  <a:lnTo>
                    <a:pt x="724666" y="3381115"/>
                  </a:lnTo>
                  <a:lnTo>
                    <a:pt x="723348" y="3390916"/>
                  </a:lnTo>
                  <a:lnTo>
                    <a:pt x="721905" y="3400716"/>
                  </a:lnTo>
                  <a:lnTo>
                    <a:pt x="720441" y="3410516"/>
                  </a:lnTo>
                  <a:lnTo>
                    <a:pt x="718870" y="3420317"/>
                  </a:lnTo>
                  <a:lnTo>
                    <a:pt x="717262" y="3430117"/>
                  </a:lnTo>
                  <a:lnTo>
                    <a:pt x="715566" y="3439917"/>
                  </a:lnTo>
                  <a:lnTo>
                    <a:pt x="713817" y="3449718"/>
                  </a:lnTo>
                  <a:lnTo>
                    <a:pt x="712000" y="3459518"/>
                  </a:lnTo>
                  <a:lnTo>
                    <a:pt x="710114" y="3469318"/>
                  </a:lnTo>
                  <a:lnTo>
                    <a:pt x="708177" y="3479119"/>
                  </a:lnTo>
                  <a:lnTo>
                    <a:pt x="706159" y="3488919"/>
                  </a:lnTo>
                  <a:lnTo>
                    <a:pt x="704108" y="3498719"/>
                  </a:lnTo>
                  <a:lnTo>
                    <a:pt x="701963" y="3508520"/>
                  </a:lnTo>
                  <a:lnTo>
                    <a:pt x="699801" y="3518320"/>
                  </a:lnTo>
                  <a:lnTo>
                    <a:pt x="697535" y="3528120"/>
                  </a:lnTo>
                  <a:lnTo>
                    <a:pt x="695255" y="3537921"/>
                  </a:lnTo>
                  <a:lnTo>
                    <a:pt x="692887" y="3547721"/>
                  </a:lnTo>
                  <a:lnTo>
                    <a:pt x="690494" y="3557521"/>
                  </a:lnTo>
                  <a:lnTo>
                    <a:pt x="688030" y="3567322"/>
                  </a:lnTo>
                  <a:lnTo>
                    <a:pt x="685532" y="3577122"/>
                  </a:lnTo>
                  <a:lnTo>
                    <a:pt x="682978" y="3586922"/>
                  </a:lnTo>
                  <a:lnTo>
                    <a:pt x="680381" y="3596723"/>
                  </a:lnTo>
                  <a:lnTo>
                    <a:pt x="677744" y="3606523"/>
                  </a:lnTo>
                  <a:lnTo>
                    <a:pt x="675057" y="3616323"/>
                  </a:lnTo>
                  <a:lnTo>
                    <a:pt x="672343" y="3626124"/>
                  </a:lnTo>
                  <a:lnTo>
                    <a:pt x="669573" y="3635924"/>
                  </a:lnTo>
                  <a:lnTo>
                    <a:pt x="666789" y="3645724"/>
                  </a:lnTo>
                  <a:lnTo>
                    <a:pt x="663945" y="3655525"/>
                  </a:lnTo>
                  <a:lnTo>
                    <a:pt x="661093" y="3665325"/>
                  </a:lnTo>
                  <a:lnTo>
                    <a:pt x="658188" y="3675125"/>
                  </a:lnTo>
                  <a:lnTo>
                    <a:pt x="655273" y="3684926"/>
                  </a:lnTo>
                  <a:lnTo>
                    <a:pt x="652317" y="3694726"/>
                  </a:lnTo>
                  <a:lnTo>
                    <a:pt x="649347" y="3704526"/>
                  </a:lnTo>
                  <a:lnTo>
                    <a:pt x="646348" y="3714327"/>
                  </a:lnTo>
                  <a:lnTo>
                    <a:pt x="643333" y="3724127"/>
                  </a:lnTo>
                  <a:lnTo>
                    <a:pt x="640298" y="3733927"/>
                  </a:lnTo>
                  <a:lnTo>
                    <a:pt x="637245" y="3743728"/>
                  </a:lnTo>
                  <a:lnTo>
                    <a:pt x="634181" y="3753528"/>
                  </a:lnTo>
                  <a:lnTo>
                    <a:pt x="631100" y="3763328"/>
                  </a:lnTo>
                  <a:lnTo>
                    <a:pt x="628014" y="3773129"/>
                  </a:lnTo>
                  <a:lnTo>
                    <a:pt x="624914" y="3782929"/>
                  </a:lnTo>
                  <a:lnTo>
                    <a:pt x="621812" y="3792729"/>
                  </a:lnTo>
                  <a:lnTo>
                    <a:pt x="618701" y="3802530"/>
                  </a:lnTo>
                  <a:lnTo>
                    <a:pt x="615590" y="3812330"/>
                  </a:lnTo>
                  <a:lnTo>
                    <a:pt x="612478" y="3822131"/>
                  </a:lnTo>
                  <a:lnTo>
                    <a:pt x="609366" y="3831931"/>
                  </a:lnTo>
                  <a:lnTo>
                    <a:pt x="606258" y="3841731"/>
                  </a:lnTo>
                  <a:lnTo>
                    <a:pt x="603154" y="3851532"/>
                  </a:lnTo>
                  <a:lnTo>
                    <a:pt x="600056" y="3861332"/>
                  </a:lnTo>
                  <a:lnTo>
                    <a:pt x="596967" y="3871132"/>
                  </a:lnTo>
                  <a:lnTo>
                    <a:pt x="593885" y="3880933"/>
                  </a:lnTo>
                  <a:lnTo>
                    <a:pt x="590819" y="3890733"/>
                  </a:lnTo>
                  <a:lnTo>
                    <a:pt x="587760" y="3900533"/>
                  </a:lnTo>
                  <a:lnTo>
                    <a:pt x="584724" y="3910334"/>
                  </a:lnTo>
                  <a:lnTo>
                    <a:pt x="581693" y="3920134"/>
                  </a:lnTo>
                  <a:lnTo>
                    <a:pt x="578693" y="3929934"/>
                  </a:lnTo>
                  <a:lnTo>
                    <a:pt x="575698" y="3939735"/>
                  </a:lnTo>
                  <a:lnTo>
                    <a:pt x="572738" y="3949535"/>
                  </a:lnTo>
                  <a:lnTo>
                    <a:pt x="569787" y="3959335"/>
                  </a:lnTo>
                  <a:lnTo>
                    <a:pt x="566870" y="3969136"/>
                  </a:lnTo>
                  <a:lnTo>
                    <a:pt x="563970" y="3978936"/>
                  </a:lnTo>
                  <a:lnTo>
                    <a:pt x="561100" y="3988736"/>
                  </a:lnTo>
                  <a:lnTo>
                    <a:pt x="558254" y="3998537"/>
                  </a:lnTo>
                  <a:lnTo>
                    <a:pt x="555436" y="4008337"/>
                  </a:lnTo>
                  <a:lnTo>
                    <a:pt x="552651" y="4018137"/>
                  </a:lnTo>
                  <a:lnTo>
                    <a:pt x="549887" y="4027938"/>
                  </a:lnTo>
                  <a:lnTo>
                    <a:pt x="547167" y="4037738"/>
                  </a:lnTo>
                  <a:lnTo>
                    <a:pt x="544462" y="4047538"/>
                  </a:lnTo>
                  <a:lnTo>
                    <a:pt x="541811" y="4057339"/>
                  </a:lnTo>
                  <a:lnTo>
                    <a:pt x="539168" y="4067139"/>
                  </a:lnTo>
                  <a:lnTo>
                    <a:pt x="536588" y="4076939"/>
                  </a:lnTo>
                  <a:lnTo>
                    <a:pt x="534018" y="4086740"/>
                  </a:lnTo>
                  <a:lnTo>
                    <a:pt x="531505" y="4096540"/>
                  </a:lnTo>
                  <a:lnTo>
                    <a:pt x="529012" y="4106340"/>
                  </a:lnTo>
                  <a:lnTo>
                    <a:pt x="526567" y="4116141"/>
                  </a:lnTo>
                  <a:lnTo>
                    <a:pt x="524152" y="4125941"/>
                  </a:lnTo>
                  <a:lnTo>
                    <a:pt x="521778" y="4135741"/>
                  </a:lnTo>
                  <a:lnTo>
                    <a:pt x="519444" y="4145542"/>
                  </a:lnTo>
                  <a:lnTo>
                    <a:pt x="517142" y="4155342"/>
                  </a:lnTo>
                  <a:lnTo>
                    <a:pt x="514891" y="4165142"/>
                  </a:lnTo>
                  <a:lnTo>
                    <a:pt x="512662" y="4174943"/>
                  </a:lnTo>
                  <a:lnTo>
                    <a:pt x="510494" y="4184743"/>
                  </a:lnTo>
                  <a:lnTo>
                    <a:pt x="508339" y="4194543"/>
                  </a:lnTo>
                  <a:lnTo>
                    <a:pt x="506256" y="4204344"/>
                  </a:lnTo>
                  <a:lnTo>
                    <a:pt x="504184" y="4214144"/>
                  </a:lnTo>
                  <a:lnTo>
                    <a:pt x="502178" y="4223944"/>
                  </a:lnTo>
                  <a:lnTo>
                    <a:pt x="500191" y="4233745"/>
                  </a:lnTo>
                  <a:lnTo>
                    <a:pt x="498261" y="4243545"/>
                  </a:lnTo>
                  <a:lnTo>
                    <a:pt x="496358" y="4253345"/>
                  </a:lnTo>
                  <a:lnTo>
                    <a:pt x="494503" y="4263146"/>
                  </a:lnTo>
                  <a:lnTo>
                    <a:pt x="492686" y="4272946"/>
                  </a:lnTo>
                  <a:lnTo>
                    <a:pt x="490905" y="4282746"/>
                  </a:lnTo>
                  <a:lnTo>
                    <a:pt x="489172" y="4292547"/>
                  </a:lnTo>
                  <a:lnTo>
                    <a:pt x="487466" y="4302347"/>
                  </a:lnTo>
                  <a:lnTo>
                    <a:pt x="485816" y="4312147"/>
                  </a:lnTo>
                  <a:lnTo>
                    <a:pt x="484183" y="4321948"/>
                  </a:lnTo>
                  <a:lnTo>
                    <a:pt x="482616" y="4331748"/>
                  </a:lnTo>
                  <a:lnTo>
                    <a:pt x="481058" y="4341548"/>
                  </a:lnTo>
                  <a:lnTo>
                    <a:pt x="479569" y="4351349"/>
                  </a:lnTo>
                  <a:lnTo>
                    <a:pt x="478091" y="4361149"/>
                  </a:lnTo>
                  <a:lnTo>
                    <a:pt x="476672" y="4370949"/>
                  </a:lnTo>
                  <a:lnTo>
                    <a:pt x="475273" y="4380750"/>
                  </a:lnTo>
                  <a:lnTo>
                    <a:pt x="473922" y="4390550"/>
                  </a:lnTo>
                  <a:lnTo>
                    <a:pt x="472601" y="4400350"/>
                  </a:lnTo>
                  <a:lnTo>
                    <a:pt x="471317" y="4410151"/>
                  </a:lnTo>
                  <a:lnTo>
                    <a:pt x="470070" y="4419951"/>
                  </a:lnTo>
                  <a:lnTo>
                    <a:pt x="468851" y="4429751"/>
                  </a:lnTo>
                  <a:lnTo>
                    <a:pt x="467678" y="4439552"/>
                  </a:lnTo>
                  <a:lnTo>
                    <a:pt x="466522" y="4449352"/>
                  </a:lnTo>
                  <a:lnTo>
                    <a:pt x="465419" y="4459152"/>
                  </a:lnTo>
                  <a:lnTo>
                    <a:pt x="464325" y="4468953"/>
                  </a:lnTo>
                  <a:lnTo>
                    <a:pt x="463290" y="4478753"/>
                  </a:lnTo>
                  <a:lnTo>
                    <a:pt x="462263" y="4488553"/>
                  </a:lnTo>
                  <a:lnTo>
                    <a:pt x="461286" y="4498354"/>
                  </a:lnTo>
                  <a:lnTo>
                    <a:pt x="460324" y="4508154"/>
                  </a:lnTo>
                  <a:lnTo>
                    <a:pt x="459403" y="4517954"/>
                  </a:lnTo>
                  <a:lnTo>
                    <a:pt x="458504" y="4527755"/>
                  </a:lnTo>
                  <a:lnTo>
                    <a:pt x="457637" y="4537555"/>
                  </a:lnTo>
                  <a:lnTo>
                    <a:pt x="456797" y="4547355"/>
                  </a:lnTo>
                  <a:lnTo>
                    <a:pt x="455982" y="4557156"/>
                  </a:lnTo>
                  <a:lnTo>
                    <a:pt x="455199" y="4566956"/>
                  </a:lnTo>
                  <a:lnTo>
                    <a:pt x="454433" y="4576756"/>
                  </a:lnTo>
                  <a:lnTo>
                    <a:pt x="453705" y="4586557"/>
                  </a:lnTo>
                  <a:lnTo>
                    <a:pt x="452987" y="4596357"/>
                  </a:lnTo>
                  <a:lnTo>
                    <a:pt x="452311" y="4606157"/>
                  </a:lnTo>
                  <a:lnTo>
                    <a:pt x="451641" y="4615958"/>
                  </a:lnTo>
                  <a:lnTo>
                    <a:pt x="451011" y="4625758"/>
                  </a:lnTo>
                  <a:lnTo>
                    <a:pt x="450390" y="4635558"/>
                  </a:lnTo>
                  <a:lnTo>
                    <a:pt x="449802" y="4645359"/>
                  </a:lnTo>
                  <a:lnTo>
                    <a:pt x="449227" y="4655159"/>
                  </a:lnTo>
                  <a:lnTo>
                    <a:pt x="448678" y="4664959"/>
                  </a:lnTo>
                  <a:lnTo>
                    <a:pt x="448146" y="4674760"/>
                  </a:lnTo>
                  <a:lnTo>
                    <a:pt x="447635" y="4684560"/>
                  </a:lnTo>
                  <a:lnTo>
                    <a:pt x="447145" y="4694360"/>
                  </a:lnTo>
                  <a:lnTo>
                    <a:pt x="446668" y="4704161"/>
                  </a:lnTo>
                  <a:lnTo>
                    <a:pt x="446217" y="4713961"/>
                  </a:lnTo>
                  <a:lnTo>
                    <a:pt x="445774" y="4723761"/>
                  </a:lnTo>
                  <a:lnTo>
                    <a:pt x="445359" y="4733562"/>
                  </a:lnTo>
                  <a:lnTo>
                    <a:pt x="444948" y="4743362"/>
                  </a:lnTo>
                  <a:lnTo>
                    <a:pt x="444567" y="4753162"/>
                  </a:lnTo>
                  <a:lnTo>
                    <a:pt x="444190" y="4762963"/>
                  </a:lnTo>
                  <a:lnTo>
                    <a:pt x="443837" y="4772763"/>
                  </a:lnTo>
                  <a:lnTo>
                    <a:pt x="443491" y="4782563"/>
                  </a:lnTo>
                  <a:lnTo>
                    <a:pt x="443165" y="4792364"/>
                  </a:lnTo>
                  <a:lnTo>
                    <a:pt x="442848" y="4802164"/>
                  </a:lnTo>
                  <a:lnTo>
                    <a:pt x="442547" y="4811964"/>
                  </a:lnTo>
                  <a:lnTo>
                    <a:pt x="442258" y="4821765"/>
                  </a:lnTo>
                  <a:lnTo>
                    <a:pt x="441980" y="4831565"/>
                  </a:lnTo>
                  <a:lnTo>
                    <a:pt x="441716" y="4841365"/>
                  </a:lnTo>
                  <a:lnTo>
                    <a:pt x="441460" y="4851166"/>
                  </a:lnTo>
                  <a:lnTo>
                    <a:pt x="441220" y="4860966"/>
                  </a:lnTo>
                  <a:lnTo>
                    <a:pt x="440984" y="4870766"/>
                  </a:lnTo>
                  <a:lnTo>
                    <a:pt x="440766" y="4880567"/>
                  </a:lnTo>
                  <a:lnTo>
                    <a:pt x="440550" y="4890367"/>
                  </a:lnTo>
                  <a:lnTo>
                    <a:pt x="440351" y="4900167"/>
                  </a:lnTo>
                  <a:lnTo>
                    <a:pt x="440155" y="4909968"/>
                  </a:lnTo>
                  <a:lnTo>
                    <a:pt x="439972" y="4919768"/>
                  </a:lnTo>
                  <a:lnTo>
                    <a:pt x="439795" y="4929568"/>
                  </a:lnTo>
                  <a:lnTo>
                    <a:pt x="439628" y="4939369"/>
                  </a:lnTo>
                  <a:lnTo>
                    <a:pt x="439467" y="4949169"/>
                  </a:lnTo>
                  <a:lnTo>
                    <a:pt x="439314" y="4958969"/>
                  </a:lnTo>
                  <a:lnTo>
                    <a:pt x="439169" y="4968770"/>
                  </a:lnTo>
                  <a:lnTo>
                    <a:pt x="439030" y="4978570"/>
                  </a:lnTo>
                  <a:lnTo>
                    <a:pt x="438899" y="4988370"/>
                  </a:lnTo>
                  <a:lnTo>
                    <a:pt x="438771" y="4998171"/>
                  </a:lnTo>
                  <a:lnTo>
                    <a:pt x="438654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15326" y="1625500"/>
              <a:ext cx="1126310" cy="4169603"/>
            </a:xfrm>
            <a:custGeom>
              <a:avLst/>
              <a:pathLst>
                <a:path w="1126310" h="4169603">
                  <a:moveTo>
                    <a:pt x="558095" y="4169603"/>
                  </a:moveTo>
                  <a:lnTo>
                    <a:pt x="557763" y="4161444"/>
                  </a:lnTo>
                  <a:lnTo>
                    <a:pt x="557410" y="4153284"/>
                  </a:lnTo>
                  <a:lnTo>
                    <a:pt x="557044" y="4145124"/>
                  </a:lnTo>
                  <a:lnTo>
                    <a:pt x="556646" y="4136964"/>
                  </a:lnTo>
                  <a:lnTo>
                    <a:pt x="556237" y="4128805"/>
                  </a:lnTo>
                  <a:lnTo>
                    <a:pt x="555793" y="4120645"/>
                  </a:lnTo>
                  <a:lnTo>
                    <a:pt x="555334" y="4112485"/>
                  </a:lnTo>
                  <a:lnTo>
                    <a:pt x="554846" y="4104326"/>
                  </a:lnTo>
                  <a:lnTo>
                    <a:pt x="554329" y="4096166"/>
                  </a:lnTo>
                  <a:lnTo>
                    <a:pt x="553794" y="4088006"/>
                  </a:lnTo>
                  <a:lnTo>
                    <a:pt x="553215" y="4079847"/>
                  </a:lnTo>
                  <a:lnTo>
                    <a:pt x="552623" y="4071687"/>
                  </a:lnTo>
                  <a:lnTo>
                    <a:pt x="551982" y="4063527"/>
                  </a:lnTo>
                  <a:lnTo>
                    <a:pt x="551319" y="4055368"/>
                  </a:lnTo>
                  <a:lnTo>
                    <a:pt x="550620" y="4047208"/>
                  </a:lnTo>
                  <a:lnTo>
                    <a:pt x="549881" y="4039048"/>
                  </a:lnTo>
                  <a:lnTo>
                    <a:pt x="549119" y="4030888"/>
                  </a:lnTo>
                  <a:lnTo>
                    <a:pt x="548297" y="4022729"/>
                  </a:lnTo>
                  <a:lnTo>
                    <a:pt x="547457" y="4014569"/>
                  </a:lnTo>
                  <a:lnTo>
                    <a:pt x="546555" y="4006409"/>
                  </a:lnTo>
                  <a:lnTo>
                    <a:pt x="545623" y="3998250"/>
                  </a:lnTo>
                  <a:lnTo>
                    <a:pt x="544644" y="3990090"/>
                  </a:lnTo>
                  <a:lnTo>
                    <a:pt x="543612" y="3981930"/>
                  </a:lnTo>
                  <a:lnTo>
                    <a:pt x="542552" y="3973771"/>
                  </a:lnTo>
                  <a:lnTo>
                    <a:pt x="541413" y="3965611"/>
                  </a:lnTo>
                  <a:lnTo>
                    <a:pt x="540251" y="3957451"/>
                  </a:lnTo>
                  <a:lnTo>
                    <a:pt x="539012" y="3949291"/>
                  </a:lnTo>
                  <a:lnTo>
                    <a:pt x="537732" y="3941132"/>
                  </a:lnTo>
                  <a:lnTo>
                    <a:pt x="536395" y="3932972"/>
                  </a:lnTo>
                  <a:lnTo>
                    <a:pt x="534989" y="3924812"/>
                  </a:lnTo>
                  <a:lnTo>
                    <a:pt x="533549" y="3916653"/>
                  </a:lnTo>
                  <a:lnTo>
                    <a:pt x="532010" y="3908493"/>
                  </a:lnTo>
                  <a:lnTo>
                    <a:pt x="530442" y="3900333"/>
                  </a:lnTo>
                  <a:lnTo>
                    <a:pt x="528779" y="3892174"/>
                  </a:lnTo>
                  <a:lnTo>
                    <a:pt x="527066" y="3884014"/>
                  </a:lnTo>
                  <a:lnTo>
                    <a:pt x="525283" y="3875854"/>
                  </a:lnTo>
                  <a:lnTo>
                    <a:pt x="523416" y="3867695"/>
                  </a:lnTo>
                  <a:lnTo>
                    <a:pt x="521509" y="3859535"/>
                  </a:lnTo>
                  <a:lnTo>
                    <a:pt x="519479" y="3851375"/>
                  </a:lnTo>
                  <a:lnTo>
                    <a:pt x="517415" y="3843215"/>
                  </a:lnTo>
                  <a:lnTo>
                    <a:pt x="515240" y="3835056"/>
                  </a:lnTo>
                  <a:lnTo>
                    <a:pt x="513003" y="3826896"/>
                  </a:lnTo>
                  <a:lnTo>
                    <a:pt x="510686" y="3818736"/>
                  </a:lnTo>
                  <a:lnTo>
                    <a:pt x="508267" y="3810577"/>
                  </a:lnTo>
                  <a:lnTo>
                    <a:pt x="505802" y="3802417"/>
                  </a:lnTo>
                  <a:lnTo>
                    <a:pt x="503194" y="3794257"/>
                  </a:lnTo>
                  <a:lnTo>
                    <a:pt x="500546" y="3786098"/>
                  </a:lnTo>
                  <a:lnTo>
                    <a:pt x="497772" y="3777938"/>
                  </a:lnTo>
                  <a:lnTo>
                    <a:pt x="494925" y="3769778"/>
                  </a:lnTo>
                  <a:lnTo>
                    <a:pt x="491989" y="3761619"/>
                  </a:lnTo>
                  <a:lnTo>
                    <a:pt x="488935" y="3753459"/>
                  </a:lnTo>
                  <a:lnTo>
                    <a:pt x="485832" y="3745299"/>
                  </a:lnTo>
                  <a:lnTo>
                    <a:pt x="482566" y="3737139"/>
                  </a:lnTo>
                  <a:lnTo>
                    <a:pt x="479256" y="3728980"/>
                  </a:lnTo>
                  <a:lnTo>
                    <a:pt x="475809" y="3720820"/>
                  </a:lnTo>
                  <a:lnTo>
                    <a:pt x="472279" y="3712660"/>
                  </a:lnTo>
                  <a:lnTo>
                    <a:pt x="468655" y="3704501"/>
                  </a:lnTo>
                  <a:lnTo>
                    <a:pt x="464900" y="3696341"/>
                  </a:lnTo>
                  <a:lnTo>
                    <a:pt x="461096" y="3688181"/>
                  </a:lnTo>
                  <a:lnTo>
                    <a:pt x="457114" y="3680022"/>
                  </a:lnTo>
                  <a:lnTo>
                    <a:pt x="453085" y="3671862"/>
                  </a:lnTo>
                  <a:lnTo>
                    <a:pt x="448915" y="3663702"/>
                  </a:lnTo>
                  <a:lnTo>
                    <a:pt x="444655" y="3655542"/>
                  </a:lnTo>
                  <a:lnTo>
                    <a:pt x="440300" y="3647383"/>
                  </a:lnTo>
                  <a:lnTo>
                    <a:pt x="435809" y="3639223"/>
                  </a:lnTo>
                  <a:lnTo>
                    <a:pt x="431268" y="3631063"/>
                  </a:lnTo>
                  <a:lnTo>
                    <a:pt x="426545" y="3622904"/>
                  </a:lnTo>
                  <a:lnTo>
                    <a:pt x="421776" y="3614744"/>
                  </a:lnTo>
                  <a:lnTo>
                    <a:pt x="416868" y="3606584"/>
                  </a:lnTo>
                  <a:lnTo>
                    <a:pt x="411870" y="3598425"/>
                  </a:lnTo>
                  <a:lnTo>
                    <a:pt x="406780" y="3590265"/>
                  </a:lnTo>
                  <a:lnTo>
                    <a:pt x="401556" y="3582105"/>
                  </a:lnTo>
                  <a:lnTo>
                    <a:pt x="396288" y="3573946"/>
                  </a:lnTo>
                  <a:lnTo>
                    <a:pt x="390845" y="3565786"/>
                  </a:lnTo>
                  <a:lnTo>
                    <a:pt x="385358" y="3557626"/>
                  </a:lnTo>
                  <a:lnTo>
                    <a:pt x="379745" y="3549466"/>
                  </a:lnTo>
                  <a:lnTo>
                    <a:pt x="374049" y="3541307"/>
                  </a:lnTo>
                  <a:lnTo>
                    <a:pt x="368271" y="3533147"/>
                  </a:lnTo>
                  <a:lnTo>
                    <a:pt x="362373" y="3524987"/>
                  </a:lnTo>
                  <a:lnTo>
                    <a:pt x="356435" y="3516828"/>
                  </a:lnTo>
                  <a:lnTo>
                    <a:pt x="350350" y="3508668"/>
                  </a:lnTo>
                  <a:lnTo>
                    <a:pt x="344226" y="3500508"/>
                  </a:lnTo>
                  <a:lnTo>
                    <a:pt x="337998" y="3492349"/>
                  </a:lnTo>
                  <a:lnTo>
                    <a:pt x="331701" y="3484189"/>
                  </a:lnTo>
                  <a:lnTo>
                    <a:pt x="325341" y="3476029"/>
                  </a:lnTo>
                  <a:lnTo>
                    <a:pt x="318886" y="3467870"/>
                  </a:lnTo>
                  <a:lnTo>
                    <a:pt x="312401" y="3459710"/>
                  </a:lnTo>
                  <a:lnTo>
                    <a:pt x="305808" y="3451550"/>
                  </a:lnTo>
                  <a:lnTo>
                    <a:pt x="299187" y="3443390"/>
                  </a:lnTo>
                  <a:lnTo>
                    <a:pt x="292497" y="3435231"/>
                  </a:lnTo>
                  <a:lnTo>
                    <a:pt x="285760" y="3427071"/>
                  </a:lnTo>
                  <a:lnTo>
                    <a:pt x="278985" y="3418911"/>
                  </a:lnTo>
                  <a:lnTo>
                    <a:pt x="272153" y="3410752"/>
                  </a:lnTo>
                  <a:lnTo>
                    <a:pt x="265304" y="3402592"/>
                  </a:lnTo>
                  <a:lnTo>
                    <a:pt x="258402" y="3394432"/>
                  </a:lnTo>
                  <a:lnTo>
                    <a:pt x="251488" y="3386273"/>
                  </a:lnTo>
                  <a:lnTo>
                    <a:pt x="244545" y="3378113"/>
                  </a:lnTo>
                  <a:lnTo>
                    <a:pt x="237590" y="3369953"/>
                  </a:lnTo>
                  <a:lnTo>
                    <a:pt x="230625" y="3361793"/>
                  </a:lnTo>
                  <a:lnTo>
                    <a:pt x="223655" y="3353634"/>
                  </a:lnTo>
                  <a:lnTo>
                    <a:pt x="216684" y="3345474"/>
                  </a:lnTo>
                  <a:lnTo>
                    <a:pt x="209724" y="3337314"/>
                  </a:lnTo>
                  <a:lnTo>
                    <a:pt x="202773" y="3329155"/>
                  </a:lnTo>
                  <a:lnTo>
                    <a:pt x="195843" y="3320995"/>
                  </a:lnTo>
                  <a:lnTo>
                    <a:pt x="188941" y="3312835"/>
                  </a:lnTo>
                  <a:lnTo>
                    <a:pt x="182060" y="3304676"/>
                  </a:lnTo>
                  <a:lnTo>
                    <a:pt x="175235" y="3296516"/>
                  </a:lnTo>
                  <a:lnTo>
                    <a:pt x="168429" y="3288356"/>
                  </a:lnTo>
                  <a:lnTo>
                    <a:pt x="161704" y="3280197"/>
                  </a:lnTo>
                  <a:lnTo>
                    <a:pt x="155014" y="3272037"/>
                  </a:lnTo>
                  <a:lnTo>
                    <a:pt x="148396" y="3263877"/>
                  </a:lnTo>
                  <a:lnTo>
                    <a:pt x="141852" y="3255717"/>
                  </a:lnTo>
                  <a:lnTo>
                    <a:pt x="135361" y="3247558"/>
                  </a:lnTo>
                  <a:lnTo>
                    <a:pt x="128993" y="3239398"/>
                  </a:lnTo>
                  <a:lnTo>
                    <a:pt x="122663" y="3231238"/>
                  </a:lnTo>
                  <a:lnTo>
                    <a:pt x="116485" y="3223079"/>
                  </a:lnTo>
                  <a:lnTo>
                    <a:pt x="110371" y="3214919"/>
                  </a:lnTo>
                  <a:lnTo>
                    <a:pt x="104378" y="3206759"/>
                  </a:lnTo>
                  <a:lnTo>
                    <a:pt x="98508" y="3198600"/>
                  </a:lnTo>
                  <a:lnTo>
                    <a:pt x="92720" y="3190440"/>
                  </a:lnTo>
                  <a:lnTo>
                    <a:pt x="87121" y="3182280"/>
                  </a:lnTo>
                  <a:lnTo>
                    <a:pt x="81581" y="3174121"/>
                  </a:lnTo>
                  <a:lnTo>
                    <a:pt x="76257" y="3165961"/>
                  </a:lnTo>
                  <a:lnTo>
                    <a:pt x="71025" y="3157801"/>
                  </a:lnTo>
                  <a:lnTo>
                    <a:pt x="65960" y="3149641"/>
                  </a:lnTo>
                  <a:lnTo>
                    <a:pt x="61061" y="3141482"/>
                  </a:lnTo>
                  <a:lnTo>
                    <a:pt x="56270" y="3133322"/>
                  </a:lnTo>
                  <a:lnTo>
                    <a:pt x="51729" y="3125162"/>
                  </a:lnTo>
                  <a:lnTo>
                    <a:pt x="47263" y="3117003"/>
                  </a:lnTo>
                  <a:lnTo>
                    <a:pt x="43066" y="3108843"/>
                  </a:lnTo>
                  <a:lnTo>
                    <a:pt x="38987" y="3100683"/>
                  </a:lnTo>
                  <a:lnTo>
                    <a:pt x="35108" y="3092524"/>
                  </a:lnTo>
                  <a:lnTo>
                    <a:pt x="31435" y="3084364"/>
                  </a:lnTo>
                  <a:lnTo>
                    <a:pt x="27887" y="3076204"/>
                  </a:lnTo>
                  <a:lnTo>
                    <a:pt x="24637" y="3068045"/>
                  </a:lnTo>
                  <a:lnTo>
                    <a:pt x="21475" y="3059885"/>
                  </a:lnTo>
                  <a:lnTo>
                    <a:pt x="18619" y="3051725"/>
                  </a:lnTo>
                  <a:lnTo>
                    <a:pt x="15900" y="3043565"/>
                  </a:lnTo>
                  <a:lnTo>
                    <a:pt x="13403" y="3035406"/>
                  </a:lnTo>
                  <a:lnTo>
                    <a:pt x="11139" y="3027246"/>
                  </a:lnTo>
                  <a:lnTo>
                    <a:pt x="9007" y="3019086"/>
                  </a:lnTo>
                  <a:lnTo>
                    <a:pt x="7206" y="3010927"/>
                  </a:lnTo>
                  <a:lnTo>
                    <a:pt x="5500" y="3002767"/>
                  </a:lnTo>
                  <a:lnTo>
                    <a:pt x="4115" y="2994607"/>
                  </a:lnTo>
                  <a:lnTo>
                    <a:pt x="2880" y="2986448"/>
                  </a:lnTo>
                  <a:lnTo>
                    <a:pt x="1873" y="2978288"/>
                  </a:lnTo>
                  <a:lnTo>
                    <a:pt x="1111" y="2970128"/>
                  </a:lnTo>
                  <a:lnTo>
                    <a:pt x="481" y="2961968"/>
                  </a:lnTo>
                  <a:lnTo>
                    <a:pt x="193" y="2953809"/>
                  </a:lnTo>
                  <a:lnTo>
                    <a:pt x="0" y="2945649"/>
                  </a:lnTo>
                  <a:lnTo>
                    <a:pt x="121" y="2937489"/>
                  </a:lnTo>
                  <a:lnTo>
                    <a:pt x="396" y="2929330"/>
                  </a:lnTo>
                  <a:lnTo>
                    <a:pt x="889" y="2921170"/>
                  </a:lnTo>
                  <a:lnTo>
                    <a:pt x="1624" y="2913010"/>
                  </a:lnTo>
                  <a:lnTo>
                    <a:pt x="2482" y="2904851"/>
                  </a:lnTo>
                  <a:lnTo>
                    <a:pt x="3669" y="2896691"/>
                  </a:lnTo>
                  <a:lnTo>
                    <a:pt x="4945" y="2888531"/>
                  </a:lnTo>
                  <a:lnTo>
                    <a:pt x="6510" y="2880372"/>
                  </a:lnTo>
                  <a:lnTo>
                    <a:pt x="8220" y="2872212"/>
                  </a:lnTo>
                  <a:lnTo>
                    <a:pt x="10125" y="2864052"/>
                  </a:lnTo>
                  <a:lnTo>
                    <a:pt x="12253" y="2855892"/>
                  </a:lnTo>
                  <a:lnTo>
                    <a:pt x="14486" y="2847733"/>
                  </a:lnTo>
                  <a:lnTo>
                    <a:pt x="17015" y="2839573"/>
                  </a:lnTo>
                  <a:lnTo>
                    <a:pt x="19621" y="2831413"/>
                  </a:lnTo>
                  <a:lnTo>
                    <a:pt x="22473" y="2823254"/>
                  </a:lnTo>
                  <a:lnTo>
                    <a:pt x="25451" y="2815094"/>
                  </a:lnTo>
                  <a:lnTo>
                    <a:pt x="28591" y="2806934"/>
                  </a:lnTo>
                  <a:lnTo>
                    <a:pt x="31920" y="2798775"/>
                  </a:lnTo>
                  <a:lnTo>
                    <a:pt x="35331" y="2790615"/>
                  </a:lnTo>
                  <a:lnTo>
                    <a:pt x="38985" y="2782455"/>
                  </a:lnTo>
                  <a:lnTo>
                    <a:pt x="42701" y="2774296"/>
                  </a:lnTo>
                  <a:lnTo>
                    <a:pt x="46606" y="2766136"/>
                  </a:lnTo>
                  <a:lnTo>
                    <a:pt x="50612" y="2757976"/>
                  </a:lnTo>
                  <a:lnTo>
                    <a:pt x="54738" y="2749816"/>
                  </a:lnTo>
                  <a:lnTo>
                    <a:pt x="59006" y="2741657"/>
                  </a:lnTo>
                  <a:lnTo>
                    <a:pt x="63333" y="2733497"/>
                  </a:lnTo>
                  <a:lnTo>
                    <a:pt x="67836" y="2725337"/>
                  </a:lnTo>
                  <a:lnTo>
                    <a:pt x="72381" y="2717178"/>
                  </a:lnTo>
                  <a:lnTo>
                    <a:pt x="77055" y="2709018"/>
                  </a:lnTo>
                  <a:lnTo>
                    <a:pt x="81795" y="2700858"/>
                  </a:lnTo>
                  <a:lnTo>
                    <a:pt x="86612" y="2692699"/>
                  </a:lnTo>
                  <a:lnTo>
                    <a:pt x="91518" y="2684539"/>
                  </a:lnTo>
                  <a:lnTo>
                    <a:pt x="96459" y="2676379"/>
                  </a:lnTo>
                  <a:lnTo>
                    <a:pt x="101501" y="2668219"/>
                  </a:lnTo>
                  <a:lnTo>
                    <a:pt x="106566" y="2660060"/>
                  </a:lnTo>
                  <a:lnTo>
                    <a:pt x="111695" y="2651900"/>
                  </a:lnTo>
                  <a:lnTo>
                    <a:pt x="116856" y="2643740"/>
                  </a:lnTo>
                  <a:lnTo>
                    <a:pt x="122051" y="2635581"/>
                  </a:lnTo>
                  <a:lnTo>
                    <a:pt x="127280" y="2627421"/>
                  </a:lnTo>
                  <a:lnTo>
                    <a:pt x="132520" y="2619261"/>
                  </a:lnTo>
                  <a:lnTo>
                    <a:pt x="137788" y="2611102"/>
                  </a:lnTo>
                  <a:lnTo>
                    <a:pt x="143059" y="2602942"/>
                  </a:lnTo>
                  <a:lnTo>
                    <a:pt x="148336" y="2594782"/>
                  </a:lnTo>
                  <a:lnTo>
                    <a:pt x="153609" y="2586623"/>
                  </a:lnTo>
                  <a:lnTo>
                    <a:pt x="158878" y="2578463"/>
                  </a:lnTo>
                  <a:lnTo>
                    <a:pt x="164128" y="2570303"/>
                  </a:lnTo>
                  <a:lnTo>
                    <a:pt x="169371" y="2562143"/>
                  </a:lnTo>
                  <a:lnTo>
                    <a:pt x="174572" y="2553984"/>
                  </a:lnTo>
                  <a:lnTo>
                    <a:pt x="179759" y="2545824"/>
                  </a:lnTo>
                  <a:lnTo>
                    <a:pt x="184903" y="2537664"/>
                  </a:lnTo>
                  <a:lnTo>
                    <a:pt x="190010" y="2529505"/>
                  </a:lnTo>
                  <a:lnTo>
                    <a:pt x="195083" y="2521345"/>
                  </a:lnTo>
                  <a:lnTo>
                    <a:pt x="200089" y="2513185"/>
                  </a:lnTo>
                  <a:lnTo>
                    <a:pt x="205073" y="2505026"/>
                  </a:lnTo>
                  <a:lnTo>
                    <a:pt x="209961" y="2496866"/>
                  </a:lnTo>
                  <a:lnTo>
                    <a:pt x="214818" y="2488706"/>
                  </a:lnTo>
                  <a:lnTo>
                    <a:pt x="219595" y="2480547"/>
                  </a:lnTo>
                  <a:lnTo>
                    <a:pt x="224308" y="2472387"/>
                  </a:lnTo>
                  <a:lnTo>
                    <a:pt x="228963" y="2464227"/>
                  </a:lnTo>
                  <a:lnTo>
                    <a:pt x="233515" y="2456067"/>
                  </a:lnTo>
                  <a:lnTo>
                    <a:pt x="238033" y="2447908"/>
                  </a:lnTo>
                  <a:lnTo>
                    <a:pt x="242416" y="2439748"/>
                  </a:lnTo>
                  <a:lnTo>
                    <a:pt x="246755" y="2431588"/>
                  </a:lnTo>
                  <a:lnTo>
                    <a:pt x="250988" y="2423429"/>
                  </a:lnTo>
                  <a:lnTo>
                    <a:pt x="255137" y="2415269"/>
                  </a:lnTo>
                  <a:lnTo>
                    <a:pt x="259214" y="2407109"/>
                  </a:lnTo>
                  <a:lnTo>
                    <a:pt x="263162" y="2398950"/>
                  </a:lnTo>
                  <a:lnTo>
                    <a:pt x="267069" y="2390790"/>
                  </a:lnTo>
                  <a:lnTo>
                    <a:pt x="270816" y="2382630"/>
                  </a:lnTo>
                  <a:lnTo>
                    <a:pt x="274511" y="2374471"/>
                  </a:lnTo>
                  <a:lnTo>
                    <a:pt x="278086" y="2366311"/>
                  </a:lnTo>
                  <a:lnTo>
                    <a:pt x="281564" y="2358151"/>
                  </a:lnTo>
                  <a:lnTo>
                    <a:pt x="284963" y="2349991"/>
                  </a:lnTo>
                  <a:lnTo>
                    <a:pt x="288219" y="2341832"/>
                  </a:lnTo>
                  <a:lnTo>
                    <a:pt x="291430" y="2333672"/>
                  </a:lnTo>
                  <a:lnTo>
                    <a:pt x="294471" y="2325512"/>
                  </a:lnTo>
                  <a:lnTo>
                    <a:pt x="297456" y="2317353"/>
                  </a:lnTo>
                  <a:lnTo>
                    <a:pt x="300317" y="2309193"/>
                  </a:lnTo>
                  <a:lnTo>
                    <a:pt x="303074" y="2301033"/>
                  </a:lnTo>
                  <a:lnTo>
                    <a:pt x="305754" y="2292874"/>
                  </a:lnTo>
                  <a:lnTo>
                    <a:pt x="308284" y="2284714"/>
                  </a:lnTo>
                  <a:lnTo>
                    <a:pt x="310769" y="2276554"/>
                  </a:lnTo>
                  <a:lnTo>
                    <a:pt x="313087" y="2268394"/>
                  </a:lnTo>
                  <a:lnTo>
                    <a:pt x="315346" y="2260235"/>
                  </a:lnTo>
                  <a:lnTo>
                    <a:pt x="317486" y="2252075"/>
                  </a:lnTo>
                  <a:lnTo>
                    <a:pt x="319522" y="2243915"/>
                  </a:lnTo>
                  <a:lnTo>
                    <a:pt x="321485" y="2235756"/>
                  </a:lnTo>
                  <a:lnTo>
                    <a:pt x="323302" y="2227596"/>
                  </a:lnTo>
                  <a:lnTo>
                    <a:pt x="325074" y="2219436"/>
                  </a:lnTo>
                  <a:lnTo>
                    <a:pt x="326691" y="2211277"/>
                  </a:lnTo>
                  <a:lnTo>
                    <a:pt x="328249" y="2203117"/>
                  </a:lnTo>
                  <a:lnTo>
                    <a:pt x="329698" y="2194957"/>
                  </a:lnTo>
                  <a:lnTo>
                    <a:pt x="331047" y="2186798"/>
                  </a:lnTo>
                  <a:lnTo>
                    <a:pt x="332330" y="2178638"/>
                  </a:lnTo>
                  <a:lnTo>
                    <a:pt x="333476" y="2170478"/>
                  </a:lnTo>
                  <a:lnTo>
                    <a:pt x="334581" y="2162318"/>
                  </a:lnTo>
                  <a:lnTo>
                    <a:pt x="335546" y="2154159"/>
                  </a:lnTo>
                  <a:lnTo>
                    <a:pt x="336455" y="2145999"/>
                  </a:lnTo>
                  <a:lnTo>
                    <a:pt x="337266" y="2137839"/>
                  </a:lnTo>
                  <a:lnTo>
                    <a:pt x="337985" y="2129680"/>
                  </a:lnTo>
                  <a:lnTo>
                    <a:pt x="338647" y="2121520"/>
                  </a:lnTo>
                  <a:lnTo>
                    <a:pt x="339183" y="2113360"/>
                  </a:lnTo>
                  <a:lnTo>
                    <a:pt x="339683" y="2105201"/>
                  </a:lnTo>
                  <a:lnTo>
                    <a:pt x="340059" y="2097041"/>
                  </a:lnTo>
                  <a:lnTo>
                    <a:pt x="340385" y="2088881"/>
                  </a:lnTo>
                  <a:lnTo>
                    <a:pt x="340625" y="2080722"/>
                  </a:lnTo>
                  <a:lnTo>
                    <a:pt x="340782" y="2072562"/>
                  </a:lnTo>
                  <a:lnTo>
                    <a:pt x="340891" y="2064402"/>
                  </a:lnTo>
                  <a:lnTo>
                    <a:pt x="340887" y="2056242"/>
                  </a:lnTo>
                  <a:lnTo>
                    <a:pt x="340851" y="2048083"/>
                  </a:lnTo>
                  <a:lnTo>
                    <a:pt x="340708" y="2039923"/>
                  </a:lnTo>
                  <a:lnTo>
                    <a:pt x="340520" y="2031763"/>
                  </a:lnTo>
                  <a:lnTo>
                    <a:pt x="340259" y="2023604"/>
                  </a:lnTo>
                  <a:lnTo>
                    <a:pt x="339924" y="2015444"/>
                  </a:lnTo>
                  <a:lnTo>
                    <a:pt x="339549" y="2007284"/>
                  </a:lnTo>
                  <a:lnTo>
                    <a:pt x="339074" y="1999125"/>
                  </a:lnTo>
                  <a:lnTo>
                    <a:pt x="338572" y="1990965"/>
                  </a:lnTo>
                  <a:lnTo>
                    <a:pt x="337980" y="1982805"/>
                  </a:lnTo>
                  <a:lnTo>
                    <a:pt x="337347" y="1974645"/>
                  </a:lnTo>
                  <a:lnTo>
                    <a:pt x="336652" y="1966486"/>
                  </a:lnTo>
                  <a:lnTo>
                    <a:pt x="335893" y="1958326"/>
                  </a:lnTo>
                  <a:lnTo>
                    <a:pt x="335101" y="1950166"/>
                  </a:lnTo>
                  <a:lnTo>
                    <a:pt x="334223" y="1942007"/>
                  </a:lnTo>
                  <a:lnTo>
                    <a:pt x="333321" y="1933847"/>
                  </a:lnTo>
                  <a:lnTo>
                    <a:pt x="332344" y="1925687"/>
                  </a:lnTo>
                  <a:lnTo>
                    <a:pt x="331332" y="1917528"/>
                  </a:lnTo>
                  <a:lnTo>
                    <a:pt x="330268" y="1909368"/>
                  </a:lnTo>
                  <a:lnTo>
                    <a:pt x="329150" y="1901208"/>
                  </a:lnTo>
                  <a:lnTo>
                    <a:pt x="328005" y="1893049"/>
                  </a:lnTo>
                  <a:lnTo>
                    <a:pt x="326787" y="1884889"/>
                  </a:lnTo>
                  <a:lnTo>
                    <a:pt x="325550" y="1876729"/>
                  </a:lnTo>
                  <a:lnTo>
                    <a:pt x="324252" y="1868569"/>
                  </a:lnTo>
                  <a:lnTo>
                    <a:pt x="322924" y="1860410"/>
                  </a:lnTo>
                  <a:lnTo>
                    <a:pt x="321556" y="1852250"/>
                  </a:lnTo>
                  <a:lnTo>
                    <a:pt x="320142" y="1844090"/>
                  </a:lnTo>
                  <a:lnTo>
                    <a:pt x="318708" y="1835931"/>
                  </a:lnTo>
                  <a:lnTo>
                    <a:pt x="317215" y="1827771"/>
                  </a:lnTo>
                  <a:lnTo>
                    <a:pt x="315708" y="1819611"/>
                  </a:lnTo>
                  <a:lnTo>
                    <a:pt x="314154" y="1811452"/>
                  </a:lnTo>
                  <a:lnTo>
                    <a:pt x="312576" y="1803292"/>
                  </a:lnTo>
                  <a:lnTo>
                    <a:pt x="310969" y="1795132"/>
                  </a:lnTo>
                  <a:lnTo>
                    <a:pt x="309328" y="1786973"/>
                  </a:lnTo>
                  <a:lnTo>
                    <a:pt x="307672" y="1778813"/>
                  </a:lnTo>
                  <a:lnTo>
                    <a:pt x="305974" y="1770653"/>
                  </a:lnTo>
                  <a:lnTo>
                    <a:pt x="304266" y="1762493"/>
                  </a:lnTo>
                  <a:lnTo>
                    <a:pt x="302528" y="1754334"/>
                  </a:lnTo>
                  <a:lnTo>
                    <a:pt x="300773" y="1746174"/>
                  </a:lnTo>
                  <a:lnTo>
                    <a:pt x="299001" y="1738014"/>
                  </a:lnTo>
                  <a:lnTo>
                    <a:pt x="297208" y="1729855"/>
                  </a:lnTo>
                  <a:lnTo>
                    <a:pt x="295407" y="1721695"/>
                  </a:lnTo>
                  <a:lnTo>
                    <a:pt x="293584" y="1713535"/>
                  </a:lnTo>
                  <a:lnTo>
                    <a:pt x="291756" y="1705376"/>
                  </a:lnTo>
                  <a:lnTo>
                    <a:pt x="289915" y="1697216"/>
                  </a:lnTo>
                  <a:lnTo>
                    <a:pt x="288069" y="1689056"/>
                  </a:lnTo>
                  <a:lnTo>
                    <a:pt x="286217" y="1680896"/>
                  </a:lnTo>
                  <a:lnTo>
                    <a:pt x="284361" y="1672737"/>
                  </a:lnTo>
                  <a:lnTo>
                    <a:pt x="282504" y="1664577"/>
                  </a:lnTo>
                  <a:lnTo>
                    <a:pt x="280648" y="1656417"/>
                  </a:lnTo>
                  <a:lnTo>
                    <a:pt x="278794" y="1648258"/>
                  </a:lnTo>
                  <a:lnTo>
                    <a:pt x="276946" y="1640098"/>
                  </a:lnTo>
                  <a:lnTo>
                    <a:pt x="275105" y="1631938"/>
                  </a:lnTo>
                  <a:lnTo>
                    <a:pt x="273273" y="1623779"/>
                  </a:lnTo>
                  <a:lnTo>
                    <a:pt x="271456" y="1615619"/>
                  </a:lnTo>
                  <a:lnTo>
                    <a:pt x="269645" y="1607459"/>
                  </a:lnTo>
                  <a:lnTo>
                    <a:pt x="267863" y="1599300"/>
                  </a:lnTo>
                  <a:lnTo>
                    <a:pt x="266090" y="1591140"/>
                  </a:lnTo>
                  <a:lnTo>
                    <a:pt x="264344" y="1582980"/>
                  </a:lnTo>
                  <a:lnTo>
                    <a:pt x="262621" y="1574820"/>
                  </a:lnTo>
                  <a:lnTo>
                    <a:pt x="260919" y="1566661"/>
                  </a:lnTo>
                  <a:lnTo>
                    <a:pt x="259257" y="1558501"/>
                  </a:lnTo>
                  <a:lnTo>
                    <a:pt x="257607" y="1550341"/>
                  </a:lnTo>
                  <a:lnTo>
                    <a:pt x="256016" y="1542182"/>
                  </a:lnTo>
                  <a:lnTo>
                    <a:pt x="254442" y="1534022"/>
                  </a:lnTo>
                  <a:lnTo>
                    <a:pt x="252917" y="1525862"/>
                  </a:lnTo>
                  <a:lnTo>
                    <a:pt x="251431" y="1517703"/>
                  </a:lnTo>
                  <a:lnTo>
                    <a:pt x="249981" y="1509543"/>
                  </a:lnTo>
                  <a:lnTo>
                    <a:pt x="248594" y="1501383"/>
                  </a:lnTo>
                  <a:lnTo>
                    <a:pt x="247228" y="1493224"/>
                  </a:lnTo>
                  <a:lnTo>
                    <a:pt x="245950" y="1485064"/>
                  </a:lnTo>
                  <a:lnTo>
                    <a:pt x="244698" y="1476904"/>
                  </a:lnTo>
                  <a:lnTo>
                    <a:pt x="243516" y="1468744"/>
                  </a:lnTo>
                  <a:lnTo>
                    <a:pt x="242390" y="1460585"/>
                  </a:lnTo>
                  <a:lnTo>
                    <a:pt x="241313" y="1452425"/>
                  </a:lnTo>
                  <a:lnTo>
                    <a:pt x="240323" y="1444265"/>
                  </a:lnTo>
                  <a:lnTo>
                    <a:pt x="239362" y="1436106"/>
                  </a:lnTo>
                  <a:lnTo>
                    <a:pt x="238514" y="1427946"/>
                  </a:lnTo>
                  <a:lnTo>
                    <a:pt x="237703" y="1419786"/>
                  </a:lnTo>
                  <a:lnTo>
                    <a:pt x="236981" y="1411627"/>
                  </a:lnTo>
                  <a:lnTo>
                    <a:pt x="236329" y="1403467"/>
                  </a:lnTo>
                  <a:lnTo>
                    <a:pt x="235738" y="1395307"/>
                  </a:lnTo>
                  <a:lnTo>
                    <a:pt x="235256" y="1387148"/>
                  </a:lnTo>
                  <a:lnTo>
                    <a:pt x="234809" y="1378988"/>
                  </a:lnTo>
                  <a:lnTo>
                    <a:pt x="234497" y="1370828"/>
                  </a:lnTo>
                  <a:lnTo>
                    <a:pt x="234230" y="1362668"/>
                  </a:lnTo>
                  <a:lnTo>
                    <a:pt x="234066" y="1354509"/>
                  </a:lnTo>
                  <a:lnTo>
                    <a:pt x="233986" y="1346349"/>
                  </a:lnTo>
                  <a:lnTo>
                    <a:pt x="233974" y="1338189"/>
                  </a:lnTo>
                  <a:lnTo>
                    <a:pt x="234089" y="1330030"/>
                  </a:lnTo>
                  <a:lnTo>
                    <a:pt x="234244" y="1321870"/>
                  </a:lnTo>
                  <a:lnTo>
                    <a:pt x="234547" y="1313710"/>
                  </a:lnTo>
                  <a:lnTo>
                    <a:pt x="234903" y="1305551"/>
                  </a:lnTo>
                  <a:lnTo>
                    <a:pt x="235370" y="1297391"/>
                  </a:lnTo>
                  <a:lnTo>
                    <a:pt x="235931" y="1289231"/>
                  </a:lnTo>
                  <a:lnTo>
                    <a:pt x="236563" y="1281071"/>
                  </a:lnTo>
                  <a:lnTo>
                    <a:pt x="237332" y="1272912"/>
                  </a:lnTo>
                  <a:lnTo>
                    <a:pt x="238144" y="1264752"/>
                  </a:lnTo>
                  <a:lnTo>
                    <a:pt x="239111" y="1256592"/>
                  </a:lnTo>
                  <a:lnTo>
                    <a:pt x="240134" y="1248433"/>
                  </a:lnTo>
                  <a:lnTo>
                    <a:pt x="241268" y="1240273"/>
                  </a:lnTo>
                  <a:lnTo>
                    <a:pt x="242502" y="1232113"/>
                  </a:lnTo>
                  <a:lnTo>
                    <a:pt x="243805" y="1223954"/>
                  </a:lnTo>
                  <a:lnTo>
                    <a:pt x="245249" y="1215794"/>
                  </a:lnTo>
                  <a:lnTo>
                    <a:pt x="246735" y="1207634"/>
                  </a:lnTo>
                  <a:lnTo>
                    <a:pt x="248372" y="1199475"/>
                  </a:lnTo>
                  <a:lnTo>
                    <a:pt x="250065" y="1191315"/>
                  </a:lnTo>
                  <a:lnTo>
                    <a:pt x="251865" y="1183155"/>
                  </a:lnTo>
                  <a:lnTo>
                    <a:pt x="253762" y="1174995"/>
                  </a:lnTo>
                  <a:lnTo>
                    <a:pt x="255723" y="1166836"/>
                  </a:lnTo>
                  <a:lnTo>
                    <a:pt x="257819" y="1158676"/>
                  </a:lnTo>
                  <a:lnTo>
                    <a:pt x="259954" y="1150516"/>
                  </a:lnTo>
                  <a:lnTo>
                    <a:pt x="262225" y="1142357"/>
                  </a:lnTo>
                  <a:lnTo>
                    <a:pt x="264551" y="1134197"/>
                  </a:lnTo>
                  <a:lnTo>
                    <a:pt x="266971" y="1126037"/>
                  </a:lnTo>
                  <a:lnTo>
                    <a:pt x="269480" y="1117878"/>
                  </a:lnTo>
                  <a:lnTo>
                    <a:pt x="272044" y="1109718"/>
                  </a:lnTo>
                  <a:lnTo>
                    <a:pt x="274727" y="1101558"/>
                  </a:lnTo>
                  <a:lnTo>
                    <a:pt x="277445" y="1093399"/>
                  </a:lnTo>
                  <a:lnTo>
                    <a:pt x="280277" y="1085239"/>
                  </a:lnTo>
                  <a:lnTo>
                    <a:pt x="283157" y="1077079"/>
                  </a:lnTo>
                  <a:lnTo>
                    <a:pt x="286114" y="1068919"/>
                  </a:lnTo>
                  <a:lnTo>
                    <a:pt x="289145" y="1060760"/>
                  </a:lnTo>
                  <a:lnTo>
                    <a:pt x="292219" y="1052600"/>
                  </a:lnTo>
                  <a:lnTo>
                    <a:pt x="295391" y="1044440"/>
                  </a:lnTo>
                  <a:lnTo>
                    <a:pt x="298589" y="1036281"/>
                  </a:lnTo>
                  <a:lnTo>
                    <a:pt x="301874" y="1028121"/>
                  </a:lnTo>
                  <a:lnTo>
                    <a:pt x="305197" y="1019961"/>
                  </a:lnTo>
                  <a:lnTo>
                    <a:pt x="308576" y="1011802"/>
                  </a:lnTo>
                  <a:lnTo>
                    <a:pt x="312009" y="1003642"/>
                  </a:lnTo>
                  <a:lnTo>
                    <a:pt x="315473" y="995482"/>
                  </a:lnTo>
                  <a:lnTo>
                    <a:pt x="319005" y="987322"/>
                  </a:lnTo>
                  <a:lnTo>
                    <a:pt x="322555" y="979163"/>
                  </a:lnTo>
                  <a:lnTo>
                    <a:pt x="326162" y="971003"/>
                  </a:lnTo>
                  <a:lnTo>
                    <a:pt x="329792" y="962843"/>
                  </a:lnTo>
                  <a:lnTo>
                    <a:pt x="333457" y="954684"/>
                  </a:lnTo>
                  <a:lnTo>
                    <a:pt x="337154" y="946524"/>
                  </a:lnTo>
                  <a:lnTo>
                    <a:pt x="340867" y="938364"/>
                  </a:lnTo>
                  <a:lnTo>
                    <a:pt x="344617" y="930205"/>
                  </a:lnTo>
                  <a:lnTo>
                    <a:pt x="348375" y="922045"/>
                  </a:lnTo>
                  <a:lnTo>
                    <a:pt x="352159" y="913885"/>
                  </a:lnTo>
                  <a:lnTo>
                    <a:pt x="355952" y="905726"/>
                  </a:lnTo>
                  <a:lnTo>
                    <a:pt x="359757" y="897566"/>
                  </a:lnTo>
                  <a:lnTo>
                    <a:pt x="363571" y="889406"/>
                  </a:lnTo>
                  <a:lnTo>
                    <a:pt x="367389" y="881246"/>
                  </a:lnTo>
                  <a:lnTo>
                    <a:pt x="371210" y="873087"/>
                  </a:lnTo>
                  <a:lnTo>
                    <a:pt x="375030" y="864927"/>
                  </a:lnTo>
                  <a:lnTo>
                    <a:pt x="378847" y="856767"/>
                  </a:lnTo>
                  <a:lnTo>
                    <a:pt x="382658" y="848608"/>
                  </a:lnTo>
                  <a:lnTo>
                    <a:pt x="386461" y="840448"/>
                  </a:lnTo>
                  <a:lnTo>
                    <a:pt x="390250" y="832288"/>
                  </a:lnTo>
                  <a:lnTo>
                    <a:pt x="394032" y="824129"/>
                  </a:lnTo>
                  <a:lnTo>
                    <a:pt x="397786" y="815969"/>
                  </a:lnTo>
                  <a:lnTo>
                    <a:pt x="401532" y="807809"/>
                  </a:lnTo>
                  <a:lnTo>
                    <a:pt x="405248" y="799650"/>
                  </a:lnTo>
                  <a:lnTo>
                    <a:pt x="408945" y="791490"/>
                  </a:lnTo>
                  <a:lnTo>
                    <a:pt x="412617" y="783330"/>
                  </a:lnTo>
                  <a:lnTo>
                    <a:pt x="416254" y="775170"/>
                  </a:lnTo>
                  <a:lnTo>
                    <a:pt x="419877" y="767011"/>
                  </a:lnTo>
                  <a:lnTo>
                    <a:pt x="423445" y="758851"/>
                  </a:lnTo>
                  <a:lnTo>
                    <a:pt x="426997" y="750691"/>
                  </a:lnTo>
                  <a:lnTo>
                    <a:pt x="430500" y="742532"/>
                  </a:lnTo>
                  <a:lnTo>
                    <a:pt x="433972" y="734372"/>
                  </a:lnTo>
                  <a:lnTo>
                    <a:pt x="437407" y="726212"/>
                  </a:lnTo>
                  <a:lnTo>
                    <a:pt x="440790" y="718053"/>
                  </a:lnTo>
                  <a:lnTo>
                    <a:pt x="444152" y="709893"/>
                  </a:lnTo>
                  <a:lnTo>
                    <a:pt x="447439" y="701733"/>
                  </a:lnTo>
                  <a:lnTo>
                    <a:pt x="450706" y="693574"/>
                  </a:lnTo>
                  <a:lnTo>
                    <a:pt x="453909" y="685414"/>
                  </a:lnTo>
                  <a:lnTo>
                    <a:pt x="457072" y="677254"/>
                  </a:lnTo>
                  <a:lnTo>
                    <a:pt x="460190" y="669094"/>
                  </a:lnTo>
                  <a:lnTo>
                    <a:pt x="463243" y="660935"/>
                  </a:lnTo>
                  <a:lnTo>
                    <a:pt x="466273" y="652775"/>
                  </a:lnTo>
                  <a:lnTo>
                    <a:pt x="469213" y="644615"/>
                  </a:lnTo>
                  <a:lnTo>
                    <a:pt x="472130" y="636456"/>
                  </a:lnTo>
                  <a:lnTo>
                    <a:pt x="474976" y="628296"/>
                  </a:lnTo>
                  <a:lnTo>
                    <a:pt x="477775" y="620136"/>
                  </a:lnTo>
                  <a:lnTo>
                    <a:pt x="480526" y="611977"/>
                  </a:lnTo>
                  <a:lnTo>
                    <a:pt x="483205" y="603817"/>
                  </a:lnTo>
                  <a:lnTo>
                    <a:pt x="485859" y="595657"/>
                  </a:lnTo>
                  <a:lnTo>
                    <a:pt x="488416" y="587497"/>
                  </a:lnTo>
                  <a:lnTo>
                    <a:pt x="490948" y="579338"/>
                  </a:lnTo>
                  <a:lnTo>
                    <a:pt x="493407" y="571178"/>
                  </a:lnTo>
                  <a:lnTo>
                    <a:pt x="495817" y="563018"/>
                  </a:lnTo>
                  <a:lnTo>
                    <a:pt x="498178" y="554859"/>
                  </a:lnTo>
                  <a:lnTo>
                    <a:pt x="500464" y="546699"/>
                  </a:lnTo>
                  <a:lnTo>
                    <a:pt x="502726" y="538539"/>
                  </a:lnTo>
                  <a:lnTo>
                    <a:pt x="504892" y="530380"/>
                  </a:lnTo>
                  <a:lnTo>
                    <a:pt x="507031" y="522220"/>
                  </a:lnTo>
                  <a:lnTo>
                    <a:pt x="509100" y="514060"/>
                  </a:lnTo>
                  <a:lnTo>
                    <a:pt x="511119" y="505901"/>
                  </a:lnTo>
                  <a:lnTo>
                    <a:pt x="513092" y="497741"/>
                  </a:lnTo>
                  <a:lnTo>
                    <a:pt x="514993" y="489581"/>
                  </a:lnTo>
                  <a:lnTo>
                    <a:pt x="516869" y="481421"/>
                  </a:lnTo>
                  <a:lnTo>
                    <a:pt x="518656" y="473262"/>
                  </a:lnTo>
                  <a:lnTo>
                    <a:pt x="520417" y="465102"/>
                  </a:lnTo>
                  <a:lnTo>
                    <a:pt x="522113" y="456942"/>
                  </a:lnTo>
                  <a:lnTo>
                    <a:pt x="523761" y="448783"/>
                  </a:lnTo>
                  <a:lnTo>
                    <a:pt x="525368" y="440623"/>
                  </a:lnTo>
                  <a:lnTo>
                    <a:pt x="526907" y="432463"/>
                  </a:lnTo>
                  <a:lnTo>
                    <a:pt x="528424" y="424304"/>
                  </a:lnTo>
                  <a:lnTo>
                    <a:pt x="529861" y="416144"/>
                  </a:lnTo>
                  <a:lnTo>
                    <a:pt x="531274" y="407984"/>
                  </a:lnTo>
                  <a:lnTo>
                    <a:pt x="532629" y="399825"/>
                  </a:lnTo>
                  <a:lnTo>
                    <a:pt x="533940" y="391665"/>
                  </a:lnTo>
                  <a:lnTo>
                    <a:pt x="535217" y="383505"/>
                  </a:lnTo>
                  <a:lnTo>
                    <a:pt x="536432" y="375345"/>
                  </a:lnTo>
                  <a:lnTo>
                    <a:pt x="537628" y="367186"/>
                  </a:lnTo>
                  <a:lnTo>
                    <a:pt x="538754" y="359026"/>
                  </a:lnTo>
                  <a:lnTo>
                    <a:pt x="539859" y="350866"/>
                  </a:lnTo>
                  <a:lnTo>
                    <a:pt x="540915" y="342707"/>
                  </a:lnTo>
                  <a:lnTo>
                    <a:pt x="541934" y="334547"/>
                  </a:lnTo>
                  <a:lnTo>
                    <a:pt x="542922" y="326387"/>
                  </a:lnTo>
                  <a:lnTo>
                    <a:pt x="543858" y="318228"/>
                  </a:lnTo>
                  <a:lnTo>
                    <a:pt x="544777" y="310068"/>
                  </a:lnTo>
                  <a:lnTo>
                    <a:pt x="545640" y="301908"/>
                  </a:lnTo>
                  <a:lnTo>
                    <a:pt x="546483" y="293748"/>
                  </a:lnTo>
                  <a:lnTo>
                    <a:pt x="547286" y="285589"/>
                  </a:lnTo>
                  <a:lnTo>
                    <a:pt x="548057" y="277429"/>
                  </a:lnTo>
                  <a:lnTo>
                    <a:pt x="548804" y="269269"/>
                  </a:lnTo>
                  <a:lnTo>
                    <a:pt x="549507" y="261110"/>
                  </a:lnTo>
                  <a:lnTo>
                    <a:pt x="550197" y="252950"/>
                  </a:lnTo>
                  <a:lnTo>
                    <a:pt x="550841" y="244790"/>
                  </a:lnTo>
                  <a:lnTo>
                    <a:pt x="551469" y="236631"/>
                  </a:lnTo>
                  <a:lnTo>
                    <a:pt x="552065" y="228471"/>
                  </a:lnTo>
                  <a:lnTo>
                    <a:pt x="552635" y="220311"/>
                  </a:lnTo>
                  <a:lnTo>
                    <a:pt x="553186" y="212152"/>
                  </a:lnTo>
                  <a:lnTo>
                    <a:pt x="553702" y="203992"/>
                  </a:lnTo>
                  <a:lnTo>
                    <a:pt x="554207" y="195832"/>
                  </a:lnTo>
                  <a:lnTo>
                    <a:pt x="554677" y="187672"/>
                  </a:lnTo>
                  <a:lnTo>
                    <a:pt x="555133" y="179513"/>
                  </a:lnTo>
                  <a:lnTo>
                    <a:pt x="555565" y="171353"/>
                  </a:lnTo>
                  <a:lnTo>
                    <a:pt x="555976" y="163193"/>
                  </a:lnTo>
                  <a:lnTo>
                    <a:pt x="556374" y="155034"/>
                  </a:lnTo>
                  <a:lnTo>
                    <a:pt x="556743" y="146874"/>
                  </a:lnTo>
                  <a:lnTo>
                    <a:pt x="557104" y="138714"/>
                  </a:lnTo>
                  <a:lnTo>
                    <a:pt x="557439" y="130555"/>
                  </a:lnTo>
                  <a:lnTo>
                    <a:pt x="557763" y="122395"/>
                  </a:lnTo>
                  <a:lnTo>
                    <a:pt x="558068" y="114235"/>
                  </a:lnTo>
                  <a:lnTo>
                    <a:pt x="558358" y="106076"/>
                  </a:lnTo>
                  <a:lnTo>
                    <a:pt x="558638" y="97916"/>
                  </a:lnTo>
                  <a:lnTo>
                    <a:pt x="558896" y="89756"/>
                  </a:lnTo>
                  <a:lnTo>
                    <a:pt x="559148" y="81596"/>
                  </a:lnTo>
                  <a:lnTo>
                    <a:pt x="559381" y="73437"/>
                  </a:lnTo>
                  <a:lnTo>
                    <a:pt x="559605" y="65277"/>
                  </a:lnTo>
                  <a:lnTo>
                    <a:pt x="559817" y="57117"/>
                  </a:lnTo>
                  <a:lnTo>
                    <a:pt x="560016" y="48958"/>
                  </a:lnTo>
                  <a:lnTo>
                    <a:pt x="560208" y="40798"/>
                  </a:lnTo>
                  <a:lnTo>
                    <a:pt x="560385" y="32638"/>
                  </a:lnTo>
                  <a:lnTo>
                    <a:pt x="560557" y="24479"/>
                  </a:lnTo>
                  <a:lnTo>
                    <a:pt x="560715" y="16319"/>
                  </a:lnTo>
                  <a:lnTo>
                    <a:pt x="560867" y="8159"/>
                  </a:lnTo>
                  <a:lnTo>
                    <a:pt x="561010" y="0"/>
                  </a:lnTo>
                  <a:lnTo>
                    <a:pt x="565300" y="0"/>
                  </a:lnTo>
                  <a:lnTo>
                    <a:pt x="565443" y="8159"/>
                  </a:lnTo>
                  <a:lnTo>
                    <a:pt x="565595" y="16319"/>
                  </a:lnTo>
                  <a:lnTo>
                    <a:pt x="565753" y="24479"/>
                  </a:lnTo>
                  <a:lnTo>
                    <a:pt x="565925" y="32638"/>
                  </a:lnTo>
                  <a:lnTo>
                    <a:pt x="566101" y="40798"/>
                  </a:lnTo>
                  <a:lnTo>
                    <a:pt x="566293" y="48958"/>
                  </a:lnTo>
                  <a:lnTo>
                    <a:pt x="566493" y="57117"/>
                  </a:lnTo>
                  <a:lnTo>
                    <a:pt x="566704" y="65277"/>
                  </a:lnTo>
                  <a:lnTo>
                    <a:pt x="566929" y="73437"/>
                  </a:lnTo>
                  <a:lnTo>
                    <a:pt x="567161" y="81596"/>
                  </a:lnTo>
                  <a:lnTo>
                    <a:pt x="567413" y="89756"/>
                  </a:lnTo>
                  <a:lnTo>
                    <a:pt x="567672" y="97916"/>
                  </a:lnTo>
                  <a:lnTo>
                    <a:pt x="567951" y="106076"/>
                  </a:lnTo>
                  <a:lnTo>
                    <a:pt x="568241" y="114235"/>
                  </a:lnTo>
                  <a:lnTo>
                    <a:pt x="568547" y="122395"/>
                  </a:lnTo>
                  <a:lnTo>
                    <a:pt x="568871" y="130555"/>
                  </a:lnTo>
                  <a:lnTo>
                    <a:pt x="569205" y="138714"/>
                  </a:lnTo>
                  <a:lnTo>
                    <a:pt x="569566" y="146874"/>
                  </a:lnTo>
                  <a:lnTo>
                    <a:pt x="569936" y="155034"/>
                  </a:lnTo>
                  <a:lnTo>
                    <a:pt x="570333" y="163193"/>
                  </a:lnTo>
                  <a:lnTo>
                    <a:pt x="570744" y="171353"/>
                  </a:lnTo>
                  <a:lnTo>
                    <a:pt x="571176" y="179513"/>
                  </a:lnTo>
                  <a:lnTo>
                    <a:pt x="571633" y="187672"/>
                  </a:lnTo>
                  <a:lnTo>
                    <a:pt x="572102" y="195832"/>
                  </a:lnTo>
                  <a:lnTo>
                    <a:pt x="572607" y="203992"/>
                  </a:lnTo>
                  <a:lnTo>
                    <a:pt x="573123" y="212152"/>
                  </a:lnTo>
                  <a:lnTo>
                    <a:pt x="573675" y="220311"/>
                  </a:lnTo>
                  <a:lnTo>
                    <a:pt x="574244" y="228471"/>
                  </a:lnTo>
                  <a:lnTo>
                    <a:pt x="574841" y="236631"/>
                  </a:lnTo>
                  <a:lnTo>
                    <a:pt x="575468" y="244790"/>
                  </a:lnTo>
                  <a:lnTo>
                    <a:pt x="576112" y="252950"/>
                  </a:lnTo>
                  <a:lnTo>
                    <a:pt x="576802" y="261110"/>
                  </a:lnTo>
                  <a:lnTo>
                    <a:pt x="577505" y="269269"/>
                  </a:lnTo>
                  <a:lnTo>
                    <a:pt x="578253" y="277429"/>
                  </a:lnTo>
                  <a:lnTo>
                    <a:pt x="579024" y="285589"/>
                  </a:lnTo>
                  <a:lnTo>
                    <a:pt x="579827" y="293748"/>
                  </a:lnTo>
                  <a:lnTo>
                    <a:pt x="580670" y="301908"/>
                  </a:lnTo>
                  <a:lnTo>
                    <a:pt x="581532" y="310068"/>
                  </a:lnTo>
                  <a:lnTo>
                    <a:pt x="582452" y="318228"/>
                  </a:lnTo>
                  <a:lnTo>
                    <a:pt x="583387" y="326387"/>
                  </a:lnTo>
                  <a:lnTo>
                    <a:pt x="584376" y="334547"/>
                  </a:lnTo>
                  <a:lnTo>
                    <a:pt x="585394" y="342707"/>
                  </a:lnTo>
                  <a:lnTo>
                    <a:pt x="586450" y="350866"/>
                  </a:lnTo>
                  <a:lnTo>
                    <a:pt x="587555" y="359026"/>
                  </a:lnTo>
                  <a:lnTo>
                    <a:pt x="588682" y="367186"/>
                  </a:lnTo>
                  <a:lnTo>
                    <a:pt x="589878" y="375345"/>
                  </a:lnTo>
                  <a:lnTo>
                    <a:pt x="591093" y="383505"/>
                  </a:lnTo>
                  <a:lnTo>
                    <a:pt x="592369" y="391665"/>
                  </a:lnTo>
                  <a:lnTo>
                    <a:pt x="593681" y="399825"/>
                  </a:lnTo>
                  <a:lnTo>
                    <a:pt x="595036" y="407984"/>
                  </a:lnTo>
                  <a:lnTo>
                    <a:pt x="596448" y="416144"/>
                  </a:lnTo>
                  <a:lnTo>
                    <a:pt x="597885" y="424304"/>
                  </a:lnTo>
                  <a:lnTo>
                    <a:pt x="599402" y="432463"/>
                  </a:lnTo>
                  <a:lnTo>
                    <a:pt x="600941" y="440623"/>
                  </a:lnTo>
                  <a:lnTo>
                    <a:pt x="602548" y="448783"/>
                  </a:lnTo>
                  <a:lnTo>
                    <a:pt x="604197" y="456942"/>
                  </a:lnTo>
                  <a:lnTo>
                    <a:pt x="605893" y="465102"/>
                  </a:lnTo>
                  <a:lnTo>
                    <a:pt x="607654" y="473262"/>
                  </a:lnTo>
                  <a:lnTo>
                    <a:pt x="609440" y="481421"/>
                  </a:lnTo>
                  <a:lnTo>
                    <a:pt x="611317" y="489581"/>
                  </a:lnTo>
                  <a:lnTo>
                    <a:pt x="613217" y="497741"/>
                  </a:lnTo>
                  <a:lnTo>
                    <a:pt x="615190" y="505901"/>
                  </a:lnTo>
                  <a:lnTo>
                    <a:pt x="617209" y="514060"/>
                  </a:lnTo>
                  <a:lnTo>
                    <a:pt x="619278" y="522220"/>
                  </a:lnTo>
                  <a:lnTo>
                    <a:pt x="621418" y="530380"/>
                  </a:lnTo>
                  <a:lnTo>
                    <a:pt x="623583" y="538539"/>
                  </a:lnTo>
                  <a:lnTo>
                    <a:pt x="625845" y="546699"/>
                  </a:lnTo>
                  <a:lnTo>
                    <a:pt x="628132" y="554859"/>
                  </a:lnTo>
                  <a:lnTo>
                    <a:pt x="630493" y="563018"/>
                  </a:lnTo>
                  <a:lnTo>
                    <a:pt x="632902" y="571178"/>
                  </a:lnTo>
                  <a:lnTo>
                    <a:pt x="635361" y="579338"/>
                  </a:lnTo>
                  <a:lnTo>
                    <a:pt x="637893" y="587497"/>
                  </a:lnTo>
                  <a:lnTo>
                    <a:pt x="640451" y="595657"/>
                  </a:lnTo>
                  <a:lnTo>
                    <a:pt x="643105" y="603817"/>
                  </a:lnTo>
                  <a:lnTo>
                    <a:pt x="645784" y="611977"/>
                  </a:lnTo>
                  <a:lnTo>
                    <a:pt x="648534" y="620136"/>
                  </a:lnTo>
                  <a:lnTo>
                    <a:pt x="651334" y="628296"/>
                  </a:lnTo>
                  <a:lnTo>
                    <a:pt x="654179" y="636456"/>
                  </a:lnTo>
                  <a:lnTo>
                    <a:pt x="657096" y="644615"/>
                  </a:lnTo>
                  <a:lnTo>
                    <a:pt x="660036" y="652775"/>
                  </a:lnTo>
                  <a:lnTo>
                    <a:pt x="663066" y="660935"/>
                  </a:lnTo>
                  <a:lnTo>
                    <a:pt x="666120" y="669094"/>
                  </a:lnTo>
                  <a:lnTo>
                    <a:pt x="669238" y="677254"/>
                  </a:lnTo>
                  <a:lnTo>
                    <a:pt x="672401" y="685414"/>
                  </a:lnTo>
                  <a:lnTo>
                    <a:pt x="675604" y="693574"/>
                  </a:lnTo>
                  <a:lnTo>
                    <a:pt x="678870" y="701733"/>
                  </a:lnTo>
                  <a:lnTo>
                    <a:pt x="682157" y="709893"/>
                  </a:lnTo>
                  <a:lnTo>
                    <a:pt x="685520" y="718053"/>
                  </a:lnTo>
                  <a:lnTo>
                    <a:pt x="688902" y="726212"/>
                  </a:lnTo>
                  <a:lnTo>
                    <a:pt x="692338" y="734372"/>
                  </a:lnTo>
                  <a:lnTo>
                    <a:pt x="695809" y="742532"/>
                  </a:lnTo>
                  <a:lnTo>
                    <a:pt x="699312" y="750691"/>
                  </a:lnTo>
                  <a:lnTo>
                    <a:pt x="702865" y="758851"/>
                  </a:lnTo>
                  <a:lnTo>
                    <a:pt x="706433" y="767011"/>
                  </a:lnTo>
                  <a:lnTo>
                    <a:pt x="710055" y="775170"/>
                  </a:lnTo>
                  <a:lnTo>
                    <a:pt x="713692" y="783330"/>
                  </a:lnTo>
                  <a:lnTo>
                    <a:pt x="717365" y="791490"/>
                  </a:lnTo>
                  <a:lnTo>
                    <a:pt x="721061" y="799650"/>
                  </a:lnTo>
                  <a:lnTo>
                    <a:pt x="724778" y="807809"/>
                  </a:lnTo>
                  <a:lnTo>
                    <a:pt x="728523" y="815969"/>
                  </a:lnTo>
                  <a:lnTo>
                    <a:pt x="732278" y="824129"/>
                  </a:lnTo>
                  <a:lnTo>
                    <a:pt x="736060" y="832288"/>
                  </a:lnTo>
                  <a:lnTo>
                    <a:pt x="739849" y="840448"/>
                  </a:lnTo>
                  <a:lnTo>
                    <a:pt x="743652" y="848608"/>
                  </a:lnTo>
                  <a:lnTo>
                    <a:pt x="747463" y="856767"/>
                  </a:lnTo>
                  <a:lnTo>
                    <a:pt x="751279" y="864927"/>
                  </a:lnTo>
                  <a:lnTo>
                    <a:pt x="755100" y="873087"/>
                  </a:lnTo>
                  <a:lnTo>
                    <a:pt x="758921" y="881246"/>
                  </a:lnTo>
                  <a:lnTo>
                    <a:pt x="762739" y="889406"/>
                  </a:lnTo>
                  <a:lnTo>
                    <a:pt x="766552" y="897566"/>
                  </a:lnTo>
                  <a:lnTo>
                    <a:pt x="770358" y="905726"/>
                  </a:lnTo>
                  <a:lnTo>
                    <a:pt x="774150" y="913885"/>
                  </a:lnTo>
                  <a:lnTo>
                    <a:pt x="777934" y="922045"/>
                  </a:lnTo>
                  <a:lnTo>
                    <a:pt x="781692" y="930205"/>
                  </a:lnTo>
                  <a:lnTo>
                    <a:pt x="785442" y="938364"/>
                  </a:lnTo>
                  <a:lnTo>
                    <a:pt x="789156" y="946524"/>
                  </a:lnTo>
                  <a:lnTo>
                    <a:pt x="792853" y="954684"/>
                  </a:lnTo>
                  <a:lnTo>
                    <a:pt x="796518" y="962843"/>
                  </a:lnTo>
                  <a:lnTo>
                    <a:pt x="800148" y="971003"/>
                  </a:lnTo>
                  <a:lnTo>
                    <a:pt x="803755" y="979163"/>
                  </a:lnTo>
                  <a:lnTo>
                    <a:pt x="807305" y="987322"/>
                  </a:lnTo>
                  <a:lnTo>
                    <a:pt x="810837" y="995482"/>
                  </a:lnTo>
                  <a:lnTo>
                    <a:pt x="814300" y="1003642"/>
                  </a:lnTo>
                  <a:lnTo>
                    <a:pt x="817734" y="1011802"/>
                  </a:lnTo>
                  <a:lnTo>
                    <a:pt x="821113" y="1019961"/>
                  </a:lnTo>
                  <a:lnTo>
                    <a:pt x="824435" y="1028121"/>
                  </a:lnTo>
                  <a:lnTo>
                    <a:pt x="827721" y="1036281"/>
                  </a:lnTo>
                  <a:lnTo>
                    <a:pt x="830919" y="1044440"/>
                  </a:lnTo>
                  <a:lnTo>
                    <a:pt x="834090" y="1052600"/>
                  </a:lnTo>
                  <a:lnTo>
                    <a:pt x="837164" y="1060760"/>
                  </a:lnTo>
                  <a:lnTo>
                    <a:pt x="840195" y="1068919"/>
                  </a:lnTo>
                  <a:lnTo>
                    <a:pt x="843153" y="1077079"/>
                  </a:lnTo>
                  <a:lnTo>
                    <a:pt x="846032" y="1085239"/>
                  </a:lnTo>
                  <a:lnTo>
                    <a:pt x="848865" y="1093399"/>
                  </a:lnTo>
                  <a:lnTo>
                    <a:pt x="851582" y="1101558"/>
                  </a:lnTo>
                  <a:lnTo>
                    <a:pt x="854266" y="1109718"/>
                  </a:lnTo>
                  <a:lnTo>
                    <a:pt x="856829" y="1117878"/>
                  </a:lnTo>
                  <a:lnTo>
                    <a:pt x="859338" y="1126037"/>
                  </a:lnTo>
                  <a:lnTo>
                    <a:pt x="861758" y="1134197"/>
                  </a:lnTo>
                  <a:lnTo>
                    <a:pt x="864084" y="1142357"/>
                  </a:lnTo>
                  <a:lnTo>
                    <a:pt x="866356" y="1150516"/>
                  </a:lnTo>
                  <a:lnTo>
                    <a:pt x="868491" y="1158676"/>
                  </a:lnTo>
                  <a:lnTo>
                    <a:pt x="870586" y="1166836"/>
                  </a:lnTo>
                  <a:lnTo>
                    <a:pt x="872547" y="1174995"/>
                  </a:lnTo>
                  <a:lnTo>
                    <a:pt x="874444" y="1183155"/>
                  </a:lnTo>
                  <a:lnTo>
                    <a:pt x="876244" y="1191315"/>
                  </a:lnTo>
                  <a:lnTo>
                    <a:pt x="877938" y="1199475"/>
                  </a:lnTo>
                  <a:lnTo>
                    <a:pt x="879574" y="1207634"/>
                  </a:lnTo>
                  <a:lnTo>
                    <a:pt x="881060" y="1215794"/>
                  </a:lnTo>
                  <a:lnTo>
                    <a:pt x="882504" y="1223954"/>
                  </a:lnTo>
                  <a:lnTo>
                    <a:pt x="883807" y="1232113"/>
                  </a:lnTo>
                  <a:lnTo>
                    <a:pt x="885041" y="1240273"/>
                  </a:lnTo>
                  <a:lnTo>
                    <a:pt x="886176" y="1248433"/>
                  </a:lnTo>
                  <a:lnTo>
                    <a:pt x="887199" y="1256592"/>
                  </a:lnTo>
                  <a:lnTo>
                    <a:pt x="888165" y="1264752"/>
                  </a:lnTo>
                  <a:lnTo>
                    <a:pt x="888977" y="1272912"/>
                  </a:lnTo>
                  <a:lnTo>
                    <a:pt x="889747" y="1281071"/>
                  </a:lnTo>
                  <a:lnTo>
                    <a:pt x="890378" y="1289231"/>
                  </a:lnTo>
                  <a:lnTo>
                    <a:pt x="890940" y="1297391"/>
                  </a:lnTo>
                  <a:lnTo>
                    <a:pt x="891406" y="1305551"/>
                  </a:lnTo>
                  <a:lnTo>
                    <a:pt x="891762" y="1313710"/>
                  </a:lnTo>
                  <a:lnTo>
                    <a:pt x="892066" y="1321870"/>
                  </a:lnTo>
                  <a:lnTo>
                    <a:pt x="892221" y="1330030"/>
                  </a:lnTo>
                  <a:lnTo>
                    <a:pt x="892335" y="1338189"/>
                  </a:lnTo>
                  <a:lnTo>
                    <a:pt x="892323" y="1346349"/>
                  </a:lnTo>
                  <a:lnTo>
                    <a:pt x="892244" y="1354509"/>
                  </a:lnTo>
                  <a:lnTo>
                    <a:pt x="892080" y="1362668"/>
                  </a:lnTo>
                  <a:lnTo>
                    <a:pt x="891813" y="1370828"/>
                  </a:lnTo>
                  <a:lnTo>
                    <a:pt x="891501" y="1378988"/>
                  </a:lnTo>
                  <a:lnTo>
                    <a:pt x="891054" y="1387148"/>
                  </a:lnTo>
                  <a:lnTo>
                    <a:pt x="890572" y="1395307"/>
                  </a:lnTo>
                  <a:lnTo>
                    <a:pt x="889980" y="1403467"/>
                  </a:lnTo>
                  <a:lnTo>
                    <a:pt x="889329" y="1411627"/>
                  </a:lnTo>
                  <a:lnTo>
                    <a:pt x="888606" y="1419786"/>
                  </a:lnTo>
                  <a:lnTo>
                    <a:pt x="887795" y="1427946"/>
                  </a:lnTo>
                  <a:lnTo>
                    <a:pt x="886948" y="1436106"/>
                  </a:lnTo>
                  <a:lnTo>
                    <a:pt x="885986" y="1444265"/>
                  </a:lnTo>
                  <a:lnTo>
                    <a:pt x="884996" y="1452425"/>
                  </a:lnTo>
                  <a:lnTo>
                    <a:pt x="883919" y="1460585"/>
                  </a:lnTo>
                  <a:lnTo>
                    <a:pt x="882793" y="1468744"/>
                  </a:lnTo>
                  <a:lnTo>
                    <a:pt x="881611" y="1476904"/>
                  </a:lnTo>
                  <a:lnTo>
                    <a:pt x="880360" y="1485064"/>
                  </a:lnTo>
                  <a:lnTo>
                    <a:pt x="879081" y="1493224"/>
                  </a:lnTo>
                  <a:lnTo>
                    <a:pt x="877715" y="1501383"/>
                  </a:lnTo>
                  <a:lnTo>
                    <a:pt x="876328" y="1509543"/>
                  </a:lnTo>
                  <a:lnTo>
                    <a:pt x="874878" y="1517703"/>
                  </a:lnTo>
                  <a:lnTo>
                    <a:pt x="873392" y="1525862"/>
                  </a:lnTo>
                  <a:lnTo>
                    <a:pt x="871868" y="1534022"/>
                  </a:lnTo>
                  <a:lnTo>
                    <a:pt x="870294" y="1542182"/>
                  </a:lnTo>
                  <a:lnTo>
                    <a:pt x="868703" y="1550341"/>
                  </a:lnTo>
                  <a:lnTo>
                    <a:pt x="867053" y="1558501"/>
                  </a:lnTo>
                  <a:lnTo>
                    <a:pt x="865390" y="1566661"/>
                  </a:lnTo>
                  <a:lnTo>
                    <a:pt x="863689" y="1574820"/>
                  </a:lnTo>
                  <a:lnTo>
                    <a:pt x="861965" y="1582980"/>
                  </a:lnTo>
                  <a:lnTo>
                    <a:pt x="860219" y="1591140"/>
                  </a:lnTo>
                  <a:lnTo>
                    <a:pt x="858447" y="1599300"/>
                  </a:lnTo>
                  <a:lnTo>
                    <a:pt x="856665" y="1607459"/>
                  </a:lnTo>
                  <a:lnTo>
                    <a:pt x="854854" y="1615619"/>
                  </a:lnTo>
                  <a:lnTo>
                    <a:pt x="853037" y="1623779"/>
                  </a:lnTo>
                  <a:lnTo>
                    <a:pt x="851204" y="1631938"/>
                  </a:lnTo>
                  <a:lnTo>
                    <a:pt x="849363" y="1640098"/>
                  </a:lnTo>
                  <a:lnTo>
                    <a:pt x="847516" y="1648258"/>
                  </a:lnTo>
                  <a:lnTo>
                    <a:pt x="845662" y="1656417"/>
                  </a:lnTo>
                  <a:lnTo>
                    <a:pt x="843806" y="1664577"/>
                  </a:lnTo>
                  <a:lnTo>
                    <a:pt x="841949" y="1672737"/>
                  </a:lnTo>
                  <a:lnTo>
                    <a:pt x="840093" y="1680896"/>
                  </a:lnTo>
                  <a:lnTo>
                    <a:pt x="838241" y="1689056"/>
                  </a:lnTo>
                  <a:lnTo>
                    <a:pt x="836394" y="1697216"/>
                  </a:lnTo>
                  <a:lnTo>
                    <a:pt x="834553" y="1705376"/>
                  </a:lnTo>
                  <a:lnTo>
                    <a:pt x="832725" y="1713535"/>
                  </a:lnTo>
                  <a:lnTo>
                    <a:pt x="830902" y="1721695"/>
                  </a:lnTo>
                  <a:lnTo>
                    <a:pt x="829101" y="1729855"/>
                  </a:lnTo>
                  <a:lnTo>
                    <a:pt x="827309" y="1738014"/>
                  </a:lnTo>
                  <a:lnTo>
                    <a:pt x="825536" y="1746174"/>
                  </a:lnTo>
                  <a:lnTo>
                    <a:pt x="823782" y="1754334"/>
                  </a:lnTo>
                  <a:lnTo>
                    <a:pt x="822043" y="1762493"/>
                  </a:lnTo>
                  <a:lnTo>
                    <a:pt x="820335" y="1770653"/>
                  </a:lnTo>
                  <a:lnTo>
                    <a:pt x="818638" y="1778813"/>
                  </a:lnTo>
                  <a:lnTo>
                    <a:pt x="816982" y="1786973"/>
                  </a:lnTo>
                  <a:lnTo>
                    <a:pt x="815341" y="1795132"/>
                  </a:lnTo>
                  <a:lnTo>
                    <a:pt x="813733" y="1803292"/>
                  </a:lnTo>
                  <a:lnTo>
                    <a:pt x="812156" y="1811452"/>
                  </a:lnTo>
                  <a:lnTo>
                    <a:pt x="810602" y="1819611"/>
                  </a:lnTo>
                  <a:lnTo>
                    <a:pt x="809094" y="1827771"/>
                  </a:lnTo>
                  <a:lnTo>
                    <a:pt x="807602" y="1835931"/>
                  </a:lnTo>
                  <a:lnTo>
                    <a:pt x="806167" y="1844090"/>
                  </a:lnTo>
                  <a:lnTo>
                    <a:pt x="804754" y="1852250"/>
                  </a:lnTo>
                  <a:lnTo>
                    <a:pt x="803385" y="1860410"/>
                  </a:lnTo>
                  <a:lnTo>
                    <a:pt x="802057" y="1868569"/>
                  </a:lnTo>
                  <a:lnTo>
                    <a:pt x="800759" y="1876729"/>
                  </a:lnTo>
                  <a:lnTo>
                    <a:pt x="799522" y="1884889"/>
                  </a:lnTo>
                  <a:lnTo>
                    <a:pt x="798305" y="1893049"/>
                  </a:lnTo>
                  <a:lnTo>
                    <a:pt x="797159" y="1901208"/>
                  </a:lnTo>
                  <a:lnTo>
                    <a:pt x="796041" y="1909368"/>
                  </a:lnTo>
                  <a:lnTo>
                    <a:pt x="794978" y="1917528"/>
                  </a:lnTo>
                  <a:lnTo>
                    <a:pt x="793965" y="1925687"/>
                  </a:lnTo>
                  <a:lnTo>
                    <a:pt x="792988" y="1933847"/>
                  </a:lnTo>
                  <a:lnTo>
                    <a:pt x="792087" y="1942007"/>
                  </a:lnTo>
                  <a:lnTo>
                    <a:pt x="791209" y="1950166"/>
                  </a:lnTo>
                  <a:lnTo>
                    <a:pt x="790416" y="1958326"/>
                  </a:lnTo>
                  <a:lnTo>
                    <a:pt x="789657" y="1966486"/>
                  </a:lnTo>
                  <a:lnTo>
                    <a:pt x="788963" y="1974645"/>
                  </a:lnTo>
                  <a:lnTo>
                    <a:pt x="788330" y="1982805"/>
                  </a:lnTo>
                  <a:lnTo>
                    <a:pt x="787737" y="1990965"/>
                  </a:lnTo>
                  <a:lnTo>
                    <a:pt x="787235" y="1999125"/>
                  </a:lnTo>
                  <a:lnTo>
                    <a:pt x="786761" y="2007284"/>
                  </a:lnTo>
                  <a:lnTo>
                    <a:pt x="786385" y="2015444"/>
                  </a:lnTo>
                  <a:lnTo>
                    <a:pt x="786051" y="2023604"/>
                  </a:lnTo>
                  <a:lnTo>
                    <a:pt x="785789" y="2031763"/>
                  </a:lnTo>
                  <a:lnTo>
                    <a:pt x="785601" y="2039923"/>
                  </a:lnTo>
                  <a:lnTo>
                    <a:pt x="785459" y="2048083"/>
                  </a:lnTo>
                  <a:lnTo>
                    <a:pt x="785423" y="2056242"/>
                  </a:lnTo>
                  <a:lnTo>
                    <a:pt x="785419" y="2064402"/>
                  </a:lnTo>
                  <a:lnTo>
                    <a:pt x="785527" y="2072562"/>
                  </a:lnTo>
                  <a:lnTo>
                    <a:pt x="785685" y="2080722"/>
                  </a:lnTo>
                  <a:lnTo>
                    <a:pt x="785925" y="2088881"/>
                  </a:lnTo>
                  <a:lnTo>
                    <a:pt x="786250" y="2097041"/>
                  </a:lnTo>
                  <a:lnTo>
                    <a:pt x="786626" y="2105201"/>
                  </a:lnTo>
                  <a:lnTo>
                    <a:pt x="787126" y="2113360"/>
                  </a:lnTo>
                  <a:lnTo>
                    <a:pt x="787662" y="2121520"/>
                  </a:lnTo>
                  <a:lnTo>
                    <a:pt x="788324" y="2129680"/>
                  </a:lnTo>
                  <a:lnTo>
                    <a:pt x="789044" y="2137839"/>
                  </a:lnTo>
                  <a:lnTo>
                    <a:pt x="789855" y="2145999"/>
                  </a:lnTo>
                  <a:lnTo>
                    <a:pt x="790764" y="2154159"/>
                  </a:lnTo>
                  <a:lnTo>
                    <a:pt x="791728" y="2162318"/>
                  </a:lnTo>
                  <a:lnTo>
                    <a:pt x="792833" y="2170478"/>
                  </a:lnTo>
                  <a:lnTo>
                    <a:pt x="793979" y="2178638"/>
                  </a:lnTo>
                  <a:lnTo>
                    <a:pt x="795262" y="2186798"/>
                  </a:lnTo>
                  <a:lnTo>
                    <a:pt x="796612" y="2194957"/>
                  </a:lnTo>
                  <a:lnTo>
                    <a:pt x="798060" y="2203117"/>
                  </a:lnTo>
                  <a:lnTo>
                    <a:pt x="799619" y="2211277"/>
                  </a:lnTo>
                  <a:lnTo>
                    <a:pt x="801235" y="2219436"/>
                  </a:lnTo>
                  <a:lnTo>
                    <a:pt x="803008" y="2227596"/>
                  </a:lnTo>
                  <a:lnTo>
                    <a:pt x="804825" y="2235756"/>
                  </a:lnTo>
                  <a:lnTo>
                    <a:pt x="806787" y="2243915"/>
                  </a:lnTo>
                  <a:lnTo>
                    <a:pt x="808824" y="2252075"/>
                  </a:lnTo>
                  <a:lnTo>
                    <a:pt x="810963" y="2260235"/>
                  </a:lnTo>
                  <a:lnTo>
                    <a:pt x="813222" y="2268394"/>
                  </a:lnTo>
                  <a:lnTo>
                    <a:pt x="815541" y="2276554"/>
                  </a:lnTo>
                  <a:lnTo>
                    <a:pt x="818025" y="2284714"/>
                  </a:lnTo>
                  <a:lnTo>
                    <a:pt x="820556" y="2292874"/>
                  </a:lnTo>
                  <a:lnTo>
                    <a:pt x="823235" y="2301033"/>
                  </a:lnTo>
                  <a:lnTo>
                    <a:pt x="825993" y="2309193"/>
                  </a:lnTo>
                  <a:lnTo>
                    <a:pt x="828853" y="2317353"/>
                  </a:lnTo>
                  <a:lnTo>
                    <a:pt x="831838" y="2325512"/>
                  </a:lnTo>
                  <a:lnTo>
                    <a:pt x="834880" y="2333672"/>
                  </a:lnTo>
                  <a:lnTo>
                    <a:pt x="838090" y="2341832"/>
                  </a:lnTo>
                  <a:lnTo>
                    <a:pt x="841346" y="2349991"/>
                  </a:lnTo>
                  <a:lnTo>
                    <a:pt x="844746" y="2358151"/>
                  </a:lnTo>
                  <a:lnTo>
                    <a:pt x="848223" y="2366311"/>
                  </a:lnTo>
                  <a:lnTo>
                    <a:pt x="851799" y="2374471"/>
                  </a:lnTo>
                  <a:lnTo>
                    <a:pt x="855494" y="2382630"/>
                  </a:lnTo>
                  <a:lnTo>
                    <a:pt x="859241" y="2390790"/>
                  </a:lnTo>
                  <a:lnTo>
                    <a:pt x="863148" y="2398950"/>
                  </a:lnTo>
                  <a:lnTo>
                    <a:pt x="867096" y="2407109"/>
                  </a:lnTo>
                  <a:lnTo>
                    <a:pt x="871173" y="2415269"/>
                  </a:lnTo>
                  <a:lnTo>
                    <a:pt x="875321" y="2423429"/>
                  </a:lnTo>
                  <a:lnTo>
                    <a:pt x="879555" y="2431588"/>
                  </a:lnTo>
                  <a:lnTo>
                    <a:pt x="883894" y="2439748"/>
                  </a:lnTo>
                  <a:lnTo>
                    <a:pt x="888276" y="2447908"/>
                  </a:lnTo>
                  <a:lnTo>
                    <a:pt x="892795" y="2456067"/>
                  </a:lnTo>
                  <a:lnTo>
                    <a:pt x="897347" y="2464227"/>
                  </a:lnTo>
                  <a:lnTo>
                    <a:pt x="902002" y="2472387"/>
                  </a:lnTo>
                  <a:lnTo>
                    <a:pt x="906714" y="2480547"/>
                  </a:lnTo>
                  <a:lnTo>
                    <a:pt x="911491" y="2488706"/>
                  </a:lnTo>
                  <a:lnTo>
                    <a:pt x="916348" y="2496866"/>
                  </a:lnTo>
                  <a:lnTo>
                    <a:pt x="921236" y="2505026"/>
                  </a:lnTo>
                  <a:lnTo>
                    <a:pt x="926220" y="2513185"/>
                  </a:lnTo>
                  <a:lnTo>
                    <a:pt x="931227" y="2521345"/>
                  </a:lnTo>
                  <a:lnTo>
                    <a:pt x="936299" y="2529505"/>
                  </a:lnTo>
                  <a:lnTo>
                    <a:pt x="941406" y="2537664"/>
                  </a:lnTo>
                  <a:lnTo>
                    <a:pt x="946551" y="2545824"/>
                  </a:lnTo>
                  <a:lnTo>
                    <a:pt x="951737" y="2553984"/>
                  </a:lnTo>
                  <a:lnTo>
                    <a:pt x="956939" y="2562143"/>
                  </a:lnTo>
                  <a:lnTo>
                    <a:pt x="962182" y="2570303"/>
                  </a:lnTo>
                  <a:lnTo>
                    <a:pt x="967432" y="2578463"/>
                  </a:lnTo>
                  <a:lnTo>
                    <a:pt x="972700" y="2586623"/>
                  </a:lnTo>
                  <a:lnTo>
                    <a:pt x="977974" y="2594782"/>
                  </a:lnTo>
                  <a:lnTo>
                    <a:pt x="983251" y="2602942"/>
                  </a:lnTo>
                  <a:lnTo>
                    <a:pt x="988521" y="2611102"/>
                  </a:lnTo>
                  <a:lnTo>
                    <a:pt x="993789" y="2619261"/>
                  </a:lnTo>
                  <a:lnTo>
                    <a:pt x="999030" y="2627421"/>
                  </a:lnTo>
                  <a:lnTo>
                    <a:pt x="1004259" y="2635581"/>
                  </a:lnTo>
                  <a:lnTo>
                    <a:pt x="1009453" y="2643740"/>
                  </a:lnTo>
                  <a:lnTo>
                    <a:pt x="1014614" y="2651900"/>
                  </a:lnTo>
                  <a:lnTo>
                    <a:pt x="1019744" y="2660060"/>
                  </a:lnTo>
                  <a:lnTo>
                    <a:pt x="1024808" y="2668219"/>
                  </a:lnTo>
                  <a:lnTo>
                    <a:pt x="1029851" y="2676379"/>
                  </a:lnTo>
                  <a:lnTo>
                    <a:pt x="1034791" y="2684539"/>
                  </a:lnTo>
                  <a:lnTo>
                    <a:pt x="1039698" y="2692699"/>
                  </a:lnTo>
                  <a:lnTo>
                    <a:pt x="1044514" y="2700858"/>
                  </a:lnTo>
                  <a:lnTo>
                    <a:pt x="1049255" y="2709018"/>
                  </a:lnTo>
                  <a:lnTo>
                    <a:pt x="1053928" y="2717178"/>
                  </a:lnTo>
                  <a:lnTo>
                    <a:pt x="1058473" y="2725337"/>
                  </a:lnTo>
                  <a:lnTo>
                    <a:pt x="1062976" y="2733497"/>
                  </a:lnTo>
                  <a:lnTo>
                    <a:pt x="1067303" y="2741657"/>
                  </a:lnTo>
                  <a:lnTo>
                    <a:pt x="1071572" y="2749816"/>
                  </a:lnTo>
                  <a:lnTo>
                    <a:pt x="1075698" y="2757976"/>
                  </a:lnTo>
                  <a:lnTo>
                    <a:pt x="1079703" y="2766136"/>
                  </a:lnTo>
                  <a:lnTo>
                    <a:pt x="1083609" y="2774296"/>
                  </a:lnTo>
                  <a:lnTo>
                    <a:pt x="1087324" y="2782455"/>
                  </a:lnTo>
                  <a:lnTo>
                    <a:pt x="1090978" y="2790615"/>
                  </a:lnTo>
                  <a:lnTo>
                    <a:pt x="1094390" y="2798775"/>
                  </a:lnTo>
                  <a:lnTo>
                    <a:pt x="1097718" y="2806934"/>
                  </a:lnTo>
                  <a:lnTo>
                    <a:pt x="1100858" y="2815094"/>
                  </a:lnTo>
                  <a:lnTo>
                    <a:pt x="1103837" y="2823254"/>
                  </a:lnTo>
                  <a:lnTo>
                    <a:pt x="1106689" y="2831413"/>
                  </a:lnTo>
                  <a:lnTo>
                    <a:pt x="1109295" y="2839573"/>
                  </a:lnTo>
                  <a:lnTo>
                    <a:pt x="1111823" y="2847733"/>
                  </a:lnTo>
                  <a:lnTo>
                    <a:pt x="1114056" y="2855892"/>
                  </a:lnTo>
                  <a:lnTo>
                    <a:pt x="1116185" y="2864052"/>
                  </a:lnTo>
                  <a:lnTo>
                    <a:pt x="1118090" y="2872212"/>
                  </a:lnTo>
                  <a:lnTo>
                    <a:pt x="1119800" y="2880372"/>
                  </a:lnTo>
                  <a:lnTo>
                    <a:pt x="1121365" y="2888531"/>
                  </a:lnTo>
                  <a:lnTo>
                    <a:pt x="1122641" y="2896691"/>
                  </a:lnTo>
                  <a:lnTo>
                    <a:pt x="1123828" y="2904851"/>
                  </a:lnTo>
                  <a:lnTo>
                    <a:pt x="1124685" y="2913010"/>
                  </a:lnTo>
                  <a:lnTo>
                    <a:pt x="1125421" y="2921170"/>
                  </a:lnTo>
                  <a:lnTo>
                    <a:pt x="1125913" y="2929330"/>
                  </a:lnTo>
                  <a:lnTo>
                    <a:pt x="1126188" y="2937489"/>
                  </a:lnTo>
                  <a:lnTo>
                    <a:pt x="1126310" y="2945649"/>
                  </a:lnTo>
                  <a:lnTo>
                    <a:pt x="1126117" y="2953809"/>
                  </a:lnTo>
                  <a:lnTo>
                    <a:pt x="1125828" y="2961968"/>
                  </a:lnTo>
                  <a:lnTo>
                    <a:pt x="1125198" y="2970128"/>
                  </a:lnTo>
                  <a:lnTo>
                    <a:pt x="1124437" y="2978288"/>
                  </a:lnTo>
                  <a:lnTo>
                    <a:pt x="1123429" y="2986448"/>
                  </a:lnTo>
                  <a:lnTo>
                    <a:pt x="1122194" y="2994607"/>
                  </a:lnTo>
                  <a:lnTo>
                    <a:pt x="1120809" y="3002767"/>
                  </a:lnTo>
                  <a:lnTo>
                    <a:pt x="1119103" y="3010927"/>
                  </a:lnTo>
                  <a:lnTo>
                    <a:pt x="1117302" y="3019086"/>
                  </a:lnTo>
                  <a:lnTo>
                    <a:pt x="1115171" y="3027246"/>
                  </a:lnTo>
                  <a:lnTo>
                    <a:pt x="1112907" y="3035406"/>
                  </a:lnTo>
                  <a:lnTo>
                    <a:pt x="1110409" y="3043565"/>
                  </a:lnTo>
                  <a:lnTo>
                    <a:pt x="1107691" y="3051725"/>
                  </a:lnTo>
                  <a:lnTo>
                    <a:pt x="1104834" y="3059885"/>
                  </a:lnTo>
                  <a:lnTo>
                    <a:pt x="1101672" y="3068045"/>
                  </a:lnTo>
                  <a:lnTo>
                    <a:pt x="1098423" y="3076204"/>
                  </a:lnTo>
                  <a:lnTo>
                    <a:pt x="1094874" y="3084364"/>
                  </a:lnTo>
                  <a:lnTo>
                    <a:pt x="1091201" y="3092524"/>
                  </a:lnTo>
                  <a:lnTo>
                    <a:pt x="1087323" y="3100683"/>
                  </a:lnTo>
                  <a:lnTo>
                    <a:pt x="1083243" y="3108843"/>
                  </a:lnTo>
                  <a:lnTo>
                    <a:pt x="1079047" y="3117003"/>
                  </a:lnTo>
                  <a:lnTo>
                    <a:pt x="1074581" y="3125162"/>
                  </a:lnTo>
                  <a:lnTo>
                    <a:pt x="1070040" y="3133322"/>
                  </a:lnTo>
                  <a:lnTo>
                    <a:pt x="1065248" y="3141482"/>
                  </a:lnTo>
                  <a:lnTo>
                    <a:pt x="1060350" y="3149641"/>
                  </a:lnTo>
                  <a:lnTo>
                    <a:pt x="1055284" y="3157801"/>
                  </a:lnTo>
                  <a:lnTo>
                    <a:pt x="1050052" y="3165961"/>
                  </a:lnTo>
                  <a:lnTo>
                    <a:pt x="1044728" y="3174121"/>
                  </a:lnTo>
                  <a:lnTo>
                    <a:pt x="1039188" y="3182280"/>
                  </a:lnTo>
                  <a:lnTo>
                    <a:pt x="1033589" y="3190440"/>
                  </a:lnTo>
                  <a:lnTo>
                    <a:pt x="1027802" y="3198600"/>
                  </a:lnTo>
                  <a:lnTo>
                    <a:pt x="1021931" y="3206759"/>
                  </a:lnTo>
                  <a:lnTo>
                    <a:pt x="1015939" y="3214919"/>
                  </a:lnTo>
                  <a:lnTo>
                    <a:pt x="1009824" y="3223079"/>
                  </a:lnTo>
                  <a:lnTo>
                    <a:pt x="1003646" y="3231238"/>
                  </a:lnTo>
                  <a:lnTo>
                    <a:pt x="997317" y="3239398"/>
                  </a:lnTo>
                  <a:lnTo>
                    <a:pt x="990948" y="3247558"/>
                  </a:lnTo>
                  <a:lnTo>
                    <a:pt x="984458" y="3255717"/>
                  </a:lnTo>
                  <a:lnTo>
                    <a:pt x="977913" y="3263877"/>
                  </a:lnTo>
                  <a:lnTo>
                    <a:pt x="971296" y="3272037"/>
                  </a:lnTo>
                  <a:lnTo>
                    <a:pt x="964606" y="3280197"/>
                  </a:lnTo>
                  <a:lnTo>
                    <a:pt x="957881" y="3288356"/>
                  </a:lnTo>
                  <a:lnTo>
                    <a:pt x="951074" y="3296516"/>
                  </a:lnTo>
                  <a:lnTo>
                    <a:pt x="944249" y="3304676"/>
                  </a:lnTo>
                  <a:lnTo>
                    <a:pt x="937368" y="3312835"/>
                  </a:lnTo>
                  <a:lnTo>
                    <a:pt x="930466" y="3320995"/>
                  </a:lnTo>
                  <a:lnTo>
                    <a:pt x="923536" y="3329155"/>
                  </a:lnTo>
                  <a:lnTo>
                    <a:pt x="916586" y="3337314"/>
                  </a:lnTo>
                  <a:lnTo>
                    <a:pt x="909626" y="3345474"/>
                  </a:lnTo>
                  <a:lnTo>
                    <a:pt x="902655" y="3353634"/>
                  </a:lnTo>
                  <a:lnTo>
                    <a:pt x="895685" y="3361793"/>
                  </a:lnTo>
                  <a:lnTo>
                    <a:pt x="888719" y="3369953"/>
                  </a:lnTo>
                  <a:lnTo>
                    <a:pt x="881764" y="3378113"/>
                  </a:lnTo>
                  <a:lnTo>
                    <a:pt x="874822" y="3386273"/>
                  </a:lnTo>
                  <a:lnTo>
                    <a:pt x="867908" y="3394432"/>
                  </a:lnTo>
                  <a:lnTo>
                    <a:pt x="861006" y="3402592"/>
                  </a:lnTo>
                  <a:lnTo>
                    <a:pt x="854157" y="3410752"/>
                  </a:lnTo>
                  <a:lnTo>
                    <a:pt x="847325" y="3418911"/>
                  </a:lnTo>
                  <a:lnTo>
                    <a:pt x="840549" y="3427071"/>
                  </a:lnTo>
                  <a:lnTo>
                    <a:pt x="833813" y="3435231"/>
                  </a:lnTo>
                  <a:lnTo>
                    <a:pt x="827122" y="3443390"/>
                  </a:lnTo>
                  <a:lnTo>
                    <a:pt x="820502" y="3451550"/>
                  </a:lnTo>
                  <a:lnTo>
                    <a:pt x="813909" y="3459710"/>
                  </a:lnTo>
                  <a:lnTo>
                    <a:pt x="807424" y="3467870"/>
                  </a:lnTo>
                  <a:lnTo>
                    <a:pt x="800969" y="3476029"/>
                  </a:lnTo>
                  <a:lnTo>
                    <a:pt x="794609" y="3484189"/>
                  </a:lnTo>
                  <a:lnTo>
                    <a:pt x="788312" y="3492349"/>
                  </a:lnTo>
                  <a:lnTo>
                    <a:pt x="782084" y="3500508"/>
                  </a:lnTo>
                  <a:lnTo>
                    <a:pt x="775960" y="3508668"/>
                  </a:lnTo>
                  <a:lnTo>
                    <a:pt x="769874" y="3516828"/>
                  </a:lnTo>
                  <a:lnTo>
                    <a:pt x="763936" y="3524987"/>
                  </a:lnTo>
                  <a:lnTo>
                    <a:pt x="758038" y="3533147"/>
                  </a:lnTo>
                  <a:lnTo>
                    <a:pt x="752261" y="3541307"/>
                  </a:lnTo>
                  <a:lnTo>
                    <a:pt x="746564" y="3549466"/>
                  </a:lnTo>
                  <a:lnTo>
                    <a:pt x="740951" y="3557626"/>
                  </a:lnTo>
                  <a:lnTo>
                    <a:pt x="735465" y="3565786"/>
                  </a:lnTo>
                  <a:lnTo>
                    <a:pt x="730022" y="3573946"/>
                  </a:lnTo>
                  <a:lnTo>
                    <a:pt x="724753" y="3582105"/>
                  </a:lnTo>
                  <a:lnTo>
                    <a:pt x="719530" y="3590265"/>
                  </a:lnTo>
                  <a:lnTo>
                    <a:pt x="714440" y="3598425"/>
                  </a:lnTo>
                  <a:lnTo>
                    <a:pt x="709442" y="3606584"/>
                  </a:lnTo>
                  <a:lnTo>
                    <a:pt x="704533" y="3614744"/>
                  </a:lnTo>
                  <a:lnTo>
                    <a:pt x="699764" y="3622904"/>
                  </a:lnTo>
                  <a:lnTo>
                    <a:pt x="695041" y="3631063"/>
                  </a:lnTo>
                  <a:lnTo>
                    <a:pt x="690501" y="3639223"/>
                  </a:lnTo>
                  <a:lnTo>
                    <a:pt x="686010" y="3647383"/>
                  </a:lnTo>
                  <a:lnTo>
                    <a:pt x="681654" y="3655542"/>
                  </a:lnTo>
                  <a:lnTo>
                    <a:pt x="677395" y="3663702"/>
                  </a:lnTo>
                  <a:lnTo>
                    <a:pt x="673224" y="3671862"/>
                  </a:lnTo>
                  <a:lnTo>
                    <a:pt x="669196" y="3680022"/>
                  </a:lnTo>
                  <a:lnTo>
                    <a:pt x="665214" y="3688181"/>
                  </a:lnTo>
                  <a:lnTo>
                    <a:pt x="661409" y="3696341"/>
                  </a:lnTo>
                  <a:lnTo>
                    <a:pt x="657655" y="3704501"/>
                  </a:lnTo>
                  <a:lnTo>
                    <a:pt x="654030" y="3712660"/>
                  </a:lnTo>
                  <a:lnTo>
                    <a:pt x="650500" y="3720820"/>
                  </a:lnTo>
                  <a:lnTo>
                    <a:pt x="647053" y="3728980"/>
                  </a:lnTo>
                  <a:lnTo>
                    <a:pt x="643743" y="3737139"/>
                  </a:lnTo>
                  <a:lnTo>
                    <a:pt x="640477" y="3745299"/>
                  </a:lnTo>
                  <a:lnTo>
                    <a:pt x="637374" y="3753459"/>
                  </a:lnTo>
                  <a:lnTo>
                    <a:pt x="634321" y="3761619"/>
                  </a:lnTo>
                  <a:lnTo>
                    <a:pt x="631385" y="3769778"/>
                  </a:lnTo>
                  <a:lnTo>
                    <a:pt x="628537" y="3777938"/>
                  </a:lnTo>
                  <a:lnTo>
                    <a:pt x="625763" y="3786098"/>
                  </a:lnTo>
                  <a:lnTo>
                    <a:pt x="623115" y="3794257"/>
                  </a:lnTo>
                  <a:lnTo>
                    <a:pt x="620507" y="3802417"/>
                  </a:lnTo>
                  <a:lnTo>
                    <a:pt x="618043" y="3810577"/>
                  </a:lnTo>
                  <a:lnTo>
                    <a:pt x="615624" y="3818736"/>
                  </a:lnTo>
                  <a:lnTo>
                    <a:pt x="613307" y="3826896"/>
                  </a:lnTo>
                  <a:lnTo>
                    <a:pt x="611069" y="3835056"/>
                  </a:lnTo>
                  <a:lnTo>
                    <a:pt x="608894" y="3843215"/>
                  </a:lnTo>
                  <a:lnTo>
                    <a:pt x="606830" y="3851375"/>
                  </a:lnTo>
                  <a:lnTo>
                    <a:pt x="604801" y="3859535"/>
                  </a:lnTo>
                  <a:lnTo>
                    <a:pt x="602893" y="3867695"/>
                  </a:lnTo>
                  <a:lnTo>
                    <a:pt x="601026" y="3875854"/>
                  </a:lnTo>
                  <a:lnTo>
                    <a:pt x="599244" y="3884014"/>
                  </a:lnTo>
                  <a:lnTo>
                    <a:pt x="597530" y="3892174"/>
                  </a:lnTo>
                  <a:lnTo>
                    <a:pt x="595868" y="3900333"/>
                  </a:lnTo>
                  <a:lnTo>
                    <a:pt x="594300" y="3908493"/>
                  </a:lnTo>
                  <a:lnTo>
                    <a:pt x="592760" y="3916653"/>
                  </a:lnTo>
                  <a:lnTo>
                    <a:pt x="591320" y="3924812"/>
                  </a:lnTo>
                  <a:lnTo>
                    <a:pt x="589915" y="3932972"/>
                  </a:lnTo>
                  <a:lnTo>
                    <a:pt x="588577" y="3941132"/>
                  </a:lnTo>
                  <a:lnTo>
                    <a:pt x="587298" y="3949291"/>
                  </a:lnTo>
                  <a:lnTo>
                    <a:pt x="586058" y="3957451"/>
                  </a:lnTo>
                  <a:lnTo>
                    <a:pt x="584897" y="3965611"/>
                  </a:lnTo>
                  <a:lnTo>
                    <a:pt x="583758" y="3973771"/>
                  </a:lnTo>
                  <a:lnTo>
                    <a:pt x="582697" y="3981930"/>
                  </a:lnTo>
                  <a:lnTo>
                    <a:pt x="581665" y="3990090"/>
                  </a:lnTo>
                  <a:lnTo>
                    <a:pt x="580687" y="3998250"/>
                  </a:lnTo>
                  <a:lnTo>
                    <a:pt x="579754" y="4006409"/>
                  </a:lnTo>
                  <a:lnTo>
                    <a:pt x="578853" y="4014569"/>
                  </a:lnTo>
                  <a:lnTo>
                    <a:pt x="578013" y="4022729"/>
                  </a:lnTo>
                  <a:lnTo>
                    <a:pt x="577191" y="4030888"/>
                  </a:lnTo>
                  <a:lnTo>
                    <a:pt x="576428" y="4039048"/>
                  </a:lnTo>
                  <a:lnTo>
                    <a:pt x="575689" y="4047208"/>
                  </a:lnTo>
                  <a:lnTo>
                    <a:pt x="574990" y="4055368"/>
                  </a:lnTo>
                  <a:lnTo>
                    <a:pt x="574327" y="4063527"/>
                  </a:lnTo>
                  <a:lnTo>
                    <a:pt x="573687" y="4071687"/>
                  </a:lnTo>
                  <a:lnTo>
                    <a:pt x="573094" y="4079847"/>
                  </a:lnTo>
                  <a:lnTo>
                    <a:pt x="572515" y="4088006"/>
                  </a:lnTo>
                  <a:lnTo>
                    <a:pt x="571980" y="4096166"/>
                  </a:lnTo>
                  <a:lnTo>
                    <a:pt x="571464" y="4104326"/>
                  </a:lnTo>
                  <a:lnTo>
                    <a:pt x="570976" y="4112485"/>
                  </a:lnTo>
                  <a:lnTo>
                    <a:pt x="570516" y="4120645"/>
                  </a:lnTo>
                  <a:lnTo>
                    <a:pt x="570072" y="4128805"/>
                  </a:lnTo>
                  <a:lnTo>
                    <a:pt x="569664" y="4136964"/>
                  </a:lnTo>
                  <a:lnTo>
                    <a:pt x="569265" y="4145124"/>
                  </a:lnTo>
                  <a:lnTo>
                    <a:pt x="568899" y="4153284"/>
                  </a:lnTo>
                  <a:lnTo>
                    <a:pt x="568546" y="4161444"/>
                  </a:lnTo>
                  <a:lnTo>
                    <a:pt x="568214" y="41696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75569" y="28018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8018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612996" y="280180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96" y="280180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27025" y="2823877"/>
              <a:ext cx="0" cy="154480"/>
            </a:xfrm>
            <a:custGeom>
              <a:avLst/>
              <a:pathLst>
                <a:path w="0" h="154480">
                  <a:moveTo>
                    <a:pt x="0" y="1544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361327"/>
              <a:ext cx="0" cy="220686"/>
            </a:xfrm>
            <a:custGeom>
              <a:avLst/>
              <a:pathLst>
                <a:path w="0" h="220686">
                  <a:moveTo>
                    <a:pt x="0" y="0"/>
                  </a:moveTo>
                  <a:lnTo>
                    <a:pt x="0" y="2206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64452" y="2978358"/>
              <a:ext cx="125145" cy="1382969"/>
            </a:xfrm>
            <a:custGeom>
              <a:avLst/>
              <a:pathLst>
                <a:path w="125145" h="1382969">
                  <a:moveTo>
                    <a:pt x="0" y="0"/>
                  </a:moveTo>
                  <a:lnTo>
                    <a:pt x="0" y="1382969"/>
                  </a:lnTo>
                  <a:lnTo>
                    <a:pt x="125145" y="138296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64452" y="312180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78481" y="2792613"/>
              <a:ext cx="0" cy="283214"/>
            </a:xfrm>
            <a:custGeom>
              <a:avLst/>
              <a:pathLst>
                <a:path w="0" h="283214">
                  <a:moveTo>
                    <a:pt x="0" y="2832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4613278"/>
              <a:ext cx="0" cy="14712"/>
            </a:xfrm>
            <a:custGeom>
              <a:avLst/>
              <a:pathLst>
                <a:path w="0" h="14712">
                  <a:moveTo>
                    <a:pt x="0" y="0"/>
                  </a:moveTo>
                  <a:lnTo>
                    <a:pt x="0" y="147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5908" y="3075828"/>
              <a:ext cx="125145" cy="1537449"/>
            </a:xfrm>
            <a:custGeom>
              <a:avLst/>
              <a:pathLst>
                <a:path w="125145" h="1537449">
                  <a:moveTo>
                    <a:pt x="0" y="0"/>
                  </a:moveTo>
                  <a:lnTo>
                    <a:pt x="0" y="1537449"/>
                  </a:lnTo>
                  <a:lnTo>
                    <a:pt x="125145" y="153744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15908" y="4447763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27072" y="4568113"/>
              <a:ext cx="86651" cy="86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40943" y="4581252"/>
              <a:ext cx="86119" cy="86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080540" y="4561589"/>
              <a:ext cx="84986" cy="84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282600" y="4576096"/>
              <a:ext cx="85397" cy="85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96236" y="4585456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019309" y="4316346"/>
              <a:ext cx="86284" cy="86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96617" y="4585627"/>
              <a:ext cx="84726" cy="84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848980" y="4499881"/>
              <a:ext cx="164266" cy="164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59536" y="4578159"/>
              <a:ext cx="84949" cy="84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43312" y="3616209"/>
              <a:ext cx="85197" cy="851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77041" y="4559613"/>
              <a:ext cx="85260" cy="85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85107" y="2879054"/>
              <a:ext cx="84585" cy="845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84791" y="2751870"/>
              <a:ext cx="81485" cy="81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87291" y="2761036"/>
              <a:ext cx="85223" cy="85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32122" y="2720033"/>
              <a:ext cx="163551" cy="1635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12325" y="4277936"/>
              <a:ext cx="166781" cy="166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51235" y="2892554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64530" y="2770411"/>
              <a:ext cx="84864" cy="848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41928" y="2820306"/>
              <a:ext cx="88060" cy="88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46490" y="3798452"/>
              <a:ext cx="84845" cy="84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12845" y="3078026"/>
              <a:ext cx="98590" cy="98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641800" y="3066549"/>
              <a:ext cx="110510" cy="110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85079" y="4513961"/>
              <a:ext cx="44152" cy="44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09687" y="2760630"/>
              <a:ext cx="126494" cy="1264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41363" y="4569062"/>
              <a:ext cx="84752" cy="84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02057" y="3354275"/>
              <a:ext cx="86774" cy="86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2448133" y="594940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8133" y="548963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8133" y="502987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03125" y="457011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03125" y="41103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503125" y="365058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03125" y="319082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3125" y="27310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2880411" y="6009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0411" y="55493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0411" y="50895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0411" y="46298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0411" y="41700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37103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32505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80411" y="2790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106490" y="214258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1" name="pt71"/>
            <p:cNvSpPr/>
            <p:nvPr/>
          </p:nvSpPr>
          <p:spPr>
            <a:xfrm>
              <a:off x="7179089" y="24943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79089" y="268915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79089" y="288400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389908" y="242719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89908" y="262204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89908" y="281689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06490" y="3201885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8" name="pt78"/>
            <p:cNvSpPr/>
            <p:nvPr/>
          </p:nvSpPr>
          <p:spPr>
            <a:xfrm>
              <a:off x="7164159" y="3493961"/>
              <a:ext cx="84050" cy="840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201684" y="372633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64159" y="3883660"/>
              <a:ext cx="84050" cy="840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148615" y="4062966"/>
              <a:ext cx="115137" cy="1151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136688" y="4245888"/>
              <a:ext cx="138991" cy="13899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126633" y="4432952"/>
              <a:ext cx="159101" cy="159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7394446" y="348043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394446" y="3671119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94446" y="387013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94446" y="406297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394446" y="425566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394446" y="445695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106490" y="4785859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7179089" y="51170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389908" y="5079529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924695" y="619487"/>
              <a:ext cx="772616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BMPR1A,Lung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97740" y="2106268"/>
              <a:ext cx="1638269" cy="3919360"/>
            </a:xfrm>
            <a:custGeom>
              <a:avLst/>
              <a:pathLst>
                <a:path w="1638269" h="3919360">
                  <a:moveTo>
                    <a:pt x="812385" y="3919360"/>
                  </a:moveTo>
                  <a:lnTo>
                    <a:pt x="811999" y="3911690"/>
                  </a:lnTo>
                  <a:lnTo>
                    <a:pt x="811577" y="3904020"/>
                  </a:lnTo>
                  <a:lnTo>
                    <a:pt x="811149" y="3896350"/>
                  </a:lnTo>
                  <a:lnTo>
                    <a:pt x="810685" y="3888680"/>
                  </a:lnTo>
                  <a:lnTo>
                    <a:pt x="810209" y="3881010"/>
                  </a:lnTo>
                  <a:lnTo>
                    <a:pt x="809702" y="3873340"/>
                  </a:lnTo>
                  <a:lnTo>
                    <a:pt x="809173" y="3865670"/>
                  </a:lnTo>
                  <a:lnTo>
                    <a:pt x="808620" y="3858000"/>
                  </a:lnTo>
                  <a:lnTo>
                    <a:pt x="808035" y="3850330"/>
                  </a:lnTo>
                  <a:lnTo>
                    <a:pt x="807432" y="3842660"/>
                  </a:lnTo>
                  <a:lnTo>
                    <a:pt x="806785" y="3834990"/>
                  </a:lnTo>
                  <a:lnTo>
                    <a:pt x="806129" y="3827320"/>
                  </a:lnTo>
                  <a:lnTo>
                    <a:pt x="805415" y="3819650"/>
                  </a:lnTo>
                  <a:lnTo>
                    <a:pt x="804691" y="3811980"/>
                  </a:lnTo>
                  <a:lnTo>
                    <a:pt x="803916" y="3804310"/>
                  </a:lnTo>
                  <a:lnTo>
                    <a:pt x="803119" y="3796640"/>
                  </a:lnTo>
                  <a:lnTo>
                    <a:pt x="802279" y="3788970"/>
                  </a:lnTo>
                  <a:lnTo>
                    <a:pt x="801403" y="3781300"/>
                  </a:lnTo>
                  <a:lnTo>
                    <a:pt x="800494" y="3773630"/>
                  </a:lnTo>
                  <a:lnTo>
                    <a:pt x="799533" y="3765960"/>
                  </a:lnTo>
                  <a:lnTo>
                    <a:pt x="798549" y="3758290"/>
                  </a:lnTo>
                  <a:lnTo>
                    <a:pt x="797498" y="3750620"/>
                  </a:lnTo>
                  <a:lnTo>
                    <a:pt x="796432" y="3742950"/>
                  </a:lnTo>
                  <a:lnTo>
                    <a:pt x="795287" y="3735280"/>
                  </a:lnTo>
                  <a:lnTo>
                    <a:pt x="794122" y="3727611"/>
                  </a:lnTo>
                  <a:lnTo>
                    <a:pt x="792890" y="3719941"/>
                  </a:lnTo>
                  <a:lnTo>
                    <a:pt x="791619" y="3712271"/>
                  </a:lnTo>
                  <a:lnTo>
                    <a:pt x="790294" y="3704601"/>
                  </a:lnTo>
                  <a:lnTo>
                    <a:pt x="788912" y="3696931"/>
                  </a:lnTo>
                  <a:lnTo>
                    <a:pt x="787488" y="3689261"/>
                  </a:lnTo>
                  <a:lnTo>
                    <a:pt x="785987" y="3681591"/>
                  </a:lnTo>
                  <a:lnTo>
                    <a:pt x="784461" y="3673921"/>
                  </a:lnTo>
                  <a:lnTo>
                    <a:pt x="782833" y="3666251"/>
                  </a:lnTo>
                  <a:lnTo>
                    <a:pt x="781186" y="3658581"/>
                  </a:lnTo>
                  <a:lnTo>
                    <a:pt x="779438" y="3650911"/>
                  </a:lnTo>
                  <a:lnTo>
                    <a:pt x="777657" y="3643241"/>
                  </a:lnTo>
                  <a:lnTo>
                    <a:pt x="775790" y="3635571"/>
                  </a:lnTo>
                  <a:lnTo>
                    <a:pt x="773866" y="3627901"/>
                  </a:lnTo>
                  <a:lnTo>
                    <a:pt x="771875" y="3620231"/>
                  </a:lnTo>
                  <a:lnTo>
                    <a:pt x="769802" y="3612561"/>
                  </a:lnTo>
                  <a:lnTo>
                    <a:pt x="767682" y="3604891"/>
                  </a:lnTo>
                  <a:lnTo>
                    <a:pt x="765453" y="3597221"/>
                  </a:lnTo>
                  <a:lnTo>
                    <a:pt x="763199" y="3589551"/>
                  </a:lnTo>
                  <a:lnTo>
                    <a:pt x="760806" y="3581881"/>
                  </a:lnTo>
                  <a:lnTo>
                    <a:pt x="758389" y="3574211"/>
                  </a:lnTo>
                  <a:lnTo>
                    <a:pt x="755850" y="3566541"/>
                  </a:lnTo>
                  <a:lnTo>
                    <a:pt x="753260" y="3558871"/>
                  </a:lnTo>
                  <a:lnTo>
                    <a:pt x="750572" y="3551201"/>
                  </a:lnTo>
                  <a:lnTo>
                    <a:pt x="747804" y="3543531"/>
                  </a:lnTo>
                  <a:lnTo>
                    <a:pt x="744962" y="3535861"/>
                  </a:lnTo>
                  <a:lnTo>
                    <a:pt x="742010" y="3528191"/>
                  </a:lnTo>
                  <a:lnTo>
                    <a:pt x="739008" y="3520521"/>
                  </a:lnTo>
                  <a:lnTo>
                    <a:pt x="735866" y="3512851"/>
                  </a:lnTo>
                  <a:lnTo>
                    <a:pt x="732694" y="3505181"/>
                  </a:lnTo>
                  <a:lnTo>
                    <a:pt x="729362" y="3497511"/>
                  </a:lnTo>
                  <a:lnTo>
                    <a:pt x="725993" y="3489841"/>
                  </a:lnTo>
                  <a:lnTo>
                    <a:pt x="722491" y="3482171"/>
                  </a:lnTo>
                  <a:lnTo>
                    <a:pt x="718920" y="3474501"/>
                  </a:lnTo>
                  <a:lnTo>
                    <a:pt x="715243" y="3466831"/>
                  </a:lnTo>
                  <a:lnTo>
                    <a:pt x="711465" y="3459161"/>
                  </a:lnTo>
                  <a:lnTo>
                    <a:pt x="707612" y="3451491"/>
                  </a:lnTo>
                  <a:lnTo>
                    <a:pt x="703623" y="3443821"/>
                  </a:lnTo>
                  <a:lnTo>
                    <a:pt x="699590" y="3436151"/>
                  </a:lnTo>
                  <a:lnTo>
                    <a:pt x="695388" y="3428481"/>
                  </a:lnTo>
                  <a:lnTo>
                    <a:pt x="691154" y="3420811"/>
                  </a:lnTo>
                  <a:lnTo>
                    <a:pt x="686755" y="3413141"/>
                  </a:lnTo>
                  <a:lnTo>
                    <a:pt x="682305" y="3405471"/>
                  </a:lnTo>
                  <a:lnTo>
                    <a:pt x="677722" y="3397801"/>
                  </a:lnTo>
                  <a:lnTo>
                    <a:pt x="673054" y="3390131"/>
                  </a:lnTo>
                  <a:lnTo>
                    <a:pt x="668286" y="3382461"/>
                  </a:lnTo>
                  <a:lnTo>
                    <a:pt x="663400" y="3374791"/>
                  </a:lnTo>
                  <a:lnTo>
                    <a:pt x="658447" y="3367121"/>
                  </a:lnTo>
                  <a:lnTo>
                    <a:pt x="653344" y="3359451"/>
                  </a:lnTo>
                  <a:lnTo>
                    <a:pt x="648206" y="3351781"/>
                  </a:lnTo>
                  <a:lnTo>
                    <a:pt x="642888" y="3344111"/>
                  </a:lnTo>
                  <a:lnTo>
                    <a:pt x="637538" y="3336441"/>
                  </a:lnTo>
                  <a:lnTo>
                    <a:pt x="632036" y="3328771"/>
                  </a:lnTo>
                  <a:lnTo>
                    <a:pt x="626474" y="3321101"/>
                  </a:lnTo>
                  <a:lnTo>
                    <a:pt x="620793" y="3313432"/>
                  </a:lnTo>
                  <a:lnTo>
                    <a:pt x="615023" y="3305762"/>
                  </a:lnTo>
                  <a:lnTo>
                    <a:pt x="609167" y="3298092"/>
                  </a:lnTo>
                  <a:lnTo>
                    <a:pt x="603194" y="3290422"/>
                  </a:lnTo>
                  <a:lnTo>
                    <a:pt x="597167" y="3282752"/>
                  </a:lnTo>
                  <a:lnTo>
                    <a:pt x="590997" y="3275082"/>
                  </a:lnTo>
                  <a:lnTo>
                    <a:pt x="584798" y="3267412"/>
                  </a:lnTo>
                  <a:lnTo>
                    <a:pt x="578445" y="3259742"/>
                  </a:lnTo>
                  <a:lnTo>
                    <a:pt x="572059" y="3252072"/>
                  </a:lnTo>
                  <a:lnTo>
                    <a:pt x="565551" y="3244402"/>
                  </a:lnTo>
                  <a:lnTo>
                    <a:pt x="558987" y="3236732"/>
                  </a:lnTo>
                  <a:lnTo>
                    <a:pt x="552333" y="3229062"/>
                  </a:lnTo>
                  <a:lnTo>
                    <a:pt x="545600" y="3221392"/>
                  </a:lnTo>
                  <a:lnTo>
                    <a:pt x="538806" y="3213722"/>
                  </a:lnTo>
                  <a:lnTo>
                    <a:pt x="531916" y="3206052"/>
                  </a:lnTo>
                  <a:lnTo>
                    <a:pt x="524992" y="3198382"/>
                  </a:lnTo>
                  <a:lnTo>
                    <a:pt x="517957" y="3190712"/>
                  </a:lnTo>
                  <a:lnTo>
                    <a:pt x="510901" y="3183042"/>
                  </a:lnTo>
                  <a:lnTo>
                    <a:pt x="503744" y="3175372"/>
                  </a:lnTo>
                  <a:lnTo>
                    <a:pt x="496560" y="3167702"/>
                  </a:lnTo>
                  <a:lnTo>
                    <a:pt x="489303" y="3160032"/>
                  </a:lnTo>
                  <a:lnTo>
                    <a:pt x="482005" y="3152362"/>
                  </a:lnTo>
                  <a:lnTo>
                    <a:pt x="474658" y="3144692"/>
                  </a:lnTo>
                  <a:lnTo>
                    <a:pt x="467262" y="3137022"/>
                  </a:lnTo>
                  <a:lnTo>
                    <a:pt x="459837" y="3129352"/>
                  </a:lnTo>
                  <a:lnTo>
                    <a:pt x="452359" y="3121682"/>
                  </a:lnTo>
                  <a:lnTo>
                    <a:pt x="444868" y="3114012"/>
                  </a:lnTo>
                  <a:lnTo>
                    <a:pt x="437326" y="3106342"/>
                  </a:lnTo>
                  <a:lnTo>
                    <a:pt x="429776" y="3098672"/>
                  </a:lnTo>
                  <a:lnTo>
                    <a:pt x="422192" y="3091002"/>
                  </a:lnTo>
                  <a:lnTo>
                    <a:pt x="414600" y="3083332"/>
                  </a:lnTo>
                  <a:lnTo>
                    <a:pt x="406990" y="3075662"/>
                  </a:lnTo>
                  <a:lnTo>
                    <a:pt x="399374" y="3067992"/>
                  </a:lnTo>
                  <a:lnTo>
                    <a:pt x="391751" y="3060322"/>
                  </a:lnTo>
                  <a:lnTo>
                    <a:pt x="384129" y="3052652"/>
                  </a:lnTo>
                  <a:lnTo>
                    <a:pt x="376508" y="3044982"/>
                  </a:lnTo>
                  <a:lnTo>
                    <a:pt x="368900" y="3037312"/>
                  </a:lnTo>
                  <a:lnTo>
                    <a:pt x="361295" y="3029642"/>
                  </a:lnTo>
                  <a:lnTo>
                    <a:pt x="353719" y="3021972"/>
                  </a:lnTo>
                  <a:lnTo>
                    <a:pt x="346153" y="3014302"/>
                  </a:lnTo>
                  <a:lnTo>
                    <a:pt x="338621" y="3006632"/>
                  </a:lnTo>
                  <a:lnTo>
                    <a:pt x="331111" y="2998962"/>
                  </a:lnTo>
                  <a:lnTo>
                    <a:pt x="323637" y="2991292"/>
                  </a:lnTo>
                  <a:lnTo>
                    <a:pt x="316203" y="2983622"/>
                  </a:lnTo>
                  <a:lnTo>
                    <a:pt x="308802" y="2975952"/>
                  </a:lnTo>
                  <a:lnTo>
                    <a:pt x="301463" y="2968282"/>
                  </a:lnTo>
                  <a:lnTo>
                    <a:pt x="294147" y="2960612"/>
                  </a:lnTo>
                  <a:lnTo>
                    <a:pt x="286921" y="2952942"/>
                  </a:lnTo>
                  <a:lnTo>
                    <a:pt x="279714" y="2945272"/>
                  </a:lnTo>
                  <a:lnTo>
                    <a:pt x="272610" y="2937602"/>
                  </a:lnTo>
                  <a:lnTo>
                    <a:pt x="265538" y="2929932"/>
                  </a:lnTo>
                  <a:lnTo>
                    <a:pt x="258558" y="2922262"/>
                  </a:lnTo>
                  <a:lnTo>
                    <a:pt x="251638" y="2914592"/>
                  </a:lnTo>
                  <a:lnTo>
                    <a:pt x="244795" y="2906922"/>
                  </a:lnTo>
                  <a:lnTo>
                    <a:pt x="238043" y="2899253"/>
                  </a:lnTo>
                  <a:lnTo>
                    <a:pt x="231348" y="2891583"/>
                  </a:lnTo>
                  <a:lnTo>
                    <a:pt x="224778" y="2883913"/>
                  </a:lnTo>
                  <a:lnTo>
                    <a:pt x="218242" y="2876243"/>
                  </a:lnTo>
                  <a:lnTo>
                    <a:pt x="211869" y="2868573"/>
                  </a:lnTo>
                  <a:lnTo>
                    <a:pt x="205527" y="2860903"/>
                  </a:lnTo>
                  <a:lnTo>
                    <a:pt x="199337" y="2853233"/>
                  </a:lnTo>
                  <a:lnTo>
                    <a:pt x="193206" y="2845563"/>
                  </a:lnTo>
                  <a:lnTo>
                    <a:pt x="187203" y="2837893"/>
                  </a:lnTo>
                  <a:lnTo>
                    <a:pt x="181295" y="2830223"/>
                  </a:lnTo>
                  <a:lnTo>
                    <a:pt x="175485" y="2822553"/>
                  </a:lnTo>
                  <a:lnTo>
                    <a:pt x="169809" y="2814883"/>
                  </a:lnTo>
                  <a:lnTo>
                    <a:pt x="164198" y="2807213"/>
                  </a:lnTo>
                  <a:lnTo>
                    <a:pt x="158762" y="2799543"/>
                  </a:lnTo>
                  <a:lnTo>
                    <a:pt x="153362" y="2791873"/>
                  </a:lnTo>
                  <a:lnTo>
                    <a:pt x="148167" y="2784203"/>
                  </a:lnTo>
                  <a:lnTo>
                    <a:pt x="143015" y="2776533"/>
                  </a:lnTo>
                  <a:lnTo>
                    <a:pt x="138033" y="2768863"/>
                  </a:lnTo>
                  <a:lnTo>
                    <a:pt x="133132" y="2761193"/>
                  </a:lnTo>
                  <a:lnTo>
                    <a:pt x="128366" y="2753523"/>
                  </a:lnTo>
                  <a:lnTo>
                    <a:pt x="123719" y="2745853"/>
                  </a:lnTo>
                  <a:lnTo>
                    <a:pt x="119170" y="2738183"/>
                  </a:lnTo>
                  <a:lnTo>
                    <a:pt x="114780" y="2730513"/>
                  </a:lnTo>
                  <a:lnTo>
                    <a:pt x="110448" y="2722843"/>
                  </a:lnTo>
                  <a:lnTo>
                    <a:pt x="106312" y="2715173"/>
                  </a:lnTo>
                  <a:lnTo>
                    <a:pt x="102215" y="2707503"/>
                  </a:lnTo>
                  <a:lnTo>
                    <a:pt x="98316" y="2699833"/>
                  </a:lnTo>
                  <a:lnTo>
                    <a:pt x="94471" y="2692163"/>
                  </a:lnTo>
                  <a:lnTo>
                    <a:pt x="90784" y="2684493"/>
                  </a:lnTo>
                  <a:lnTo>
                    <a:pt x="87188" y="2676823"/>
                  </a:lnTo>
                  <a:lnTo>
                    <a:pt x="83711" y="2669153"/>
                  </a:lnTo>
                  <a:lnTo>
                    <a:pt x="80358" y="2661483"/>
                  </a:lnTo>
                  <a:lnTo>
                    <a:pt x="77086" y="2653813"/>
                  </a:lnTo>
                  <a:lnTo>
                    <a:pt x="73971" y="2646143"/>
                  </a:lnTo>
                  <a:lnTo>
                    <a:pt x="70899" y="2638473"/>
                  </a:lnTo>
                  <a:lnTo>
                    <a:pt x="68014" y="2630803"/>
                  </a:lnTo>
                  <a:lnTo>
                    <a:pt x="65162" y="2623133"/>
                  </a:lnTo>
                  <a:lnTo>
                    <a:pt x="62472" y="2615463"/>
                  </a:lnTo>
                  <a:lnTo>
                    <a:pt x="59838" y="2607793"/>
                  </a:lnTo>
                  <a:lnTo>
                    <a:pt x="57329" y="2600123"/>
                  </a:lnTo>
                  <a:lnTo>
                    <a:pt x="54905" y="2592453"/>
                  </a:lnTo>
                  <a:lnTo>
                    <a:pt x="52569" y="2584783"/>
                  </a:lnTo>
                  <a:lnTo>
                    <a:pt x="50343" y="2577113"/>
                  </a:lnTo>
                  <a:lnTo>
                    <a:pt x="48172" y="2569443"/>
                  </a:lnTo>
                  <a:lnTo>
                    <a:pt x="46133" y="2561773"/>
                  </a:lnTo>
                  <a:lnTo>
                    <a:pt x="44122" y="2554103"/>
                  </a:lnTo>
                  <a:lnTo>
                    <a:pt x="42256" y="2546433"/>
                  </a:lnTo>
                  <a:lnTo>
                    <a:pt x="40417" y="2538763"/>
                  </a:lnTo>
                  <a:lnTo>
                    <a:pt x="38690" y="2531093"/>
                  </a:lnTo>
                  <a:lnTo>
                    <a:pt x="37012" y="2523423"/>
                  </a:lnTo>
                  <a:lnTo>
                    <a:pt x="35416" y="2515753"/>
                  </a:lnTo>
                  <a:lnTo>
                    <a:pt x="33885" y="2508083"/>
                  </a:lnTo>
                  <a:lnTo>
                    <a:pt x="32411" y="2500413"/>
                  </a:lnTo>
                  <a:lnTo>
                    <a:pt x="31017" y="2492743"/>
                  </a:lnTo>
                  <a:lnTo>
                    <a:pt x="29654" y="2485074"/>
                  </a:lnTo>
                  <a:lnTo>
                    <a:pt x="28385" y="2477404"/>
                  </a:lnTo>
                  <a:lnTo>
                    <a:pt x="27133" y="2469734"/>
                  </a:lnTo>
                  <a:lnTo>
                    <a:pt x="25969" y="2462064"/>
                  </a:lnTo>
                  <a:lnTo>
                    <a:pt x="24827" y="2454394"/>
                  </a:lnTo>
                  <a:lnTo>
                    <a:pt x="23750" y="2446724"/>
                  </a:lnTo>
                  <a:lnTo>
                    <a:pt x="22706" y="2439054"/>
                  </a:lnTo>
                  <a:lnTo>
                    <a:pt x="21708" y="2431384"/>
                  </a:lnTo>
                  <a:lnTo>
                    <a:pt x="20752" y="2423714"/>
                  </a:lnTo>
                  <a:lnTo>
                    <a:pt x="19825" y="2416044"/>
                  </a:lnTo>
                  <a:lnTo>
                    <a:pt x="18948" y="2408374"/>
                  </a:lnTo>
                  <a:lnTo>
                    <a:pt x="18085" y="2400704"/>
                  </a:lnTo>
                  <a:lnTo>
                    <a:pt x="17277" y="2393034"/>
                  </a:lnTo>
                  <a:lnTo>
                    <a:pt x="16478" y="2385364"/>
                  </a:lnTo>
                  <a:lnTo>
                    <a:pt x="15725" y="2377694"/>
                  </a:lnTo>
                  <a:lnTo>
                    <a:pt x="14985" y="2370024"/>
                  </a:lnTo>
                  <a:lnTo>
                    <a:pt x="14278" y="2362354"/>
                  </a:lnTo>
                  <a:lnTo>
                    <a:pt x="13590" y="2354684"/>
                  </a:lnTo>
                  <a:lnTo>
                    <a:pt x="12924" y="2347014"/>
                  </a:lnTo>
                  <a:lnTo>
                    <a:pt x="12282" y="2339344"/>
                  </a:lnTo>
                  <a:lnTo>
                    <a:pt x="11654" y="2331674"/>
                  </a:lnTo>
                  <a:lnTo>
                    <a:pt x="11053" y="2324004"/>
                  </a:lnTo>
                  <a:lnTo>
                    <a:pt x="10458" y="2316334"/>
                  </a:lnTo>
                  <a:lnTo>
                    <a:pt x="9893" y="2308664"/>
                  </a:lnTo>
                  <a:lnTo>
                    <a:pt x="9334" y="2300994"/>
                  </a:lnTo>
                  <a:lnTo>
                    <a:pt x="8798" y="2293324"/>
                  </a:lnTo>
                  <a:lnTo>
                    <a:pt x="8272" y="2285654"/>
                  </a:lnTo>
                  <a:lnTo>
                    <a:pt x="7763" y="2277984"/>
                  </a:lnTo>
                  <a:lnTo>
                    <a:pt x="7267" y="2270314"/>
                  </a:lnTo>
                  <a:lnTo>
                    <a:pt x="6784" y="2262644"/>
                  </a:lnTo>
                  <a:lnTo>
                    <a:pt x="6318" y="2254974"/>
                  </a:lnTo>
                  <a:lnTo>
                    <a:pt x="5860" y="2247304"/>
                  </a:lnTo>
                  <a:lnTo>
                    <a:pt x="5424" y="2239634"/>
                  </a:lnTo>
                  <a:lnTo>
                    <a:pt x="4992" y="2231964"/>
                  </a:lnTo>
                  <a:lnTo>
                    <a:pt x="4585" y="2224294"/>
                  </a:lnTo>
                  <a:lnTo>
                    <a:pt x="4183" y="2216624"/>
                  </a:lnTo>
                  <a:lnTo>
                    <a:pt x="3802" y="2208954"/>
                  </a:lnTo>
                  <a:lnTo>
                    <a:pt x="3433" y="2201284"/>
                  </a:lnTo>
                  <a:lnTo>
                    <a:pt x="3080" y="2193614"/>
                  </a:lnTo>
                  <a:lnTo>
                    <a:pt x="2744" y="2185944"/>
                  </a:lnTo>
                  <a:lnTo>
                    <a:pt x="2420" y="2178274"/>
                  </a:lnTo>
                  <a:lnTo>
                    <a:pt x="2120" y="2170604"/>
                  </a:lnTo>
                  <a:lnTo>
                    <a:pt x="1827" y="2162934"/>
                  </a:lnTo>
                  <a:lnTo>
                    <a:pt x="1566" y="2155264"/>
                  </a:lnTo>
                  <a:lnTo>
                    <a:pt x="1311" y="2147594"/>
                  </a:lnTo>
                  <a:lnTo>
                    <a:pt x="1087" y="2139924"/>
                  </a:lnTo>
                  <a:lnTo>
                    <a:pt x="874" y="2132254"/>
                  </a:lnTo>
                  <a:lnTo>
                    <a:pt x="687" y="2124584"/>
                  </a:lnTo>
                  <a:lnTo>
                    <a:pt x="520" y="2116914"/>
                  </a:lnTo>
                  <a:lnTo>
                    <a:pt x="373" y="2109244"/>
                  </a:lnTo>
                  <a:lnTo>
                    <a:pt x="254" y="2101574"/>
                  </a:lnTo>
                  <a:lnTo>
                    <a:pt x="149" y="2093904"/>
                  </a:lnTo>
                  <a:lnTo>
                    <a:pt x="81" y="2086234"/>
                  </a:lnTo>
                  <a:lnTo>
                    <a:pt x="20" y="2078564"/>
                  </a:lnTo>
                  <a:lnTo>
                    <a:pt x="6" y="2070895"/>
                  </a:lnTo>
                  <a:lnTo>
                    <a:pt x="0" y="2063225"/>
                  </a:lnTo>
                  <a:lnTo>
                    <a:pt x="32" y="2055555"/>
                  </a:lnTo>
                  <a:lnTo>
                    <a:pt x="83" y="2047885"/>
                  </a:lnTo>
                  <a:lnTo>
                    <a:pt x="164" y="2040215"/>
                  </a:lnTo>
                  <a:lnTo>
                    <a:pt x="273" y="2032545"/>
                  </a:lnTo>
                  <a:lnTo>
                    <a:pt x="404" y="2024875"/>
                  </a:lnTo>
                  <a:lnTo>
                    <a:pt x="572" y="2017205"/>
                  </a:lnTo>
                  <a:lnTo>
                    <a:pt x="754" y="2009535"/>
                  </a:lnTo>
                  <a:lnTo>
                    <a:pt x="982" y="2001865"/>
                  </a:lnTo>
                  <a:lnTo>
                    <a:pt x="1218" y="1994195"/>
                  </a:lnTo>
                  <a:lnTo>
                    <a:pt x="1502" y="1986525"/>
                  </a:lnTo>
                  <a:lnTo>
                    <a:pt x="1798" y="1978855"/>
                  </a:lnTo>
                  <a:lnTo>
                    <a:pt x="2133" y="1971185"/>
                  </a:lnTo>
                  <a:lnTo>
                    <a:pt x="2487" y="1963515"/>
                  </a:lnTo>
                  <a:lnTo>
                    <a:pt x="2871" y="1955845"/>
                  </a:lnTo>
                  <a:lnTo>
                    <a:pt x="3283" y="1948175"/>
                  </a:lnTo>
                  <a:lnTo>
                    <a:pt x="3715" y="1940505"/>
                  </a:lnTo>
                  <a:lnTo>
                    <a:pt x="4182" y="1932835"/>
                  </a:lnTo>
                  <a:lnTo>
                    <a:pt x="4660" y="1925165"/>
                  </a:lnTo>
                  <a:lnTo>
                    <a:pt x="5180" y="1917495"/>
                  </a:lnTo>
                  <a:lnTo>
                    <a:pt x="5707" y="1909825"/>
                  </a:lnTo>
                  <a:lnTo>
                    <a:pt x="6270" y="1902155"/>
                  </a:lnTo>
                  <a:lnTo>
                    <a:pt x="6845" y="1894485"/>
                  </a:lnTo>
                  <a:lnTo>
                    <a:pt x="7447" y="1886815"/>
                  </a:lnTo>
                  <a:lnTo>
                    <a:pt x="8066" y="1879145"/>
                  </a:lnTo>
                  <a:lnTo>
                    <a:pt x="8703" y="1871475"/>
                  </a:lnTo>
                  <a:lnTo>
                    <a:pt x="9360" y="1863805"/>
                  </a:lnTo>
                  <a:lnTo>
                    <a:pt x="10029" y="1856135"/>
                  </a:lnTo>
                  <a:lnTo>
                    <a:pt x="10721" y="1848465"/>
                  </a:lnTo>
                  <a:lnTo>
                    <a:pt x="11418" y="1840795"/>
                  </a:lnTo>
                  <a:lnTo>
                    <a:pt x="12139" y="1833125"/>
                  </a:lnTo>
                  <a:lnTo>
                    <a:pt x="12864" y="1825455"/>
                  </a:lnTo>
                  <a:lnTo>
                    <a:pt x="13605" y="1817785"/>
                  </a:lnTo>
                  <a:lnTo>
                    <a:pt x="14352" y="1810115"/>
                  </a:lnTo>
                  <a:lnTo>
                    <a:pt x="15109" y="1802445"/>
                  </a:lnTo>
                  <a:lnTo>
                    <a:pt x="15873" y="1794775"/>
                  </a:lnTo>
                  <a:lnTo>
                    <a:pt x="16642" y="1787105"/>
                  </a:lnTo>
                  <a:lnTo>
                    <a:pt x="17417" y="1779435"/>
                  </a:lnTo>
                  <a:lnTo>
                    <a:pt x="18195" y="1771765"/>
                  </a:lnTo>
                  <a:lnTo>
                    <a:pt x="18976" y="1764095"/>
                  </a:lnTo>
                  <a:lnTo>
                    <a:pt x="19758" y="1756425"/>
                  </a:lnTo>
                  <a:lnTo>
                    <a:pt x="20541" y="1748755"/>
                  </a:lnTo>
                  <a:lnTo>
                    <a:pt x="21323" y="1741085"/>
                  </a:lnTo>
                  <a:lnTo>
                    <a:pt x="22104" y="1733415"/>
                  </a:lnTo>
                  <a:lnTo>
                    <a:pt x="22882" y="1725745"/>
                  </a:lnTo>
                  <a:lnTo>
                    <a:pt x="23658" y="1718075"/>
                  </a:lnTo>
                  <a:lnTo>
                    <a:pt x="24429" y="1710405"/>
                  </a:lnTo>
                  <a:lnTo>
                    <a:pt x="25197" y="1702735"/>
                  </a:lnTo>
                  <a:lnTo>
                    <a:pt x="25958" y="1695065"/>
                  </a:lnTo>
                  <a:lnTo>
                    <a:pt x="26716" y="1687395"/>
                  </a:lnTo>
                  <a:lnTo>
                    <a:pt x="27465" y="1679725"/>
                  </a:lnTo>
                  <a:lnTo>
                    <a:pt x="28212" y="1672055"/>
                  </a:lnTo>
                  <a:lnTo>
                    <a:pt x="28948" y="1664385"/>
                  </a:lnTo>
                  <a:lnTo>
                    <a:pt x="29681" y="1656716"/>
                  </a:lnTo>
                  <a:lnTo>
                    <a:pt x="30406" y="1649046"/>
                  </a:lnTo>
                  <a:lnTo>
                    <a:pt x="31126" y="1641376"/>
                  </a:lnTo>
                  <a:lnTo>
                    <a:pt x="31841" y="1633706"/>
                  </a:lnTo>
                  <a:lnTo>
                    <a:pt x="32549" y="1626036"/>
                  </a:lnTo>
                  <a:lnTo>
                    <a:pt x="33253" y="1618366"/>
                  </a:lnTo>
                  <a:lnTo>
                    <a:pt x="33952" y="1610696"/>
                  </a:lnTo>
                  <a:lnTo>
                    <a:pt x="34649" y="1603026"/>
                  </a:lnTo>
                  <a:lnTo>
                    <a:pt x="35342" y="1595356"/>
                  </a:lnTo>
                  <a:lnTo>
                    <a:pt x="36034" y="1587686"/>
                  </a:lnTo>
                  <a:lnTo>
                    <a:pt x="36726" y="1580016"/>
                  </a:lnTo>
                  <a:lnTo>
                    <a:pt x="37419" y="1572346"/>
                  </a:lnTo>
                  <a:lnTo>
                    <a:pt x="38115" y="1564676"/>
                  </a:lnTo>
                  <a:lnTo>
                    <a:pt x="38814" y="1557006"/>
                  </a:lnTo>
                  <a:lnTo>
                    <a:pt x="39519" y="1549336"/>
                  </a:lnTo>
                  <a:lnTo>
                    <a:pt x="40233" y="1541666"/>
                  </a:lnTo>
                  <a:lnTo>
                    <a:pt x="40952" y="1533996"/>
                  </a:lnTo>
                  <a:lnTo>
                    <a:pt x="41689" y="1526326"/>
                  </a:lnTo>
                  <a:lnTo>
                    <a:pt x="42430" y="1518656"/>
                  </a:lnTo>
                  <a:lnTo>
                    <a:pt x="43199" y="1510986"/>
                  </a:lnTo>
                  <a:lnTo>
                    <a:pt x="43976" y="1503316"/>
                  </a:lnTo>
                  <a:lnTo>
                    <a:pt x="44781" y="1495646"/>
                  </a:lnTo>
                  <a:lnTo>
                    <a:pt x="45605" y="1487976"/>
                  </a:lnTo>
                  <a:lnTo>
                    <a:pt x="46455" y="1480306"/>
                  </a:lnTo>
                  <a:lnTo>
                    <a:pt x="47337" y="1472636"/>
                  </a:lnTo>
                  <a:lnTo>
                    <a:pt x="48242" y="1464966"/>
                  </a:lnTo>
                  <a:lnTo>
                    <a:pt x="49195" y="1457296"/>
                  </a:lnTo>
                  <a:lnTo>
                    <a:pt x="50163" y="1449626"/>
                  </a:lnTo>
                  <a:lnTo>
                    <a:pt x="51200" y="1441956"/>
                  </a:lnTo>
                  <a:lnTo>
                    <a:pt x="52252" y="1434286"/>
                  </a:lnTo>
                  <a:lnTo>
                    <a:pt x="53378" y="1426616"/>
                  </a:lnTo>
                  <a:lnTo>
                    <a:pt x="54531" y="1418946"/>
                  </a:lnTo>
                  <a:lnTo>
                    <a:pt x="55752" y="1411276"/>
                  </a:lnTo>
                  <a:lnTo>
                    <a:pt x="57021" y="1403606"/>
                  </a:lnTo>
                  <a:lnTo>
                    <a:pt x="58348" y="1395936"/>
                  </a:lnTo>
                  <a:lnTo>
                    <a:pt x="59747" y="1388266"/>
                  </a:lnTo>
                  <a:lnTo>
                    <a:pt x="61189" y="1380596"/>
                  </a:lnTo>
                  <a:lnTo>
                    <a:pt x="62734" y="1372926"/>
                  </a:lnTo>
                  <a:lnTo>
                    <a:pt x="64302" y="1365256"/>
                  </a:lnTo>
                  <a:lnTo>
                    <a:pt x="66006" y="1357586"/>
                  </a:lnTo>
                  <a:lnTo>
                    <a:pt x="67735" y="1349916"/>
                  </a:lnTo>
                  <a:lnTo>
                    <a:pt x="69588" y="1342246"/>
                  </a:lnTo>
                  <a:lnTo>
                    <a:pt x="71494" y="1334576"/>
                  </a:lnTo>
                  <a:lnTo>
                    <a:pt x="73505" y="1326906"/>
                  </a:lnTo>
                  <a:lnTo>
                    <a:pt x="75600" y="1319236"/>
                  </a:lnTo>
                  <a:lnTo>
                    <a:pt x="77778" y="1311566"/>
                  </a:lnTo>
                  <a:lnTo>
                    <a:pt x="80076" y="1303896"/>
                  </a:lnTo>
                  <a:lnTo>
                    <a:pt x="82429" y="1296226"/>
                  </a:lnTo>
                  <a:lnTo>
                    <a:pt x="84942" y="1288556"/>
                  </a:lnTo>
                  <a:lnTo>
                    <a:pt x="87487" y="1280886"/>
                  </a:lnTo>
                  <a:lnTo>
                    <a:pt x="90218" y="1273216"/>
                  </a:lnTo>
                  <a:lnTo>
                    <a:pt x="92991" y="1265546"/>
                  </a:lnTo>
                  <a:lnTo>
                    <a:pt x="95920" y="1257876"/>
                  </a:lnTo>
                  <a:lnTo>
                    <a:pt x="98930" y="1250206"/>
                  </a:lnTo>
                  <a:lnTo>
                    <a:pt x="102065" y="1242537"/>
                  </a:lnTo>
                  <a:lnTo>
                    <a:pt x="105320" y="1234867"/>
                  </a:lnTo>
                  <a:lnTo>
                    <a:pt x="108667" y="1227197"/>
                  </a:lnTo>
                  <a:lnTo>
                    <a:pt x="112173" y="1219527"/>
                  </a:lnTo>
                  <a:lnTo>
                    <a:pt x="115735" y="1211857"/>
                  </a:lnTo>
                  <a:lnTo>
                    <a:pt x="119498" y="1204187"/>
                  </a:lnTo>
                  <a:lnTo>
                    <a:pt x="123301" y="1196517"/>
                  </a:lnTo>
                  <a:lnTo>
                    <a:pt x="127303" y="1188847"/>
                  </a:lnTo>
                  <a:lnTo>
                    <a:pt x="131366" y="1181177"/>
                  </a:lnTo>
                  <a:lnTo>
                    <a:pt x="135592" y="1173507"/>
                  </a:lnTo>
                  <a:lnTo>
                    <a:pt x="139918" y="1165837"/>
                  </a:lnTo>
                  <a:lnTo>
                    <a:pt x="144367" y="1158167"/>
                  </a:lnTo>
                  <a:lnTo>
                    <a:pt x="148955" y="1150497"/>
                  </a:lnTo>
                  <a:lnTo>
                    <a:pt x="153626" y="1142827"/>
                  </a:lnTo>
                  <a:lnTo>
                    <a:pt x="158475" y="1135157"/>
                  </a:lnTo>
                  <a:lnTo>
                    <a:pt x="163367" y="1127487"/>
                  </a:lnTo>
                  <a:lnTo>
                    <a:pt x="168473" y="1119817"/>
                  </a:lnTo>
                  <a:lnTo>
                    <a:pt x="173616" y="1112147"/>
                  </a:lnTo>
                  <a:lnTo>
                    <a:pt x="178940" y="1104477"/>
                  </a:lnTo>
                  <a:lnTo>
                    <a:pt x="184333" y="1096807"/>
                  </a:lnTo>
                  <a:lnTo>
                    <a:pt x="189867" y="1089137"/>
                  </a:lnTo>
                  <a:lnTo>
                    <a:pt x="195502" y="1081467"/>
                  </a:lnTo>
                  <a:lnTo>
                    <a:pt x="201239" y="1073797"/>
                  </a:lnTo>
                  <a:lnTo>
                    <a:pt x="207108" y="1066127"/>
                  </a:lnTo>
                  <a:lnTo>
                    <a:pt x="213040" y="1058457"/>
                  </a:lnTo>
                  <a:lnTo>
                    <a:pt x="219132" y="1050787"/>
                  </a:lnTo>
                  <a:lnTo>
                    <a:pt x="225257" y="1043117"/>
                  </a:lnTo>
                  <a:lnTo>
                    <a:pt x="231555" y="1035447"/>
                  </a:lnTo>
                  <a:lnTo>
                    <a:pt x="237888" y="1027777"/>
                  </a:lnTo>
                  <a:lnTo>
                    <a:pt x="244355" y="1020107"/>
                  </a:lnTo>
                  <a:lnTo>
                    <a:pt x="250882" y="1012437"/>
                  </a:lnTo>
                  <a:lnTo>
                    <a:pt x="257507" y="1004767"/>
                  </a:lnTo>
                  <a:lnTo>
                    <a:pt x="264214" y="997097"/>
                  </a:lnTo>
                  <a:lnTo>
                    <a:pt x="270985" y="989427"/>
                  </a:lnTo>
                  <a:lnTo>
                    <a:pt x="277856" y="981757"/>
                  </a:lnTo>
                  <a:lnTo>
                    <a:pt x="284762" y="974087"/>
                  </a:lnTo>
                  <a:lnTo>
                    <a:pt x="291779" y="966417"/>
                  </a:lnTo>
                  <a:lnTo>
                    <a:pt x="298817" y="958747"/>
                  </a:lnTo>
                  <a:lnTo>
                    <a:pt x="305953" y="951077"/>
                  </a:lnTo>
                  <a:lnTo>
                    <a:pt x="313115" y="943407"/>
                  </a:lnTo>
                  <a:lnTo>
                    <a:pt x="320347" y="935737"/>
                  </a:lnTo>
                  <a:lnTo>
                    <a:pt x="327615" y="928067"/>
                  </a:lnTo>
                  <a:lnTo>
                    <a:pt x="334928" y="920397"/>
                  </a:lnTo>
                  <a:lnTo>
                    <a:pt x="342283" y="912727"/>
                  </a:lnTo>
                  <a:lnTo>
                    <a:pt x="349663" y="905057"/>
                  </a:lnTo>
                  <a:lnTo>
                    <a:pt x="357085" y="897387"/>
                  </a:lnTo>
                  <a:lnTo>
                    <a:pt x="364518" y="889717"/>
                  </a:lnTo>
                  <a:lnTo>
                    <a:pt x="371988" y="882047"/>
                  </a:lnTo>
                  <a:lnTo>
                    <a:pt x="379463" y="874377"/>
                  </a:lnTo>
                  <a:lnTo>
                    <a:pt x="386958" y="866707"/>
                  </a:lnTo>
                  <a:lnTo>
                    <a:pt x="394456" y="859037"/>
                  </a:lnTo>
                  <a:lnTo>
                    <a:pt x="401960" y="851367"/>
                  </a:lnTo>
                  <a:lnTo>
                    <a:pt x="409462" y="843697"/>
                  </a:lnTo>
                  <a:lnTo>
                    <a:pt x="416961" y="836027"/>
                  </a:lnTo>
                  <a:lnTo>
                    <a:pt x="424448" y="828358"/>
                  </a:lnTo>
                  <a:lnTo>
                    <a:pt x="431928" y="820688"/>
                  </a:lnTo>
                  <a:lnTo>
                    <a:pt x="439380" y="813018"/>
                  </a:lnTo>
                  <a:lnTo>
                    <a:pt x="446826" y="805348"/>
                  </a:lnTo>
                  <a:lnTo>
                    <a:pt x="454227" y="797678"/>
                  </a:lnTo>
                  <a:lnTo>
                    <a:pt x="461616" y="790008"/>
                  </a:lnTo>
                  <a:lnTo>
                    <a:pt x="468958" y="782338"/>
                  </a:lnTo>
                  <a:lnTo>
                    <a:pt x="476272" y="774668"/>
                  </a:lnTo>
                  <a:lnTo>
                    <a:pt x="483542" y="766998"/>
                  </a:lnTo>
                  <a:lnTo>
                    <a:pt x="490765" y="759328"/>
                  </a:lnTo>
                  <a:lnTo>
                    <a:pt x="497951" y="751658"/>
                  </a:lnTo>
                  <a:lnTo>
                    <a:pt x="505067" y="743988"/>
                  </a:lnTo>
                  <a:lnTo>
                    <a:pt x="512157" y="736318"/>
                  </a:lnTo>
                  <a:lnTo>
                    <a:pt x="519150" y="728648"/>
                  </a:lnTo>
                  <a:lnTo>
                    <a:pt x="526125" y="720978"/>
                  </a:lnTo>
                  <a:lnTo>
                    <a:pt x="532992" y="713308"/>
                  </a:lnTo>
                  <a:lnTo>
                    <a:pt x="539827" y="705638"/>
                  </a:lnTo>
                  <a:lnTo>
                    <a:pt x="546568" y="697968"/>
                  </a:lnTo>
                  <a:lnTo>
                    <a:pt x="553250" y="690298"/>
                  </a:lnTo>
                  <a:lnTo>
                    <a:pt x="559857" y="682628"/>
                  </a:lnTo>
                  <a:lnTo>
                    <a:pt x="566375" y="674958"/>
                  </a:lnTo>
                  <a:lnTo>
                    <a:pt x="572839" y="667288"/>
                  </a:lnTo>
                  <a:lnTo>
                    <a:pt x="579184" y="659618"/>
                  </a:lnTo>
                  <a:lnTo>
                    <a:pt x="585496" y="651948"/>
                  </a:lnTo>
                  <a:lnTo>
                    <a:pt x="591658" y="644278"/>
                  </a:lnTo>
                  <a:lnTo>
                    <a:pt x="597791" y="636608"/>
                  </a:lnTo>
                  <a:lnTo>
                    <a:pt x="603784" y="628938"/>
                  </a:lnTo>
                  <a:lnTo>
                    <a:pt x="609725" y="621268"/>
                  </a:lnTo>
                  <a:lnTo>
                    <a:pt x="615550" y="613598"/>
                  </a:lnTo>
                  <a:lnTo>
                    <a:pt x="621290" y="605928"/>
                  </a:lnTo>
                  <a:lnTo>
                    <a:pt x="626943" y="598258"/>
                  </a:lnTo>
                  <a:lnTo>
                    <a:pt x="632478" y="590588"/>
                  </a:lnTo>
                  <a:lnTo>
                    <a:pt x="637955" y="582918"/>
                  </a:lnTo>
                  <a:lnTo>
                    <a:pt x="643282" y="575248"/>
                  </a:lnTo>
                  <a:lnTo>
                    <a:pt x="648576" y="567578"/>
                  </a:lnTo>
                  <a:lnTo>
                    <a:pt x="653693" y="559908"/>
                  </a:lnTo>
                  <a:lnTo>
                    <a:pt x="658775" y="552238"/>
                  </a:lnTo>
                  <a:lnTo>
                    <a:pt x="663710" y="544568"/>
                  </a:lnTo>
                  <a:lnTo>
                    <a:pt x="668576" y="536898"/>
                  </a:lnTo>
                  <a:lnTo>
                    <a:pt x="673328" y="529228"/>
                  </a:lnTo>
                  <a:lnTo>
                    <a:pt x="677979" y="521558"/>
                  </a:lnTo>
                  <a:lnTo>
                    <a:pt x="682547" y="513888"/>
                  </a:lnTo>
                  <a:lnTo>
                    <a:pt x="686982" y="506218"/>
                  </a:lnTo>
                  <a:lnTo>
                    <a:pt x="691367" y="498548"/>
                  </a:lnTo>
                  <a:lnTo>
                    <a:pt x="695588" y="490878"/>
                  </a:lnTo>
                  <a:lnTo>
                    <a:pt x="699777" y="483208"/>
                  </a:lnTo>
                  <a:lnTo>
                    <a:pt x="703799" y="475538"/>
                  </a:lnTo>
                  <a:lnTo>
                    <a:pt x="707776" y="467868"/>
                  </a:lnTo>
                  <a:lnTo>
                    <a:pt x="711620" y="460198"/>
                  </a:lnTo>
                  <a:lnTo>
                    <a:pt x="715388" y="452528"/>
                  </a:lnTo>
                  <a:lnTo>
                    <a:pt x="719055" y="444858"/>
                  </a:lnTo>
                  <a:lnTo>
                    <a:pt x="722618" y="437188"/>
                  </a:lnTo>
                  <a:lnTo>
                    <a:pt x="726112" y="429518"/>
                  </a:lnTo>
                  <a:lnTo>
                    <a:pt x="729473" y="421848"/>
                  </a:lnTo>
                  <a:lnTo>
                    <a:pt x="732797" y="414179"/>
                  </a:lnTo>
                  <a:lnTo>
                    <a:pt x="735962" y="406509"/>
                  </a:lnTo>
                  <a:lnTo>
                    <a:pt x="739099" y="398839"/>
                  </a:lnTo>
                  <a:lnTo>
                    <a:pt x="742094" y="391169"/>
                  </a:lnTo>
                  <a:lnTo>
                    <a:pt x="745041" y="383499"/>
                  </a:lnTo>
                  <a:lnTo>
                    <a:pt x="747878" y="375829"/>
                  </a:lnTo>
                  <a:lnTo>
                    <a:pt x="750641" y="368159"/>
                  </a:lnTo>
                  <a:lnTo>
                    <a:pt x="753324" y="360489"/>
                  </a:lnTo>
                  <a:lnTo>
                    <a:pt x="755910" y="352819"/>
                  </a:lnTo>
                  <a:lnTo>
                    <a:pt x="758444" y="345149"/>
                  </a:lnTo>
                  <a:lnTo>
                    <a:pt x="760858" y="337479"/>
                  </a:lnTo>
                  <a:lnTo>
                    <a:pt x="763247" y="329809"/>
                  </a:lnTo>
                  <a:lnTo>
                    <a:pt x="765498" y="322139"/>
                  </a:lnTo>
                  <a:lnTo>
                    <a:pt x="767724" y="314469"/>
                  </a:lnTo>
                  <a:lnTo>
                    <a:pt x="769841" y="306799"/>
                  </a:lnTo>
                  <a:lnTo>
                    <a:pt x="771911" y="299129"/>
                  </a:lnTo>
                  <a:lnTo>
                    <a:pt x="773899" y="291459"/>
                  </a:lnTo>
                  <a:lnTo>
                    <a:pt x="775821" y="283789"/>
                  </a:lnTo>
                  <a:lnTo>
                    <a:pt x="777685" y="276119"/>
                  </a:lnTo>
                  <a:lnTo>
                    <a:pt x="779465" y="268449"/>
                  </a:lnTo>
                  <a:lnTo>
                    <a:pt x="781211" y="260779"/>
                  </a:lnTo>
                  <a:lnTo>
                    <a:pt x="782856" y="253109"/>
                  </a:lnTo>
                  <a:lnTo>
                    <a:pt x="784482" y="245439"/>
                  </a:lnTo>
                  <a:lnTo>
                    <a:pt x="786007" y="237769"/>
                  </a:lnTo>
                  <a:lnTo>
                    <a:pt x="787507" y="230099"/>
                  </a:lnTo>
                  <a:lnTo>
                    <a:pt x="788929" y="222429"/>
                  </a:lnTo>
                  <a:lnTo>
                    <a:pt x="790310" y="214759"/>
                  </a:lnTo>
                  <a:lnTo>
                    <a:pt x="791634" y="207089"/>
                  </a:lnTo>
                  <a:lnTo>
                    <a:pt x="792903" y="199419"/>
                  </a:lnTo>
                  <a:lnTo>
                    <a:pt x="794135" y="191749"/>
                  </a:lnTo>
                  <a:lnTo>
                    <a:pt x="795298" y="184079"/>
                  </a:lnTo>
                  <a:lnTo>
                    <a:pt x="796442" y="176409"/>
                  </a:lnTo>
                  <a:lnTo>
                    <a:pt x="797507" y="168739"/>
                  </a:lnTo>
                  <a:lnTo>
                    <a:pt x="798558" y="161069"/>
                  </a:lnTo>
                  <a:lnTo>
                    <a:pt x="799541" y="153399"/>
                  </a:lnTo>
                  <a:lnTo>
                    <a:pt x="800501" y="145729"/>
                  </a:lnTo>
                  <a:lnTo>
                    <a:pt x="801410" y="138059"/>
                  </a:lnTo>
                  <a:lnTo>
                    <a:pt x="802286" y="130389"/>
                  </a:lnTo>
                  <a:lnTo>
                    <a:pt x="803125" y="122719"/>
                  </a:lnTo>
                  <a:lnTo>
                    <a:pt x="803922" y="115049"/>
                  </a:lnTo>
                  <a:lnTo>
                    <a:pt x="804696" y="107379"/>
                  </a:lnTo>
                  <a:lnTo>
                    <a:pt x="805420" y="99709"/>
                  </a:lnTo>
                  <a:lnTo>
                    <a:pt x="806133" y="92039"/>
                  </a:lnTo>
                  <a:lnTo>
                    <a:pt x="806789" y="84369"/>
                  </a:lnTo>
                  <a:lnTo>
                    <a:pt x="807435" y="76699"/>
                  </a:lnTo>
                  <a:lnTo>
                    <a:pt x="808038" y="69029"/>
                  </a:lnTo>
                  <a:lnTo>
                    <a:pt x="808623" y="61359"/>
                  </a:lnTo>
                  <a:lnTo>
                    <a:pt x="809176" y="53689"/>
                  </a:lnTo>
                  <a:lnTo>
                    <a:pt x="809704" y="46019"/>
                  </a:lnTo>
                  <a:lnTo>
                    <a:pt x="810211" y="38349"/>
                  </a:lnTo>
                  <a:lnTo>
                    <a:pt x="810687" y="30679"/>
                  </a:lnTo>
                  <a:lnTo>
                    <a:pt x="811151" y="23009"/>
                  </a:lnTo>
                  <a:lnTo>
                    <a:pt x="811579" y="15339"/>
                  </a:lnTo>
                  <a:lnTo>
                    <a:pt x="812000" y="7669"/>
                  </a:lnTo>
                  <a:lnTo>
                    <a:pt x="812387" y="0"/>
                  </a:lnTo>
                  <a:lnTo>
                    <a:pt x="825882" y="0"/>
                  </a:lnTo>
                  <a:lnTo>
                    <a:pt x="826268" y="7669"/>
                  </a:lnTo>
                  <a:lnTo>
                    <a:pt x="826690" y="15339"/>
                  </a:lnTo>
                  <a:lnTo>
                    <a:pt x="827118" y="23009"/>
                  </a:lnTo>
                  <a:lnTo>
                    <a:pt x="827582" y="30679"/>
                  </a:lnTo>
                  <a:lnTo>
                    <a:pt x="828058" y="38349"/>
                  </a:lnTo>
                  <a:lnTo>
                    <a:pt x="828564" y="46019"/>
                  </a:lnTo>
                  <a:lnTo>
                    <a:pt x="829093" y="53689"/>
                  </a:lnTo>
                  <a:lnTo>
                    <a:pt x="829646" y="61359"/>
                  </a:lnTo>
                  <a:lnTo>
                    <a:pt x="830231" y="69029"/>
                  </a:lnTo>
                  <a:lnTo>
                    <a:pt x="830833" y="76699"/>
                  </a:lnTo>
                  <a:lnTo>
                    <a:pt x="831480" y="84369"/>
                  </a:lnTo>
                  <a:lnTo>
                    <a:pt x="832136" y="92039"/>
                  </a:lnTo>
                  <a:lnTo>
                    <a:pt x="832849" y="99709"/>
                  </a:lnTo>
                  <a:lnTo>
                    <a:pt x="833572" y="107379"/>
                  </a:lnTo>
                  <a:lnTo>
                    <a:pt x="834347" y="115049"/>
                  </a:lnTo>
                  <a:lnTo>
                    <a:pt x="835144" y="122719"/>
                  </a:lnTo>
                  <a:lnTo>
                    <a:pt x="835983" y="130389"/>
                  </a:lnTo>
                  <a:lnTo>
                    <a:pt x="836859" y="138059"/>
                  </a:lnTo>
                  <a:lnTo>
                    <a:pt x="837767" y="145729"/>
                  </a:lnTo>
                  <a:lnTo>
                    <a:pt x="838728" y="153399"/>
                  </a:lnTo>
                  <a:lnTo>
                    <a:pt x="839710" y="161069"/>
                  </a:lnTo>
                  <a:lnTo>
                    <a:pt x="840761" y="168739"/>
                  </a:lnTo>
                  <a:lnTo>
                    <a:pt x="841827" y="176409"/>
                  </a:lnTo>
                  <a:lnTo>
                    <a:pt x="842970" y="184079"/>
                  </a:lnTo>
                  <a:lnTo>
                    <a:pt x="844134" y="191749"/>
                  </a:lnTo>
                  <a:lnTo>
                    <a:pt x="845366" y="199419"/>
                  </a:lnTo>
                  <a:lnTo>
                    <a:pt x="846635" y="207089"/>
                  </a:lnTo>
                  <a:lnTo>
                    <a:pt x="847959" y="214759"/>
                  </a:lnTo>
                  <a:lnTo>
                    <a:pt x="849340" y="222429"/>
                  </a:lnTo>
                  <a:lnTo>
                    <a:pt x="850762" y="230099"/>
                  </a:lnTo>
                  <a:lnTo>
                    <a:pt x="852262" y="237769"/>
                  </a:lnTo>
                  <a:lnTo>
                    <a:pt x="853787" y="245439"/>
                  </a:lnTo>
                  <a:lnTo>
                    <a:pt x="855412" y="253109"/>
                  </a:lnTo>
                  <a:lnTo>
                    <a:pt x="857058" y="260779"/>
                  </a:lnTo>
                  <a:lnTo>
                    <a:pt x="858804" y="268449"/>
                  </a:lnTo>
                  <a:lnTo>
                    <a:pt x="860583" y="276119"/>
                  </a:lnTo>
                  <a:lnTo>
                    <a:pt x="862448" y="283789"/>
                  </a:lnTo>
                  <a:lnTo>
                    <a:pt x="864369" y="291459"/>
                  </a:lnTo>
                  <a:lnTo>
                    <a:pt x="866357" y="299129"/>
                  </a:lnTo>
                  <a:lnTo>
                    <a:pt x="868428" y="306799"/>
                  </a:lnTo>
                  <a:lnTo>
                    <a:pt x="870545" y="314469"/>
                  </a:lnTo>
                  <a:lnTo>
                    <a:pt x="872771" y="322139"/>
                  </a:lnTo>
                  <a:lnTo>
                    <a:pt x="875022" y="329809"/>
                  </a:lnTo>
                  <a:lnTo>
                    <a:pt x="877411" y="337479"/>
                  </a:lnTo>
                  <a:lnTo>
                    <a:pt x="879825" y="345149"/>
                  </a:lnTo>
                  <a:lnTo>
                    <a:pt x="882359" y="352819"/>
                  </a:lnTo>
                  <a:lnTo>
                    <a:pt x="884944" y="360489"/>
                  </a:lnTo>
                  <a:lnTo>
                    <a:pt x="887628" y="368159"/>
                  </a:lnTo>
                  <a:lnTo>
                    <a:pt x="890391" y="375829"/>
                  </a:lnTo>
                  <a:lnTo>
                    <a:pt x="893228" y="383499"/>
                  </a:lnTo>
                  <a:lnTo>
                    <a:pt x="896175" y="391169"/>
                  </a:lnTo>
                  <a:lnTo>
                    <a:pt x="899170" y="398839"/>
                  </a:lnTo>
                  <a:lnTo>
                    <a:pt x="902306" y="406509"/>
                  </a:lnTo>
                  <a:lnTo>
                    <a:pt x="905471" y="414179"/>
                  </a:lnTo>
                  <a:lnTo>
                    <a:pt x="908795" y="421848"/>
                  </a:lnTo>
                  <a:lnTo>
                    <a:pt x="912157" y="429518"/>
                  </a:lnTo>
                  <a:lnTo>
                    <a:pt x="915651" y="437188"/>
                  </a:lnTo>
                  <a:lnTo>
                    <a:pt x="919214" y="444858"/>
                  </a:lnTo>
                  <a:lnTo>
                    <a:pt x="922881" y="452528"/>
                  </a:lnTo>
                  <a:lnTo>
                    <a:pt x="926649" y="460198"/>
                  </a:lnTo>
                  <a:lnTo>
                    <a:pt x="930493" y="467868"/>
                  </a:lnTo>
                  <a:lnTo>
                    <a:pt x="934470" y="475538"/>
                  </a:lnTo>
                  <a:lnTo>
                    <a:pt x="938492" y="483208"/>
                  </a:lnTo>
                  <a:lnTo>
                    <a:pt x="942681" y="490878"/>
                  </a:lnTo>
                  <a:lnTo>
                    <a:pt x="946902" y="498548"/>
                  </a:lnTo>
                  <a:lnTo>
                    <a:pt x="951287" y="506218"/>
                  </a:lnTo>
                  <a:lnTo>
                    <a:pt x="955722" y="513888"/>
                  </a:lnTo>
                  <a:lnTo>
                    <a:pt x="960290" y="521558"/>
                  </a:lnTo>
                  <a:lnTo>
                    <a:pt x="964941" y="529228"/>
                  </a:lnTo>
                  <a:lnTo>
                    <a:pt x="969692" y="536898"/>
                  </a:lnTo>
                  <a:lnTo>
                    <a:pt x="974559" y="544568"/>
                  </a:lnTo>
                  <a:lnTo>
                    <a:pt x="979494" y="552238"/>
                  </a:lnTo>
                  <a:lnTo>
                    <a:pt x="984575" y="559908"/>
                  </a:lnTo>
                  <a:lnTo>
                    <a:pt x="989693" y="567578"/>
                  </a:lnTo>
                  <a:lnTo>
                    <a:pt x="994987" y="575248"/>
                  </a:lnTo>
                  <a:lnTo>
                    <a:pt x="1000313" y="582918"/>
                  </a:lnTo>
                  <a:lnTo>
                    <a:pt x="1005790" y="590588"/>
                  </a:lnTo>
                  <a:lnTo>
                    <a:pt x="1011326" y="598258"/>
                  </a:lnTo>
                  <a:lnTo>
                    <a:pt x="1016979" y="605928"/>
                  </a:lnTo>
                  <a:lnTo>
                    <a:pt x="1022719" y="613598"/>
                  </a:lnTo>
                  <a:lnTo>
                    <a:pt x="1028544" y="621268"/>
                  </a:lnTo>
                  <a:lnTo>
                    <a:pt x="1034484" y="628938"/>
                  </a:lnTo>
                  <a:lnTo>
                    <a:pt x="1040477" y="636608"/>
                  </a:lnTo>
                  <a:lnTo>
                    <a:pt x="1046611" y="644278"/>
                  </a:lnTo>
                  <a:lnTo>
                    <a:pt x="1052772" y="651948"/>
                  </a:lnTo>
                  <a:lnTo>
                    <a:pt x="1059085" y="659618"/>
                  </a:lnTo>
                  <a:lnTo>
                    <a:pt x="1065430" y="667288"/>
                  </a:lnTo>
                  <a:lnTo>
                    <a:pt x="1071893" y="674958"/>
                  </a:lnTo>
                  <a:lnTo>
                    <a:pt x="1078412" y="682628"/>
                  </a:lnTo>
                  <a:lnTo>
                    <a:pt x="1085018" y="690298"/>
                  </a:lnTo>
                  <a:lnTo>
                    <a:pt x="1091701" y="697968"/>
                  </a:lnTo>
                  <a:lnTo>
                    <a:pt x="1098442" y="705638"/>
                  </a:lnTo>
                  <a:lnTo>
                    <a:pt x="1105277" y="713308"/>
                  </a:lnTo>
                  <a:lnTo>
                    <a:pt x="1112144" y="720978"/>
                  </a:lnTo>
                  <a:lnTo>
                    <a:pt x="1119118" y="728648"/>
                  </a:lnTo>
                  <a:lnTo>
                    <a:pt x="1126112" y="736318"/>
                  </a:lnTo>
                  <a:lnTo>
                    <a:pt x="1133202" y="743988"/>
                  </a:lnTo>
                  <a:lnTo>
                    <a:pt x="1140318" y="751658"/>
                  </a:lnTo>
                  <a:lnTo>
                    <a:pt x="1147504" y="759328"/>
                  </a:lnTo>
                  <a:lnTo>
                    <a:pt x="1154727" y="766998"/>
                  </a:lnTo>
                  <a:lnTo>
                    <a:pt x="1161997" y="774668"/>
                  </a:lnTo>
                  <a:lnTo>
                    <a:pt x="1169311" y="782338"/>
                  </a:lnTo>
                  <a:lnTo>
                    <a:pt x="1176653" y="790008"/>
                  </a:lnTo>
                  <a:lnTo>
                    <a:pt x="1184041" y="797678"/>
                  </a:lnTo>
                  <a:lnTo>
                    <a:pt x="1191442" y="805348"/>
                  </a:lnTo>
                  <a:lnTo>
                    <a:pt x="1198889" y="813018"/>
                  </a:lnTo>
                  <a:lnTo>
                    <a:pt x="1206341" y="820688"/>
                  </a:lnTo>
                  <a:lnTo>
                    <a:pt x="1213821" y="828358"/>
                  </a:lnTo>
                  <a:lnTo>
                    <a:pt x="1221307" y="836027"/>
                  </a:lnTo>
                  <a:lnTo>
                    <a:pt x="1228807" y="843697"/>
                  </a:lnTo>
                  <a:lnTo>
                    <a:pt x="1236309" y="851367"/>
                  </a:lnTo>
                  <a:lnTo>
                    <a:pt x="1243813" y="859037"/>
                  </a:lnTo>
                  <a:lnTo>
                    <a:pt x="1251311" y="866707"/>
                  </a:lnTo>
                  <a:lnTo>
                    <a:pt x="1258806" y="874377"/>
                  </a:lnTo>
                  <a:lnTo>
                    <a:pt x="1266280" y="882047"/>
                  </a:lnTo>
                  <a:lnTo>
                    <a:pt x="1273751" y="889717"/>
                  </a:lnTo>
                  <a:lnTo>
                    <a:pt x="1281184" y="897387"/>
                  </a:lnTo>
                  <a:lnTo>
                    <a:pt x="1288606" y="905057"/>
                  </a:lnTo>
                  <a:lnTo>
                    <a:pt x="1295986" y="912727"/>
                  </a:lnTo>
                  <a:lnTo>
                    <a:pt x="1303341" y="920397"/>
                  </a:lnTo>
                  <a:lnTo>
                    <a:pt x="1310654" y="928067"/>
                  </a:lnTo>
                  <a:lnTo>
                    <a:pt x="1317922" y="935737"/>
                  </a:lnTo>
                  <a:lnTo>
                    <a:pt x="1325153" y="943407"/>
                  </a:lnTo>
                  <a:lnTo>
                    <a:pt x="1332315" y="951077"/>
                  </a:lnTo>
                  <a:lnTo>
                    <a:pt x="1339452" y="958747"/>
                  </a:lnTo>
                  <a:lnTo>
                    <a:pt x="1346490" y="966417"/>
                  </a:lnTo>
                  <a:lnTo>
                    <a:pt x="1353507" y="974087"/>
                  </a:lnTo>
                  <a:lnTo>
                    <a:pt x="1360413" y="981757"/>
                  </a:lnTo>
                  <a:lnTo>
                    <a:pt x="1367283" y="989427"/>
                  </a:lnTo>
                  <a:lnTo>
                    <a:pt x="1374055" y="997097"/>
                  </a:lnTo>
                  <a:lnTo>
                    <a:pt x="1380762" y="1004767"/>
                  </a:lnTo>
                  <a:lnTo>
                    <a:pt x="1387386" y="1012437"/>
                  </a:lnTo>
                  <a:lnTo>
                    <a:pt x="1393914" y="1020107"/>
                  </a:lnTo>
                  <a:lnTo>
                    <a:pt x="1400380" y="1027777"/>
                  </a:lnTo>
                  <a:lnTo>
                    <a:pt x="1406713" y="1035447"/>
                  </a:lnTo>
                  <a:lnTo>
                    <a:pt x="1413011" y="1043117"/>
                  </a:lnTo>
                  <a:lnTo>
                    <a:pt x="1419137" y="1050787"/>
                  </a:lnTo>
                  <a:lnTo>
                    <a:pt x="1425229" y="1058457"/>
                  </a:lnTo>
                  <a:lnTo>
                    <a:pt x="1431161" y="1066127"/>
                  </a:lnTo>
                  <a:lnTo>
                    <a:pt x="1437030" y="1073797"/>
                  </a:lnTo>
                  <a:lnTo>
                    <a:pt x="1442766" y="1081467"/>
                  </a:lnTo>
                  <a:lnTo>
                    <a:pt x="1448402" y="1089137"/>
                  </a:lnTo>
                  <a:lnTo>
                    <a:pt x="1453935" y="1096807"/>
                  </a:lnTo>
                  <a:lnTo>
                    <a:pt x="1459328" y="1104477"/>
                  </a:lnTo>
                  <a:lnTo>
                    <a:pt x="1464653" y="1112147"/>
                  </a:lnTo>
                  <a:lnTo>
                    <a:pt x="1469796" y="1119817"/>
                  </a:lnTo>
                  <a:lnTo>
                    <a:pt x="1474901" y="1127487"/>
                  </a:lnTo>
                  <a:lnTo>
                    <a:pt x="1479794" y="1135157"/>
                  </a:lnTo>
                  <a:lnTo>
                    <a:pt x="1484642" y="1142827"/>
                  </a:lnTo>
                  <a:lnTo>
                    <a:pt x="1489314" y="1150497"/>
                  </a:lnTo>
                  <a:lnTo>
                    <a:pt x="1493902" y="1158167"/>
                  </a:lnTo>
                  <a:lnTo>
                    <a:pt x="1498351" y="1165837"/>
                  </a:lnTo>
                  <a:lnTo>
                    <a:pt x="1502677" y="1173507"/>
                  </a:lnTo>
                  <a:lnTo>
                    <a:pt x="1506902" y="1181177"/>
                  </a:lnTo>
                  <a:lnTo>
                    <a:pt x="1510966" y="1188847"/>
                  </a:lnTo>
                  <a:lnTo>
                    <a:pt x="1514968" y="1196517"/>
                  </a:lnTo>
                  <a:lnTo>
                    <a:pt x="1518770" y="1204187"/>
                  </a:lnTo>
                  <a:lnTo>
                    <a:pt x="1522534" y="1211857"/>
                  </a:lnTo>
                  <a:lnTo>
                    <a:pt x="1526096" y="1219527"/>
                  </a:lnTo>
                  <a:lnTo>
                    <a:pt x="1529602" y="1227197"/>
                  </a:lnTo>
                  <a:lnTo>
                    <a:pt x="1532949" y="1234867"/>
                  </a:lnTo>
                  <a:lnTo>
                    <a:pt x="1536204" y="1242537"/>
                  </a:lnTo>
                  <a:lnTo>
                    <a:pt x="1539339" y="1250206"/>
                  </a:lnTo>
                  <a:lnTo>
                    <a:pt x="1542349" y="1257876"/>
                  </a:lnTo>
                  <a:lnTo>
                    <a:pt x="1545278" y="1265546"/>
                  </a:lnTo>
                  <a:lnTo>
                    <a:pt x="1548051" y="1273216"/>
                  </a:lnTo>
                  <a:lnTo>
                    <a:pt x="1550781" y="1280886"/>
                  </a:lnTo>
                  <a:lnTo>
                    <a:pt x="1553327" y="1288556"/>
                  </a:lnTo>
                  <a:lnTo>
                    <a:pt x="1555839" y="1296226"/>
                  </a:lnTo>
                  <a:lnTo>
                    <a:pt x="1558193" y="1303896"/>
                  </a:lnTo>
                  <a:lnTo>
                    <a:pt x="1560491" y="1311566"/>
                  </a:lnTo>
                  <a:lnTo>
                    <a:pt x="1562668" y="1319236"/>
                  </a:lnTo>
                  <a:lnTo>
                    <a:pt x="1564764" y="1326906"/>
                  </a:lnTo>
                  <a:lnTo>
                    <a:pt x="1566775" y="1334576"/>
                  </a:lnTo>
                  <a:lnTo>
                    <a:pt x="1568680" y="1342246"/>
                  </a:lnTo>
                  <a:lnTo>
                    <a:pt x="1570534" y="1349916"/>
                  </a:lnTo>
                  <a:lnTo>
                    <a:pt x="1572263" y="1357586"/>
                  </a:lnTo>
                  <a:lnTo>
                    <a:pt x="1573966" y="1365256"/>
                  </a:lnTo>
                  <a:lnTo>
                    <a:pt x="1575535" y="1372926"/>
                  </a:lnTo>
                  <a:lnTo>
                    <a:pt x="1577079" y="1380596"/>
                  </a:lnTo>
                  <a:lnTo>
                    <a:pt x="1578522" y="1388266"/>
                  </a:lnTo>
                  <a:lnTo>
                    <a:pt x="1579921" y="1395936"/>
                  </a:lnTo>
                  <a:lnTo>
                    <a:pt x="1581248" y="1403606"/>
                  </a:lnTo>
                  <a:lnTo>
                    <a:pt x="1582517" y="1411276"/>
                  </a:lnTo>
                  <a:lnTo>
                    <a:pt x="1583738" y="1418946"/>
                  </a:lnTo>
                  <a:lnTo>
                    <a:pt x="1584891" y="1426616"/>
                  </a:lnTo>
                  <a:lnTo>
                    <a:pt x="1586017" y="1434286"/>
                  </a:lnTo>
                  <a:lnTo>
                    <a:pt x="1587068" y="1441956"/>
                  </a:lnTo>
                  <a:lnTo>
                    <a:pt x="1588106" y="1449626"/>
                  </a:lnTo>
                  <a:lnTo>
                    <a:pt x="1589074" y="1457296"/>
                  </a:lnTo>
                  <a:lnTo>
                    <a:pt x="1590027" y="1464966"/>
                  </a:lnTo>
                  <a:lnTo>
                    <a:pt x="1590932" y="1472636"/>
                  </a:lnTo>
                  <a:lnTo>
                    <a:pt x="1591814" y="1480306"/>
                  </a:lnTo>
                  <a:lnTo>
                    <a:pt x="1592664" y="1487976"/>
                  </a:lnTo>
                  <a:lnTo>
                    <a:pt x="1593488" y="1495646"/>
                  </a:lnTo>
                  <a:lnTo>
                    <a:pt x="1594293" y="1503316"/>
                  </a:lnTo>
                  <a:lnTo>
                    <a:pt x="1595070" y="1510986"/>
                  </a:lnTo>
                  <a:lnTo>
                    <a:pt x="1595839" y="1518656"/>
                  </a:lnTo>
                  <a:lnTo>
                    <a:pt x="1596580" y="1526326"/>
                  </a:lnTo>
                  <a:lnTo>
                    <a:pt x="1597317" y="1533996"/>
                  </a:lnTo>
                  <a:lnTo>
                    <a:pt x="1598036" y="1541666"/>
                  </a:lnTo>
                  <a:lnTo>
                    <a:pt x="1598750" y="1549336"/>
                  </a:lnTo>
                  <a:lnTo>
                    <a:pt x="1599454" y="1557006"/>
                  </a:lnTo>
                  <a:lnTo>
                    <a:pt x="1600154" y="1564676"/>
                  </a:lnTo>
                  <a:lnTo>
                    <a:pt x="1600850" y="1572346"/>
                  </a:lnTo>
                  <a:lnTo>
                    <a:pt x="1601543" y="1580016"/>
                  </a:lnTo>
                  <a:lnTo>
                    <a:pt x="1602234" y="1587686"/>
                  </a:lnTo>
                  <a:lnTo>
                    <a:pt x="1602927" y="1595356"/>
                  </a:lnTo>
                  <a:lnTo>
                    <a:pt x="1603620" y="1603026"/>
                  </a:lnTo>
                  <a:lnTo>
                    <a:pt x="1604317" y="1610696"/>
                  </a:lnTo>
                  <a:lnTo>
                    <a:pt x="1605016" y="1618366"/>
                  </a:lnTo>
                  <a:lnTo>
                    <a:pt x="1605720" y="1626036"/>
                  </a:lnTo>
                  <a:lnTo>
                    <a:pt x="1606428" y="1633706"/>
                  </a:lnTo>
                  <a:lnTo>
                    <a:pt x="1607142" y="1641376"/>
                  </a:lnTo>
                  <a:lnTo>
                    <a:pt x="1607862" y="1649046"/>
                  </a:lnTo>
                  <a:lnTo>
                    <a:pt x="1608587" y="1656716"/>
                  </a:lnTo>
                  <a:lnTo>
                    <a:pt x="1609321" y="1664385"/>
                  </a:lnTo>
                  <a:lnTo>
                    <a:pt x="1610057" y="1672055"/>
                  </a:lnTo>
                  <a:lnTo>
                    <a:pt x="1610804" y="1679725"/>
                  </a:lnTo>
                  <a:lnTo>
                    <a:pt x="1611552" y="1687395"/>
                  </a:lnTo>
                  <a:lnTo>
                    <a:pt x="1612311" y="1695065"/>
                  </a:lnTo>
                  <a:lnTo>
                    <a:pt x="1613072" y="1702735"/>
                  </a:lnTo>
                  <a:lnTo>
                    <a:pt x="1613840" y="1710405"/>
                  </a:lnTo>
                  <a:lnTo>
                    <a:pt x="1614611" y="1718075"/>
                  </a:lnTo>
                  <a:lnTo>
                    <a:pt x="1615387" y="1725745"/>
                  </a:lnTo>
                  <a:lnTo>
                    <a:pt x="1616165" y="1733415"/>
                  </a:lnTo>
                  <a:lnTo>
                    <a:pt x="1616946" y="1741085"/>
                  </a:lnTo>
                  <a:lnTo>
                    <a:pt x="1617728" y="1748755"/>
                  </a:lnTo>
                  <a:lnTo>
                    <a:pt x="1618511" y="1756425"/>
                  </a:lnTo>
                  <a:lnTo>
                    <a:pt x="1619293" y="1764095"/>
                  </a:lnTo>
                  <a:lnTo>
                    <a:pt x="1620074" y="1771765"/>
                  </a:lnTo>
                  <a:lnTo>
                    <a:pt x="1620852" y="1779435"/>
                  </a:lnTo>
                  <a:lnTo>
                    <a:pt x="1621627" y="1787105"/>
                  </a:lnTo>
                  <a:lnTo>
                    <a:pt x="1622396" y="1794775"/>
                  </a:lnTo>
                  <a:lnTo>
                    <a:pt x="1623160" y="1802445"/>
                  </a:lnTo>
                  <a:lnTo>
                    <a:pt x="1623917" y="1810115"/>
                  </a:lnTo>
                  <a:lnTo>
                    <a:pt x="1624664" y="1817785"/>
                  </a:lnTo>
                  <a:lnTo>
                    <a:pt x="1625405" y="1825455"/>
                  </a:lnTo>
                  <a:lnTo>
                    <a:pt x="1626129" y="1833125"/>
                  </a:lnTo>
                  <a:lnTo>
                    <a:pt x="1626850" y="1840795"/>
                  </a:lnTo>
                  <a:lnTo>
                    <a:pt x="1627547" y="1848465"/>
                  </a:lnTo>
                  <a:lnTo>
                    <a:pt x="1628239" y="1856135"/>
                  </a:lnTo>
                  <a:lnTo>
                    <a:pt x="1628908" y="1863805"/>
                  </a:lnTo>
                  <a:lnTo>
                    <a:pt x="1629566" y="1871475"/>
                  </a:lnTo>
                  <a:lnTo>
                    <a:pt x="1630203" y="1879145"/>
                  </a:lnTo>
                  <a:lnTo>
                    <a:pt x="1630822" y="1886815"/>
                  </a:lnTo>
                  <a:lnTo>
                    <a:pt x="1631424" y="1894485"/>
                  </a:lnTo>
                  <a:lnTo>
                    <a:pt x="1631998" y="1902155"/>
                  </a:lnTo>
                  <a:lnTo>
                    <a:pt x="1632562" y="1909825"/>
                  </a:lnTo>
                  <a:lnTo>
                    <a:pt x="1633089" y="1917495"/>
                  </a:lnTo>
                  <a:lnTo>
                    <a:pt x="1633608" y="1925165"/>
                  </a:lnTo>
                  <a:lnTo>
                    <a:pt x="1634086" y="1932835"/>
                  </a:lnTo>
                  <a:lnTo>
                    <a:pt x="1634554" y="1940505"/>
                  </a:lnTo>
                  <a:lnTo>
                    <a:pt x="1634985" y="1948175"/>
                  </a:lnTo>
                  <a:lnTo>
                    <a:pt x="1635398" y="1955845"/>
                  </a:lnTo>
                  <a:lnTo>
                    <a:pt x="1635781" y="1963515"/>
                  </a:lnTo>
                  <a:lnTo>
                    <a:pt x="1636136" y="1971185"/>
                  </a:lnTo>
                  <a:lnTo>
                    <a:pt x="1636471" y="1978855"/>
                  </a:lnTo>
                  <a:lnTo>
                    <a:pt x="1636767" y="1986525"/>
                  </a:lnTo>
                  <a:lnTo>
                    <a:pt x="1637051" y="1994195"/>
                  </a:lnTo>
                  <a:lnTo>
                    <a:pt x="1637287" y="2001865"/>
                  </a:lnTo>
                  <a:lnTo>
                    <a:pt x="1637515" y="2009535"/>
                  </a:lnTo>
                  <a:lnTo>
                    <a:pt x="1637697" y="2017205"/>
                  </a:lnTo>
                  <a:lnTo>
                    <a:pt x="1637865" y="2024875"/>
                  </a:lnTo>
                  <a:lnTo>
                    <a:pt x="1637996" y="2032545"/>
                  </a:lnTo>
                  <a:lnTo>
                    <a:pt x="1638105" y="2040215"/>
                  </a:lnTo>
                  <a:lnTo>
                    <a:pt x="1638186" y="2047885"/>
                  </a:lnTo>
                  <a:lnTo>
                    <a:pt x="1638236" y="2055555"/>
                  </a:lnTo>
                  <a:lnTo>
                    <a:pt x="1638269" y="2063225"/>
                  </a:lnTo>
                  <a:lnTo>
                    <a:pt x="1638263" y="2070895"/>
                  </a:lnTo>
                  <a:lnTo>
                    <a:pt x="1638248" y="2078564"/>
                  </a:lnTo>
                  <a:lnTo>
                    <a:pt x="1638188" y="2086234"/>
                  </a:lnTo>
                  <a:lnTo>
                    <a:pt x="1638120" y="2093904"/>
                  </a:lnTo>
                  <a:lnTo>
                    <a:pt x="1638015" y="2101574"/>
                  </a:lnTo>
                  <a:lnTo>
                    <a:pt x="1637896" y="2109244"/>
                  </a:lnTo>
                  <a:lnTo>
                    <a:pt x="1637749" y="2116914"/>
                  </a:lnTo>
                  <a:lnTo>
                    <a:pt x="1637581" y="2124584"/>
                  </a:lnTo>
                  <a:lnTo>
                    <a:pt x="1637395" y="2132254"/>
                  </a:lnTo>
                  <a:lnTo>
                    <a:pt x="1637182" y="2139924"/>
                  </a:lnTo>
                  <a:lnTo>
                    <a:pt x="1636958" y="2147594"/>
                  </a:lnTo>
                  <a:lnTo>
                    <a:pt x="1636703" y="2155264"/>
                  </a:lnTo>
                  <a:lnTo>
                    <a:pt x="1636441" y="2162934"/>
                  </a:lnTo>
                  <a:lnTo>
                    <a:pt x="1636149" y="2170604"/>
                  </a:lnTo>
                  <a:lnTo>
                    <a:pt x="1635849" y="2178274"/>
                  </a:lnTo>
                  <a:lnTo>
                    <a:pt x="1635525" y="2185944"/>
                  </a:lnTo>
                  <a:lnTo>
                    <a:pt x="1635189" y="2193614"/>
                  </a:lnTo>
                  <a:lnTo>
                    <a:pt x="1634836" y="2201284"/>
                  </a:lnTo>
                  <a:lnTo>
                    <a:pt x="1634466" y="2208954"/>
                  </a:lnTo>
                  <a:lnTo>
                    <a:pt x="1634085" y="2216624"/>
                  </a:lnTo>
                  <a:lnTo>
                    <a:pt x="1633684" y="2224294"/>
                  </a:lnTo>
                  <a:lnTo>
                    <a:pt x="1633277" y="2231964"/>
                  </a:lnTo>
                  <a:lnTo>
                    <a:pt x="1632845" y="2239634"/>
                  </a:lnTo>
                  <a:lnTo>
                    <a:pt x="1632409" y="2247304"/>
                  </a:lnTo>
                  <a:lnTo>
                    <a:pt x="1631951" y="2254974"/>
                  </a:lnTo>
                  <a:lnTo>
                    <a:pt x="1631485" y="2262644"/>
                  </a:lnTo>
                  <a:lnTo>
                    <a:pt x="1631002" y="2270314"/>
                  </a:lnTo>
                  <a:lnTo>
                    <a:pt x="1630506" y="2277984"/>
                  </a:lnTo>
                  <a:lnTo>
                    <a:pt x="1629997" y="2285654"/>
                  </a:lnTo>
                  <a:lnTo>
                    <a:pt x="1629471" y="2293324"/>
                  </a:lnTo>
                  <a:lnTo>
                    <a:pt x="1628935" y="2300994"/>
                  </a:lnTo>
                  <a:lnTo>
                    <a:pt x="1628375" y="2308664"/>
                  </a:lnTo>
                  <a:lnTo>
                    <a:pt x="1627811" y="2316334"/>
                  </a:lnTo>
                  <a:lnTo>
                    <a:pt x="1627216" y="2324004"/>
                  </a:lnTo>
                  <a:lnTo>
                    <a:pt x="1626615" y="2331674"/>
                  </a:lnTo>
                  <a:lnTo>
                    <a:pt x="1625986" y="2339344"/>
                  </a:lnTo>
                  <a:lnTo>
                    <a:pt x="1625345" y="2347014"/>
                  </a:lnTo>
                  <a:lnTo>
                    <a:pt x="1624679" y="2354684"/>
                  </a:lnTo>
                  <a:lnTo>
                    <a:pt x="1623991" y="2362354"/>
                  </a:lnTo>
                  <a:lnTo>
                    <a:pt x="1623284" y="2370024"/>
                  </a:lnTo>
                  <a:lnTo>
                    <a:pt x="1622544" y="2377694"/>
                  </a:lnTo>
                  <a:lnTo>
                    <a:pt x="1621790" y="2385364"/>
                  </a:lnTo>
                  <a:lnTo>
                    <a:pt x="1620992" y="2393034"/>
                  </a:lnTo>
                  <a:lnTo>
                    <a:pt x="1620184" y="2400704"/>
                  </a:lnTo>
                  <a:lnTo>
                    <a:pt x="1619321" y="2408374"/>
                  </a:lnTo>
                  <a:lnTo>
                    <a:pt x="1618444" y="2416044"/>
                  </a:lnTo>
                  <a:lnTo>
                    <a:pt x="1617517" y="2423714"/>
                  </a:lnTo>
                  <a:lnTo>
                    <a:pt x="1616561" y="2431384"/>
                  </a:lnTo>
                  <a:lnTo>
                    <a:pt x="1615563" y="2439054"/>
                  </a:lnTo>
                  <a:lnTo>
                    <a:pt x="1614519" y="2446724"/>
                  </a:lnTo>
                  <a:lnTo>
                    <a:pt x="1613442" y="2454394"/>
                  </a:lnTo>
                  <a:lnTo>
                    <a:pt x="1612300" y="2462064"/>
                  </a:lnTo>
                  <a:lnTo>
                    <a:pt x="1611136" y="2469734"/>
                  </a:lnTo>
                  <a:lnTo>
                    <a:pt x="1609884" y="2477404"/>
                  </a:lnTo>
                  <a:lnTo>
                    <a:pt x="1608615" y="2485074"/>
                  </a:lnTo>
                  <a:lnTo>
                    <a:pt x="1607252" y="2492743"/>
                  </a:lnTo>
                  <a:lnTo>
                    <a:pt x="1605858" y="2500413"/>
                  </a:lnTo>
                  <a:lnTo>
                    <a:pt x="1604383" y="2508083"/>
                  </a:lnTo>
                  <a:lnTo>
                    <a:pt x="1602853" y="2515753"/>
                  </a:lnTo>
                  <a:lnTo>
                    <a:pt x="1601257" y="2523423"/>
                  </a:lnTo>
                  <a:lnTo>
                    <a:pt x="1599579" y="2531093"/>
                  </a:lnTo>
                  <a:lnTo>
                    <a:pt x="1597852" y="2538763"/>
                  </a:lnTo>
                  <a:lnTo>
                    <a:pt x="1596013" y="2546433"/>
                  </a:lnTo>
                  <a:lnTo>
                    <a:pt x="1594147" y="2554103"/>
                  </a:lnTo>
                  <a:lnTo>
                    <a:pt x="1592136" y="2561773"/>
                  </a:lnTo>
                  <a:lnTo>
                    <a:pt x="1590097" y="2569443"/>
                  </a:lnTo>
                  <a:lnTo>
                    <a:pt x="1587926" y="2577113"/>
                  </a:lnTo>
                  <a:lnTo>
                    <a:pt x="1585700" y="2584783"/>
                  </a:lnTo>
                  <a:lnTo>
                    <a:pt x="1583364" y="2592453"/>
                  </a:lnTo>
                  <a:lnTo>
                    <a:pt x="1580940" y="2600123"/>
                  </a:lnTo>
                  <a:lnTo>
                    <a:pt x="1578430" y="2607793"/>
                  </a:lnTo>
                  <a:lnTo>
                    <a:pt x="1575797" y="2615463"/>
                  </a:lnTo>
                  <a:lnTo>
                    <a:pt x="1573107" y="2623133"/>
                  </a:lnTo>
                  <a:lnTo>
                    <a:pt x="1570255" y="2630803"/>
                  </a:lnTo>
                  <a:lnTo>
                    <a:pt x="1567370" y="2638473"/>
                  </a:lnTo>
                  <a:lnTo>
                    <a:pt x="1564298" y="2646143"/>
                  </a:lnTo>
                  <a:lnTo>
                    <a:pt x="1561183" y="2653813"/>
                  </a:lnTo>
                  <a:lnTo>
                    <a:pt x="1557910" y="2661483"/>
                  </a:lnTo>
                  <a:lnTo>
                    <a:pt x="1554558" y="2669153"/>
                  </a:lnTo>
                  <a:lnTo>
                    <a:pt x="1551081" y="2676823"/>
                  </a:lnTo>
                  <a:lnTo>
                    <a:pt x="1547485" y="2684493"/>
                  </a:lnTo>
                  <a:lnTo>
                    <a:pt x="1543798" y="2692163"/>
                  </a:lnTo>
                  <a:lnTo>
                    <a:pt x="1539953" y="2699833"/>
                  </a:lnTo>
                  <a:lnTo>
                    <a:pt x="1536054" y="2707503"/>
                  </a:lnTo>
                  <a:lnTo>
                    <a:pt x="1531956" y="2715173"/>
                  </a:lnTo>
                  <a:lnTo>
                    <a:pt x="1527821" y="2722843"/>
                  </a:lnTo>
                  <a:lnTo>
                    <a:pt x="1523489" y="2730513"/>
                  </a:lnTo>
                  <a:lnTo>
                    <a:pt x="1519099" y="2738183"/>
                  </a:lnTo>
                  <a:lnTo>
                    <a:pt x="1514549" y="2745853"/>
                  </a:lnTo>
                  <a:lnTo>
                    <a:pt x="1509903" y="2753523"/>
                  </a:lnTo>
                  <a:lnTo>
                    <a:pt x="1505137" y="2761193"/>
                  </a:lnTo>
                  <a:lnTo>
                    <a:pt x="1500236" y="2768863"/>
                  </a:lnTo>
                  <a:lnTo>
                    <a:pt x="1495254" y="2776533"/>
                  </a:lnTo>
                  <a:lnTo>
                    <a:pt x="1490102" y="2784203"/>
                  </a:lnTo>
                  <a:lnTo>
                    <a:pt x="1484906" y="2791873"/>
                  </a:lnTo>
                  <a:lnTo>
                    <a:pt x="1479507" y="2799543"/>
                  </a:lnTo>
                  <a:lnTo>
                    <a:pt x="1474070" y="2807213"/>
                  </a:lnTo>
                  <a:lnTo>
                    <a:pt x="1468460" y="2814883"/>
                  </a:lnTo>
                  <a:lnTo>
                    <a:pt x="1462784" y="2822553"/>
                  </a:lnTo>
                  <a:lnTo>
                    <a:pt x="1456974" y="2830223"/>
                  </a:lnTo>
                  <a:lnTo>
                    <a:pt x="1451066" y="2837893"/>
                  </a:lnTo>
                  <a:lnTo>
                    <a:pt x="1445062" y="2845563"/>
                  </a:lnTo>
                  <a:lnTo>
                    <a:pt x="1438932" y="2853233"/>
                  </a:lnTo>
                  <a:lnTo>
                    <a:pt x="1432742" y="2860903"/>
                  </a:lnTo>
                  <a:lnTo>
                    <a:pt x="1426400" y="2868573"/>
                  </a:lnTo>
                  <a:lnTo>
                    <a:pt x="1420027" y="2876243"/>
                  </a:lnTo>
                  <a:lnTo>
                    <a:pt x="1413491" y="2883913"/>
                  </a:lnTo>
                  <a:lnTo>
                    <a:pt x="1406921" y="2891583"/>
                  </a:lnTo>
                  <a:lnTo>
                    <a:pt x="1400226" y="2899253"/>
                  </a:lnTo>
                  <a:lnTo>
                    <a:pt x="1393474" y="2906922"/>
                  </a:lnTo>
                  <a:lnTo>
                    <a:pt x="1386631" y="2914592"/>
                  </a:lnTo>
                  <a:lnTo>
                    <a:pt x="1379711" y="2922262"/>
                  </a:lnTo>
                  <a:lnTo>
                    <a:pt x="1372731" y="2929932"/>
                  </a:lnTo>
                  <a:lnTo>
                    <a:pt x="1365659" y="2937602"/>
                  </a:lnTo>
                  <a:lnTo>
                    <a:pt x="1358555" y="2945272"/>
                  </a:lnTo>
                  <a:lnTo>
                    <a:pt x="1351348" y="2952942"/>
                  </a:lnTo>
                  <a:lnTo>
                    <a:pt x="1344122" y="2960612"/>
                  </a:lnTo>
                  <a:lnTo>
                    <a:pt x="1336806" y="2968282"/>
                  </a:lnTo>
                  <a:lnTo>
                    <a:pt x="1329467" y="2975952"/>
                  </a:lnTo>
                  <a:lnTo>
                    <a:pt x="1322065" y="2983622"/>
                  </a:lnTo>
                  <a:lnTo>
                    <a:pt x="1314632" y="2991292"/>
                  </a:lnTo>
                  <a:lnTo>
                    <a:pt x="1307158" y="2998962"/>
                  </a:lnTo>
                  <a:lnTo>
                    <a:pt x="1299648" y="3006632"/>
                  </a:lnTo>
                  <a:lnTo>
                    <a:pt x="1292116" y="3014302"/>
                  </a:lnTo>
                  <a:lnTo>
                    <a:pt x="1284549" y="3021972"/>
                  </a:lnTo>
                  <a:lnTo>
                    <a:pt x="1276973" y="3029642"/>
                  </a:lnTo>
                  <a:lnTo>
                    <a:pt x="1269369" y="3037312"/>
                  </a:lnTo>
                  <a:lnTo>
                    <a:pt x="1261761" y="3044982"/>
                  </a:lnTo>
                  <a:lnTo>
                    <a:pt x="1254139" y="3052652"/>
                  </a:lnTo>
                  <a:lnTo>
                    <a:pt x="1246518" y="3060322"/>
                  </a:lnTo>
                  <a:lnTo>
                    <a:pt x="1238895" y="3067992"/>
                  </a:lnTo>
                  <a:lnTo>
                    <a:pt x="1231279" y="3075662"/>
                  </a:lnTo>
                  <a:lnTo>
                    <a:pt x="1223669" y="3083332"/>
                  </a:lnTo>
                  <a:lnTo>
                    <a:pt x="1216076" y="3091002"/>
                  </a:lnTo>
                  <a:lnTo>
                    <a:pt x="1208493" y="3098672"/>
                  </a:lnTo>
                  <a:lnTo>
                    <a:pt x="1200943" y="3106342"/>
                  </a:lnTo>
                  <a:lnTo>
                    <a:pt x="1193400" y="3114012"/>
                  </a:lnTo>
                  <a:lnTo>
                    <a:pt x="1185909" y="3121682"/>
                  </a:lnTo>
                  <a:lnTo>
                    <a:pt x="1178432" y="3129352"/>
                  </a:lnTo>
                  <a:lnTo>
                    <a:pt x="1171007" y="3137022"/>
                  </a:lnTo>
                  <a:lnTo>
                    <a:pt x="1163611" y="3144692"/>
                  </a:lnTo>
                  <a:lnTo>
                    <a:pt x="1156264" y="3152362"/>
                  </a:lnTo>
                  <a:lnTo>
                    <a:pt x="1148966" y="3160032"/>
                  </a:lnTo>
                  <a:lnTo>
                    <a:pt x="1141708" y="3167702"/>
                  </a:lnTo>
                  <a:lnTo>
                    <a:pt x="1134525" y="3175372"/>
                  </a:lnTo>
                  <a:lnTo>
                    <a:pt x="1127368" y="3183042"/>
                  </a:lnTo>
                  <a:lnTo>
                    <a:pt x="1120312" y="3190712"/>
                  </a:lnTo>
                  <a:lnTo>
                    <a:pt x="1113277" y="3198382"/>
                  </a:lnTo>
                  <a:lnTo>
                    <a:pt x="1106353" y="3206052"/>
                  </a:lnTo>
                  <a:lnTo>
                    <a:pt x="1099463" y="3213722"/>
                  </a:lnTo>
                  <a:lnTo>
                    <a:pt x="1092669" y="3221392"/>
                  </a:lnTo>
                  <a:lnTo>
                    <a:pt x="1085936" y="3229062"/>
                  </a:lnTo>
                  <a:lnTo>
                    <a:pt x="1079282" y="3236732"/>
                  </a:lnTo>
                  <a:lnTo>
                    <a:pt x="1072717" y="3244402"/>
                  </a:lnTo>
                  <a:lnTo>
                    <a:pt x="1066210" y="3252072"/>
                  </a:lnTo>
                  <a:lnTo>
                    <a:pt x="1059824" y="3259742"/>
                  </a:lnTo>
                  <a:lnTo>
                    <a:pt x="1053471" y="3267412"/>
                  </a:lnTo>
                  <a:lnTo>
                    <a:pt x="1047272" y="3275082"/>
                  </a:lnTo>
                  <a:lnTo>
                    <a:pt x="1041102" y="3282752"/>
                  </a:lnTo>
                  <a:lnTo>
                    <a:pt x="1035075" y="3290422"/>
                  </a:lnTo>
                  <a:lnTo>
                    <a:pt x="1029102" y="3298092"/>
                  </a:lnTo>
                  <a:lnTo>
                    <a:pt x="1023246" y="3305762"/>
                  </a:lnTo>
                  <a:lnTo>
                    <a:pt x="1017476" y="3313432"/>
                  </a:lnTo>
                  <a:lnTo>
                    <a:pt x="1011795" y="3321101"/>
                  </a:lnTo>
                  <a:lnTo>
                    <a:pt x="1006233" y="3328771"/>
                  </a:lnTo>
                  <a:lnTo>
                    <a:pt x="1000731" y="3336441"/>
                  </a:lnTo>
                  <a:lnTo>
                    <a:pt x="995381" y="3344111"/>
                  </a:lnTo>
                  <a:lnTo>
                    <a:pt x="990063" y="3351781"/>
                  </a:lnTo>
                  <a:lnTo>
                    <a:pt x="984924" y="3359451"/>
                  </a:lnTo>
                  <a:lnTo>
                    <a:pt x="979822" y="3367121"/>
                  </a:lnTo>
                  <a:lnTo>
                    <a:pt x="974868" y="3374791"/>
                  </a:lnTo>
                  <a:lnTo>
                    <a:pt x="969983" y="3382461"/>
                  </a:lnTo>
                  <a:lnTo>
                    <a:pt x="965214" y="3390131"/>
                  </a:lnTo>
                  <a:lnTo>
                    <a:pt x="960547" y="3397801"/>
                  </a:lnTo>
                  <a:lnTo>
                    <a:pt x="955964" y="3405471"/>
                  </a:lnTo>
                  <a:lnTo>
                    <a:pt x="951514" y="3413141"/>
                  </a:lnTo>
                  <a:lnTo>
                    <a:pt x="947115" y="3420811"/>
                  </a:lnTo>
                  <a:lnTo>
                    <a:pt x="942881" y="3428481"/>
                  </a:lnTo>
                  <a:lnTo>
                    <a:pt x="938679" y="3436151"/>
                  </a:lnTo>
                  <a:lnTo>
                    <a:pt x="934646" y="3443821"/>
                  </a:lnTo>
                  <a:lnTo>
                    <a:pt x="930657" y="3451491"/>
                  </a:lnTo>
                  <a:lnTo>
                    <a:pt x="926804" y="3459161"/>
                  </a:lnTo>
                  <a:lnTo>
                    <a:pt x="923026" y="3466831"/>
                  </a:lnTo>
                  <a:lnTo>
                    <a:pt x="919349" y="3474501"/>
                  </a:lnTo>
                  <a:lnTo>
                    <a:pt x="915778" y="3482171"/>
                  </a:lnTo>
                  <a:lnTo>
                    <a:pt x="912275" y="3489841"/>
                  </a:lnTo>
                  <a:lnTo>
                    <a:pt x="908906" y="3497511"/>
                  </a:lnTo>
                  <a:lnTo>
                    <a:pt x="905575" y="3505181"/>
                  </a:lnTo>
                  <a:lnTo>
                    <a:pt x="902403" y="3512851"/>
                  </a:lnTo>
                  <a:lnTo>
                    <a:pt x="899260" y="3520521"/>
                  </a:lnTo>
                  <a:lnTo>
                    <a:pt x="896259" y="3528191"/>
                  </a:lnTo>
                  <a:lnTo>
                    <a:pt x="893307" y="3535861"/>
                  </a:lnTo>
                  <a:lnTo>
                    <a:pt x="890464" y="3543531"/>
                  </a:lnTo>
                  <a:lnTo>
                    <a:pt x="887696" y="3551201"/>
                  </a:lnTo>
                  <a:lnTo>
                    <a:pt x="885008" y="3558871"/>
                  </a:lnTo>
                  <a:lnTo>
                    <a:pt x="882419" y="3566541"/>
                  </a:lnTo>
                  <a:lnTo>
                    <a:pt x="879880" y="3574211"/>
                  </a:lnTo>
                  <a:lnTo>
                    <a:pt x="877462" y="3581881"/>
                  </a:lnTo>
                  <a:lnTo>
                    <a:pt x="875070" y="3589551"/>
                  </a:lnTo>
                  <a:lnTo>
                    <a:pt x="872816" y="3597221"/>
                  </a:lnTo>
                  <a:lnTo>
                    <a:pt x="870586" y="3604891"/>
                  </a:lnTo>
                  <a:lnTo>
                    <a:pt x="868466" y="3612561"/>
                  </a:lnTo>
                  <a:lnTo>
                    <a:pt x="866393" y="3620231"/>
                  </a:lnTo>
                  <a:lnTo>
                    <a:pt x="864403" y="3627901"/>
                  </a:lnTo>
                  <a:lnTo>
                    <a:pt x="862479" y="3635571"/>
                  </a:lnTo>
                  <a:lnTo>
                    <a:pt x="860612" y="3643241"/>
                  </a:lnTo>
                  <a:lnTo>
                    <a:pt x="858830" y="3650911"/>
                  </a:lnTo>
                  <a:lnTo>
                    <a:pt x="857082" y="3658581"/>
                  </a:lnTo>
                  <a:lnTo>
                    <a:pt x="855435" y="3666251"/>
                  </a:lnTo>
                  <a:lnTo>
                    <a:pt x="853808" y="3673921"/>
                  </a:lnTo>
                  <a:lnTo>
                    <a:pt x="852282" y="3681591"/>
                  </a:lnTo>
                  <a:lnTo>
                    <a:pt x="850781" y="3689261"/>
                  </a:lnTo>
                  <a:lnTo>
                    <a:pt x="849357" y="3696931"/>
                  </a:lnTo>
                  <a:lnTo>
                    <a:pt x="847975" y="3704601"/>
                  </a:lnTo>
                  <a:lnTo>
                    <a:pt x="846649" y="3712271"/>
                  </a:lnTo>
                  <a:lnTo>
                    <a:pt x="845379" y="3719941"/>
                  </a:lnTo>
                  <a:lnTo>
                    <a:pt x="844147" y="3727611"/>
                  </a:lnTo>
                  <a:lnTo>
                    <a:pt x="842982" y="3735280"/>
                  </a:lnTo>
                  <a:lnTo>
                    <a:pt x="841837" y="3742950"/>
                  </a:lnTo>
                  <a:lnTo>
                    <a:pt x="840771" y="3750620"/>
                  </a:lnTo>
                  <a:lnTo>
                    <a:pt x="839719" y="3758290"/>
                  </a:lnTo>
                  <a:lnTo>
                    <a:pt x="838736" y="3765960"/>
                  </a:lnTo>
                  <a:lnTo>
                    <a:pt x="837775" y="3773630"/>
                  </a:lnTo>
                  <a:lnTo>
                    <a:pt x="836866" y="3781300"/>
                  </a:lnTo>
                  <a:lnTo>
                    <a:pt x="835990" y="3788970"/>
                  </a:lnTo>
                  <a:lnTo>
                    <a:pt x="835150" y="3796640"/>
                  </a:lnTo>
                  <a:lnTo>
                    <a:pt x="834352" y="3804310"/>
                  </a:lnTo>
                  <a:lnTo>
                    <a:pt x="833578" y="3811980"/>
                  </a:lnTo>
                  <a:lnTo>
                    <a:pt x="832854" y="3819650"/>
                  </a:lnTo>
                  <a:lnTo>
                    <a:pt x="832140" y="3827320"/>
                  </a:lnTo>
                  <a:lnTo>
                    <a:pt x="831484" y="3834990"/>
                  </a:lnTo>
                  <a:lnTo>
                    <a:pt x="830837" y="3842660"/>
                  </a:lnTo>
                  <a:lnTo>
                    <a:pt x="830234" y="3850330"/>
                  </a:lnTo>
                  <a:lnTo>
                    <a:pt x="829649" y="3858000"/>
                  </a:lnTo>
                  <a:lnTo>
                    <a:pt x="829095" y="3865670"/>
                  </a:lnTo>
                  <a:lnTo>
                    <a:pt x="828567" y="3873340"/>
                  </a:lnTo>
                  <a:lnTo>
                    <a:pt x="828060" y="3881010"/>
                  </a:lnTo>
                  <a:lnTo>
                    <a:pt x="827584" y="3888680"/>
                  </a:lnTo>
                  <a:lnTo>
                    <a:pt x="827120" y="3896350"/>
                  </a:lnTo>
                  <a:lnTo>
                    <a:pt x="826692" y="3904020"/>
                  </a:lnTo>
                  <a:lnTo>
                    <a:pt x="826270" y="3911690"/>
                  </a:lnTo>
                  <a:lnTo>
                    <a:pt x="825883" y="3919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22955" y="1198960"/>
              <a:ext cx="1628439" cy="5007971"/>
            </a:xfrm>
            <a:custGeom>
              <a:avLst/>
              <a:pathLst>
                <a:path w="1628439" h="5007971">
                  <a:moveTo>
                    <a:pt x="807816" y="5007971"/>
                  </a:moveTo>
                  <a:lnTo>
                    <a:pt x="807380" y="4998171"/>
                  </a:lnTo>
                  <a:lnTo>
                    <a:pt x="806932" y="4988370"/>
                  </a:lnTo>
                  <a:lnTo>
                    <a:pt x="806438" y="4978570"/>
                  </a:lnTo>
                  <a:lnTo>
                    <a:pt x="805930" y="4968770"/>
                  </a:lnTo>
                  <a:lnTo>
                    <a:pt x="805386" y="4958969"/>
                  </a:lnTo>
                  <a:lnTo>
                    <a:pt x="804811" y="4949169"/>
                  </a:lnTo>
                  <a:lnTo>
                    <a:pt x="804211" y="4939369"/>
                  </a:lnTo>
                  <a:lnTo>
                    <a:pt x="803562" y="4929568"/>
                  </a:lnTo>
                  <a:lnTo>
                    <a:pt x="802897" y="4919768"/>
                  </a:lnTo>
                  <a:lnTo>
                    <a:pt x="802173" y="4909968"/>
                  </a:lnTo>
                  <a:lnTo>
                    <a:pt x="801424" y="4900167"/>
                  </a:lnTo>
                  <a:lnTo>
                    <a:pt x="800630" y="4890367"/>
                  </a:lnTo>
                  <a:lnTo>
                    <a:pt x="799788" y="4880567"/>
                  </a:lnTo>
                  <a:lnTo>
                    <a:pt x="798919" y="4870766"/>
                  </a:lnTo>
                  <a:lnTo>
                    <a:pt x="797977" y="4860966"/>
                  </a:lnTo>
                  <a:lnTo>
                    <a:pt x="797012" y="4851166"/>
                  </a:lnTo>
                  <a:lnTo>
                    <a:pt x="795976" y="4841365"/>
                  </a:lnTo>
                  <a:lnTo>
                    <a:pt x="794898" y="4831565"/>
                  </a:lnTo>
                  <a:lnTo>
                    <a:pt x="793768" y="4821765"/>
                  </a:lnTo>
                  <a:lnTo>
                    <a:pt x="792567" y="4811964"/>
                  </a:lnTo>
                  <a:lnTo>
                    <a:pt x="791338" y="4802164"/>
                  </a:lnTo>
                  <a:lnTo>
                    <a:pt x="790004" y="4792364"/>
                  </a:lnTo>
                  <a:lnTo>
                    <a:pt x="788640" y="4782563"/>
                  </a:lnTo>
                  <a:lnTo>
                    <a:pt x="787191" y="4772763"/>
                  </a:lnTo>
                  <a:lnTo>
                    <a:pt x="785680" y="4762963"/>
                  </a:lnTo>
                  <a:lnTo>
                    <a:pt x="784110" y="4753162"/>
                  </a:lnTo>
                  <a:lnTo>
                    <a:pt x="782440" y="4743362"/>
                  </a:lnTo>
                  <a:lnTo>
                    <a:pt x="780734" y="4733562"/>
                  </a:lnTo>
                  <a:lnTo>
                    <a:pt x="778902" y="4723761"/>
                  </a:lnTo>
                  <a:lnTo>
                    <a:pt x="777022" y="4713961"/>
                  </a:lnTo>
                  <a:lnTo>
                    <a:pt x="775046" y="4704161"/>
                  </a:lnTo>
                  <a:lnTo>
                    <a:pt x="772980" y="4694360"/>
                  </a:lnTo>
                  <a:lnTo>
                    <a:pt x="770853" y="4684560"/>
                  </a:lnTo>
                  <a:lnTo>
                    <a:pt x="768588" y="4674760"/>
                  </a:lnTo>
                  <a:lnTo>
                    <a:pt x="766279" y="4664959"/>
                  </a:lnTo>
                  <a:lnTo>
                    <a:pt x="763826" y="4655159"/>
                  </a:lnTo>
                  <a:lnTo>
                    <a:pt x="761301" y="4645359"/>
                  </a:lnTo>
                  <a:lnTo>
                    <a:pt x="758673" y="4635558"/>
                  </a:lnTo>
                  <a:lnTo>
                    <a:pt x="755920" y="4625758"/>
                  </a:lnTo>
                  <a:lnTo>
                    <a:pt x="753109" y="4615958"/>
                  </a:lnTo>
                  <a:lnTo>
                    <a:pt x="750116" y="4606157"/>
                  </a:lnTo>
                  <a:lnTo>
                    <a:pt x="747070" y="4596357"/>
                  </a:lnTo>
                  <a:lnTo>
                    <a:pt x="743868" y="4586557"/>
                  </a:lnTo>
                  <a:lnTo>
                    <a:pt x="740565" y="4576756"/>
                  </a:lnTo>
                  <a:lnTo>
                    <a:pt x="737157" y="4566956"/>
                  </a:lnTo>
                  <a:lnTo>
                    <a:pt x="733586" y="4557156"/>
                  </a:lnTo>
                  <a:lnTo>
                    <a:pt x="729956" y="4547355"/>
                  </a:lnTo>
                  <a:lnTo>
                    <a:pt x="726111" y="4537555"/>
                  </a:lnTo>
                  <a:lnTo>
                    <a:pt x="722199" y="4527755"/>
                  </a:lnTo>
                  <a:lnTo>
                    <a:pt x="718125" y="4517954"/>
                  </a:lnTo>
                  <a:lnTo>
                    <a:pt x="713918" y="4508154"/>
                  </a:lnTo>
                  <a:lnTo>
                    <a:pt x="709608" y="4498354"/>
                  </a:lnTo>
                  <a:lnTo>
                    <a:pt x="705098" y="4488553"/>
                  </a:lnTo>
                  <a:lnTo>
                    <a:pt x="700522" y="4478753"/>
                  </a:lnTo>
                  <a:lnTo>
                    <a:pt x="695724" y="4468953"/>
                  </a:lnTo>
                  <a:lnTo>
                    <a:pt x="690832" y="4459152"/>
                  </a:lnTo>
                  <a:lnTo>
                    <a:pt x="685782" y="4449352"/>
                  </a:lnTo>
                  <a:lnTo>
                    <a:pt x="680567" y="4439552"/>
                  </a:lnTo>
                  <a:lnTo>
                    <a:pt x="675261" y="4429751"/>
                  </a:lnTo>
                  <a:lnTo>
                    <a:pt x="669718" y="4419951"/>
                  </a:lnTo>
                  <a:lnTo>
                    <a:pt x="664104" y="4410151"/>
                  </a:lnTo>
                  <a:lnTo>
                    <a:pt x="658274" y="4400350"/>
                  </a:lnTo>
                  <a:lnTo>
                    <a:pt x="652325" y="4390550"/>
                  </a:lnTo>
                  <a:lnTo>
                    <a:pt x="646231" y="4380750"/>
                  </a:lnTo>
                  <a:lnTo>
                    <a:pt x="639945" y="4370949"/>
                  </a:lnTo>
                  <a:lnTo>
                    <a:pt x="633585" y="4361149"/>
                  </a:lnTo>
                  <a:lnTo>
                    <a:pt x="626961" y="4351349"/>
                  </a:lnTo>
                  <a:lnTo>
                    <a:pt x="620266" y="4341548"/>
                  </a:lnTo>
                  <a:lnTo>
                    <a:pt x="613375" y="4331748"/>
                  </a:lnTo>
                  <a:lnTo>
                    <a:pt x="606345" y="4321948"/>
                  </a:lnTo>
                  <a:lnTo>
                    <a:pt x="599190" y="4312147"/>
                  </a:lnTo>
                  <a:lnTo>
                    <a:pt x="591828" y="4302347"/>
                  </a:lnTo>
                  <a:lnTo>
                    <a:pt x="584397" y="4292547"/>
                  </a:lnTo>
                  <a:lnTo>
                    <a:pt x="576727" y="4282746"/>
                  </a:lnTo>
                  <a:lnTo>
                    <a:pt x="568973" y="4272946"/>
                  </a:lnTo>
                  <a:lnTo>
                    <a:pt x="561054" y="4263146"/>
                  </a:lnTo>
                  <a:lnTo>
                    <a:pt x="552987" y="4253345"/>
                  </a:lnTo>
                  <a:lnTo>
                    <a:pt x="544825" y="4243545"/>
                  </a:lnTo>
                  <a:lnTo>
                    <a:pt x="536458" y="4233745"/>
                  </a:lnTo>
                  <a:lnTo>
                    <a:pt x="528029" y="4223944"/>
                  </a:lnTo>
                  <a:lnTo>
                    <a:pt x="519408" y="4214144"/>
                  </a:lnTo>
                  <a:lnTo>
                    <a:pt x="510698" y="4204344"/>
                  </a:lnTo>
                  <a:lnTo>
                    <a:pt x="501863" y="4194543"/>
                  </a:lnTo>
                  <a:lnTo>
                    <a:pt x="492890" y="4184743"/>
                  </a:lnTo>
                  <a:lnTo>
                    <a:pt x="483854" y="4174943"/>
                  </a:lnTo>
                  <a:lnTo>
                    <a:pt x="474639" y="4165142"/>
                  </a:lnTo>
                  <a:lnTo>
                    <a:pt x="465377" y="4155342"/>
                  </a:lnTo>
                  <a:lnTo>
                    <a:pt x="455980" y="4145542"/>
                  </a:lnTo>
                  <a:lnTo>
                    <a:pt x="446507" y="4135741"/>
                  </a:lnTo>
                  <a:lnTo>
                    <a:pt x="436955" y="4125941"/>
                  </a:lnTo>
                  <a:lnTo>
                    <a:pt x="427297" y="4116141"/>
                  </a:lnTo>
                  <a:lnTo>
                    <a:pt x="417603" y="4106340"/>
                  </a:lnTo>
                  <a:lnTo>
                    <a:pt x="407793" y="4096540"/>
                  </a:lnTo>
                  <a:lnTo>
                    <a:pt x="397954" y="4086740"/>
                  </a:lnTo>
                  <a:lnTo>
                    <a:pt x="388045" y="4076939"/>
                  </a:lnTo>
                  <a:lnTo>
                    <a:pt x="378092" y="4067139"/>
                  </a:lnTo>
                  <a:lnTo>
                    <a:pt x="368106" y="4057339"/>
                  </a:lnTo>
                  <a:lnTo>
                    <a:pt x="358073" y="4047538"/>
                  </a:lnTo>
                  <a:lnTo>
                    <a:pt x="348029" y="4037738"/>
                  </a:lnTo>
                  <a:lnTo>
                    <a:pt x="337956" y="4027938"/>
                  </a:lnTo>
                  <a:lnTo>
                    <a:pt x="327880" y="4018137"/>
                  </a:lnTo>
                  <a:lnTo>
                    <a:pt x="317801" y="4008337"/>
                  </a:lnTo>
                  <a:lnTo>
                    <a:pt x="307732" y="3998537"/>
                  </a:lnTo>
                  <a:lnTo>
                    <a:pt x="297671" y="3988736"/>
                  </a:lnTo>
                  <a:lnTo>
                    <a:pt x="287650" y="3978936"/>
                  </a:lnTo>
                  <a:lnTo>
                    <a:pt x="277646" y="3969136"/>
                  </a:lnTo>
                  <a:lnTo>
                    <a:pt x="267699" y="3959335"/>
                  </a:lnTo>
                  <a:lnTo>
                    <a:pt x="257797" y="3949535"/>
                  </a:lnTo>
                  <a:lnTo>
                    <a:pt x="247948" y="3939735"/>
                  </a:lnTo>
                  <a:lnTo>
                    <a:pt x="238190" y="3929934"/>
                  </a:lnTo>
                  <a:lnTo>
                    <a:pt x="228467" y="3920134"/>
                  </a:lnTo>
                  <a:lnTo>
                    <a:pt x="218896" y="3910334"/>
                  </a:lnTo>
                  <a:lnTo>
                    <a:pt x="209373" y="3900533"/>
                  </a:lnTo>
                  <a:lnTo>
                    <a:pt x="199983" y="3890733"/>
                  </a:lnTo>
                  <a:lnTo>
                    <a:pt x="190705" y="3880933"/>
                  </a:lnTo>
                  <a:lnTo>
                    <a:pt x="181524" y="3871132"/>
                  </a:lnTo>
                  <a:lnTo>
                    <a:pt x="172532" y="3861332"/>
                  </a:lnTo>
                  <a:lnTo>
                    <a:pt x="163606" y="3851532"/>
                  </a:lnTo>
                  <a:lnTo>
                    <a:pt x="154923" y="3841731"/>
                  </a:lnTo>
                  <a:lnTo>
                    <a:pt x="146340" y="3831931"/>
                  </a:lnTo>
                  <a:lnTo>
                    <a:pt x="137947" y="3822131"/>
                  </a:lnTo>
                  <a:lnTo>
                    <a:pt x="129748" y="3812330"/>
                  </a:lnTo>
                  <a:lnTo>
                    <a:pt x="121670" y="3802530"/>
                  </a:lnTo>
                  <a:lnTo>
                    <a:pt x="113893" y="3792729"/>
                  </a:lnTo>
                  <a:lnTo>
                    <a:pt x="106212" y="3782929"/>
                  </a:lnTo>
                  <a:lnTo>
                    <a:pt x="98840" y="3773129"/>
                  </a:lnTo>
                  <a:lnTo>
                    <a:pt x="91632" y="3763328"/>
                  </a:lnTo>
                  <a:lnTo>
                    <a:pt x="84648" y="3753528"/>
                  </a:lnTo>
                  <a:lnTo>
                    <a:pt x="77947" y="3743728"/>
                  </a:lnTo>
                  <a:lnTo>
                    <a:pt x="71373" y="3733927"/>
                  </a:lnTo>
                  <a:lnTo>
                    <a:pt x="65212" y="3724127"/>
                  </a:lnTo>
                  <a:lnTo>
                    <a:pt x="59172" y="3714327"/>
                  </a:lnTo>
                  <a:lnTo>
                    <a:pt x="53478" y="3704526"/>
                  </a:lnTo>
                  <a:lnTo>
                    <a:pt x="48018" y="3694726"/>
                  </a:lnTo>
                  <a:lnTo>
                    <a:pt x="42791" y="3684926"/>
                  </a:lnTo>
                  <a:lnTo>
                    <a:pt x="37935" y="3675125"/>
                  </a:lnTo>
                  <a:lnTo>
                    <a:pt x="33211" y="3665325"/>
                  </a:lnTo>
                  <a:lnTo>
                    <a:pt x="28963" y="3655525"/>
                  </a:lnTo>
                  <a:lnTo>
                    <a:pt x="24873" y="3645724"/>
                  </a:lnTo>
                  <a:lnTo>
                    <a:pt x="21135" y="3635924"/>
                  </a:lnTo>
                  <a:lnTo>
                    <a:pt x="17698" y="3626124"/>
                  </a:lnTo>
                  <a:lnTo>
                    <a:pt x="14479" y="3616323"/>
                  </a:lnTo>
                  <a:lnTo>
                    <a:pt x="11708" y="3606523"/>
                  </a:lnTo>
                  <a:lnTo>
                    <a:pt x="9079" y="3596723"/>
                  </a:lnTo>
                  <a:lnTo>
                    <a:pt x="6922" y="3586922"/>
                  </a:lnTo>
                  <a:lnTo>
                    <a:pt x="4974" y="3577122"/>
                  </a:lnTo>
                  <a:lnTo>
                    <a:pt x="3355" y="3567322"/>
                  </a:lnTo>
                  <a:lnTo>
                    <a:pt x="2090" y="3557521"/>
                  </a:lnTo>
                  <a:lnTo>
                    <a:pt x="1012" y="3547721"/>
                  </a:lnTo>
                  <a:lnTo>
                    <a:pt x="433" y="3537921"/>
                  </a:lnTo>
                  <a:lnTo>
                    <a:pt x="0" y="3528120"/>
                  </a:lnTo>
                  <a:lnTo>
                    <a:pt x="0" y="3518320"/>
                  </a:lnTo>
                  <a:lnTo>
                    <a:pt x="247" y="3508520"/>
                  </a:lnTo>
                  <a:lnTo>
                    <a:pt x="781" y="3498719"/>
                  </a:lnTo>
                  <a:lnTo>
                    <a:pt x="1702" y="3488919"/>
                  </a:lnTo>
                  <a:lnTo>
                    <a:pt x="2766" y="3479119"/>
                  </a:lnTo>
                  <a:lnTo>
                    <a:pt x="4347" y="3469318"/>
                  </a:lnTo>
                  <a:lnTo>
                    <a:pt x="6067" y="3459518"/>
                  </a:lnTo>
                  <a:lnTo>
                    <a:pt x="8158" y="3449718"/>
                  </a:lnTo>
                  <a:lnTo>
                    <a:pt x="10519" y="3439917"/>
                  </a:lnTo>
                  <a:lnTo>
                    <a:pt x="13107" y="3430117"/>
                  </a:lnTo>
                  <a:lnTo>
                    <a:pt x="16088" y="3420317"/>
                  </a:lnTo>
                  <a:lnTo>
                    <a:pt x="19199" y="3410516"/>
                  </a:lnTo>
                  <a:lnTo>
                    <a:pt x="22740" y="3400716"/>
                  </a:lnTo>
                  <a:lnTo>
                    <a:pt x="26439" y="3390916"/>
                  </a:lnTo>
                  <a:lnTo>
                    <a:pt x="30432" y="3381115"/>
                  </a:lnTo>
                  <a:lnTo>
                    <a:pt x="34693" y="3371315"/>
                  </a:lnTo>
                  <a:lnTo>
                    <a:pt x="39119" y="3361515"/>
                  </a:lnTo>
                  <a:lnTo>
                    <a:pt x="43912" y="3351714"/>
                  </a:lnTo>
                  <a:lnTo>
                    <a:pt x="48814" y="3341914"/>
                  </a:lnTo>
                  <a:lnTo>
                    <a:pt x="54045" y="3332114"/>
                  </a:lnTo>
                  <a:lnTo>
                    <a:pt x="59435" y="3322313"/>
                  </a:lnTo>
                  <a:lnTo>
                    <a:pt x="65037" y="3312513"/>
                  </a:lnTo>
                  <a:lnTo>
                    <a:pt x="70881" y="3302713"/>
                  </a:lnTo>
                  <a:lnTo>
                    <a:pt x="76830" y="3292912"/>
                  </a:lnTo>
                  <a:lnTo>
                    <a:pt x="83091" y="3283112"/>
                  </a:lnTo>
                  <a:lnTo>
                    <a:pt x="89434" y="3273312"/>
                  </a:lnTo>
                  <a:lnTo>
                    <a:pt x="96005" y="3263511"/>
                  </a:lnTo>
                  <a:lnTo>
                    <a:pt x="102714" y="3253711"/>
                  </a:lnTo>
                  <a:lnTo>
                    <a:pt x="109558" y="3243911"/>
                  </a:lnTo>
                  <a:lnTo>
                    <a:pt x="116595" y="3234110"/>
                  </a:lnTo>
                  <a:lnTo>
                    <a:pt x="123697" y="3224310"/>
                  </a:lnTo>
                  <a:lnTo>
                    <a:pt x="131011" y="3214510"/>
                  </a:lnTo>
                  <a:lnTo>
                    <a:pt x="138386" y="3204709"/>
                  </a:lnTo>
                  <a:lnTo>
                    <a:pt x="145896" y="3194909"/>
                  </a:lnTo>
                  <a:lnTo>
                    <a:pt x="153505" y="3185109"/>
                  </a:lnTo>
                  <a:lnTo>
                    <a:pt x="161185" y="3175308"/>
                  </a:lnTo>
                  <a:lnTo>
                    <a:pt x="168987" y="3165508"/>
                  </a:lnTo>
                  <a:lnTo>
                    <a:pt x="176826" y="3155708"/>
                  </a:lnTo>
                  <a:lnTo>
                    <a:pt x="184768" y="3145907"/>
                  </a:lnTo>
                  <a:lnTo>
                    <a:pt x="192746" y="3136107"/>
                  </a:lnTo>
                  <a:lnTo>
                    <a:pt x="200780" y="3126307"/>
                  </a:lnTo>
                  <a:lnTo>
                    <a:pt x="208860" y="3116506"/>
                  </a:lnTo>
                  <a:lnTo>
                    <a:pt x="216963" y="3106706"/>
                  </a:lnTo>
                  <a:lnTo>
                    <a:pt x="225106" y="3096906"/>
                  </a:lnTo>
                  <a:lnTo>
                    <a:pt x="233256" y="3087105"/>
                  </a:lnTo>
                  <a:lnTo>
                    <a:pt x="241421" y="3077305"/>
                  </a:lnTo>
                  <a:lnTo>
                    <a:pt x="249586" y="3067505"/>
                  </a:lnTo>
                  <a:lnTo>
                    <a:pt x="257748" y="3057704"/>
                  </a:lnTo>
                  <a:lnTo>
                    <a:pt x="265892" y="3047904"/>
                  </a:lnTo>
                  <a:lnTo>
                    <a:pt x="274028" y="3038104"/>
                  </a:lnTo>
                  <a:lnTo>
                    <a:pt x="282118" y="3028303"/>
                  </a:lnTo>
                  <a:lnTo>
                    <a:pt x="290189" y="3018503"/>
                  </a:lnTo>
                  <a:lnTo>
                    <a:pt x="298212" y="3008703"/>
                  </a:lnTo>
                  <a:lnTo>
                    <a:pt x="306187" y="2998902"/>
                  </a:lnTo>
                  <a:lnTo>
                    <a:pt x="314122" y="2989102"/>
                  </a:lnTo>
                  <a:lnTo>
                    <a:pt x="321972" y="2979302"/>
                  </a:lnTo>
                  <a:lnTo>
                    <a:pt x="329791" y="2969501"/>
                  </a:lnTo>
                  <a:lnTo>
                    <a:pt x="337499" y="2959701"/>
                  </a:lnTo>
                  <a:lnTo>
                    <a:pt x="345156" y="2949901"/>
                  </a:lnTo>
                  <a:lnTo>
                    <a:pt x="352724" y="2940100"/>
                  </a:lnTo>
                  <a:lnTo>
                    <a:pt x="360195" y="2930300"/>
                  </a:lnTo>
                  <a:lnTo>
                    <a:pt x="367609" y="2920500"/>
                  </a:lnTo>
                  <a:lnTo>
                    <a:pt x="374870" y="2910699"/>
                  </a:lnTo>
                  <a:lnTo>
                    <a:pt x="382084" y="2900899"/>
                  </a:lnTo>
                  <a:lnTo>
                    <a:pt x="389146" y="2891099"/>
                  </a:lnTo>
                  <a:lnTo>
                    <a:pt x="396123" y="2881298"/>
                  </a:lnTo>
                  <a:lnTo>
                    <a:pt x="402991" y="2871498"/>
                  </a:lnTo>
                  <a:lnTo>
                    <a:pt x="409713" y="2861698"/>
                  </a:lnTo>
                  <a:lnTo>
                    <a:pt x="416374" y="2851897"/>
                  </a:lnTo>
                  <a:lnTo>
                    <a:pt x="422825" y="2842097"/>
                  </a:lnTo>
                  <a:lnTo>
                    <a:pt x="429216" y="2832297"/>
                  </a:lnTo>
                  <a:lnTo>
                    <a:pt x="435436" y="2822496"/>
                  </a:lnTo>
                  <a:lnTo>
                    <a:pt x="441536" y="2812696"/>
                  </a:lnTo>
                  <a:lnTo>
                    <a:pt x="447522" y="2802896"/>
                  </a:lnTo>
                  <a:lnTo>
                    <a:pt x="453319" y="2793095"/>
                  </a:lnTo>
                  <a:lnTo>
                    <a:pt x="459052" y="2783295"/>
                  </a:lnTo>
                  <a:lnTo>
                    <a:pt x="464549" y="2773495"/>
                  </a:lnTo>
                  <a:lnTo>
                    <a:pt x="469964" y="2763694"/>
                  </a:lnTo>
                  <a:lnTo>
                    <a:pt x="475208" y="2753894"/>
                  </a:lnTo>
                  <a:lnTo>
                    <a:pt x="480298" y="2744094"/>
                  </a:lnTo>
                  <a:lnTo>
                    <a:pt x="485282" y="2734293"/>
                  </a:lnTo>
                  <a:lnTo>
                    <a:pt x="490040" y="2724493"/>
                  </a:lnTo>
                  <a:lnTo>
                    <a:pt x="494726" y="2714693"/>
                  </a:lnTo>
                  <a:lnTo>
                    <a:pt x="499180" y="2704892"/>
                  </a:lnTo>
                  <a:lnTo>
                    <a:pt x="503525" y="2695092"/>
                  </a:lnTo>
                  <a:lnTo>
                    <a:pt x="507708" y="2685292"/>
                  </a:lnTo>
                  <a:lnTo>
                    <a:pt x="511708" y="2675491"/>
                  </a:lnTo>
                  <a:lnTo>
                    <a:pt x="515618" y="2665691"/>
                  </a:lnTo>
                  <a:lnTo>
                    <a:pt x="519269" y="2655891"/>
                  </a:lnTo>
                  <a:lnTo>
                    <a:pt x="522845" y="2646090"/>
                  </a:lnTo>
                  <a:lnTo>
                    <a:pt x="526201" y="2636290"/>
                  </a:lnTo>
                  <a:lnTo>
                    <a:pt x="529424" y="2626490"/>
                  </a:lnTo>
                  <a:lnTo>
                    <a:pt x="532502" y="2616689"/>
                  </a:lnTo>
                  <a:lnTo>
                    <a:pt x="535369" y="2606889"/>
                  </a:lnTo>
                  <a:lnTo>
                    <a:pt x="538162" y="2597089"/>
                  </a:lnTo>
                  <a:lnTo>
                    <a:pt x="540678" y="2587288"/>
                  </a:lnTo>
                  <a:lnTo>
                    <a:pt x="543114" y="2577488"/>
                  </a:lnTo>
                  <a:lnTo>
                    <a:pt x="545348" y="2567688"/>
                  </a:lnTo>
                  <a:lnTo>
                    <a:pt x="547426" y="2557887"/>
                  </a:lnTo>
                  <a:lnTo>
                    <a:pt x="549379" y="2548087"/>
                  </a:lnTo>
                  <a:lnTo>
                    <a:pt x="551098" y="2538286"/>
                  </a:lnTo>
                  <a:lnTo>
                    <a:pt x="552742" y="2528486"/>
                  </a:lnTo>
                  <a:lnTo>
                    <a:pt x="554130" y="2518686"/>
                  </a:lnTo>
                  <a:lnTo>
                    <a:pt x="555416" y="2508885"/>
                  </a:lnTo>
                  <a:lnTo>
                    <a:pt x="556522" y="2499085"/>
                  </a:lnTo>
                  <a:lnTo>
                    <a:pt x="557450" y="2489285"/>
                  </a:lnTo>
                  <a:lnTo>
                    <a:pt x="558276" y="2479484"/>
                  </a:lnTo>
                  <a:lnTo>
                    <a:pt x="558847" y="2469684"/>
                  </a:lnTo>
                  <a:lnTo>
                    <a:pt x="559343" y="2459884"/>
                  </a:lnTo>
                  <a:lnTo>
                    <a:pt x="559607" y="2450083"/>
                  </a:lnTo>
                  <a:lnTo>
                    <a:pt x="559747" y="2440283"/>
                  </a:lnTo>
                  <a:lnTo>
                    <a:pt x="559733" y="2430483"/>
                  </a:lnTo>
                  <a:lnTo>
                    <a:pt x="559519" y="2420682"/>
                  </a:lnTo>
                  <a:lnTo>
                    <a:pt x="559227" y="2410882"/>
                  </a:lnTo>
                  <a:lnTo>
                    <a:pt x="558662" y="2401082"/>
                  </a:lnTo>
                  <a:lnTo>
                    <a:pt x="558023" y="2391281"/>
                  </a:lnTo>
                  <a:lnTo>
                    <a:pt x="557178" y="2381481"/>
                  </a:lnTo>
                  <a:lnTo>
                    <a:pt x="556191" y="2371681"/>
                  </a:lnTo>
                  <a:lnTo>
                    <a:pt x="555073" y="2361880"/>
                  </a:lnTo>
                  <a:lnTo>
                    <a:pt x="553740" y="2352080"/>
                  </a:lnTo>
                  <a:lnTo>
                    <a:pt x="552334" y="2342280"/>
                  </a:lnTo>
                  <a:lnTo>
                    <a:pt x="550676" y="2332479"/>
                  </a:lnTo>
                  <a:lnTo>
                    <a:pt x="548930" y="2322679"/>
                  </a:lnTo>
                  <a:lnTo>
                    <a:pt x="547005" y="2312879"/>
                  </a:lnTo>
                  <a:lnTo>
                    <a:pt x="544924" y="2303078"/>
                  </a:lnTo>
                  <a:lnTo>
                    <a:pt x="542736" y="2293278"/>
                  </a:lnTo>
                  <a:lnTo>
                    <a:pt x="540324" y="2283478"/>
                  </a:lnTo>
                  <a:lnTo>
                    <a:pt x="537842" y="2273677"/>
                  </a:lnTo>
                  <a:lnTo>
                    <a:pt x="535140" y="2263877"/>
                  </a:lnTo>
                  <a:lnTo>
                    <a:pt x="532336" y="2254077"/>
                  </a:lnTo>
                  <a:lnTo>
                    <a:pt x="529384" y="2244276"/>
                  </a:lnTo>
                  <a:lnTo>
                    <a:pt x="526266" y="2234476"/>
                  </a:lnTo>
                  <a:lnTo>
                    <a:pt x="523068" y="2224676"/>
                  </a:lnTo>
                  <a:lnTo>
                    <a:pt x="519643" y="2214875"/>
                  </a:lnTo>
                  <a:lnTo>
                    <a:pt x="516155" y="2205075"/>
                  </a:lnTo>
                  <a:lnTo>
                    <a:pt x="512485" y="2195275"/>
                  </a:lnTo>
                  <a:lnTo>
                    <a:pt x="508704" y="2185474"/>
                  </a:lnTo>
                  <a:lnTo>
                    <a:pt x="504808" y="2175674"/>
                  </a:lnTo>
                  <a:lnTo>
                    <a:pt x="500746" y="2165874"/>
                  </a:lnTo>
                  <a:lnTo>
                    <a:pt x="496626" y="2156073"/>
                  </a:lnTo>
                  <a:lnTo>
                    <a:pt x="492301" y="2146273"/>
                  </a:lnTo>
                  <a:lnTo>
                    <a:pt x="487918" y="2136473"/>
                  </a:lnTo>
                  <a:lnTo>
                    <a:pt x="483393" y="2126672"/>
                  </a:lnTo>
                  <a:lnTo>
                    <a:pt x="478761" y="2116872"/>
                  </a:lnTo>
                  <a:lnTo>
                    <a:pt x="474045" y="2107072"/>
                  </a:lnTo>
                  <a:lnTo>
                    <a:pt x="469181" y="2097271"/>
                  </a:lnTo>
                  <a:lnTo>
                    <a:pt x="464269" y="2087471"/>
                  </a:lnTo>
                  <a:lnTo>
                    <a:pt x="459207" y="2077671"/>
                  </a:lnTo>
                  <a:lnTo>
                    <a:pt x="454088" y="2067870"/>
                  </a:lnTo>
                  <a:lnTo>
                    <a:pt x="448871" y="2058070"/>
                  </a:lnTo>
                  <a:lnTo>
                    <a:pt x="443564" y="2048270"/>
                  </a:lnTo>
                  <a:lnTo>
                    <a:pt x="438206" y="2038469"/>
                  </a:lnTo>
                  <a:lnTo>
                    <a:pt x="432733" y="2028669"/>
                  </a:lnTo>
                  <a:lnTo>
                    <a:pt x="427228" y="2018869"/>
                  </a:lnTo>
                  <a:lnTo>
                    <a:pt x="421632" y="2009068"/>
                  </a:lnTo>
                  <a:lnTo>
                    <a:pt x="415992" y="1999268"/>
                  </a:lnTo>
                  <a:lnTo>
                    <a:pt x="410300" y="1989468"/>
                  </a:lnTo>
                  <a:lnTo>
                    <a:pt x="404551" y="1979667"/>
                  </a:lnTo>
                  <a:lnTo>
                    <a:pt x="398779" y="1969867"/>
                  </a:lnTo>
                  <a:lnTo>
                    <a:pt x="392947" y="1960067"/>
                  </a:lnTo>
                  <a:lnTo>
                    <a:pt x="387103" y="1950266"/>
                  </a:lnTo>
                  <a:lnTo>
                    <a:pt x="381226" y="1940466"/>
                  </a:lnTo>
                  <a:lnTo>
                    <a:pt x="375337" y="1930666"/>
                  </a:lnTo>
                  <a:lnTo>
                    <a:pt x="369436" y="1920865"/>
                  </a:lnTo>
                  <a:lnTo>
                    <a:pt x="363531" y="1911065"/>
                  </a:lnTo>
                  <a:lnTo>
                    <a:pt x="357625" y="1901265"/>
                  </a:lnTo>
                  <a:lnTo>
                    <a:pt x="351734" y="1891464"/>
                  </a:lnTo>
                  <a:lnTo>
                    <a:pt x="345854" y="1881664"/>
                  </a:lnTo>
                  <a:lnTo>
                    <a:pt x="339997" y="1871864"/>
                  </a:lnTo>
                  <a:lnTo>
                    <a:pt x="334174" y="1862063"/>
                  </a:lnTo>
                  <a:lnTo>
                    <a:pt x="328374" y="1852263"/>
                  </a:lnTo>
                  <a:lnTo>
                    <a:pt x="322640" y="1842463"/>
                  </a:lnTo>
                  <a:lnTo>
                    <a:pt x="316930" y="1832662"/>
                  </a:lnTo>
                  <a:lnTo>
                    <a:pt x="311304" y="1822862"/>
                  </a:lnTo>
                  <a:lnTo>
                    <a:pt x="305727" y="1813062"/>
                  </a:lnTo>
                  <a:lnTo>
                    <a:pt x="300220" y="1803261"/>
                  </a:lnTo>
                  <a:lnTo>
                    <a:pt x="294809" y="1793461"/>
                  </a:lnTo>
                  <a:lnTo>
                    <a:pt x="289443" y="1783661"/>
                  </a:lnTo>
                  <a:lnTo>
                    <a:pt x="284231" y="1773860"/>
                  </a:lnTo>
                  <a:lnTo>
                    <a:pt x="279067" y="1764060"/>
                  </a:lnTo>
                  <a:lnTo>
                    <a:pt x="274045" y="1754260"/>
                  </a:lnTo>
                  <a:lnTo>
                    <a:pt x="269123" y="1744459"/>
                  </a:lnTo>
                  <a:lnTo>
                    <a:pt x="264305" y="1734659"/>
                  </a:lnTo>
                  <a:lnTo>
                    <a:pt x="259657" y="1724859"/>
                  </a:lnTo>
                  <a:lnTo>
                    <a:pt x="255070" y="1715058"/>
                  </a:lnTo>
                  <a:lnTo>
                    <a:pt x="250718" y="1705258"/>
                  </a:lnTo>
                  <a:lnTo>
                    <a:pt x="246446" y="1695458"/>
                  </a:lnTo>
                  <a:lnTo>
                    <a:pt x="242357" y="1685657"/>
                  </a:lnTo>
                  <a:lnTo>
                    <a:pt x="238428" y="1675857"/>
                  </a:lnTo>
                  <a:lnTo>
                    <a:pt x="234620" y="1666057"/>
                  </a:lnTo>
                  <a:lnTo>
                    <a:pt x="231062" y="1656256"/>
                  </a:lnTo>
                  <a:lnTo>
                    <a:pt x="227587" y="1646456"/>
                  </a:lnTo>
                  <a:lnTo>
                    <a:pt x="224392" y="1636656"/>
                  </a:lnTo>
                  <a:lnTo>
                    <a:pt x="221322" y="1626855"/>
                  </a:lnTo>
                  <a:lnTo>
                    <a:pt x="218457" y="1617055"/>
                  </a:lnTo>
                  <a:lnTo>
                    <a:pt x="215815" y="1607255"/>
                  </a:lnTo>
                  <a:lnTo>
                    <a:pt x="213295" y="1597454"/>
                  </a:lnTo>
                  <a:lnTo>
                    <a:pt x="211102" y="1587654"/>
                  </a:lnTo>
                  <a:lnTo>
                    <a:pt x="209009" y="1577854"/>
                  </a:lnTo>
                  <a:lnTo>
                    <a:pt x="207215" y="1568053"/>
                  </a:lnTo>
                  <a:lnTo>
                    <a:pt x="205595" y="1558253"/>
                  </a:lnTo>
                  <a:lnTo>
                    <a:pt x="204182" y="1548453"/>
                  </a:lnTo>
                  <a:lnTo>
                    <a:pt x="203051" y="1538652"/>
                  </a:lnTo>
                  <a:lnTo>
                    <a:pt x="202025" y="1528852"/>
                  </a:lnTo>
                  <a:lnTo>
                    <a:pt x="201395" y="1519052"/>
                  </a:lnTo>
                  <a:lnTo>
                    <a:pt x="200873" y="1509251"/>
                  </a:lnTo>
                  <a:lnTo>
                    <a:pt x="200646" y="1499451"/>
                  </a:lnTo>
                  <a:lnTo>
                    <a:pt x="200637" y="1489651"/>
                  </a:lnTo>
                  <a:lnTo>
                    <a:pt x="200816" y="1479850"/>
                  </a:lnTo>
                  <a:lnTo>
                    <a:pt x="201325" y="1470050"/>
                  </a:lnTo>
                  <a:lnTo>
                    <a:pt x="201944" y="1460250"/>
                  </a:lnTo>
                  <a:lnTo>
                    <a:pt x="202943" y="1450449"/>
                  </a:lnTo>
                  <a:lnTo>
                    <a:pt x="204082" y="1440649"/>
                  </a:lnTo>
                  <a:lnTo>
                    <a:pt x="205490" y="1430849"/>
                  </a:lnTo>
                  <a:lnTo>
                    <a:pt x="207148" y="1421048"/>
                  </a:lnTo>
                  <a:lnTo>
                    <a:pt x="208963" y="1411248"/>
                  </a:lnTo>
                  <a:lnTo>
                    <a:pt x="211135" y="1401448"/>
                  </a:lnTo>
                  <a:lnTo>
                    <a:pt x="213414" y="1391647"/>
                  </a:lnTo>
                  <a:lnTo>
                    <a:pt x="216030" y="1381847"/>
                  </a:lnTo>
                  <a:lnTo>
                    <a:pt x="218812" y="1372047"/>
                  </a:lnTo>
                  <a:lnTo>
                    <a:pt x="221819" y="1362246"/>
                  </a:lnTo>
                  <a:lnTo>
                    <a:pt x="225091" y="1352446"/>
                  </a:lnTo>
                  <a:lnTo>
                    <a:pt x="228481" y="1342646"/>
                  </a:lnTo>
                  <a:lnTo>
                    <a:pt x="232228" y="1332845"/>
                  </a:lnTo>
                  <a:lnTo>
                    <a:pt x="236074" y="1323045"/>
                  </a:lnTo>
                  <a:lnTo>
                    <a:pt x="240197" y="1313245"/>
                  </a:lnTo>
                  <a:lnTo>
                    <a:pt x="244494" y="1303444"/>
                  </a:lnTo>
                  <a:lnTo>
                    <a:pt x="248965" y="1293644"/>
                  </a:lnTo>
                  <a:lnTo>
                    <a:pt x="253693" y="1283844"/>
                  </a:lnTo>
                  <a:lnTo>
                    <a:pt x="258511" y="1274043"/>
                  </a:lnTo>
                  <a:lnTo>
                    <a:pt x="263635" y="1264243"/>
                  </a:lnTo>
                  <a:lnTo>
                    <a:pt x="268853" y="1254442"/>
                  </a:lnTo>
                  <a:lnTo>
                    <a:pt x="274280" y="1244642"/>
                  </a:lnTo>
                  <a:lnTo>
                    <a:pt x="279872" y="1234842"/>
                  </a:lnTo>
                  <a:lnTo>
                    <a:pt x="285585" y="1225041"/>
                  </a:lnTo>
                  <a:lnTo>
                    <a:pt x="291524" y="1215241"/>
                  </a:lnTo>
                  <a:lnTo>
                    <a:pt x="297533" y="1205441"/>
                  </a:lnTo>
                  <a:lnTo>
                    <a:pt x="303761" y="1195640"/>
                  </a:lnTo>
                  <a:lnTo>
                    <a:pt x="310078" y="1185840"/>
                  </a:lnTo>
                  <a:lnTo>
                    <a:pt x="316535" y="1176040"/>
                  </a:lnTo>
                  <a:lnTo>
                    <a:pt x="323129" y="1166239"/>
                  </a:lnTo>
                  <a:lnTo>
                    <a:pt x="329796" y="1156439"/>
                  </a:lnTo>
                  <a:lnTo>
                    <a:pt x="336636" y="1146639"/>
                  </a:lnTo>
                  <a:lnTo>
                    <a:pt x="343523" y="1136838"/>
                  </a:lnTo>
                  <a:lnTo>
                    <a:pt x="350545" y="1127038"/>
                  </a:lnTo>
                  <a:lnTo>
                    <a:pt x="357635" y="1117238"/>
                  </a:lnTo>
                  <a:lnTo>
                    <a:pt x="364804" y="1107437"/>
                  </a:lnTo>
                  <a:lnTo>
                    <a:pt x="372064" y="1097637"/>
                  </a:lnTo>
                  <a:lnTo>
                    <a:pt x="379359" y="1087837"/>
                  </a:lnTo>
                  <a:lnTo>
                    <a:pt x="386757" y="1078036"/>
                  </a:lnTo>
                  <a:lnTo>
                    <a:pt x="394178" y="1068236"/>
                  </a:lnTo>
                  <a:lnTo>
                    <a:pt x="401659" y="1058436"/>
                  </a:lnTo>
                  <a:lnTo>
                    <a:pt x="409175" y="1048635"/>
                  </a:lnTo>
                  <a:lnTo>
                    <a:pt x="416719" y="1038835"/>
                  </a:lnTo>
                  <a:lnTo>
                    <a:pt x="424298" y="1029035"/>
                  </a:lnTo>
                  <a:lnTo>
                    <a:pt x="431886" y="1019234"/>
                  </a:lnTo>
                  <a:lnTo>
                    <a:pt x="439495" y="1009434"/>
                  </a:lnTo>
                  <a:lnTo>
                    <a:pt x="447104" y="999634"/>
                  </a:lnTo>
                  <a:lnTo>
                    <a:pt x="454716" y="989833"/>
                  </a:lnTo>
                  <a:lnTo>
                    <a:pt x="462317" y="980033"/>
                  </a:lnTo>
                  <a:lnTo>
                    <a:pt x="469913" y="970233"/>
                  </a:lnTo>
                  <a:lnTo>
                    <a:pt x="477478" y="960432"/>
                  </a:lnTo>
                  <a:lnTo>
                    <a:pt x="485031" y="950632"/>
                  </a:lnTo>
                  <a:lnTo>
                    <a:pt x="492541" y="940832"/>
                  </a:lnTo>
                  <a:lnTo>
                    <a:pt x="500022" y="931031"/>
                  </a:lnTo>
                  <a:lnTo>
                    <a:pt x="507463" y="921231"/>
                  </a:lnTo>
                  <a:lnTo>
                    <a:pt x="514846" y="911431"/>
                  </a:lnTo>
                  <a:lnTo>
                    <a:pt x="522204" y="901630"/>
                  </a:lnTo>
                  <a:lnTo>
                    <a:pt x="529466" y="891830"/>
                  </a:lnTo>
                  <a:lnTo>
                    <a:pt x="536699" y="882030"/>
                  </a:lnTo>
                  <a:lnTo>
                    <a:pt x="543845" y="872229"/>
                  </a:lnTo>
                  <a:lnTo>
                    <a:pt x="550928" y="862429"/>
                  </a:lnTo>
                  <a:lnTo>
                    <a:pt x="557950" y="852629"/>
                  </a:lnTo>
                  <a:lnTo>
                    <a:pt x="564864" y="842828"/>
                  </a:lnTo>
                  <a:lnTo>
                    <a:pt x="571741" y="833028"/>
                  </a:lnTo>
                  <a:lnTo>
                    <a:pt x="578477" y="823228"/>
                  </a:lnTo>
                  <a:lnTo>
                    <a:pt x="585163" y="813427"/>
                  </a:lnTo>
                  <a:lnTo>
                    <a:pt x="591741" y="803627"/>
                  </a:lnTo>
                  <a:lnTo>
                    <a:pt x="598222" y="793827"/>
                  </a:lnTo>
                  <a:lnTo>
                    <a:pt x="604633" y="784026"/>
                  </a:lnTo>
                  <a:lnTo>
                    <a:pt x="610895" y="774226"/>
                  </a:lnTo>
                  <a:lnTo>
                    <a:pt x="617110" y="764426"/>
                  </a:lnTo>
                  <a:lnTo>
                    <a:pt x="623166" y="754625"/>
                  </a:lnTo>
                  <a:lnTo>
                    <a:pt x="629148" y="744825"/>
                  </a:lnTo>
                  <a:lnTo>
                    <a:pt x="635018" y="735025"/>
                  </a:lnTo>
                  <a:lnTo>
                    <a:pt x="640760" y="725224"/>
                  </a:lnTo>
                  <a:lnTo>
                    <a:pt x="646438" y="715424"/>
                  </a:lnTo>
                  <a:lnTo>
                    <a:pt x="651934" y="705624"/>
                  </a:lnTo>
                  <a:lnTo>
                    <a:pt x="657377" y="695823"/>
                  </a:lnTo>
                  <a:lnTo>
                    <a:pt x="662662" y="686023"/>
                  </a:lnTo>
                  <a:lnTo>
                    <a:pt x="667853" y="676223"/>
                  </a:lnTo>
                  <a:lnTo>
                    <a:pt x="672938" y="666422"/>
                  </a:lnTo>
                  <a:lnTo>
                    <a:pt x="677874" y="656622"/>
                  </a:lnTo>
                  <a:lnTo>
                    <a:pt x="682756" y="646822"/>
                  </a:lnTo>
                  <a:lnTo>
                    <a:pt x="687440" y="637021"/>
                  </a:lnTo>
                  <a:lnTo>
                    <a:pt x="692067" y="627221"/>
                  </a:lnTo>
                  <a:lnTo>
                    <a:pt x="696550" y="617421"/>
                  </a:lnTo>
                  <a:lnTo>
                    <a:pt x="700923" y="607620"/>
                  </a:lnTo>
                  <a:lnTo>
                    <a:pt x="705206" y="597820"/>
                  </a:lnTo>
                  <a:lnTo>
                    <a:pt x="709328" y="588020"/>
                  </a:lnTo>
                  <a:lnTo>
                    <a:pt x="713397" y="578219"/>
                  </a:lnTo>
                  <a:lnTo>
                    <a:pt x="717288" y="568419"/>
                  </a:lnTo>
                  <a:lnTo>
                    <a:pt x="721111" y="558619"/>
                  </a:lnTo>
                  <a:lnTo>
                    <a:pt x="724811" y="548818"/>
                  </a:lnTo>
                  <a:lnTo>
                    <a:pt x="728392" y="539018"/>
                  </a:lnTo>
                  <a:lnTo>
                    <a:pt x="731904" y="529218"/>
                  </a:lnTo>
                  <a:lnTo>
                    <a:pt x="735250" y="519417"/>
                  </a:lnTo>
                  <a:lnTo>
                    <a:pt x="738547" y="509617"/>
                  </a:lnTo>
                  <a:lnTo>
                    <a:pt x="741695" y="499817"/>
                  </a:lnTo>
                  <a:lnTo>
                    <a:pt x="744767" y="490016"/>
                  </a:lnTo>
                  <a:lnTo>
                    <a:pt x="747740" y="480216"/>
                  </a:lnTo>
                  <a:lnTo>
                    <a:pt x="750593" y="470416"/>
                  </a:lnTo>
                  <a:lnTo>
                    <a:pt x="753396" y="460615"/>
                  </a:lnTo>
                  <a:lnTo>
                    <a:pt x="756040" y="450815"/>
                  </a:lnTo>
                  <a:lnTo>
                    <a:pt x="758640" y="441015"/>
                  </a:lnTo>
                  <a:lnTo>
                    <a:pt x="761121" y="431214"/>
                  </a:lnTo>
                  <a:lnTo>
                    <a:pt x="763523" y="421414"/>
                  </a:lnTo>
                  <a:lnTo>
                    <a:pt x="765851" y="411614"/>
                  </a:lnTo>
                  <a:lnTo>
                    <a:pt x="768064" y="401813"/>
                  </a:lnTo>
                  <a:lnTo>
                    <a:pt x="770237" y="392013"/>
                  </a:lnTo>
                  <a:lnTo>
                    <a:pt x="772278" y="382213"/>
                  </a:lnTo>
                  <a:lnTo>
                    <a:pt x="774274" y="372412"/>
                  </a:lnTo>
                  <a:lnTo>
                    <a:pt x="776180" y="362612"/>
                  </a:lnTo>
                  <a:lnTo>
                    <a:pt x="778010" y="352812"/>
                  </a:lnTo>
                  <a:lnTo>
                    <a:pt x="779787" y="343011"/>
                  </a:lnTo>
                  <a:lnTo>
                    <a:pt x="781458" y="333211"/>
                  </a:lnTo>
                  <a:lnTo>
                    <a:pt x="783097" y="323411"/>
                  </a:lnTo>
                  <a:lnTo>
                    <a:pt x="784635" y="313610"/>
                  </a:lnTo>
                  <a:lnTo>
                    <a:pt x="786129" y="303810"/>
                  </a:lnTo>
                  <a:lnTo>
                    <a:pt x="787557" y="294010"/>
                  </a:lnTo>
                  <a:lnTo>
                    <a:pt x="788914" y="284209"/>
                  </a:lnTo>
                  <a:lnTo>
                    <a:pt x="790237" y="274409"/>
                  </a:lnTo>
                  <a:lnTo>
                    <a:pt x="791467" y="264609"/>
                  </a:lnTo>
                  <a:lnTo>
                    <a:pt x="792672" y="254808"/>
                  </a:lnTo>
                  <a:lnTo>
                    <a:pt x="793803" y="245008"/>
                  </a:lnTo>
                  <a:lnTo>
                    <a:pt x="794892" y="235208"/>
                  </a:lnTo>
                  <a:lnTo>
                    <a:pt x="795935" y="225407"/>
                  </a:lnTo>
                  <a:lnTo>
                    <a:pt x="796917" y="215607"/>
                  </a:lnTo>
                  <a:lnTo>
                    <a:pt x="797877" y="205807"/>
                  </a:lnTo>
                  <a:lnTo>
                    <a:pt x="798760" y="196006"/>
                  </a:lnTo>
                  <a:lnTo>
                    <a:pt x="799623" y="186206"/>
                  </a:lnTo>
                  <a:lnTo>
                    <a:pt x="800435" y="176406"/>
                  </a:lnTo>
                  <a:lnTo>
                    <a:pt x="801209" y="166605"/>
                  </a:lnTo>
                  <a:lnTo>
                    <a:pt x="801953" y="156805"/>
                  </a:lnTo>
                  <a:lnTo>
                    <a:pt x="802645" y="147005"/>
                  </a:lnTo>
                  <a:lnTo>
                    <a:pt x="803321" y="137204"/>
                  </a:lnTo>
                  <a:lnTo>
                    <a:pt x="803943" y="127404"/>
                  </a:lnTo>
                  <a:lnTo>
                    <a:pt x="804546" y="117604"/>
                  </a:lnTo>
                  <a:lnTo>
                    <a:pt x="805115" y="107803"/>
                  </a:lnTo>
                  <a:lnTo>
                    <a:pt x="805651" y="98003"/>
                  </a:lnTo>
                  <a:lnTo>
                    <a:pt x="806169" y="88203"/>
                  </a:lnTo>
                  <a:lnTo>
                    <a:pt x="806645" y="78402"/>
                  </a:lnTo>
                  <a:lnTo>
                    <a:pt x="807109" y="68602"/>
                  </a:lnTo>
                  <a:lnTo>
                    <a:pt x="807537" y="58802"/>
                  </a:lnTo>
                  <a:lnTo>
                    <a:pt x="807948" y="49001"/>
                  </a:lnTo>
                  <a:lnTo>
                    <a:pt x="808337" y="39201"/>
                  </a:lnTo>
                  <a:lnTo>
                    <a:pt x="808699" y="29401"/>
                  </a:lnTo>
                  <a:lnTo>
                    <a:pt x="809051" y="19600"/>
                  </a:lnTo>
                  <a:lnTo>
                    <a:pt x="809370" y="9800"/>
                  </a:lnTo>
                  <a:lnTo>
                    <a:pt x="809681" y="0"/>
                  </a:lnTo>
                  <a:lnTo>
                    <a:pt x="818757" y="0"/>
                  </a:lnTo>
                  <a:lnTo>
                    <a:pt x="819068" y="9800"/>
                  </a:lnTo>
                  <a:lnTo>
                    <a:pt x="819387" y="19600"/>
                  </a:lnTo>
                  <a:lnTo>
                    <a:pt x="819739" y="29401"/>
                  </a:lnTo>
                  <a:lnTo>
                    <a:pt x="820102" y="39201"/>
                  </a:lnTo>
                  <a:lnTo>
                    <a:pt x="820491" y="49001"/>
                  </a:lnTo>
                  <a:lnTo>
                    <a:pt x="820901" y="58802"/>
                  </a:lnTo>
                  <a:lnTo>
                    <a:pt x="821330" y="68602"/>
                  </a:lnTo>
                  <a:lnTo>
                    <a:pt x="821794" y="78402"/>
                  </a:lnTo>
                  <a:lnTo>
                    <a:pt x="822269" y="88203"/>
                  </a:lnTo>
                  <a:lnTo>
                    <a:pt x="822787" y="98003"/>
                  </a:lnTo>
                  <a:lnTo>
                    <a:pt x="823324" y="107803"/>
                  </a:lnTo>
                  <a:lnTo>
                    <a:pt x="823892" y="117604"/>
                  </a:lnTo>
                  <a:lnTo>
                    <a:pt x="824495" y="127404"/>
                  </a:lnTo>
                  <a:lnTo>
                    <a:pt x="825118" y="137204"/>
                  </a:lnTo>
                  <a:lnTo>
                    <a:pt x="825793" y="147005"/>
                  </a:lnTo>
                  <a:lnTo>
                    <a:pt x="826485" y="156805"/>
                  </a:lnTo>
                  <a:lnTo>
                    <a:pt x="827230" y="166605"/>
                  </a:lnTo>
                  <a:lnTo>
                    <a:pt x="828004" y="176406"/>
                  </a:lnTo>
                  <a:lnTo>
                    <a:pt x="828815" y="186206"/>
                  </a:lnTo>
                  <a:lnTo>
                    <a:pt x="829678" y="196006"/>
                  </a:lnTo>
                  <a:lnTo>
                    <a:pt x="830562" y="205807"/>
                  </a:lnTo>
                  <a:lnTo>
                    <a:pt x="831521" y="215607"/>
                  </a:lnTo>
                  <a:lnTo>
                    <a:pt x="832503" y="225407"/>
                  </a:lnTo>
                  <a:lnTo>
                    <a:pt x="833546" y="235208"/>
                  </a:lnTo>
                  <a:lnTo>
                    <a:pt x="834635" y="245008"/>
                  </a:lnTo>
                  <a:lnTo>
                    <a:pt x="835766" y="254808"/>
                  </a:lnTo>
                  <a:lnTo>
                    <a:pt x="836971" y="264609"/>
                  </a:lnTo>
                  <a:lnTo>
                    <a:pt x="838201" y="274409"/>
                  </a:lnTo>
                  <a:lnTo>
                    <a:pt x="839524" y="284209"/>
                  </a:lnTo>
                  <a:lnTo>
                    <a:pt x="840882" y="294010"/>
                  </a:lnTo>
                  <a:lnTo>
                    <a:pt x="842309" y="303810"/>
                  </a:lnTo>
                  <a:lnTo>
                    <a:pt x="843803" y="313610"/>
                  </a:lnTo>
                  <a:lnTo>
                    <a:pt x="845341" y="323411"/>
                  </a:lnTo>
                  <a:lnTo>
                    <a:pt x="846980" y="333211"/>
                  </a:lnTo>
                  <a:lnTo>
                    <a:pt x="848652" y="343011"/>
                  </a:lnTo>
                  <a:lnTo>
                    <a:pt x="850429" y="352812"/>
                  </a:lnTo>
                  <a:lnTo>
                    <a:pt x="852258" y="362612"/>
                  </a:lnTo>
                  <a:lnTo>
                    <a:pt x="854164" y="372412"/>
                  </a:lnTo>
                  <a:lnTo>
                    <a:pt x="856161" y="382213"/>
                  </a:lnTo>
                  <a:lnTo>
                    <a:pt x="858201" y="392013"/>
                  </a:lnTo>
                  <a:lnTo>
                    <a:pt x="860375" y="401813"/>
                  </a:lnTo>
                  <a:lnTo>
                    <a:pt x="862588" y="411614"/>
                  </a:lnTo>
                  <a:lnTo>
                    <a:pt x="864916" y="421414"/>
                  </a:lnTo>
                  <a:lnTo>
                    <a:pt x="867318" y="431214"/>
                  </a:lnTo>
                  <a:lnTo>
                    <a:pt x="869798" y="441015"/>
                  </a:lnTo>
                  <a:lnTo>
                    <a:pt x="872399" y="450815"/>
                  </a:lnTo>
                  <a:lnTo>
                    <a:pt x="875042" y="460615"/>
                  </a:lnTo>
                  <a:lnTo>
                    <a:pt x="877846" y="470416"/>
                  </a:lnTo>
                  <a:lnTo>
                    <a:pt x="880699" y="480216"/>
                  </a:lnTo>
                  <a:lnTo>
                    <a:pt x="883672" y="490016"/>
                  </a:lnTo>
                  <a:lnTo>
                    <a:pt x="886743" y="499817"/>
                  </a:lnTo>
                  <a:lnTo>
                    <a:pt x="889891" y="509617"/>
                  </a:lnTo>
                  <a:lnTo>
                    <a:pt x="893189" y="519417"/>
                  </a:lnTo>
                  <a:lnTo>
                    <a:pt x="896535" y="529218"/>
                  </a:lnTo>
                  <a:lnTo>
                    <a:pt x="900046" y="539018"/>
                  </a:lnTo>
                  <a:lnTo>
                    <a:pt x="903628" y="548818"/>
                  </a:lnTo>
                  <a:lnTo>
                    <a:pt x="907327" y="558619"/>
                  </a:lnTo>
                  <a:lnTo>
                    <a:pt x="911150" y="568419"/>
                  </a:lnTo>
                  <a:lnTo>
                    <a:pt x="915041" y="578219"/>
                  </a:lnTo>
                  <a:lnTo>
                    <a:pt x="919110" y="588020"/>
                  </a:lnTo>
                  <a:lnTo>
                    <a:pt x="923232" y="597820"/>
                  </a:lnTo>
                  <a:lnTo>
                    <a:pt x="927515" y="607620"/>
                  </a:lnTo>
                  <a:lnTo>
                    <a:pt x="931889" y="617421"/>
                  </a:lnTo>
                  <a:lnTo>
                    <a:pt x="936372" y="627221"/>
                  </a:lnTo>
                  <a:lnTo>
                    <a:pt x="940999" y="637021"/>
                  </a:lnTo>
                  <a:lnTo>
                    <a:pt x="945682" y="646822"/>
                  </a:lnTo>
                  <a:lnTo>
                    <a:pt x="950564" y="656622"/>
                  </a:lnTo>
                  <a:lnTo>
                    <a:pt x="955501" y="666422"/>
                  </a:lnTo>
                  <a:lnTo>
                    <a:pt x="960586" y="676223"/>
                  </a:lnTo>
                  <a:lnTo>
                    <a:pt x="965777" y="686023"/>
                  </a:lnTo>
                  <a:lnTo>
                    <a:pt x="971062" y="695823"/>
                  </a:lnTo>
                  <a:lnTo>
                    <a:pt x="976504" y="705624"/>
                  </a:lnTo>
                  <a:lnTo>
                    <a:pt x="982001" y="715424"/>
                  </a:lnTo>
                  <a:lnTo>
                    <a:pt x="987678" y="725224"/>
                  </a:lnTo>
                  <a:lnTo>
                    <a:pt x="993421" y="735025"/>
                  </a:lnTo>
                  <a:lnTo>
                    <a:pt x="999290" y="744825"/>
                  </a:lnTo>
                  <a:lnTo>
                    <a:pt x="1005273" y="754625"/>
                  </a:lnTo>
                  <a:lnTo>
                    <a:pt x="1011329" y="764426"/>
                  </a:lnTo>
                  <a:lnTo>
                    <a:pt x="1017543" y="774226"/>
                  </a:lnTo>
                  <a:lnTo>
                    <a:pt x="1023806" y="784026"/>
                  </a:lnTo>
                  <a:lnTo>
                    <a:pt x="1030217" y="793827"/>
                  </a:lnTo>
                  <a:lnTo>
                    <a:pt x="1036697" y="803627"/>
                  </a:lnTo>
                  <a:lnTo>
                    <a:pt x="1043275" y="813427"/>
                  </a:lnTo>
                  <a:lnTo>
                    <a:pt x="1049961" y="823228"/>
                  </a:lnTo>
                  <a:lnTo>
                    <a:pt x="1056697" y="833028"/>
                  </a:lnTo>
                  <a:lnTo>
                    <a:pt x="1063574" y="842828"/>
                  </a:lnTo>
                  <a:lnTo>
                    <a:pt x="1070489" y="852629"/>
                  </a:lnTo>
                  <a:lnTo>
                    <a:pt x="1077510" y="862429"/>
                  </a:lnTo>
                  <a:lnTo>
                    <a:pt x="1084593" y="872229"/>
                  </a:lnTo>
                  <a:lnTo>
                    <a:pt x="1091740" y="882030"/>
                  </a:lnTo>
                  <a:lnTo>
                    <a:pt x="1098972" y="891830"/>
                  </a:lnTo>
                  <a:lnTo>
                    <a:pt x="1106234" y="901630"/>
                  </a:lnTo>
                  <a:lnTo>
                    <a:pt x="1113592" y="911431"/>
                  </a:lnTo>
                  <a:lnTo>
                    <a:pt x="1120975" y="921231"/>
                  </a:lnTo>
                  <a:lnTo>
                    <a:pt x="1128417" y="931031"/>
                  </a:lnTo>
                  <a:lnTo>
                    <a:pt x="1135897" y="940832"/>
                  </a:lnTo>
                  <a:lnTo>
                    <a:pt x="1143407" y="950632"/>
                  </a:lnTo>
                  <a:lnTo>
                    <a:pt x="1150960" y="960432"/>
                  </a:lnTo>
                  <a:lnTo>
                    <a:pt x="1158525" y="970233"/>
                  </a:lnTo>
                  <a:lnTo>
                    <a:pt x="1166121" y="980033"/>
                  </a:lnTo>
                  <a:lnTo>
                    <a:pt x="1173723" y="989833"/>
                  </a:lnTo>
                  <a:lnTo>
                    <a:pt x="1181334" y="999634"/>
                  </a:lnTo>
                  <a:lnTo>
                    <a:pt x="1188944" y="1009434"/>
                  </a:lnTo>
                  <a:lnTo>
                    <a:pt x="1196553" y="1019234"/>
                  </a:lnTo>
                  <a:lnTo>
                    <a:pt x="1204141" y="1029035"/>
                  </a:lnTo>
                  <a:lnTo>
                    <a:pt x="1211719" y="1038835"/>
                  </a:lnTo>
                  <a:lnTo>
                    <a:pt x="1219263" y="1048635"/>
                  </a:lnTo>
                  <a:lnTo>
                    <a:pt x="1226779" y="1058436"/>
                  </a:lnTo>
                  <a:lnTo>
                    <a:pt x="1234261" y="1068236"/>
                  </a:lnTo>
                  <a:lnTo>
                    <a:pt x="1241682" y="1078036"/>
                  </a:lnTo>
                  <a:lnTo>
                    <a:pt x="1249080" y="1087837"/>
                  </a:lnTo>
                  <a:lnTo>
                    <a:pt x="1256374" y="1097637"/>
                  </a:lnTo>
                  <a:lnTo>
                    <a:pt x="1263635" y="1107437"/>
                  </a:lnTo>
                  <a:lnTo>
                    <a:pt x="1270803" y="1117238"/>
                  </a:lnTo>
                  <a:lnTo>
                    <a:pt x="1277893" y="1127038"/>
                  </a:lnTo>
                  <a:lnTo>
                    <a:pt x="1284915" y="1136838"/>
                  </a:lnTo>
                  <a:lnTo>
                    <a:pt x="1291802" y="1146639"/>
                  </a:lnTo>
                  <a:lnTo>
                    <a:pt x="1298643" y="1156439"/>
                  </a:lnTo>
                  <a:lnTo>
                    <a:pt x="1305309" y="1166239"/>
                  </a:lnTo>
                  <a:lnTo>
                    <a:pt x="1311903" y="1176040"/>
                  </a:lnTo>
                  <a:lnTo>
                    <a:pt x="1318361" y="1185840"/>
                  </a:lnTo>
                  <a:lnTo>
                    <a:pt x="1324677" y="1195640"/>
                  </a:lnTo>
                  <a:lnTo>
                    <a:pt x="1330906" y="1205441"/>
                  </a:lnTo>
                  <a:lnTo>
                    <a:pt x="1336915" y="1215241"/>
                  </a:lnTo>
                  <a:lnTo>
                    <a:pt x="1342854" y="1225041"/>
                  </a:lnTo>
                  <a:lnTo>
                    <a:pt x="1348566" y="1234842"/>
                  </a:lnTo>
                  <a:lnTo>
                    <a:pt x="1354158" y="1244642"/>
                  </a:lnTo>
                  <a:lnTo>
                    <a:pt x="1359585" y="1254442"/>
                  </a:lnTo>
                  <a:lnTo>
                    <a:pt x="1364803" y="1264243"/>
                  </a:lnTo>
                  <a:lnTo>
                    <a:pt x="1369927" y="1274043"/>
                  </a:lnTo>
                  <a:lnTo>
                    <a:pt x="1374745" y="1283844"/>
                  </a:lnTo>
                  <a:lnTo>
                    <a:pt x="1379473" y="1293644"/>
                  </a:lnTo>
                  <a:lnTo>
                    <a:pt x="1383945" y="1303444"/>
                  </a:lnTo>
                  <a:lnTo>
                    <a:pt x="1388242" y="1313245"/>
                  </a:lnTo>
                  <a:lnTo>
                    <a:pt x="1392365" y="1323045"/>
                  </a:lnTo>
                  <a:lnTo>
                    <a:pt x="1396210" y="1332845"/>
                  </a:lnTo>
                  <a:lnTo>
                    <a:pt x="1399958" y="1342646"/>
                  </a:lnTo>
                  <a:lnTo>
                    <a:pt x="1403347" y="1352446"/>
                  </a:lnTo>
                  <a:lnTo>
                    <a:pt x="1406619" y="1362246"/>
                  </a:lnTo>
                  <a:lnTo>
                    <a:pt x="1409627" y="1372047"/>
                  </a:lnTo>
                  <a:lnTo>
                    <a:pt x="1412408" y="1381847"/>
                  </a:lnTo>
                  <a:lnTo>
                    <a:pt x="1415025" y="1391647"/>
                  </a:lnTo>
                  <a:lnTo>
                    <a:pt x="1417304" y="1401448"/>
                  </a:lnTo>
                  <a:lnTo>
                    <a:pt x="1419475" y="1411248"/>
                  </a:lnTo>
                  <a:lnTo>
                    <a:pt x="1421291" y="1421048"/>
                  </a:lnTo>
                  <a:lnTo>
                    <a:pt x="1422948" y="1430849"/>
                  </a:lnTo>
                  <a:lnTo>
                    <a:pt x="1424356" y="1440649"/>
                  </a:lnTo>
                  <a:lnTo>
                    <a:pt x="1425496" y="1450449"/>
                  </a:lnTo>
                  <a:lnTo>
                    <a:pt x="1426494" y="1460250"/>
                  </a:lnTo>
                  <a:lnTo>
                    <a:pt x="1427113" y="1470050"/>
                  </a:lnTo>
                  <a:lnTo>
                    <a:pt x="1427622" y="1479850"/>
                  </a:lnTo>
                  <a:lnTo>
                    <a:pt x="1427801" y="1489651"/>
                  </a:lnTo>
                  <a:lnTo>
                    <a:pt x="1427792" y="1499451"/>
                  </a:lnTo>
                  <a:lnTo>
                    <a:pt x="1427565" y="1509251"/>
                  </a:lnTo>
                  <a:lnTo>
                    <a:pt x="1427043" y="1519052"/>
                  </a:lnTo>
                  <a:lnTo>
                    <a:pt x="1426413" y="1528852"/>
                  </a:lnTo>
                  <a:lnTo>
                    <a:pt x="1425388" y="1538652"/>
                  </a:lnTo>
                  <a:lnTo>
                    <a:pt x="1424257" y="1548453"/>
                  </a:lnTo>
                  <a:lnTo>
                    <a:pt x="1422843" y="1558253"/>
                  </a:lnTo>
                  <a:lnTo>
                    <a:pt x="1421223" y="1568053"/>
                  </a:lnTo>
                  <a:lnTo>
                    <a:pt x="1419430" y="1577854"/>
                  </a:lnTo>
                  <a:lnTo>
                    <a:pt x="1417336" y="1587654"/>
                  </a:lnTo>
                  <a:lnTo>
                    <a:pt x="1415144" y="1597454"/>
                  </a:lnTo>
                  <a:lnTo>
                    <a:pt x="1412623" y="1607255"/>
                  </a:lnTo>
                  <a:lnTo>
                    <a:pt x="1409982" y="1617055"/>
                  </a:lnTo>
                  <a:lnTo>
                    <a:pt x="1407117" y="1626855"/>
                  </a:lnTo>
                  <a:lnTo>
                    <a:pt x="1404047" y="1636656"/>
                  </a:lnTo>
                  <a:lnTo>
                    <a:pt x="1400852" y="1646456"/>
                  </a:lnTo>
                  <a:lnTo>
                    <a:pt x="1397376" y="1656256"/>
                  </a:lnTo>
                  <a:lnTo>
                    <a:pt x="1393818" y="1666057"/>
                  </a:lnTo>
                  <a:lnTo>
                    <a:pt x="1390010" y="1675857"/>
                  </a:lnTo>
                  <a:lnTo>
                    <a:pt x="1386081" y="1685657"/>
                  </a:lnTo>
                  <a:lnTo>
                    <a:pt x="1381992" y="1695458"/>
                  </a:lnTo>
                  <a:lnTo>
                    <a:pt x="1377720" y="1705258"/>
                  </a:lnTo>
                  <a:lnTo>
                    <a:pt x="1373369" y="1715058"/>
                  </a:lnTo>
                  <a:lnTo>
                    <a:pt x="1368782" y="1724859"/>
                  </a:lnTo>
                  <a:lnTo>
                    <a:pt x="1364134" y="1734659"/>
                  </a:lnTo>
                  <a:lnTo>
                    <a:pt x="1359315" y="1744459"/>
                  </a:lnTo>
                  <a:lnTo>
                    <a:pt x="1354393" y="1754260"/>
                  </a:lnTo>
                  <a:lnTo>
                    <a:pt x="1349371" y="1764060"/>
                  </a:lnTo>
                  <a:lnTo>
                    <a:pt x="1344208" y="1773860"/>
                  </a:lnTo>
                  <a:lnTo>
                    <a:pt x="1338995" y="1783661"/>
                  </a:lnTo>
                  <a:lnTo>
                    <a:pt x="1333629" y="1793461"/>
                  </a:lnTo>
                  <a:lnTo>
                    <a:pt x="1328218" y="1803261"/>
                  </a:lnTo>
                  <a:lnTo>
                    <a:pt x="1322711" y="1813062"/>
                  </a:lnTo>
                  <a:lnTo>
                    <a:pt x="1317135" y="1822862"/>
                  </a:lnTo>
                  <a:lnTo>
                    <a:pt x="1311508" y="1832662"/>
                  </a:lnTo>
                  <a:lnTo>
                    <a:pt x="1305799" y="1842463"/>
                  </a:lnTo>
                  <a:lnTo>
                    <a:pt x="1300065" y="1852263"/>
                  </a:lnTo>
                  <a:lnTo>
                    <a:pt x="1294264" y="1862063"/>
                  </a:lnTo>
                  <a:lnTo>
                    <a:pt x="1288441" y="1871864"/>
                  </a:lnTo>
                  <a:lnTo>
                    <a:pt x="1282585" y="1881664"/>
                  </a:lnTo>
                  <a:lnTo>
                    <a:pt x="1276705" y="1891464"/>
                  </a:lnTo>
                  <a:lnTo>
                    <a:pt x="1270813" y="1901265"/>
                  </a:lnTo>
                  <a:lnTo>
                    <a:pt x="1264908" y="1911065"/>
                  </a:lnTo>
                  <a:lnTo>
                    <a:pt x="1259003" y="1920865"/>
                  </a:lnTo>
                  <a:lnTo>
                    <a:pt x="1253102" y="1930666"/>
                  </a:lnTo>
                  <a:lnTo>
                    <a:pt x="1247212" y="1940466"/>
                  </a:lnTo>
                  <a:lnTo>
                    <a:pt x="1241336" y="1950266"/>
                  </a:lnTo>
                  <a:lnTo>
                    <a:pt x="1235492" y="1960067"/>
                  </a:lnTo>
                  <a:lnTo>
                    <a:pt x="1229659" y="1969867"/>
                  </a:lnTo>
                  <a:lnTo>
                    <a:pt x="1223888" y="1979667"/>
                  </a:lnTo>
                  <a:lnTo>
                    <a:pt x="1218139" y="1989468"/>
                  </a:lnTo>
                  <a:lnTo>
                    <a:pt x="1212446" y="1999268"/>
                  </a:lnTo>
                  <a:lnTo>
                    <a:pt x="1206807" y="2009068"/>
                  </a:lnTo>
                  <a:lnTo>
                    <a:pt x="1201210" y="2018869"/>
                  </a:lnTo>
                  <a:lnTo>
                    <a:pt x="1195705" y="2028669"/>
                  </a:lnTo>
                  <a:lnTo>
                    <a:pt x="1190232" y="2038469"/>
                  </a:lnTo>
                  <a:lnTo>
                    <a:pt x="1184874" y="2048270"/>
                  </a:lnTo>
                  <a:lnTo>
                    <a:pt x="1179567" y="2058070"/>
                  </a:lnTo>
                  <a:lnTo>
                    <a:pt x="1174350" y="2067870"/>
                  </a:lnTo>
                  <a:lnTo>
                    <a:pt x="1169231" y="2077671"/>
                  </a:lnTo>
                  <a:lnTo>
                    <a:pt x="1164169" y="2087471"/>
                  </a:lnTo>
                  <a:lnTo>
                    <a:pt x="1159258" y="2097271"/>
                  </a:lnTo>
                  <a:lnTo>
                    <a:pt x="1154393" y="2107072"/>
                  </a:lnTo>
                  <a:lnTo>
                    <a:pt x="1149678" y="2116872"/>
                  </a:lnTo>
                  <a:lnTo>
                    <a:pt x="1145046" y="2126672"/>
                  </a:lnTo>
                  <a:lnTo>
                    <a:pt x="1140521" y="2136473"/>
                  </a:lnTo>
                  <a:lnTo>
                    <a:pt x="1136137" y="2146273"/>
                  </a:lnTo>
                  <a:lnTo>
                    <a:pt x="1131812" y="2156073"/>
                  </a:lnTo>
                  <a:lnTo>
                    <a:pt x="1127692" y="2165874"/>
                  </a:lnTo>
                  <a:lnTo>
                    <a:pt x="1123631" y="2175674"/>
                  </a:lnTo>
                  <a:lnTo>
                    <a:pt x="1119734" y="2185474"/>
                  </a:lnTo>
                  <a:lnTo>
                    <a:pt x="1115954" y="2195275"/>
                  </a:lnTo>
                  <a:lnTo>
                    <a:pt x="1112283" y="2205075"/>
                  </a:lnTo>
                  <a:lnTo>
                    <a:pt x="1108795" y="2214875"/>
                  </a:lnTo>
                  <a:lnTo>
                    <a:pt x="1105371" y="2224676"/>
                  </a:lnTo>
                  <a:lnTo>
                    <a:pt x="1102173" y="2234476"/>
                  </a:lnTo>
                  <a:lnTo>
                    <a:pt x="1099054" y="2244276"/>
                  </a:lnTo>
                  <a:lnTo>
                    <a:pt x="1096102" y="2254077"/>
                  </a:lnTo>
                  <a:lnTo>
                    <a:pt x="1093298" y="2263877"/>
                  </a:lnTo>
                  <a:lnTo>
                    <a:pt x="1090596" y="2273677"/>
                  </a:lnTo>
                  <a:lnTo>
                    <a:pt x="1088115" y="2283478"/>
                  </a:lnTo>
                  <a:lnTo>
                    <a:pt x="1085702" y="2293278"/>
                  </a:lnTo>
                  <a:lnTo>
                    <a:pt x="1083515" y="2303078"/>
                  </a:lnTo>
                  <a:lnTo>
                    <a:pt x="1081433" y="2312879"/>
                  </a:lnTo>
                  <a:lnTo>
                    <a:pt x="1079509" y="2322679"/>
                  </a:lnTo>
                  <a:lnTo>
                    <a:pt x="1077763" y="2332479"/>
                  </a:lnTo>
                  <a:lnTo>
                    <a:pt x="1076104" y="2342280"/>
                  </a:lnTo>
                  <a:lnTo>
                    <a:pt x="1074699" y="2352080"/>
                  </a:lnTo>
                  <a:lnTo>
                    <a:pt x="1073366" y="2361880"/>
                  </a:lnTo>
                  <a:lnTo>
                    <a:pt x="1072248" y="2371681"/>
                  </a:lnTo>
                  <a:lnTo>
                    <a:pt x="1071260" y="2381481"/>
                  </a:lnTo>
                  <a:lnTo>
                    <a:pt x="1070416" y="2391281"/>
                  </a:lnTo>
                  <a:lnTo>
                    <a:pt x="1069777" y="2401082"/>
                  </a:lnTo>
                  <a:lnTo>
                    <a:pt x="1069212" y="2410882"/>
                  </a:lnTo>
                  <a:lnTo>
                    <a:pt x="1068919" y="2420682"/>
                  </a:lnTo>
                  <a:lnTo>
                    <a:pt x="1068706" y="2430483"/>
                  </a:lnTo>
                  <a:lnTo>
                    <a:pt x="1068691" y="2440283"/>
                  </a:lnTo>
                  <a:lnTo>
                    <a:pt x="1068832" y="2450083"/>
                  </a:lnTo>
                  <a:lnTo>
                    <a:pt x="1069096" y="2459884"/>
                  </a:lnTo>
                  <a:lnTo>
                    <a:pt x="1069592" y="2469684"/>
                  </a:lnTo>
                  <a:lnTo>
                    <a:pt x="1070163" y="2479484"/>
                  </a:lnTo>
                  <a:lnTo>
                    <a:pt x="1070988" y="2489285"/>
                  </a:lnTo>
                  <a:lnTo>
                    <a:pt x="1071916" y="2499085"/>
                  </a:lnTo>
                  <a:lnTo>
                    <a:pt x="1073023" y="2508885"/>
                  </a:lnTo>
                  <a:lnTo>
                    <a:pt x="1074308" y="2518686"/>
                  </a:lnTo>
                  <a:lnTo>
                    <a:pt x="1075697" y="2528486"/>
                  </a:lnTo>
                  <a:lnTo>
                    <a:pt x="1077340" y="2538286"/>
                  </a:lnTo>
                  <a:lnTo>
                    <a:pt x="1079060" y="2548087"/>
                  </a:lnTo>
                  <a:lnTo>
                    <a:pt x="1081013" y="2557887"/>
                  </a:lnTo>
                  <a:lnTo>
                    <a:pt x="1083090" y="2567688"/>
                  </a:lnTo>
                  <a:lnTo>
                    <a:pt x="1085325" y="2577488"/>
                  </a:lnTo>
                  <a:lnTo>
                    <a:pt x="1087760" y="2587288"/>
                  </a:lnTo>
                  <a:lnTo>
                    <a:pt x="1090277" y="2597089"/>
                  </a:lnTo>
                  <a:lnTo>
                    <a:pt x="1093069" y="2606889"/>
                  </a:lnTo>
                  <a:lnTo>
                    <a:pt x="1095937" y="2616689"/>
                  </a:lnTo>
                  <a:lnTo>
                    <a:pt x="1099014" y="2626490"/>
                  </a:lnTo>
                  <a:lnTo>
                    <a:pt x="1102237" y="2636290"/>
                  </a:lnTo>
                  <a:lnTo>
                    <a:pt x="1105594" y="2646090"/>
                  </a:lnTo>
                  <a:lnTo>
                    <a:pt x="1109170" y="2655891"/>
                  </a:lnTo>
                  <a:lnTo>
                    <a:pt x="1112821" y="2665691"/>
                  </a:lnTo>
                  <a:lnTo>
                    <a:pt x="1116730" y="2675491"/>
                  </a:lnTo>
                  <a:lnTo>
                    <a:pt x="1120730" y="2685292"/>
                  </a:lnTo>
                  <a:lnTo>
                    <a:pt x="1124913" y="2695092"/>
                  </a:lnTo>
                  <a:lnTo>
                    <a:pt x="1129259" y="2704892"/>
                  </a:lnTo>
                  <a:lnTo>
                    <a:pt x="1133713" y="2714693"/>
                  </a:lnTo>
                  <a:lnTo>
                    <a:pt x="1138399" y="2724493"/>
                  </a:lnTo>
                  <a:lnTo>
                    <a:pt x="1143156" y="2734293"/>
                  </a:lnTo>
                  <a:lnTo>
                    <a:pt x="1148141" y="2744094"/>
                  </a:lnTo>
                  <a:lnTo>
                    <a:pt x="1153231" y="2753894"/>
                  </a:lnTo>
                  <a:lnTo>
                    <a:pt x="1158474" y="2763694"/>
                  </a:lnTo>
                  <a:lnTo>
                    <a:pt x="1163890" y="2773495"/>
                  </a:lnTo>
                  <a:lnTo>
                    <a:pt x="1169387" y="2783295"/>
                  </a:lnTo>
                  <a:lnTo>
                    <a:pt x="1175119" y="2793095"/>
                  </a:lnTo>
                  <a:lnTo>
                    <a:pt x="1180916" y="2802896"/>
                  </a:lnTo>
                  <a:lnTo>
                    <a:pt x="1186903" y="2812696"/>
                  </a:lnTo>
                  <a:lnTo>
                    <a:pt x="1193003" y="2822496"/>
                  </a:lnTo>
                  <a:lnTo>
                    <a:pt x="1199223" y="2832297"/>
                  </a:lnTo>
                  <a:lnTo>
                    <a:pt x="1205613" y="2842097"/>
                  </a:lnTo>
                  <a:lnTo>
                    <a:pt x="1212064" y="2851897"/>
                  </a:lnTo>
                  <a:lnTo>
                    <a:pt x="1218726" y="2861698"/>
                  </a:lnTo>
                  <a:lnTo>
                    <a:pt x="1225448" y="2871498"/>
                  </a:lnTo>
                  <a:lnTo>
                    <a:pt x="1232315" y="2881298"/>
                  </a:lnTo>
                  <a:lnTo>
                    <a:pt x="1239292" y="2891099"/>
                  </a:lnTo>
                  <a:lnTo>
                    <a:pt x="1246354" y="2900899"/>
                  </a:lnTo>
                  <a:lnTo>
                    <a:pt x="1253568" y="2910699"/>
                  </a:lnTo>
                  <a:lnTo>
                    <a:pt x="1260830" y="2920500"/>
                  </a:lnTo>
                  <a:lnTo>
                    <a:pt x="1268243" y="2930300"/>
                  </a:lnTo>
                  <a:lnTo>
                    <a:pt x="1275714" y="2940100"/>
                  </a:lnTo>
                  <a:lnTo>
                    <a:pt x="1283282" y="2949901"/>
                  </a:lnTo>
                  <a:lnTo>
                    <a:pt x="1290940" y="2959701"/>
                  </a:lnTo>
                  <a:lnTo>
                    <a:pt x="1298647" y="2969501"/>
                  </a:lnTo>
                  <a:lnTo>
                    <a:pt x="1306467" y="2979302"/>
                  </a:lnTo>
                  <a:lnTo>
                    <a:pt x="1314316" y="2989102"/>
                  </a:lnTo>
                  <a:lnTo>
                    <a:pt x="1322252" y="2998902"/>
                  </a:lnTo>
                  <a:lnTo>
                    <a:pt x="1330227" y="3008703"/>
                  </a:lnTo>
                  <a:lnTo>
                    <a:pt x="1338249" y="3018503"/>
                  </a:lnTo>
                  <a:lnTo>
                    <a:pt x="1346320" y="3028303"/>
                  </a:lnTo>
                  <a:lnTo>
                    <a:pt x="1354410" y="3038104"/>
                  </a:lnTo>
                  <a:lnTo>
                    <a:pt x="1362547" y="3047904"/>
                  </a:lnTo>
                  <a:lnTo>
                    <a:pt x="1370690" y="3057704"/>
                  </a:lnTo>
                  <a:lnTo>
                    <a:pt x="1378853" y="3067505"/>
                  </a:lnTo>
                  <a:lnTo>
                    <a:pt x="1387017" y="3077305"/>
                  </a:lnTo>
                  <a:lnTo>
                    <a:pt x="1395183" y="3087105"/>
                  </a:lnTo>
                  <a:lnTo>
                    <a:pt x="1403333" y="3096906"/>
                  </a:lnTo>
                  <a:lnTo>
                    <a:pt x="1411476" y="3106706"/>
                  </a:lnTo>
                  <a:lnTo>
                    <a:pt x="1419578" y="3116506"/>
                  </a:lnTo>
                  <a:lnTo>
                    <a:pt x="1427658" y="3126307"/>
                  </a:lnTo>
                  <a:lnTo>
                    <a:pt x="1435693" y="3136107"/>
                  </a:lnTo>
                  <a:lnTo>
                    <a:pt x="1443671" y="3145907"/>
                  </a:lnTo>
                  <a:lnTo>
                    <a:pt x="1451613" y="3155708"/>
                  </a:lnTo>
                  <a:lnTo>
                    <a:pt x="1459451" y="3165508"/>
                  </a:lnTo>
                  <a:lnTo>
                    <a:pt x="1467254" y="3175308"/>
                  </a:lnTo>
                  <a:lnTo>
                    <a:pt x="1474933" y="3185109"/>
                  </a:lnTo>
                  <a:lnTo>
                    <a:pt x="1482542" y="3194909"/>
                  </a:lnTo>
                  <a:lnTo>
                    <a:pt x="1490052" y="3204709"/>
                  </a:lnTo>
                  <a:lnTo>
                    <a:pt x="1497428" y="3214510"/>
                  </a:lnTo>
                  <a:lnTo>
                    <a:pt x="1504742" y="3224310"/>
                  </a:lnTo>
                  <a:lnTo>
                    <a:pt x="1511844" y="3234110"/>
                  </a:lnTo>
                  <a:lnTo>
                    <a:pt x="1518880" y="3243911"/>
                  </a:lnTo>
                  <a:lnTo>
                    <a:pt x="1525724" y="3253711"/>
                  </a:lnTo>
                  <a:lnTo>
                    <a:pt x="1532434" y="3263511"/>
                  </a:lnTo>
                  <a:lnTo>
                    <a:pt x="1539004" y="3273312"/>
                  </a:lnTo>
                  <a:lnTo>
                    <a:pt x="1545347" y="3283112"/>
                  </a:lnTo>
                  <a:lnTo>
                    <a:pt x="1551609" y="3292912"/>
                  </a:lnTo>
                  <a:lnTo>
                    <a:pt x="1557557" y="3302713"/>
                  </a:lnTo>
                  <a:lnTo>
                    <a:pt x="1563402" y="3312513"/>
                  </a:lnTo>
                  <a:lnTo>
                    <a:pt x="1569003" y="3322313"/>
                  </a:lnTo>
                  <a:lnTo>
                    <a:pt x="1574393" y="3332114"/>
                  </a:lnTo>
                  <a:lnTo>
                    <a:pt x="1579625" y="3341914"/>
                  </a:lnTo>
                  <a:lnTo>
                    <a:pt x="1584526" y="3351714"/>
                  </a:lnTo>
                  <a:lnTo>
                    <a:pt x="1589320" y="3361515"/>
                  </a:lnTo>
                  <a:lnTo>
                    <a:pt x="1593745" y="3371315"/>
                  </a:lnTo>
                  <a:lnTo>
                    <a:pt x="1598007" y="3381115"/>
                  </a:lnTo>
                  <a:lnTo>
                    <a:pt x="1601999" y="3390916"/>
                  </a:lnTo>
                  <a:lnTo>
                    <a:pt x="1605699" y="3400716"/>
                  </a:lnTo>
                  <a:lnTo>
                    <a:pt x="1609239" y="3410516"/>
                  </a:lnTo>
                  <a:lnTo>
                    <a:pt x="1612350" y="3420317"/>
                  </a:lnTo>
                  <a:lnTo>
                    <a:pt x="1615331" y="3430117"/>
                  </a:lnTo>
                  <a:lnTo>
                    <a:pt x="1617920" y="3439917"/>
                  </a:lnTo>
                  <a:lnTo>
                    <a:pt x="1620281" y="3449718"/>
                  </a:lnTo>
                  <a:lnTo>
                    <a:pt x="1622371" y="3459518"/>
                  </a:lnTo>
                  <a:lnTo>
                    <a:pt x="1624092" y="3469318"/>
                  </a:lnTo>
                  <a:lnTo>
                    <a:pt x="1625673" y="3479119"/>
                  </a:lnTo>
                  <a:lnTo>
                    <a:pt x="1626736" y="3488919"/>
                  </a:lnTo>
                  <a:lnTo>
                    <a:pt x="1627657" y="3498719"/>
                  </a:lnTo>
                  <a:lnTo>
                    <a:pt x="1628191" y="3508520"/>
                  </a:lnTo>
                  <a:lnTo>
                    <a:pt x="1628439" y="3518320"/>
                  </a:lnTo>
                  <a:lnTo>
                    <a:pt x="1628439" y="3528120"/>
                  </a:lnTo>
                  <a:lnTo>
                    <a:pt x="1628005" y="3537921"/>
                  </a:lnTo>
                  <a:lnTo>
                    <a:pt x="1627427" y="3547721"/>
                  </a:lnTo>
                  <a:lnTo>
                    <a:pt x="1626348" y="3557521"/>
                  </a:lnTo>
                  <a:lnTo>
                    <a:pt x="1625084" y="3567322"/>
                  </a:lnTo>
                  <a:lnTo>
                    <a:pt x="1623465" y="3577122"/>
                  </a:lnTo>
                  <a:lnTo>
                    <a:pt x="1621516" y="3586922"/>
                  </a:lnTo>
                  <a:lnTo>
                    <a:pt x="1619359" y="3596723"/>
                  </a:lnTo>
                  <a:lnTo>
                    <a:pt x="1616731" y="3606523"/>
                  </a:lnTo>
                  <a:lnTo>
                    <a:pt x="1613959" y="3616323"/>
                  </a:lnTo>
                  <a:lnTo>
                    <a:pt x="1610741" y="3626124"/>
                  </a:lnTo>
                  <a:lnTo>
                    <a:pt x="1607303" y="3635924"/>
                  </a:lnTo>
                  <a:lnTo>
                    <a:pt x="1603565" y="3645724"/>
                  </a:lnTo>
                  <a:lnTo>
                    <a:pt x="1599475" y="3655525"/>
                  </a:lnTo>
                  <a:lnTo>
                    <a:pt x="1595228" y="3665325"/>
                  </a:lnTo>
                  <a:lnTo>
                    <a:pt x="1590503" y="3675125"/>
                  </a:lnTo>
                  <a:lnTo>
                    <a:pt x="1585648" y="3684926"/>
                  </a:lnTo>
                  <a:lnTo>
                    <a:pt x="1580421" y="3694726"/>
                  </a:lnTo>
                  <a:lnTo>
                    <a:pt x="1574960" y="3704526"/>
                  </a:lnTo>
                  <a:lnTo>
                    <a:pt x="1569266" y="3714327"/>
                  </a:lnTo>
                  <a:lnTo>
                    <a:pt x="1563226" y="3724127"/>
                  </a:lnTo>
                  <a:lnTo>
                    <a:pt x="1557066" y="3733927"/>
                  </a:lnTo>
                  <a:lnTo>
                    <a:pt x="1550491" y="3743728"/>
                  </a:lnTo>
                  <a:lnTo>
                    <a:pt x="1543791" y="3753528"/>
                  </a:lnTo>
                  <a:lnTo>
                    <a:pt x="1536807" y="3763328"/>
                  </a:lnTo>
                  <a:lnTo>
                    <a:pt x="1529598" y="3773129"/>
                  </a:lnTo>
                  <a:lnTo>
                    <a:pt x="1522226" y="3782929"/>
                  </a:lnTo>
                  <a:lnTo>
                    <a:pt x="1514545" y="3792729"/>
                  </a:lnTo>
                  <a:lnTo>
                    <a:pt x="1506768" y="3802530"/>
                  </a:lnTo>
                  <a:lnTo>
                    <a:pt x="1498691" y="3812330"/>
                  </a:lnTo>
                  <a:lnTo>
                    <a:pt x="1490491" y="3822131"/>
                  </a:lnTo>
                  <a:lnTo>
                    <a:pt x="1482098" y="3831931"/>
                  </a:lnTo>
                  <a:lnTo>
                    <a:pt x="1473515" y="3841731"/>
                  </a:lnTo>
                  <a:lnTo>
                    <a:pt x="1464832" y="3851532"/>
                  </a:lnTo>
                  <a:lnTo>
                    <a:pt x="1455906" y="3861332"/>
                  </a:lnTo>
                  <a:lnTo>
                    <a:pt x="1446915" y="3871132"/>
                  </a:lnTo>
                  <a:lnTo>
                    <a:pt x="1437733" y="3880933"/>
                  </a:lnTo>
                  <a:lnTo>
                    <a:pt x="1428455" y="3890733"/>
                  </a:lnTo>
                  <a:lnTo>
                    <a:pt x="1419065" y="3900533"/>
                  </a:lnTo>
                  <a:lnTo>
                    <a:pt x="1409543" y="3910334"/>
                  </a:lnTo>
                  <a:lnTo>
                    <a:pt x="1399972" y="3920134"/>
                  </a:lnTo>
                  <a:lnTo>
                    <a:pt x="1390248" y="3929934"/>
                  </a:lnTo>
                  <a:lnTo>
                    <a:pt x="1380490" y="3939735"/>
                  </a:lnTo>
                  <a:lnTo>
                    <a:pt x="1370641" y="3949535"/>
                  </a:lnTo>
                  <a:lnTo>
                    <a:pt x="1360740" y="3959335"/>
                  </a:lnTo>
                  <a:lnTo>
                    <a:pt x="1350793" y="3969136"/>
                  </a:lnTo>
                  <a:lnTo>
                    <a:pt x="1340789" y="3978936"/>
                  </a:lnTo>
                  <a:lnTo>
                    <a:pt x="1330768" y="3988736"/>
                  </a:lnTo>
                  <a:lnTo>
                    <a:pt x="1320706" y="3998537"/>
                  </a:lnTo>
                  <a:lnTo>
                    <a:pt x="1310638" y="4008337"/>
                  </a:lnTo>
                  <a:lnTo>
                    <a:pt x="1300558" y="4018137"/>
                  </a:lnTo>
                  <a:lnTo>
                    <a:pt x="1290483" y="4027938"/>
                  </a:lnTo>
                  <a:lnTo>
                    <a:pt x="1280410" y="4037738"/>
                  </a:lnTo>
                  <a:lnTo>
                    <a:pt x="1270365" y="4047538"/>
                  </a:lnTo>
                  <a:lnTo>
                    <a:pt x="1260333" y="4057339"/>
                  </a:lnTo>
                  <a:lnTo>
                    <a:pt x="1250346" y="4067139"/>
                  </a:lnTo>
                  <a:lnTo>
                    <a:pt x="1240393" y="4076939"/>
                  </a:lnTo>
                  <a:lnTo>
                    <a:pt x="1230485" y="4086740"/>
                  </a:lnTo>
                  <a:lnTo>
                    <a:pt x="1220645" y="4096540"/>
                  </a:lnTo>
                  <a:lnTo>
                    <a:pt x="1210835" y="4106340"/>
                  </a:lnTo>
                  <a:lnTo>
                    <a:pt x="1201141" y="4116141"/>
                  </a:lnTo>
                  <a:lnTo>
                    <a:pt x="1191483" y="4125941"/>
                  </a:lnTo>
                  <a:lnTo>
                    <a:pt x="1181931" y="4135741"/>
                  </a:lnTo>
                  <a:lnTo>
                    <a:pt x="1172458" y="4145542"/>
                  </a:lnTo>
                  <a:lnTo>
                    <a:pt x="1163062" y="4155342"/>
                  </a:lnTo>
                  <a:lnTo>
                    <a:pt x="1153800" y="4165142"/>
                  </a:lnTo>
                  <a:lnTo>
                    <a:pt x="1144584" y="4174943"/>
                  </a:lnTo>
                  <a:lnTo>
                    <a:pt x="1135548" y="4184743"/>
                  </a:lnTo>
                  <a:lnTo>
                    <a:pt x="1126576" y="4194543"/>
                  </a:lnTo>
                  <a:lnTo>
                    <a:pt x="1117741" y="4204344"/>
                  </a:lnTo>
                  <a:lnTo>
                    <a:pt x="1109031" y="4214144"/>
                  </a:lnTo>
                  <a:lnTo>
                    <a:pt x="1100410" y="4223944"/>
                  </a:lnTo>
                  <a:lnTo>
                    <a:pt x="1091981" y="4233745"/>
                  </a:lnTo>
                  <a:lnTo>
                    <a:pt x="1083613" y="4243545"/>
                  </a:lnTo>
                  <a:lnTo>
                    <a:pt x="1075451" y="4253345"/>
                  </a:lnTo>
                  <a:lnTo>
                    <a:pt x="1067385" y="4263146"/>
                  </a:lnTo>
                  <a:lnTo>
                    <a:pt x="1059465" y="4272946"/>
                  </a:lnTo>
                  <a:lnTo>
                    <a:pt x="1051711" y="4282746"/>
                  </a:lnTo>
                  <a:lnTo>
                    <a:pt x="1044042" y="4292547"/>
                  </a:lnTo>
                  <a:lnTo>
                    <a:pt x="1036610" y="4302347"/>
                  </a:lnTo>
                  <a:lnTo>
                    <a:pt x="1029248" y="4312147"/>
                  </a:lnTo>
                  <a:lnTo>
                    <a:pt x="1022094" y="4321948"/>
                  </a:lnTo>
                  <a:lnTo>
                    <a:pt x="1015063" y="4331748"/>
                  </a:lnTo>
                  <a:lnTo>
                    <a:pt x="1008172" y="4341548"/>
                  </a:lnTo>
                  <a:lnTo>
                    <a:pt x="1001477" y="4351349"/>
                  </a:lnTo>
                  <a:lnTo>
                    <a:pt x="994853" y="4361149"/>
                  </a:lnTo>
                  <a:lnTo>
                    <a:pt x="988493" y="4370949"/>
                  </a:lnTo>
                  <a:lnTo>
                    <a:pt x="982207" y="4380750"/>
                  </a:lnTo>
                  <a:lnTo>
                    <a:pt x="976113" y="4390550"/>
                  </a:lnTo>
                  <a:lnTo>
                    <a:pt x="970164" y="4400350"/>
                  </a:lnTo>
                  <a:lnTo>
                    <a:pt x="964335" y="4410151"/>
                  </a:lnTo>
                  <a:lnTo>
                    <a:pt x="958721" y="4419951"/>
                  </a:lnTo>
                  <a:lnTo>
                    <a:pt x="953177" y="4429751"/>
                  </a:lnTo>
                  <a:lnTo>
                    <a:pt x="947871" y="4439552"/>
                  </a:lnTo>
                  <a:lnTo>
                    <a:pt x="942656" y="4449352"/>
                  </a:lnTo>
                  <a:lnTo>
                    <a:pt x="937607" y="4459152"/>
                  </a:lnTo>
                  <a:lnTo>
                    <a:pt x="932715" y="4468953"/>
                  </a:lnTo>
                  <a:lnTo>
                    <a:pt x="927917" y="4478753"/>
                  </a:lnTo>
                  <a:lnTo>
                    <a:pt x="923341" y="4488553"/>
                  </a:lnTo>
                  <a:lnTo>
                    <a:pt x="918830" y="4498354"/>
                  </a:lnTo>
                  <a:lnTo>
                    <a:pt x="914521" y="4508154"/>
                  </a:lnTo>
                  <a:lnTo>
                    <a:pt x="910314" y="4517954"/>
                  </a:lnTo>
                  <a:lnTo>
                    <a:pt x="906240" y="4527755"/>
                  </a:lnTo>
                  <a:lnTo>
                    <a:pt x="902327" y="4537555"/>
                  </a:lnTo>
                  <a:lnTo>
                    <a:pt x="898482" y="4547355"/>
                  </a:lnTo>
                  <a:lnTo>
                    <a:pt x="894853" y="4557156"/>
                  </a:lnTo>
                  <a:lnTo>
                    <a:pt x="891282" y="4566956"/>
                  </a:lnTo>
                  <a:lnTo>
                    <a:pt x="887873" y="4576756"/>
                  </a:lnTo>
                  <a:lnTo>
                    <a:pt x="884570" y="4586557"/>
                  </a:lnTo>
                  <a:lnTo>
                    <a:pt x="881368" y="4596357"/>
                  </a:lnTo>
                  <a:lnTo>
                    <a:pt x="878322" y="4606157"/>
                  </a:lnTo>
                  <a:lnTo>
                    <a:pt x="875330" y="4615958"/>
                  </a:lnTo>
                  <a:lnTo>
                    <a:pt x="872518" y="4625758"/>
                  </a:lnTo>
                  <a:lnTo>
                    <a:pt x="869766" y="4635558"/>
                  </a:lnTo>
                  <a:lnTo>
                    <a:pt x="867137" y="4645359"/>
                  </a:lnTo>
                  <a:lnTo>
                    <a:pt x="864613" y="4655159"/>
                  </a:lnTo>
                  <a:lnTo>
                    <a:pt x="862160" y="4664959"/>
                  </a:lnTo>
                  <a:lnTo>
                    <a:pt x="859851" y="4674760"/>
                  </a:lnTo>
                  <a:lnTo>
                    <a:pt x="857586" y="4684560"/>
                  </a:lnTo>
                  <a:lnTo>
                    <a:pt x="855459" y="4694360"/>
                  </a:lnTo>
                  <a:lnTo>
                    <a:pt x="853392" y="4704161"/>
                  </a:lnTo>
                  <a:lnTo>
                    <a:pt x="851416" y="4713961"/>
                  </a:lnTo>
                  <a:lnTo>
                    <a:pt x="849537" y="4723761"/>
                  </a:lnTo>
                  <a:lnTo>
                    <a:pt x="847704" y="4733562"/>
                  </a:lnTo>
                  <a:lnTo>
                    <a:pt x="845999" y="4743362"/>
                  </a:lnTo>
                  <a:lnTo>
                    <a:pt x="844328" y="4753162"/>
                  </a:lnTo>
                  <a:lnTo>
                    <a:pt x="842759" y="4762963"/>
                  </a:lnTo>
                  <a:lnTo>
                    <a:pt x="841247" y="4772763"/>
                  </a:lnTo>
                  <a:lnTo>
                    <a:pt x="839798" y="4782563"/>
                  </a:lnTo>
                  <a:lnTo>
                    <a:pt x="838434" y="4792364"/>
                  </a:lnTo>
                  <a:lnTo>
                    <a:pt x="837100" y="4802164"/>
                  </a:lnTo>
                  <a:lnTo>
                    <a:pt x="835871" y="4811964"/>
                  </a:lnTo>
                  <a:lnTo>
                    <a:pt x="834670" y="4821765"/>
                  </a:lnTo>
                  <a:lnTo>
                    <a:pt x="833541" y="4831565"/>
                  </a:lnTo>
                  <a:lnTo>
                    <a:pt x="832463" y="4841365"/>
                  </a:lnTo>
                  <a:lnTo>
                    <a:pt x="831426" y="4851166"/>
                  </a:lnTo>
                  <a:lnTo>
                    <a:pt x="830461" y="4860966"/>
                  </a:lnTo>
                  <a:lnTo>
                    <a:pt x="829519" y="4870766"/>
                  </a:lnTo>
                  <a:lnTo>
                    <a:pt x="828650" y="4880567"/>
                  </a:lnTo>
                  <a:lnTo>
                    <a:pt x="827809" y="4890367"/>
                  </a:lnTo>
                  <a:lnTo>
                    <a:pt x="827015" y="4900167"/>
                  </a:lnTo>
                  <a:lnTo>
                    <a:pt x="826265" y="4909968"/>
                  </a:lnTo>
                  <a:lnTo>
                    <a:pt x="825542" y="4919768"/>
                  </a:lnTo>
                  <a:lnTo>
                    <a:pt x="824876" y="4929568"/>
                  </a:lnTo>
                  <a:lnTo>
                    <a:pt x="824227" y="4939369"/>
                  </a:lnTo>
                  <a:lnTo>
                    <a:pt x="823628" y="4949169"/>
                  </a:lnTo>
                  <a:lnTo>
                    <a:pt x="823052" y="4958969"/>
                  </a:lnTo>
                  <a:lnTo>
                    <a:pt x="822508" y="4968770"/>
                  </a:lnTo>
                  <a:lnTo>
                    <a:pt x="822000" y="4978570"/>
                  </a:lnTo>
                  <a:lnTo>
                    <a:pt x="821507" y="4988370"/>
                  </a:lnTo>
                  <a:lnTo>
                    <a:pt x="821059" y="4998171"/>
                  </a:lnTo>
                  <a:lnTo>
                    <a:pt x="82062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3317254"/>
              <a:ext cx="0" cy="381153"/>
            </a:xfrm>
            <a:custGeom>
              <a:avLst/>
              <a:pathLst>
                <a:path w="0" h="381153">
                  <a:moveTo>
                    <a:pt x="0" y="381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447102"/>
              <a:ext cx="0" cy="367540"/>
            </a:xfrm>
            <a:custGeom>
              <a:avLst/>
              <a:pathLst>
                <a:path w="0" h="367540">
                  <a:moveTo>
                    <a:pt x="0" y="0"/>
                  </a:moveTo>
                  <a:lnTo>
                    <a:pt x="0" y="3675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698408"/>
              <a:ext cx="182029" cy="748694"/>
            </a:xfrm>
            <a:custGeom>
              <a:avLst/>
              <a:pathLst>
                <a:path w="182029" h="748694">
                  <a:moveTo>
                    <a:pt x="0" y="0"/>
                  </a:moveTo>
                  <a:lnTo>
                    <a:pt x="0" y="748694"/>
                  </a:lnTo>
                  <a:lnTo>
                    <a:pt x="182029" y="74869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4079561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570829"/>
              <a:ext cx="0" cy="106065"/>
            </a:xfrm>
            <a:custGeom>
              <a:avLst/>
              <a:pathLst>
                <a:path w="0" h="106065">
                  <a:moveTo>
                    <a:pt x="0" y="1060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812374"/>
              <a:ext cx="0" cy="22687"/>
            </a:xfrm>
            <a:custGeom>
              <a:avLst/>
              <a:pathLst>
                <a:path w="0" h="22687">
                  <a:moveTo>
                    <a:pt x="0" y="0"/>
                  </a:moveTo>
                  <a:lnTo>
                    <a:pt x="0" y="226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676894"/>
              <a:ext cx="182029" cy="2135479"/>
            </a:xfrm>
            <a:custGeom>
              <a:avLst/>
              <a:pathLst>
                <a:path w="182029" h="2135479">
                  <a:moveTo>
                    <a:pt x="0" y="0"/>
                  </a:moveTo>
                  <a:lnTo>
                    <a:pt x="0" y="2135479"/>
                  </a:lnTo>
                  <a:lnTo>
                    <a:pt x="182029" y="213547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41420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138161" y="4750187"/>
              <a:ext cx="128911" cy="128911"/>
            </a:xfrm>
            <a:custGeom>
              <a:avLst/>
              <a:pathLst>
                <a:path w="128911" h="128911">
                  <a:moveTo>
                    <a:pt x="0" y="64455"/>
                  </a:moveTo>
                  <a:lnTo>
                    <a:pt x="64455" y="0"/>
                  </a:lnTo>
                  <a:lnTo>
                    <a:pt x="128911" y="64455"/>
                  </a:lnTo>
                  <a:lnTo>
                    <a:pt x="64455" y="12891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61413" y="4818288"/>
              <a:ext cx="24472" cy="24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36802" y="4758842"/>
              <a:ext cx="93450" cy="93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759538" y="4775247"/>
              <a:ext cx="96940" cy="96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716034" y="4787842"/>
              <a:ext cx="94438" cy="94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617633" y="4786806"/>
              <a:ext cx="96512" cy="96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67145" y="4458863"/>
              <a:ext cx="89917" cy="899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07937" y="4760509"/>
              <a:ext cx="140031" cy="140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07212" y="4787578"/>
              <a:ext cx="94966" cy="94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870026" y="4736955"/>
              <a:ext cx="82775" cy="82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29467" y="399375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05400" y="4778285"/>
              <a:ext cx="95403" cy="95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33595" y="3590728"/>
              <a:ext cx="97383" cy="973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49631" y="4462189"/>
              <a:ext cx="96877" cy="96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18066" y="4744143"/>
              <a:ext cx="118311" cy="118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28395" y="2684021"/>
              <a:ext cx="91244" cy="91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516075" y="2523421"/>
              <a:ext cx="94816" cy="94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86302" y="2519743"/>
              <a:ext cx="129398" cy="1293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796243" y="2534046"/>
              <a:ext cx="96253" cy="962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614898" y="2526571"/>
              <a:ext cx="93053" cy="93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482974" y="4469355"/>
              <a:ext cx="73470" cy="73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55770" y="2523309"/>
              <a:ext cx="95039" cy="95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36782" y="2720444"/>
              <a:ext cx="159061" cy="1590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51643" y="2549356"/>
              <a:ext cx="92858" cy="928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681541" y="4276508"/>
              <a:ext cx="96161" cy="96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841957" y="2640458"/>
              <a:ext cx="37706" cy="377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43235" y="3793382"/>
              <a:ext cx="141292" cy="141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17158" y="2936100"/>
              <a:ext cx="95290" cy="952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61903" y="2948495"/>
              <a:ext cx="56888" cy="56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30623" y="4698254"/>
              <a:ext cx="46738" cy="46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11168" y="2561866"/>
              <a:ext cx="95063" cy="950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41774" y="4765665"/>
              <a:ext cx="97956" cy="979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611450" y="3267423"/>
              <a:ext cx="99662" cy="99662"/>
            </a:xfrm>
            <a:custGeom>
              <a:avLst/>
              <a:pathLst>
                <a:path w="99662" h="99662">
                  <a:moveTo>
                    <a:pt x="0" y="49831"/>
                  </a:moveTo>
                  <a:lnTo>
                    <a:pt x="49831" y="0"/>
                  </a:lnTo>
                  <a:lnTo>
                    <a:pt x="99662" y="49831"/>
                  </a:lnTo>
                  <a:lnTo>
                    <a:pt x="49831" y="9966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3358425" y="461576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chr10:86876056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57513" y="311884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chr10:86923716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448133" y="591199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8133" y="534480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03125" y="477761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503125" y="421042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503125" y="364322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503125" y="307603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03125" y="250884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880411" y="59717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0411" y="54045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0411" y="48373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80411" y="42701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80411" y="37029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80411" y="31357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80411" y="25685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72" name="pt72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79" name="pt79"/>
            <p:cNvSpPr/>
            <p:nvPr/>
          </p:nvSpPr>
          <p:spPr>
            <a:xfrm>
              <a:off x="7157690" y="3492030"/>
              <a:ext cx="92451" cy="924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157690" y="3881729"/>
              <a:ext cx="92451" cy="924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140406" y="4059295"/>
              <a:ext cx="127017" cy="127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7127144" y="4240882"/>
              <a:ext cx="153541" cy="1535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7389908" y="348270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89908" y="3872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89908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38990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0" name="pt90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924695" y="619487"/>
              <a:ext cx="8140799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BMPR1A,Prostate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4605251"/>
              <a:ext cx="1126310" cy="10096"/>
            </a:xfrm>
            <a:custGeom>
              <a:avLst/>
              <a:pathLst>
                <a:path w="1126310" h="10096">
                  <a:moveTo>
                    <a:pt x="556848" y="10096"/>
                  </a:moveTo>
                  <a:lnTo>
                    <a:pt x="556495" y="10076"/>
                  </a:lnTo>
                  <a:lnTo>
                    <a:pt x="556116" y="10057"/>
                  </a:lnTo>
                  <a:lnTo>
                    <a:pt x="555730" y="10037"/>
                  </a:lnTo>
                  <a:lnTo>
                    <a:pt x="555311" y="10017"/>
                  </a:lnTo>
                  <a:lnTo>
                    <a:pt x="554886" y="9997"/>
                  </a:lnTo>
                  <a:lnTo>
                    <a:pt x="554426" y="9978"/>
                  </a:lnTo>
                  <a:lnTo>
                    <a:pt x="553956" y="9958"/>
                  </a:lnTo>
                  <a:lnTo>
                    <a:pt x="553454" y="9938"/>
                  </a:lnTo>
                  <a:lnTo>
                    <a:pt x="552936" y="9918"/>
                  </a:lnTo>
                  <a:lnTo>
                    <a:pt x="552390" y="9899"/>
                  </a:lnTo>
                  <a:lnTo>
                    <a:pt x="551819" y="9879"/>
                  </a:lnTo>
                  <a:lnTo>
                    <a:pt x="551226" y="9859"/>
                  </a:lnTo>
                  <a:lnTo>
                    <a:pt x="550598" y="9839"/>
                  </a:lnTo>
                  <a:lnTo>
                    <a:pt x="549954" y="9820"/>
                  </a:lnTo>
                  <a:lnTo>
                    <a:pt x="549265" y="9800"/>
                  </a:lnTo>
                  <a:lnTo>
                    <a:pt x="548566" y="9780"/>
                  </a:lnTo>
                  <a:lnTo>
                    <a:pt x="547812" y="9760"/>
                  </a:lnTo>
                  <a:lnTo>
                    <a:pt x="547048" y="9741"/>
                  </a:lnTo>
                  <a:lnTo>
                    <a:pt x="546230" y="9721"/>
                  </a:lnTo>
                  <a:lnTo>
                    <a:pt x="545395" y="9701"/>
                  </a:lnTo>
                  <a:lnTo>
                    <a:pt x="544512" y="9681"/>
                  </a:lnTo>
                  <a:lnTo>
                    <a:pt x="543600" y="9662"/>
                  </a:lnTo>
                  <a:lnTo>
                    <a:pt x="542648" y="9642"/>
                  </a:lnTo>
                  <a:lnTo>
                    <a:pt x="541654" y="9622"/>
                  </a:lnTo>
                  <a:lnTo>
                    <a:pt x="540629" y="9602"/>
                  </a:lnTo>
                  <a:lnTo>
                    <a:pt x="539548" y="9582"/>
                  </a:lnTo>
                  <a:lnTo>
                    <a:pt x="538445" y="9563"/>
                  </a:lnTo>
                  <a:lnTo>
                    <a:pt x="537271" y="9543"/>
                  </a:lnTo>
                  <a:lnTo>
                    <a:pt x="536085" y="9523"/>
                  </a:lnTo>
                  <a:lnTo>
                    <a:pt x="534815" y="9503"/>
                  </a:lnTo>
                  <a:lnTo>
                    <a:pt x="533529" y="9484"/>
                  </a:lnTo>
                  <a:lnTo>
                    <a:pt x="532169" y="9464"/>
                  </a:lnTo>
                  <a:lnTo>
                    <a:pt x="530777" y="9444"/>
                  </a:lnTo>
                  <a:lnTo>
                    <a:pt x="529322" y="9424"/>
                  </a:lnTo>
                  <a:lnTo>
                    <a:pt x="527819" y="9405"/>
                  </a:lnTo>
                  <a:lnTo>
                    <a:pt x="526265" y="9385"/>
                  </a:lnTo>
                  <a:lnTo>
                    <a:pt x="524645" y="9365"/>
                  </a:lnTo>
                  <a:lnTo>
                    <a:pt x="522988" y="9345"/>
                  </a:lnTo>
                  <a:lnTo>
                    <a:pt x="521245" y="9326"/>
                  </a:lnTo>
                  <a:lnTo>
                    <a:pt x="519479" y="9306"/>
                  </a:lnTo>
                  <a:lnTo>
                    <a:pt x="517608" y="9286"/>
                  </a:lnTo>
                  <a:lnTo>
                    <a:pt x="515719" y="9266"/>
                  </a:lnTo>
                  <a:lnTo>
                    <a:pt x="513723" y="9247"/>
                  </a:lnTo>
                  <a:lnTo>
                    <a:pt x="511699" y="9227"/>
                  </a:lnTo>
                  <a:lnTo>
                    <a:pt x="509582" y="9207"/>
                  </a:lnTo>
                  <a:lnTo>
                    <a:pt x="507416" y="9187"/>
                  </a:lnTo>
                  <a:lnTo>
                    <a:pt x="505173" y="9168"/>
                  </a:lnTo>
                  <a:lnTo>
                    <a:pt x="502861" y="9148"/>
                  </a:lnTo>
                  <a:lnTo>
                    <a:pt x="500488" y="9128"/>
                  </a:lnTo>
                  <a:lnTo>
                    <a:pt x="498023" y="9108"/>
                  </a:lnTo>
                  <a:lnTo>
                    <a:pt x="495517" y="9089"/>
                  </a:lnTo>
                  <a:lnTo>
                    <a:pt x="492896" y="9069"/>
                  </a:lnTo>
                  <a:lnTo>
                    <a:pt x="490252" y="9049"/>
                  </a:lnTo>
                  <a:lnTo>
                    <a:pt x="487469" y="9029"/>
                  </a:lnTo>
                  <a:lnTo>
                    <a:pt x="484664" y="9009"/>
                  </a:lnTo>
                  <a:lnTo>
                    <a:pt x="481735" y="8990"/>
                  </a:lnTo>
                  <a:lnTo>
                    <a:pt x="478763" y="8970"/>
                  </a:lnTo>
                  <a:lnTo>
                    <a:pt x="475687" y="8950"/>
                  </a:lnTo>
                  <a:lnTo>
                    <a:pt x="472545" y="8930"/>
                  </a:lnTo>
                  <a:lnTo>
                    <a:pt x="469319" y="8911"/>
                  </a:lnTo>
                  <a:lnTo>
                    <a:pt x="466003" y="8891"/>
                  </a:lnTo>
                  <a:lnTo>
                    <a:pt x="462625" y="8871"/>
                  </a:lnTo>
                  <a:lnTo>
                    <a:pt x="459132" y="8851"/>
                  </a:lnTo>
                  <a:lnTo>
                    <a:pt x="455600" y="8832"/>
                  </a:lnTo>
                  <a:lnTo>
                    <a:pt x="451929" y="8812"/>
                  </a:lnTo>
                  <a:lnTo>
                    <a:pt x="448234" y="8792"/>
                  </a:lnTo>
                  <a:lnTo>
                    <a:pt x="444390" y="8772"/>
                  </a:lnTo>
                  <a:lnTo>
                    <a:pt x="440515" y="8753"/>
                  </a:lnTo>
                  <a:lnTo>
                    <a:pt x="436514" y="8733"/>
                  </a:lnTo>
                  <a:lnTo>
                    <a:pt x="432458" y="8713"/>
                  </a:lnTo>
                  <a:lnTo>
                    <a:pt x="428300" y="8693"/>
                  </a:lnTo>
                  <a:lnTo>
                    <a:pt x="424064" y="8674"/>
                  </a:lnTo>
                  <a:lnTo>
                    <a:pt x="419749" y="8654"/>
                  </a:lnTo>
                  <a:lnTo>
                    <a:pt x="415333" y="8634"/>
                  </a:lnTo>
                  <a:lnTo>
                    <a:pt x="410863" y="8614"/>
                  </a:lnTo>
                  <a:lnTo>
                    <a:pt x="406271" y="8595"/>
                  </a:lnTo>
                  <a:lnTo>
                    <a:pt x="401647" y="8575"/>
                  </a:lnTo>
                  <a:lnTo>
                    <a:pt x="396880" y="8555"/>
                  </a:lnTo>
                  <a:lnTo>
                    <a:pt x="392091" y="8535"/>
                  </a:lnTo>
                  <a:lnTo>
                    <a:pt x="387168" y="8516"/>
                  </a:lnTo>
                  <a:lnTo>
                    <a:pt x="382209" y="8496"/>
                  </a:lnTo>
                  <a:lnTo>
                    <a:pt x="377143" y="8476"/>
                  </a:lnTo>
                  <a:lnTo>
                    <a:pt x="372020" y="8456"/>
                  </a:lnTo>
                  <a:lnTo>
                    <a:pt x="366814" y="8436"/>
                  </a:lnTo>
                  <a:lnTo>
                    <a:pt x="361533" y="8417"/>
                  </a:lnTo>
                  <a:lnTo>
                    <a:pt x="356193" y="8397"/>
                  </a:lnTo>
                  <a:lnTo>
                    <a:pt x="350762" y="8377"/>
                  </a:lnTo>
                  <a:lnTo>
                    <a:pt x="345293" y="8357"/>
                  </a:lnTo>
                  <a:lnTo>
                    <a:pt x="339721" y="8338"/>
                  </a:lnTo>
                  <a:lnTo>
                    <a:pt x="334130" y="8318"/>
                  </a:lnTo>
                  <a:lnTo>
                    <a:pt x="328425" y="8298"/>
                  </a:lnTo>
                  <a:lnTo>
                    <a:pt x="322704" y="8278"/>
                  </a:lnTo>
                  <a:lnTo>
                    <a:pt x="316894" y="8259"/>
                  </a:lnTo>
                  <a:lnTo>
                    <a:pt x="311054" y="8239"/>
                  </a:lnTo>
                  <a:lnTo>
                    <a:pt x="305147" y="8219"/>
                  </a:lnTo>
                  <a:lnTo>
                    <a:pt x="299200" y="8199"/>
                  </a:lnTo>
                  <a:lnTo>
                    <a:pt x="293206" y="8180"/>
                  </a:lnTo>
                  <a:lnTo>
                    <a:pt x="287166" y="8160"/>
                  </a:lnTo>
                  <a:lnTo>
                    <a:pt x="281095" y="8140"/>
                  </a:lnTo>
                  <a:lnTo>
                    <a:pt x="274975" y="8120"/>
                  </a:lnTo>
                  <a:lnTo>
                    <a:pt x="268839" y="8101"/>
                  </a:lnTo>
                  <a:lnTo>
                    <a:pt x="262654" y="8081"/>
                  </a:lnTo>
                  <a:lnTo>
                    <a:pt x="256462" y="8061"/>
                  </a:lnTo>
                  <a:lnTo>
                    <a:pt x="250232" y="8041"/>
                  </a:lnTo>
                  <a:lnTo>
                    <a:pt x="243996" y="8022"/>
                  </a:lnTo>
                  <a:lnTo>
                    <a:pt x="237737" y="8002"/>
                  </a:lnTo>
                  <a:lnTo>
                    <a:pt x="231474" y="7982"/>
                  </a:lnTo>
                  <a:lnTo>
                    <a:pt x="225202" y="7962"/>
                  </a:lnTo>
                  <a:lnTo>
                    <a:pt x="218929" y="7943"/>
                  </a:lnTo>
                  <a:lnTo>
                    <a:pt x="212657" y="7923"/>
                  </a:lnTo>
                  <a:lnTo>
                    <a:pt x="206395" y="7903"/>
                  </a:lnTo>
                  <a:lnTo>
                    <a:pt x="200137" y="7883"/>
                  </a:lnTo>
                  <a:lnTo>
                    <a:pt x="193904" y="7863"/>
                  </a:lnTo>
                  <a:lnTo>
                    <a:pt x="187677" y="7844"/>
                  </a:lnTo>
                  <a:lnTo>
                    <a:pt x="181494" y="7824"/>
                  </a:lnTo>
                  <a:lnTo>
                    <a:pt x="175319" y="7804"/>
                  </a:lnTo>
                  <a:lnTo>
                    <a:pt x="169199" y="7784"/>
                  </a:lnTo>
                  <a:lnTo>
                    <a:pt x="163100" y="7765"/>
                  </a:lnTo>
                  <a:lnTo>
                    <a:pt x="157057" y="7745"/>
                  </a:lnTo>
                  <a:lnTo>
                    <a:pt x="151054" y="7725"/>
                  </a:lnTo>
                  <a:lnTo>
                    <a:pt x="145105" y="7705"/>
                  </a:lnTo>
                  <a:lnTo>
                    <a:pt x="139219" y="7686"/>
                  </a:lnTo>
                  <a:lnTo>
                    <a:pt x="133380" y="7666"/>
                  </a:lnTo>
                  <a:lnTo>
                    <a:pt x="127633" y="7646"/>
                  </a:lnTo>
                  <a:lnTo>
                    <a:pt x="121921" y="7626"/>
                  </a:lnTo>
                  <a:lnTo>
                    <a:pt x="116334" y="7607"/>
                  </a:lnTo>
                  <a:lnTo>
                    <a:pt x="110768" y="7587"/>
                  </a:lnTo>
                  <a:lnTo>
                    <a:pt x="105359" y="7567"/>
                  </a:lnTo>
                  <a:lnTo>
                    <a:pt x="99979" y="7547"/>
                  </a:lnTo>
                  <a:lnTo>
                    <a:pt x="94745" y="7528"/>
                  </a:lnTo>
                  <a:lnTo>
                    <a:pt x="89572" y="7508"/>
                  </a:lnTo>
                  <a:lnTo>
                    <a:pt x="84529" y="7488"/>
                  </a:lnTo>
                  <a:lnTo>
                    <a:pt x="79584" y="7468"/>
                  </a:lnTo>
                  <a:lnTo>
                    <a:pt x="74747" y="7449"/>
                  </a:lnTo>
                  <a:lnTo>
                    <a:pt x="70048" y="7429"/>
                  </a:lnTo>
                  <a:lnTo>
                    <a:pt x="65433" y="7409"/>
                  </a:lnTo>
                  <a:lnTo>
                    <a:pt x="60999" y="7389"/>
                  </a:lnTo>
                  <a:lnTo>
                    <a:pt x="56620" y="7370"/>
                  </a:lnTo>
                  <a:lnTo>
                    <a:pt x="52470" y="7350"/>
                  </a:lnTo>
                  <a:lnTo>
                    <a:pt x="48360" y="7330"/>
                  </a:lnTo>
                  <a:lnTo>
                    <a:pt x="44492" y="7310"/>
                  </a:lnTo>
                  <a:lnTo>
                    <a:pt x="40686" y="7290"/>
                  </a:lnTo>
                  <a:lnTo>
                    <a:pt x="37093" y="7271"/>
                  </a:lnTo>
                  <a:lnTo>
                    <a:pt x="33607" y="7251"/>
                  </a:lnTo>
                  <a:lnTo>
                    <a:pt x="30300" y="7231"/>
                  </a:lnTo>
                  <a:lnTo>
                    <a:pt x="27149" y="7211"/>
                  </a:lnTo>
                  <a:lnTo>
                    <a:pt x="24139" y="7192"/>
                  </a:lnTo>
                  <a:lnTo>
                    <a:pt x="21336" y="7172"/>
                  </a:lnTo>
                  <a:lnTo>
                    <a:pt x="18632" y="7152"/>
                  </a:lnTo>
                  <a:lnTo>
                    <a:pt x="16188" y="7132"/>
                  </a:lnTo>
                  <a:lnTo>
                    <a:pt x="13799" y="7113"/>
                  </a:lnTo>
                  <a:lnTo>
                    <a:pt x="11725" y="7093"/>
                  </a:lnTo>
                  <a:lnTo>
                    <a:pt x="9700" y="7073"/>
                  </a:lnTo>
                  <a:lnTo>
                    <a:pt x="7961" y="7053"/>
                  </a:lnTo>
                  <a:lnTo>
                    <a:pt x="6316" y="7034"/>
                  </a:lnTo>
                  <a:lnTo>
                    <a:pt x="4910" y="7014"/>
                  </a:lnTo>
                  <a:lnTo>
                    <a:pt x="3650" y="6994"/>
                  </a:lnTo>
                  <a:lnTo>
                    <a:pt x="2582" y="6974"/>
                  </a:lnTo>
                  <a:lnTo>
                    <a:pt x="1712" y="6955"/>
                  </a:lnTo>
                  <a:lnTo>
                    <a:pt x="983" y="6935"/>
                  </a:lnTo>
                  <a:lnTo>
                    <a:pt x="505" y="6915"/>
                  </a:lnTo>
                  <a:lnTo>
                    <a:pt x="0" y="6856"/>
                  </a:lnTo>
                  <a:lnTo>
                    <a:pt x="294" y="6836"/>
                  </a:lnTo>
                  <a:lnTo>
                    <a:pt x="651" y="6816"/>
                  </a:lnTo>
                  <a:lnTo>
                    <a:pt x="1283" y="6797"/>
                  </a:lnTo>
                  <a:lnTo>
                    <a:pt x="2027" y="6777"/>
                  </a:lnTo>
                  <a:lnTo>
                    <a:pt x="2993" y="6757"/>
                  </a:lnTo>
                  <a:lnTo>
                    <a:pt x="4118" y="6737"/>
                  </a:lnTo>
                  <a:lnTo>
                    <a:pt x="5412" y="6717"/>
                  </a:lnTo>
                  <a:lnTo>
                    <a:pt x="6912" y="6698"/>
                  </a:lnTo>
                  <a:lnTo>
                    <a:pt x="8528" y="6678"/>
                  </a:lnTo>
                  <a:lnTo>
                    <a:pt x="10392" y="6658"/>
                  </a:lnTo>
                  <a:lnTo>
                    <a:pt x="12323" y="6638"/>
                  </a:lnTo>
                  <a:lnTo>
                    <a:pt x="14540" y="6619"/>
                  </a:lnTo>
                  <a:lnTo>
                    <a:pt x="16803" y="6599"/>
                  </a:lnTo>
                  <a:lnTo>
                    <a:pt x="19334" y="6579"/>
                  </a:lnTo>
                  <a:lnTo>
                    <a:pt x="21934" y="6559"/>
                  </a:lnTo>
                  <a:lnTo>
                    <a:pt x="24749" y="6540"/>
                  </a:lnTo>
                  <a:lnTo>
                    <a:pt x="27671" y="6520"/>
                  </a:lnTo>
                  <a:lnTo>
                    <a:pt x="30758" y="6500"/>
                  </a:lnTo>
                  <a:lnTo>
                    <a:pt x="33985" y="6480"/>
                  </a:lnTo>
                  <a:lnTo>
                    <a:pt x="37331" y="6461"/>
                  </a:lnTo>
                  <a:lnTo>
                    <a:pt x="40845" y="6441"/>
                  </a:lnTo>
                  <a:lnTo>
                    <a:pt x="44435" y="6421"/>
                  </a:lnTo>
                  <a:lnTo>
                    <a:pt x="48217" y="6401"/>
                  </a:lnTo>
                  <a:lnTo>
                    <a:pt x="52035" y="6382"/>
                  </a:lnTo>
                  <a:lnTo>
                    <a:pt x="56065" y="6362"/>
                  </a:lnTo>
                  <a:lnTo>
                    <a:pt x="60125" y="6342"/>
                  </a:lnTo>
                  <a:lnTo>
                    <a:pt x="64351" y="6322"/>
                  </a:lnTo>
                  <a:lnTo>
                    <a:pt x="68630" y="6303"/>
                  </a:lnTo>
                  <a:lnTo>
                    <a:pt x="73035" y="6283"/>
                  </a:lnTo>
                  <a:lnTo>
                    <a:pt x="77511" y="6263"/>
                  </a:lnTo>
                  <a:lnTo>
                    <a:pt x="82075" y="6243"/>
                  </a:lnTo>
                  <a:lnTo>
                    <a:pt x="86724" y="6224"/>
                  </a:lnTo>
                  <a:lnTo>
                    <a:pt x="91430" y="6204"/>
                  </a:lnTo>
                  <a:lnTo>
                    <a:pt x="96226" y="6184"/>
                  </a:lnTo>
                  <a:lnTo>
                    <a:pt x="101053" y="6164"/>
                  </a:lnTo>
                  <a:lnTo>
                    <a:pt x="105973" y="6144"/>
                  </a:lnTo>
                  <a:lnTo>
                    <a:pt x="110906" y="6125"/>
                  </a:lnTo>
                  <a:lnTo>
                    <a:pt x="115918" y="6105"/>
                  </a:lnTo>
                  <a:lnTo>
                    <a:pt x="120942" y="6085"/>
                  </a:lnTo>
                  <a:lnTo>
                    <a:pt x="126016" y="6065"/>
                  </a:lnTo>
                  <a:lnTo>
                    <a:pt x="131104" y="6046"/>
                  </a:lnTo>
                  <a:lnTo>
                    <a:pt x="136219" y="6026"/>
                  </a:lnTo>
                  <a:lnTo>
                    <a:pt x="141345" y="6006"/>
                  </a:lnTo>
                  <a:lnTo>
                    <a:pt x="146482" y="5986"/>
                  </a:lnTo>
                  <a:lnTo>
                    <a:pt x="151619" y="5967"/>
                  </a:lnTo>
                  <a:lnTo>
                    <a:pt x="156757" y="5947"/>
                  </a:lnTo>
                  <a:lnTo>
                    <a:pt x="161879" y="5927"/>
                  </a:lnTo>
                  <a:lnTo>
                    <a:pt x="166998" y="5907"/>
                  </a:lnTo>
                  <a:lnTo>
                    <a:pt x="172079" y="5888"/>
                  </a:lnTo>
                  <a:lnTo>
                    <a:pt x="177152" y="5868"/>
                  </a:lnTo>
                  <a:lnTo>
                    <a:pt x="182172" y="5848"/>
                  </a:lnTo>
                  <a:lnTo>
                    <a:pt x="187172" y="5828"/>
                  </a:lnTo>
                  <a:lnTo>
                    <a:pt x="192114" y="5809"/>
                  </a:lnTo>
                  <a:lnTo>
                    <a:pt x="197016" y="5789"/>
                  </a:lnTo>
                  <a:lnTo>
                    <a:pt x="201860" y="5769"/>
                  </a:lnTo>
                  <a:lnTo>
                    <a:pt x="206639" y="5749"/>
                  </a:lnTo>
                  <a:lnTo>
                    <a:pt x="211367" y="5730"/>
                  </a:lnTo>
                  <a:lnTo>
                    <a:pt x="216000" y="5710"/>
                  </a:lnTo>
                  <a:lnTo>
                    <a:pt x="220593" y="5690"/>
                  </a:lnTo>
                  <a:lnTo>
                    <a:pt x="225056" y="5670"/>
                  </a:lnTo>
                  <a:lnTo>
                    <a:pt x="229496" y="5651"/>
                  </a:lnTo>
                  <a:lnTo>
                    <a:pt x="233770" y="5631"/>
                  </a:lnTo>
                  <a:lnTo>
                    <a:pt x="238013" y="5611"/>
                  </a:lnTo>
                  <a:lnTo>
                    <a:pt x="242102" y="5591"/>
                  </a:lnTo>
                  <a:lnTo>
                    <a:pt x="246129" y="5571"/>
                  </a:lnTo>
                  <a:lnTo>
                    <a:pt x="250018" y="5552"/>
                  </a:lnTo>
                  <a:lnTo>
                    <a:pt x="253807" y="5532"/>
                  </a:lnTo>
                  <a:lnTo>
                    <a:pt x="257482" y="5512"/>
                  </a:lnTo>
                  <a:lnTo>
                    <a:pt x="261016" y="5492"/>
                  </a:lnTo>
                  <a:lnTo>
                    <a:pt x="264462" y="5473"/>
                  </a:lnTo>
                  <a:lnTo>
                    <a:pt x="267724" y="5453"/>
                  </a:lnTo>
                  <a:lnTo>
                    <a:pt x="270929" y="5433"/>
                  </a:lnTo>
                  <a:lnTo>
                    <a:pt x="273903" y="5413"/>
                  </a:lnTo>
                  <a:lnTo>
                    <a:pt x="276838" y="5394"/>
                  </a:lnTo>
                  <a:lnTo>
                    <a:pt x="279527" y="5374"/>
                  </a:lnTo>
                  <a:lnTo>
                    <a:pt x="282157" y="5354"/>
                  </a:lnTo>
                  <a:lnTo>
                    <a:pt x="284572" y="5334"/>
                  </a:lnTo>
                  <a:lnTo>
                    <a:pt x="286883" y="5315"/>
                  </a:lnTo>
                  <a:lnTo>
                    <a:pt x="289017" y="5295"/>
                  </a:lnTo>
                  <a:lnTo>
                    <a:pt x="290999" y="5275"/>
                  </a:lnTo>
                  <a:lnTo>
                    <a:pt x="292842" y="5255"/>
                  </a:lnTo>
                  <a:lnTo>
                    <a:pt x="294486" y="5236"/>
                  </a:lnTo>
                  <a:lnTo>
                    <a:pt x="296033" y="5216"/>
                  </a:lnTo>
                  <a:lnTo>
                    <a:pt x="297330" y="5196"/>
                  </a:lnTo>
                  <a:lnTo>
                    <a:pt x="298574" y="5176"/>
                  </a:lnTo>
                  <a:lnTo>
                    <a:pt x="299520" y="5157"/>
                  </a:lnTo>
                  <a:lnTo>
                    <a:pt x="300418" y="5137"/>
                  </a:lnTo>
                  <a:lnTo>
                    <a:pt x="301045" y="5117"/>
                  </a:lnTo>
                  <a:lnTo>
                    <a:pt x="301585" y="5097"/>
                  </a:lnTo>
                  <a:lnTo>
                    <a:pt x="301899" y="5077"/>
                  </a:lnTo>
                  <a:lnTo>
                    <a:pt x="302080" y="5038"/>
                  </a:lnTo>
                  <a:lnTo>
                    <a:pt x="301899" y="5018"/>
                  </a:lnTo>
                  <a:lnTo>
                    <a:pt x="301585" y="4998"/>
                  </a:lnTo>
                  <a:lnTo>
                    <a:pt x="301045" y="4979"/>
                  </a:lnTo>
                  <a:lnTo>
                    <a:pt x="300418" y="4959"/>
                  </a:lnTo>
                  <a:lnTo>
                    <a:pt x="299520" y="4939"/>
                  </a:lnTo>
                  <a:lnTo>
                    <a:pt x="298574" y="4919"/>
                  </a:lnTo>
                  <a:lnTo>
                    <a:pt x="297330" y="4900"/>
                  </a:lnTo>
                  <a:lnTo>
                    <a:pt x="296033" y="4880"/>
                  </a:lnTo>
                  <a:lnTo>
                    <a:pt x="294486" y="4860"/>
                  </a:lnTo>
                  <a:lnTo>
                    <a:pt x="292842" y="4840"/>
                  </a:lnTo>
                  <a:lnTo>
                    <a:pt x="290999" y="4821"/>
                  </a:lnTo>
                  <a:lnTo>
                    <a:pt x="289017" y="4801"/>
                  </a:lnTo>
                  <a:lnTo>
                    <a:pt x="286883" y="4781"/>
                  </a:lnTo>
                  <a:lnTo>
                    <a:pt x="284572" y="4761"/>
                  </a:lnTo>
                  <a:lnTo>
                    <a:pt x="282157" y="4742"/>
                  </a:lnTo>
                  <a:lnTo>
                    <a:pt x="279527" y="4722"/>
                  </a:lnTo>
                  <a:lnTo>
                    <a:pt x="276838" y="4702"/>
                  </a:lnTo>
                  <a:lnTo>
                    <a:pt x="273903" y="4682"/>
                  </a:lnTo>
                  <a:lnTo>
                    <a:pt x="270929" y="4663"/>
                  </a:lnTo>
                  <a:lnTo>
                    <a:pt x="267724" y="4643"/>
                  </a:lnTo>
                  <a:lnTo>
                    <a:pt x="264462" y="4623"/>
                  </a:lnTo>
                  <a:lnTo>
                    <a:pt x="261016" y="4603"/>
                  </a:lnTo>
                  <a:lnTo>
                    <a:pt x="257482" y="4584"/>
                  </a:lnTo>
                  <a:lnTo>
                    <a:pt x="253807" y="4564"/>
                  </a:lnTo>
                  <a:lnTo>
                    <a:pt x="250018" y="4544"/>
                  </a:lnTo>
                  <a:lnTo>
                    <a:pt x="246129" y="4524"/>
                  </a:lnTo>
                  <a:lnTo>
                    <a:pt x="242102" y="4504"/>
                  </a:lnTo>
                  <a:lnTo>
                    <a:pt x="238013" y="4485"/>
                  </a:lnTo>
                  <a:lnTo>
                    <a:pt x="233770" y="4465"/>
                  </a:lnTo>
                  <a:lnTo>
                    <a:pt x="229496" y="4445"/>
                  </a:lnTo>
                  <a:lnTo>
                    <a:pt x="225056" y="4425"/>
                  </a:lnTo>
                  <a:lnTo>
                    <a:pt x="220593" y="4406"/>
                  </a:lnTo>
                  <a:lnTo>
                    <a:pt x="216000" y="4386"/>
                  </a:lnTo>
                  <a:lnTo>
                    <a:pt x="211367" y="4366"/>
                  </a:lnTo>
                  <a:lnTo>
                    <a:pt x="206639" y="4346"/>
                  </a:lnTo>
                  <a:lnTo>
                    <a:pt x="201860" y="4327"/>
                  </a:lnTo>
                  <a:lnTo>
                    <a:pt x="197016" y="4307"/>
                  </a:lnTo>
                  <a:lnTo>
                    <a:pt x="192114" y="4287"/>
                  </a:lnTo>
                  <a:lnTo>
                    <a:pt x="187172" y="4267"/>
                  </a:lnTo>
                  <a:lnTo>
                    <a:pt x="182172" y="4248"/>
                  </a:lnTo>
                  <a:lnTo>
                    <a:pt x="177152" y="4228"/>
                  </a:lnTo>
                  <a:lnTo>
                    <a:pt x="172079" y="4208"/>
                  </a:lnTo>
                  <a:lnTo>
                    <a:pt x="166998" y="4188"/>
                  </a:lnTo>
                  <a:lnTo>
                    <a:pt x="161879" y="4169"/>
                  </a:lnTo>
                  <a:lnTo>
                    <a:pt x="156757" y="4149"/>
                  </a:lnTo>
                  <a:lnTo>
                    <a:pt x="151619" y="4129"/>
                  </a:lnTo>
                  <a:lnTo>
                    <a:pt x="146482" y="4109"/>
                  </a:lnTo>
                  <a:lnTo>
                    <a:pt x="141345" y="4090"/>
                  </a:lnTo>
                  <a:lnTo>
                    <a:pt x="136219" y="4070"/>
                  </a:lnTo>
                  <a:lnTo>
                    <a:pt x="131104" y="4050"/>
                  </a:lnTo>
                  <a:lnTo>
                    <a:pt x="126016" y="4030"/>
                  </a:lnTo>
                  <a:lnTo>
                    <a:pt x="120942" y="4011"/>
                  </a:lnTo>
                  <a:lnTo>
                    <a:pt x="115918" y="3991"/>
                  </a:lnTo>
                  <a:lnTo>
                    <a:pt x="110906" y="3971"/>
                  </a:lnTo>
                  <a:lnTo>
                    <a:pt x="105973" y="3951"/>
                  </a:lnTo>
                  <a:lnTo>
                    <a:pt x="101053" y="3931"/>
                  </a:lnTo>
                  <a:lnTo>
                    <a:pt x="96226" y="3912"/>
                  </a:lnTo>
                  <a:lnTo>
                    <a:pt x="91430" y="3892"/>
                  </a:lnTo>
                  <a:lnTo>
                    <a:pt x="86724" y="3872"/>
                  </a:lnTo>
                  <a:lnTo>
                    <a:pt x="82075" y="3852"/>
                  </a:lnTo>
                  <a:lnTo>
                    <a:pt x="77511" y="3833"/>
                  </a:lnTo>
                  <a:lnTo>
                    <a:pt x="73035" y="3813"/>
                  </a:lnTo>
                  <a:lnTo>
                    <a:pt x="68630" y="3793"/>
                  </a:lnTo>
                  <a:lnTo>
                    <a:pt x="64351" y="3773"/>
                  </a:lnTo>
                  <a:lnTo>
                    <a:pt x="60125" y="3754"/>
                  </a:lnTo>
                  <a:lnTo>
                    <a:pt x="56065" y="3734"/>
                  </a:lnTo>
                  <a:lnTo>
                    <a:pt x="52035" y="3714"/>
                  </a:lnTo>
                  <a:lnTo>
                    <a:pt x="48217" y="3694"/>
                  </a:lnTo>
                  <a:lnTo>
                    <a:pt x="44435" y="3675"/>
                  </a:lnTo>
                  <a:lnTo>
                    <a:pt x="40845" y="3655"/>
                  </a:lnTo>
                  <a:lnTo>
                    <a:pt x="37331" y="3635"/>
                  </a:lnTo>
                  <a:lnTo>
                    <a:pt x="33985" y="3615"/>
                  </a:lnTo>
                  <a:lnTo>
                    <a:pt x="30758" y="3596"/>
                  </a:lnTo>
                  <a:lnTo>
                    <a:pt x="27671" y="3576"/>
                  </a:lnTo>
                  <a:lnTo>
                    <a:pt x="24749" y="3556"/>
                  </a:lnTo>
                  <a:lnTo>
                    <a:pt x="21934" y="3536"/>
                  </a:lnTo>
                  <a:lnTo>
                    <a:pt x="19334" y="3517"/>
                  </a:lnTo>
                  <a:lnTo>
                    <a:pt x="16803" y="3497"/>
                  </a:lnTo>
                  <a:lnTo>
                    <a:pt x="14540" y="3477"/>
                  </a:lnTo>
                  <a:lnTo>
                    <a:pt x="12323" y="3457"/>
                  </a:lnTo>
                  <a:lnTo>
                    <a:pt x="10392" y="3438"/>
                  </a:lnTo>
                  <a:lnTo>
                    <a:pt x="8528" y="3418"/>
                  </a:lnTo>
                  <a:lnTo>
                    <a:pt x="6912" y="3398"/>
                  </a:lnTo>
                  <a:lnTo>
                    <a:pt x="5412" y="3378"/>
                  </a:lnTo>
                  <a:lnTo>
                    <a:pt x="4118" y="3358"/>
                  </a:lnTo>
                  <a:lnTo>
                    <a:pt x="2993" y="3339"/>
                  </a:lnTo>
                  <a:lnTo>
                    <a:pt x="2027" y="3319"/>
                  </a:lnTo>
                  <a:lnTo>
                    <a:pt x="1283" y="3299"/>
                  </a:lnTo>
                  <a:lnTo>
                    <a:pt x="651" y="3279"/>
                  </a:lnTo>
                  <a:lnTo>
                    <a:pt x="294" y="3260"/>
                  </a:lnTo>
                  <a:lnTo>
                    <a:pt x="118" y="3200"/>
                  </a:lnTo>
                  <a:lnTo>
                    <a:pt x="505" y="3181"/>
                  </a:lnTo>
                  <a:lnTo>
                    <a:pt x="983" y="3161"/>
                  </a:lnTo>
                  <a:lnTo>
                    <a:pt x="1712" y="3141"/>
                  </a:lnTo>
                  <a:lnTo>
                    <a:pt x="2582" y="3121"/>
                  </a:lnTo>
                  <a:lnTo>
                    <a:pt x="3650" y="3102"/>
                  </a:lnTo>
                  <a:lnTo>
                    <a:pt x="4910" y="3082"/>
                  </a:lnTo>
                  <a:lnTo>
                    <a:pt x="6316" y="3062"/>
                  </a:lnTo>
                  <a:lnTo>
                    <a:pt x="7961" y="3042"/>
                  </a:lnTo>
                  <a:lnTo>
                    <a:pt x="9700" y="3023"/>
                  </a:lnTo>
                  <a:lnTo>
                    <a:pt x="11725" y="3003"/>
                  </a:lnTo>
                  <a:lnTo>
                    <a:pt x="13799" y="2983"/>
                  </a:lnTo>
                  <a:lnTo>
                    <a:pt x="16188" y="2963"/>
                  </a:lnTo>
                  <a:lnTo>
                    <a:pt x="18632" y="2944"/>
                  </a:lnTo>
                  <a:lnTo>
                    <a:pt x="21336" y="2924"/>
                  </a:lnTo>
                  <a:lnTo>
                    <a:pt x="24139" y="2904"/>
                  </a:lnTo>
                  <a:lnTo>
                    <a:pt x="27149" y="2884"/>
                  </a:lnTo>
                  <a:lnTo>
                    <a:pt x="30300" y="2865"/>
                  </a:lnTo>
                  <a:lnTo>
                    <a:pt x="33607" y="2845"/>
                  </a:lnTo>
                  <a:lnTo>
                    <a:pt x="37093" y="2825"/>
                  </a:lnTo>
                  <a:lnTo>
                    <a:pt x="40686" y="2805"/>
                  </a:lnTo>
                  <a:lnTo>
                    <a:pt x="44492" y="2785"/>
                  </a:lnTo>
                  <a:lnTo>
                    <a:pt x="48360" y="2766"/>
                  </a:lnTo>
                  <a:lnTo>
                    <a:pt x="52470" y="2746"/>
                  </a:lnTo>
                  <a:lnTo>
                    <a:pt x="56620" y="2726"/>
                  </a:lnTo>
                  <a:lnTo>
                    <a:pt x="60999" y="2706"/>
                  </a:lnTo>
                  <a:lnTo>
                    <a:pt x="65433" y="2687"/>
                  </a:lnTo>
                  <a:lnTo>
                    <a:pt x="70048" y="2667"/>
                  </a:lnTo>
                  <a:lnTo>
                    <a:pt x="74747" y="2647"/>
                  </a:lnTo>
                  <a:lnTo>
                    <a:pt x="79584" y="2627"/>
                  </a:lnTo>
                  <a:lnTo>
                    <a:pt x="84529" y="2608"/>
                  </a:lnTo>
                  <a:lnTo>
                    <a:pt x="89572" y="2588"/>
                  </a:lnTo>
                  <a:lnTo>
                    <a:pt x="94745" y="2568"/>
                  </a:lnTo>
                  <a:lnTo>
                    <a:pt x="99979" y="2548"/>
                  </a:lnTo>
                  <a:lnTo>
                    <a:pt x="105359" y="2529"/>
                  </a:lnTo>
                  <a:lnTo>
                    <a:pt x="110768" y="2509"/>
                  </a:lnTo>
                  <a:lnTo>
                    <a:pt x="116334" y="2489"/>
                  </a:lnTo>
                  <a:lnTo>
                    <a:pt x="121921" y="2469"/>
                  </a:lnTo>
                  <a:lnTo>
                    <a:pt x="127633" y="2450"/>
                  </a:lnTo>
                  <a:lnTo>
                    <a:pt x="133380" y="2430"/>
                  </a:lnTo>
                  <a:lnTo>
                    <a:pt x="139219" y="2410"/>
                  </a:lnTo>
                  <a:lnTo>
                    <a:pt x="145105" y="2390"/>
                  </a:lnTo>
                  <a:lnTo>
                    <a:pt x="151054" y="2371"/>
                  </a:lnTo>
                  <a:lnTo>
                    <a:pt x="157057" y="2351"/>
                  </a:lnTo>
                  <a:lnTo>
                    <a:pt x="163100" y="2331"/>
                  </a:lnTo>
                  <a:lnTo>
                    <a:pt x="169199" y="2311"/>
                  </a:lnTo>
                  <a:lnTo>
                    <a:pt x="175319" y="2292"/>
                  </a:lnTo>
                  <a:lnTo>
                    <a:pt x="181494" y="2272"/>
                  </a:lnTo>
                  <a:lnTo>
                    <a:pt x="187677" y="2252"/>
                  </a:lnTo>
                  <a:lnTo>
                    <a:pt x="193904" y="2232"/>
                  </a:lnTo>
                  <a:lnTo>
                    <a:pt x="200137" y="2212"/>
                  </a:lnTo>
                  <a:lnTo>
                    <a:pt x="206395" y="2193"/>
                  </a:lnTo>
                  <a:lnTo>
                    <a:pt x="212657" y="2173"/>
                  </a:lnTo>
                  <a:lnTo>
                    <a:pt x="218929" y="2153"/>
                  </a:lnTo>
                  <a:lnTo>
                    <a:pt x="225202" y="2133"/>
                  </a:lnTo>
                  <a:lnTo>
                    <a:pt x="231474" y="2114"/>
                  </a:lnTo>
                  <a:lnTo>
                    <a:pt x="237737" y="2094"/>
                  </a:lnTo>
                  <a:lnTo>
                    <a:pt x="243996" y="2074"/>
                  </a:lnTo>
                  <a:lnTo>
                    <a:pt x="250232" y="2054"/>
                  </a:lnTo>
                  <a:lnTo>
                    <a:pt x="256462" y="2035"/>
                  </a:lnTo>
                  <a:lnTo>
                    <a:pt x="262654" y="2015"/>
                  </a:lnTo>
                  <a:lnTo>
                    <a:pt x="268839" y="1995"/>
                  </a:lnTo>
                  <a:lnTo>
                    <a:pt x="274975" y="1975"/>
                  </a:lnTo>
                  <a:lnTo>
                    <a:pt x="281095" y="1956"/>
                  </a:lnTo>
                  <a:lnTo>
                    <a:pt x="287166" y="1936"/>
                  </a:lnTo>
                  <a:lnTo>
                    <a:pt x="293206" y="1916"/>
                  </a:lnTo>
                  <a:lnTo>
                    <a:pt x="299200" y="1896"/>
                  </a:lnTo>
                  <a:lnTo>
                    <a:pt x="305147" y="1877"/>
                  </a:lnTo>
                  <a:lnTo>
                    <a:pt x="311054" y="1857"/>
                  </a:lnTo>
                  <a:lnTo>
                    <a:pt x="316894" y="1837"/>
                  </a:lnTo>
                  <a:lnTo>
                    <a:pt x="322704" y="1817"/>
                  </a:lnTo>
                  <a:lnTo>
                    <a:pt x="328425" y="1798"/>
                  </a:lnTo>
                  <a:lnTo>
                    <a:pt x="334130" y="1778"/>
                  </a:lnTo>
                  <a:lnTo>
                    <a:pt x="339721" y="1758"/>
                  </a:lnTo>
                  <a:lnTo>
                    <a:pt x="345293" y="1738"/>
                  </a:lnTo>
                  <a:lnTo>
                    <a:pt x="350762" y="1719"/>
                  </a:lnTo>
                  <a:lnTo>
                    <a:pt x="356193" y="1699"/>
                  </a:lnTo>
                  <a:lnTo>
                    <a:pt x="361533" y="1679"/>
                  </a:lnTo>
                  <a:lnTo>
                    <a:pt x="366814" y="1659"/>
                  </a:lnTo>
                  <a:lnTo>
                    <a:pt x="372020" y="1639"/>
                  </a:lnTo>
                  <a:lnTo>
                    <a:pt x="377143" y="1620"/>
                  </a:lnTo>
                  <a:lnTo>
                    <a:pt x="382209" y="1600"/>
                  </a:lnTo>
                  <a:lnTo>
                    <a:pt x="387168" y="1580"/>
                  </a:lnTo>
                  <a:lnTo>
                    <a:pt x="392091" y="1560"/>
                  </a:lnTo>
                  <a:lnTo>
                    <a:pt x="396880" y="1541"/>
                  </a:lnTo>
                  <a:lnTo>
                    <a:pt x="401647" y="1521"/>
                  </a:lnTo>
                  <a:lnTo>
                    <a:pt x="406271" y="1501"/>
                  </a:lnTo>
                  <a:lnTo>
                    <a:pt x="410863" y="1481"/>
                  </a:lnTo>
                  <a:lnTo>
                    <a:pt x="415333" y="1462"/>
                  </a:lnTo>
                  <a:lnTo>
                    <a:pt x="419749" y="1442"/>
                  </a:lnTo>
                  <a:lnTo>
                    <a:pt x="424064" y="1422"/>
                  </a:lnTo>
                  <a:lnTo>
                    <a:pt x="428300" y="1402"/>
                  </a:lnTo>
                  <a:lnTo>
                    <a:pt x="432458" y="1383"/>
                  </a:lnTo>
                  <a:lnTo>
                    <a:pt x="436514" y="1363"/>
                  </a:lnTo>
                  <a:lnTo>
                    <a:pt x="440515" y="1343"/>
                  </a:lnTo>
                  <a:lnTo>
                    <a:pt x="444390" y="1323"/>
                  </a:lnTo>
                  <a:lnTo>
                    <a:pt x="448234" y="1304"/>
                  </a:lnTo>
                  <a:lnTo>
                    <a:pt x="451929" y="1284"/>
                  </a:lnTo>
                  <a:lnTo>
                    <a:pt x="455600" y="1264"/>
                  </a:lnTo>
                  <a:lnTo>
                    <a:pt x="459132" y="1244"/>
                  </a:lnTo>
                  <a:lnTo>
                    <a:pt x="462625" y="1225"/>
                  </a:lnTo>
                  <a:lnTo>
                    <a:pt x="466003" y="1205"/>
                  </a:lnTo>
                  <a:lnTo>
                    <a:pt x="469319" y="1185"/>
                  </a:lnTo>
                  <a:lnTo>
                    <a:pt x="472545" y="1165"/>
                  </a:lnTo>
                  <a:lnTo>
                    <a:pt x="475687" y="1146"/>
                  </a:lnTo>
                  <a:lnTo>
                    <a:pt x="478763" y="1126"/>
                  </a:lnTo>
                  <a:lnTo>
                    <a:pt x="481735" y="1106"/>
                  </a:lnTo>
                  <a:lnTo>
                    <a:pt x="484664" y="1086"/>
                  </a:lnTo>
                  <a:lnTo>
                    <a:pt x="487469" y="1066"/>
                  </a:lnTo>
                  <a:lnTo>
                    <a:pt x="490252" y="1047"/>
                  </a:lnTo>
                  <a:lnTo>
                    <a:pt x="492896" y="1027"/>
                  </a:lnTo>
                  <a:lnTo>
                    <a:pt x="495517" y="1007"/>
                  </a:lnTo>
                  <a:lnTo>
                    <a:pt x="498023" y="987"/>
                  </a:lnTo>
                  <a:lnTo>
                    <a:pt x="500488" y="968"/>
                  </a:lnTo>
                  <a:lnTo>
                    <a:pt x="502861" y="948"/>
                  </a:lnTo>
                  <a:lnTo>
                    <a:pt x="505173" y="928"/>
                  </a:lnTo>
                  <a:lnTo>
                    <a:pt x="507416" y="908"/>
                  </a:lnTo>
                  <a:lnTo>
                    <a:pt x="509582" y="889"/>
                  </a:lnTo>
                  <a:lnTo>
                    <a:pt x="511699" y="869"/>
                  </a:lnTo>
                  <a:lnTo>
                    <a:pt x="513723" y="849"/>
                  </a:lnTo>
                  <a:lnTo>
                    <a:pt x="515719" y="829"/>
                  </a:lnTo>
                  <a:lnTo>
                    <a:pt x="517608" y="810"/>
                  </a:lnTo>
                  <a:lnTo>
                    <a:pt x="519479" y="790"/>
                  </a:lnTo>
                  <a:lnTo>
                    <a:pt x="521245" y="770"/>
                  </a:lnTo>
                  <a:lnTo>
                    <a:pt x="522988" y="750"/>
                  </a:lnTo>
                  <a:lnTo>
                    <a:pt x="524645" y="731"/>
                  </a:lnTo>
                  <a:lnTo>
                    <a:pt x="526265" y="711"/>
                  </a:lnTo>
                  <a:lnTo>
                    <a:pt x="527819" y="691"/>
                  </a:lnTo>
                  <a:lnTo>
                    <a:pt x="529322" y="671"/>
                  </a:lnTo>
                  <a:lnTo>
                    <a:pt x="530777" y="652"/>
                  </a:lnTo>
                  <a:lnTo>
                    <a:pt x="532169" y="632"/>
                  </a:lnTo>
                  <a:lnTo>
                    <a:pt x="533529" y="612"/>
                  </a:lnTo>
                  <a:lnTo>
                    <a:pt x="534815" y="592"/>
                  </a:lnTo>
                  <a:lnTo>
                    <a:pt x="536085" y="573"/>
                  </a:lnTo>
                  <a:lnTo>
                    <a:pt x="537271" y="553"/>
                  </a:lnTo>
                  <a:lnTo>
                    <a:pt x="538445" y="533"/>
                  </a:lnTo>
                  <a:lnTo>
                    <a:pt x="539548" y="513"/>
                  </a:lnTo>
                  <a:lnTo>
                    <a:pt x="540629" y="493"/>
                  </a:lnTo>
                  <a:lnTo>
                    <a:pt x="541654" y="474"/>
                  </a:lnTo>
                  <a:lnTo>
                    <a:pt x="542648" y="454"/>
                  </a:lnTo>
                  <a:lnTo>
                    <a:pt x="543600" y="434"/>
                  </a:lnTo>
                  <a:lnTo>
                    <a:pt x="544512" y="414"/>
                  </a:lnTo>
                  <a:lnTo>
                    <a:pt x="545395" y="395"/>
                  </a:lnTo>
                  <a:lnTo>
                    <a:pt x="546230" y="375"/>
                  </a:lnTo>
                  <a:lnTo>
                    <a:pt x="547048" y="355"/>
                  </a:lnTo>
                  <a:lnTo>
                    <a:pt x="547812" y="335"/>
                  </a:lnTo>
                  <a:lnTo>
                    <a:pt x="548566" y="316"/>
                  </a:lnTo>
                  <a:lnTo>
                    <a:pt x="549265" y="296"/>
                  </a:lnTo>
                  <a:lnTo>
                    <a:pt x="549954" y="276"/>
                  </a:lnTo>
                  <a:lnTo>
                    <a:pt x="550598" y="256"/>
                  </a:lnTo>
                  <a:lnTo>
                    <a:pt x="551226" y="237"/>
                  </a:lnTo>
                  <a:lnTo>
                    <a:pt x="551819" y="217"/>
                  </a:lnTo>
                  <a:lnTo>
                    <a:pt x="552390" y="197"/>
                  </a:lnTo>
                  <a:lnTo>
                    <a:pt x="552936" y="177"/>
                  </a:lnTo>
                  <a:lnTo>
                    <a:pt x="553454" y="158"/>
                  </a:lnTo>
                  <a:lnTo>
                    <a:pt x="553956" y="138"/>
                  </a:lnTo>
                  <a:lnTo>
                    <a:pt x="554426" y="118"/>
                  </a:lnTo>
                  <a:lnTo>
                    <a:pt x="554886" y="98"/>
                  </a:lnTo>
                  <a:lnTo>
                    <a:pt x="555311" y="79"/>
                  </a:lnTo>
                  <a:lnTo>
                    <a:pt x="555730" y="59"/>
                  </a:lnTo>
                  <a:lnTo>
                    <a:pt x="556116" y="39"/>
                  </a:lnTo>
                  <a:lnTo>
                    <a:pt x="556495" y="19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19"/>
                  </a:lnTo>
                  <a:lnTo>
                    <a:pt x="570193" y="39"/>
                  </a:lnTo>
                  <a:lnTo>
                    <a:pt x="570580" y="59"/>
                  </a:lnTo>
                  <a:lnTo>
                    <a:pt x="570999" y="79"/>
                  </a:lnTo>
                  <a:lnTo>
                    <a:pt x="571423" y="98"/>
                  </a:lnTo>
                  <a:lnTo>
                    <a:pt x="571884" y="118"/>
                  </a:lnTo>
                  <a:lnTo>
                    <a:pt x="572353" y="138"/>
                  </a:lnTo>
                  <a:lnTo>
                    <a:pt x="572855" y="158"/>
                  </a:lnTo>
                  <a:lnTo>
                    <a:pt x="573373" y="177"/>
                  </a:lnTo>
                  <a:lnTo>
                    <a:pt x="573919" y="197"/>
                  </a:lnTo>
                  <a:lnTo>
                    <a:pt x="574490" y="217"/>
                  </a:lnTo>
                  <a:lnTo>
                    <a:pt x="575084" y="237"/>
                  </a:lnTo>
                  <a:lnTo>
                    <a:pt x="575711" y="256"/>
                  </a:lnTo>
                  <a:lnTo>
                    <a:pt x="576356" y="276"/>
                  </a:lnTo>
                  <a:lnTo>
                    <a:pt x="577045" y="296"/>
                  </a:lnTo>
                  <a:lnTo>
                    <a:pt x="577743" y="316"/>
                  </a:lnTo>
                  <a:lnTo>
                    <a:pt x="578498" y="335"/>
                  </a:lnTo>
                  <a:lnTo>
                    <a:pt x="579261" y="355"/>
                  </a:lnTo>
                  <a:lnTo>
                    <a:pt x="580079" y="375"/>
                  </a:lnTo>
                  <a:lnTo>
                    <a:pt x="580914" y="395"/>
                  </a:lnTo>
                  <a:lnTo>
                    <a:pt x="581797" y="414"/>
                  </a:lnTo>
                  <a:lnTo>
                    <a:pt x="582709" y="434"/>
                  </a:lnTo>
                  <a:lnTo>
                    <a:pt x="583661" y="454"/>
                  </a:lnTo>
                  <a:lnTo>
                    <a:pt x="584655" y="474"/>
                  </a:lnTo>
                  <a:lnTo>
                    <a:pt x="585680" y="493"/>
                  </a:lnTo>
                  <a:lnTo>
                    <a:pt x="586762" y="513"/>
                  </a:lnTo>
                  <a:lnTo>
                    <a:pt x="587864" y="533"/>
                  </a:lnTo>
                  <a:lnTo>
                    <a:pt x="589038" y="553"/>
                  </a:lnTo>
                  <a:lnTo>
                    <a:pt x="590225" y="573"/>
                  </a:lnTo>
                  <a:lnTo>
                    <a:pt x="591495" y="592"/>
                  </a:lnTo>
                  <a:lnTo>
                    <a:pt x="592781" y="612"/>
                  </a:lnTo>
                  <a:lnTo>
                    <a:pt x="594141" y="632"/>
                  </a:lnTo>
                  <a:lnTo>
                    <a:pt x="595532" y="652"/>
                  </a:lnTo>
                  <a:lnTo>
                    <a:pt x="596987" y="671"/>
                  </a:lnTo>
                  <a:lnTo>
                    <a:pt x="598490" y="691"/>
                  </a:lnTo>
                  <a:lnTo>
                    <a:pt x="600044" y="711"/>
                  </a:lnTo>
                  <a:lnTo>
                    <a:pt x="601664" y="731"/>
                  </a:lnTo>
                  <a:lnTo>
                    <a:pt x="603322" y="750"/>
                  </a:lnTo>
                  <a:lnTo>
                    <a:pt x="605064" y="770"/>
                  </a:lnTo>
                  <a:lnTo>
                    <a:pt x="606831" y="790"/>
                  </a:lnTo>
                  <a:lnTo>
                    <a:pt x="608702" y="810"/>
                  </a:lnTo>
                  <a:lnTo>
                    <a:pt x="610590" y="829"/>
                  </a:lnTo>
                  <a:lnTo>
                    <a:pt x="612586" y="849"/>
                  </a:lnTo>
                  <a:lnTo>
                    <a:pt x="614611" y="869"/>
                  </a:lnTo>
                  <a:lnTo>
                    <a:pt x="616728" y="889"/>
                  </a:lnTo>
                  <a:lnTo>
                    <a:pt x="618894" y="908"/>
                  </a:lnTo>
                  <a:lnTo>
                    <a:pt x="621136" y="928"/>
                  </a:lnTo>
                  <a:lnTo>
                    <a:pt x="623449" y="948"/>
                  </a:lnTo>
                  <a:lnTo>
                    <a:pt x="625822" y="968"/>
                  </a:lnTo>
                  <a:lnTo>
                    <a:pt x="628286" y="987"/>
                  </a:lnTo>
                  <a:lnTo>
                    <a:pt x="630792" y="1007"/>
                  </a:lnTo>
                  <a:lnTo>
                    <a:pt x="633414" y="1027"/>
                  </a:lnTo>
                  <a:lnTo>
                    <a:pt x="636058" y="1047"/>
                  </a:lnTo>
                  <a:lnTo>
                    <a:pt x="638841" y="1066"/>
                  </a:lnTo>
                  <a:lnTo>
                    <a:pt x="641645" y="1086"/>
                  </a:lnTo>
                  <a:lnTo>
                    <a:pt x="644574" y="1106"/>
                  </a:lnTo>
                  <a:lnTo>
                    <a:pt x="647546" y="1126"/>
                  </a:lnTo>
                  <a:lnTo>
                    <a:pt x="650622" y="1146"/>
                  </a:lnTo>
                  <a:lnTo>
                    <a:pt x="653764" y="1165"/>
                  </a:lnTo>
                  <a:lnTo>
                    <a:pt x="656990" y="1185"/>
                  </a:lnTo>
                  <a:lnTo>
                    <a:pt x="660306" y="1205"/>
                  </a:lnTo>
                  <a:lnTo>
                    <a:pt x="663685" y="1225"/>
                  </a:lnTo>
                  <a:lnTo>
                    <a:pt x="667177" y="1244"/>
                  </a:lnTo>
                  <a:lnTo>
                    <a:pt x="670709" y="1264"/>
                  </a:lnTo>
                  <a:lnTo>
                    <a:pt x="674380" y="1284"/>
                  </a:lnTo>
                  <a:lnTo>
                    <a:pt x="678075" y="1304"/>
                  </a:lnTo>
                  <a:lnTo>
                    <a:pt x="681919" y="1323"/>
                  </a:lnTo>
                  <a:lnTo>
                    <a:pt x="685794" y="1343"/>
                  </a:lnTo>
                  <a:lnTo>
                    <a:pt x="689796" y="1363"/>
                  </a:lnTo>
                  <a:lnTo>
                    <a:pt x="693851" y="1383"/>
                  </a:lnTo>
                  <a:lnTo>
                    <a:pt x="698010" y="1402"/>
                  </a:lnTo>
                  <a:lnTo>
                    <a:pt x="702246" y="1422"/>
                  </a:lnTo>
                  <a:lnTo>
                    <a:pt x="706561" y="1442"/>
                  </a:lnTo>
                  <a:lnTo>
                    <a:pt x="710976" y="1462"/>
                  </a:lnTo>
                  <a:lnTo>
                    <a:pt x="715446" y="1481"/>
                  </a:lnTo>
                  <a:lnTo>
                    <a:pt x="720039" y="1501"/>
                  </a:lnTo>
                  <a:lnTo>
                    <a:pt x="724662" y="1521"/>
                  </a:lnTo>
                  <a:lnTo>
                    <a:pt x="729429" y="1541"/>
                  </a:lnTo>
                  <a:lnTo>
                    <a:pt x="734219" y="1560"/>
                  </a:lnTo>
                  <a:lnTo>
                    <a:pt x="739141" y="1580"/>
                  </a:lnTo>
                  <a:lnTo>
                    <a:pt x="744100" y="1600"/>
                  </a:lnTo>
                  <a:lnTo>
                    <a:pt x="749167" y="1620"/>
                  </a:lnTo>
                  <a:lnTo>
                    <a:pt x="754289" y="1639"/>
                  </a:lnTo>
                  <a:lnTo>
                    <a:pt x="759496" y="1659"/>
                  </a:lnTo>
                  <a:lnTo>
                    <a:pt x="764776" y="1679"/>
                  </a:lnTo>
                  <a:lnTo>
                    <a:pt x="770117" y="1699"/>
                  </a:lnTo>
                  <a:lnTo>
                    <a:pt x="775547" y="1719"/>
                  </a:lnTo>
                  <a:lnTo>
                    <a:pt x="781016" y="1738"/>
                  </a:lnTo>
                  <a:lnTo>
                    <a:pt x="786589" y="1758"/>
                  </a:lnTo>
                  <a:lnTo>
                    <a:pt x="792180" y="1778"/>
                  </a:lnTo>
                  <a:lnTo>
                    <a:pt x="797884" y="1798"/>
                  </a:lnTo>
                  <a:lnTo>
                    <a:pt x="803605" y="1817"/>
                  </a:lnTo>
                  <a:lnTo>
                    <a:pt x="809415" y="1837"/>
                  </a:lnTo>
                  <a:lnTo>
                    <a:pt x="815255" y="1857"/>
                  </a:lnTo>
                  <a:lnTo>
                    <a:pt x="821162" y="1877"/>
                  </a:lnTo>
                  <a:lnTo>
                    <a:pt x="827109" y="1896"/>
                  </a:lnTo>
                  <a:lnTo>
                    <a:pt x="833103" y="1916"/>
                  </a:lnTo>
                  <a:lnTo>
                    <a:pt x="839144" y="1936"/>
                  </a:lnTo>
                  <a:lnTo>
                    <a:pt x="845214" y="1956"/>
                  </a:lnTo>
                  <a:lnTo>
                    <a:pt x="851335" y="1975"/>
                  </a:lnTo>
                  <a:lnTo>
                    <a:pt x="857471" y="1995"/>
                  </a:lnTo>
                  <a:lnTo>
                    <a:pt x="863655" y="2015"/>
                  </a:lnTo>
                  <a:lnTo>
                    <a:pt x="869847" y="2035"/>
                  </a:lnTo>
                  <a:lnTo>
                    <a:pt x="876078" y="2054"/>
                  </a:lnTo>
                  <a:lnTo>
                    <a:pt x="882314" y="2074"/>
                  </a:lnTo>
                  <a:lnTo>
                    <a:pt x="888572" y="2094"/>
                  </a:lnTo>
                  <a:lnTo>
                    <a:pt x="894836" y="2114"/>
                  </a:lnTo>
                  <a:lnTo>
                    <a:pt x="901108" y="2133"/>
                  </a:lnTo>
                  <a:lnTo>
                    <a:pt x="907380" y="2153"/>
                  </a:lnTo>
                  <a:lnTo>
                    <a:pt x="913652" y="2173"/>
                  </a:lnTo>
                  <a:lnTo>
                    <a:pt x="919915" y="2193"/>
                  </a:lnTo>
                  <a:lnTo>
                    <a:pt x="926172" y="2212"/>
                  </a:lnTo>
                  <a:lnTo>
                    <a:pt x="932405" y="2232"/>
                  </a:lnTo>
                  <a:lnTo>
                    <a:pt x="938632" y="2252"/>
                  </a:lnTo>
                  <a:lnTo>
                    <a:pt x="944816" y="2272"/>
                  </a:lnTo>
                  <a:lnTo>
                    <a:pt x="950990" y="2292"/>
                  </a:lnTo>
                  <a:lnTo>
                    <a:pt x="957110" y="2311"/>
                  </a:lnTo>
                  <a:lnTo>
                    <a:pt x="963210" y="2331"/>
                  </a:lnTo>
                  <a:lnTo>
                    <a:pt x="969252" y="2351"/>
                  </a:lnTo>
                  <a:lnTo>
                    <a:pt x="975256" y="2371"/>
                  </a:lnTo>
                  <a:lnTo>
                    <a:pt x="981205" y="2390"/>
                  </a:lnTo>
                  <a:lnTo>
                    <a:pt x="987091" y="2410"/>
                  </a:lnTo>
                  <a:lnTo>
                    <a:pt x="992929" y="2430"/>
                  </a:lnTo>
                  <a:lnTo>
                    <a:pt x="998677" y="2450"/>
                  </a:lnTo>
                  <a:lnTo>
                    <a:pt x="1004388" y="2469"/>
                  </a:lnTo>
                  <a:lnTo>
                    <a:pt x="1009976" y="2489"/>
                  </a:lnTo>
                  <a:lnTo>
                    <a:pt x="1015541" y="2509"/>
                  </a:lnTo>
                  <a:lnTo>
                    <a:pt x="1020951" y="2529"/>
                  </a:lnTo>
                  <a:lnTo>
                    <a:pt x="1026330" y="2548"/>
                  </a:lnTo>
                  <a:lnTo>
                    <a:pt x="1031564" y="2568"/>
                  </a:lnTo>
                  <a:lnTo>
                    <a:pt x="1036737" y="2588"/>
                  </a:lnTo>
                  <a:lnTo>
                    <a:pt x="1041780" y="2608"/>
                  </a:lnTo>
                  <a:lnTo>
                    <a:pt x="1046726" y="2627"/>
                  </a:lnTo>
                  <a:lnTo>
                    <a:pt x="1051563" y="2647"/>
                  </a:lnTo>
                  <a:lnTo>
                    <a:pt x="1056262" y="2667"/>
                  </a:lnTo>
                  <a:lnTo>
                    <a:pt x="1060877" y="2687"/>
                  </a:lnTo>
                  <a:lnTo>
                    <a:pt x="1065310" y="2706"/>
                  </a:lnTo>
                  <a:lnTo>
                    <a:pt x="1069690" y="2726"/>
                  </a:lnTo>
                  <a:lnTo>
                    <a:pt x="1073839" y="2746"/>
                  </a:lnTo>
                  <a:lnTo>
                    <a:pt x="1077950" y="2766"/>
                  </a:lnTo>
                  <a:lnTo>
                    <a:pt x="1081818" y="2785"/>
                  </a:lnTo>
                  <a:lnTo>
                    <a:pt x="1085624" y="2805"/>
                  </a:lnTo>
                  <a:lnTo>
                    <a:pt x="1089217" y="2825"/>
                  </a:lnTo>
                  <a:lnTo>
                    <a:pt x="1092702" y="2845"/>
                  </a:lnTo>
                  <a:lnTo>
                    <a:pt x="1096009" y="2865"/>
                  </a:lnTo>
                  <a:lnTo>
                    <a:pt x="1099160" y="2884"/>
                  </a:lnTo>
                  <a:lnTo>
                    <a:pt x="1102171" y="2904"/>
                  </a:lnTo>
                  <a:lnTo>
                    <a:pt x="1104973" y="2924"/>
                  </a:lnTo>
                  <a:lnTo>
                    <a:pt x="1107678" y="2944"/>
                  </a:lnTo>
                  <a:lnTo>
                    <a:pt x="1110121" y="2963"/>
                  </a:lnTo>
                  <a:lnTo>
                    <a:pt x="1112511" y="2983"/>
                  </a:lnTo>
                  <a:lnTo>
                    <a:pt x="1114585" y="3003"/>
                  </a:lnTo>
                  <a:lnTo>
                    <a:pt x="1116609" y="3023"/>
                  </a:lnTo>
                  <a:lnTo>
                    <a:pt x="1118348" y="3042"/>
                  </a:lnTo>
                  <a:lnTo>
                    <a:pt x="1119994" y="3062"/>
                  </a:lnTo>
                  <a:lnTo>
                    <a:pt x="1121399" y="3082"/>
                  </a:lnTo>
                  <a:lnTo>
                    <a:pt x="1122659" y="3102"/>
                  </a:lnTo>
                  <a:lnTo>
                    <a:pt x="1123728" y="3121"/>
                  </a:lnTo>
                  <a:lnTo>
                    <a:pt x="1124598" y="3141"/>
                  </a:lnTo>
                  <a:lnTo>
                    <a:pt x="1125326" y="3161"/>
                  </a:lnTo>
                  <a:lnTo>
                    <a:pt x="1125804" y="3181"/>
                  </a:lnTo>
                  <a:lnTo>
                    <a:pt x="1126310" y="3240"/>
                  </a:lnTo>
                  <a:lnTo>
                    <a:pt x="1126016" y="3260"/>
                  </a:lnTo>
                  <a:lnTo>
                    <a:pt x="1125658" y="3279"/>
                  </a:lnTo>
                  <a:lnTo>
                    <a:pt x="1125027" y="3299"/>
                  </a:lnTo>
                  <a:lnTo>
                    <a:pt x="1124282" y="3319"/>
                  </a:lnTo>
                  <a:lnTo>
                    <a:pt x="1123317" y="3339"/>
                  </a:lnTo>
                  <a:lnTo>
                    <a:pt x="1122191" y="3358"/>
                  </a:lnTo>
                  <a:lnTo>
                    <a:pt x="1120897" y="3378"/>
                  </a:lnTo>
                  <a:lnTo>
                    <a:pt x="1119397" y="3398"/>
                  </a:lnTo>
                  <a:lnTo>
                    <a:pt x="1117781" y="3418"/>
                  </a:lnTo>
                  <a:lnTo>
                    <a:pt x="1115917" y="3438"/>
                  </a:lnTo>
                  <a:lnTo>
                    <a:pt x="1113987" y="3457"/>
                  </a:lnTo>
                  <a:lnTo>
                    <a:pt x="1111769" y="3477"/>
                  </a:lnTo>
                  <a:lnTo>
                    <a:pt x="1109507" y="3497"/>
                  </a:lnTo>
                  <a:lnTo>
                    <a:pt x="1106976" y="3517"/>
                  </a:lnTo>
                  <a:lnTo>
                    <a:pt x="1104376" y="3536"/>
                  </a:lnTo>
                  <a:lnTo>
                    <a:pt x="1101560" y="3556"/>
                  </a:lnTo>
                  <a:lnTo>
                    <a:pt x="1098639" y="3576"/>
                  </a:lnTo>
                  <a:lnTo>
                    <a:pt x="1095552" y="3596"/>
                  </a:lnTo>
                  <a:lnTo>
                    <a:pt x="1092324" y="3615"/>
                  </a:lnTo>
                  <a:lnTo>
                    <a:pt x="1088979" y="3635"/>
                  </a:lnTo>
                  <a:lnTo>
                    <a:pt x="1085464" y="3655"/>
                  </a:lnTo>
                  <a:lnTo>
                    <a:pt x="1081875" y="3675"/>
                  </a:lnTo>
                  <a:lnTo>
                    <a:pt x="1078092" y="3694"/>
                  </a:lnTo>
                  <a:lnTo>
                    <a:pt x="1074274" y="3714"/>
                  </a:lnTo>
                  <a:lnTo>
                    <a:pt x="1070244" y="3734"/>
                  </a:lnTo>
                  <a:lnTo>
                    <a:pt x="1066185" y="3754"/>
                  </a:lnTo>
                  <a:lnTo>
                    <a:pt x="1061958" y="3773"/>
                  </a:lnTo>
                  <a:lnTo>
                    <a:pt x="1057679" y="3793"/>
                  </a:lnTo>
                  <a:lnTo>
                    <a:pt x="1053275" y="3813"/>
                  </a:lnTo>
                  <a:lnTo>
                    <a:pt x="1048798" y="3833"/>
                  </a:lnTo>
                  <a:lnTo>
                    <a:pt x="1044234" y="3852"/>
                  </a:lnTo>
                  <a:lnTo>
                    <a:pt x="1039585" y="3872"/>
                  </a:lnTo>
                  <a:lnTo>
                    <a:pt x="1034880" y="3892"/>
                  </a:lnTo>
                  <a:lnTo>
                    <a:pt x="1030083" y="3912"/>
                  </a:lnTo>
                  <a:lnTo>
                    <a:pt x="1025256" y="3931"/>
                  </a:lnTo>
                  <a:lnTo>
                    <a:pt x="1020337" y="3951"/>
                  </a:lnTo>
                  <a:lnTo>
                    <a:pt x="1015403" y="3971"/>
                  </a:lnTo>
                  <a:lnTo>
                    <a:pt x="1010392" y="3991"/>
                  </a:lnTo>
                  <a:lnTo>
                    <a:pt x="1005368" y="4011"/>
                  </a:lnTo>
                  <a:lnTo>
                    <a:pt x="1000294" y="4030"/>
                  </a:lnTo>
                  <a:lnTo>
                    <a:pt x="995206" y="4050"/>
                  </a:lnTo>
                  <a:lnTo>
                    <a:pt x="990090" y="4070"/>
                  </a:lnTo>
                  <a:lnTo>
                    <a:pt x="984964" y="4090"/>
                  </a:lnTo>
                  <a:lnTo>
                    <a:pt x="979827" y="4109"/>
                  </a:lnTo>
                  <a:lnTo>
                    <a:pt x="974690" y="4129"/>
                  </a:lnTo>
                  <a:lnTo>
                    <a:pt x="969552" y="4149"/>
                  </a:lnTo>
                  <a:lnTo>
                    <a:pt x="964430" y="4169"/>
                  </a:lnTo>
                  <a:lnTo>
                    <a:pt x="959311" y="4188"/>
                  </a:lnTo>
                  <a:lnTo>
                    <a:pt x="954230" y="4208"/>
                  </a:lnTo>
                  <a:lnTo>
                    <a:pt x="949158" y="4228"/>
                  </a:lnTo>
                  <a:lnTo>
                    <a:pt x="944137" y="4248"/>
                  </a:lnTo>
                  <a:lnTo>
                    <a:pt x="939137" y="4267"/>
                  </a:lnTo>
                  <a:lnTo>
                    <a:pt x="934196" y="4287"/>
                  </a:lnTo>
                  <a:lnTo>
                    <a:pt x="929294" y="4307"/>
                  </a:lnTo>
                  <a:lnTo>
                    <a:pt x="924450" y="4327"/>
                  </a:lnTo>
                  <a:lnTo>
                    <a:pt x="919670" y="4346"/>
                  </a:lnTo>
                  <a:lnTo>
                    <a:pt x="914942" y="4366"/>
                  </a:lnTo>
                  <a:lnTo>
                    <a:pt x="910310" y="4386"/>
                  </a:lnTo>
                  <a:lnTo>
                    <a:pt x="905716" y="4406"/>
                  </a:lnTo>
                  <a:lnTo>
                    <a:pt x="901253" y="4425"/>
                  </a:lnTo>
                  <a:lnTo>
                    <a:pt x="896813" y="4445"/>
                  </a:lnTo>
                  <a:lnTo>
                    <a:pt x="892539" y="4465"/>
                  </a:lnTo>
                  <a:lnTo>
                    <a:pt x="888296" y="4485"/>
                  </a:lnTo>
                  <a:lnTo>
                    <a:pt x="884207" y="4504"/>
                  </a:lnTo>
                  <a:lnTo>
                    <a:pt x="880181" y="4524"/>
                  </a:lnTo>
                  <a:lnTo>
                    <a:pt x="876292" y="4544"/>
                  </a:lnTo>
                  <a:lnTo>
                    <a:pt x="872502" y="4564"/>
                  </a:lnTo>
                  <a:lnTo>
                    <a:pt x="868828" y="4584"/>
                  </a:lnTo>
                  <a:lnTo>
                    <a:pt x="865294" y="4603"/>
                  </a:lnTo>
                  <a:lnTo>
                    <a:pt x="861847" y="4623"/>
                  </a:lnTo>
                  <a:lnTo>
                    <a:pt x="858586" y="4643"/>
                  </a:lnTo>
                  <a:lnTo>
                    <a:pt x="855380" y="4663"/>
                  </a:lnTo>
                  <a:lnTo>
                    <a:pt x="852406" y="4682"/>
                  </a:lnTo>
                  <a:lnTo>
                    <a:pt x="849471" y="4702"/>
                  </a:lnTo>
                  <a:lnTo>
                    <a:pt x="846782" y="4722"/>
                  </a:lnTo>
                  <a:lnTo>
                    <a:pt x="844153" y="4742"/>
                  </a:lnTo>
                  <a:lnTo>
                    <a:pt x="841737" y="4761"/>
                  </a:lnTo>
                  <a:lnTo>
                    <a:pt x="839426" y="4781"/>
                  </a:lnTo>
                  <a:lnTo>
                    <a:pt x="837293" y="4801"/>
                  </a:lnTo>
                  <a:lnTo>
                    <a:pt x="835310" y="4821"/>
                  </a:lnTo>
                  <a:lnTo>
                    <a:pt x="833467" y="4840"/>
                  </a:lnTo>
                  <a:lnTo>
                    <a:pt x="831823" y="4860"/>
                  </a:lnTo>
                  <a:lnTo>
                    <a:pt x="830277" y="4880"/>
                  </a:lnTo>
                  <a:lnTo>
                    <a:pt x="828979" y="4900"/>
                  </a:lnTo>
                  <a:lnTo>
                    <a:pt x="827735" y="4919"/>
                  </a:lnTo>
                  <a:lnTo>
                    <a:pt x="826790" y="4939"/>
                  </a:lnTo>
                  <a:lnTo>
                    <a:pt x="825891" y="4959"/>
                  </a:lnTo>
                  <a:lnTo>
                    <a:pt x="825265" y="4979"/>
                  </a:lnTo>
                  <a:lnTo>
                    <a:pt x="824724" y="4998"/>
                  </a:lnTo>
                  <a:lnTo>
                    <a:pt x="824410" y="5018"/>
                  </a:lnTo>
                  <a:lnTo>
                    <a:pt x="824230" y="5058"/>
                  </a:lnTo>
                  <a:lnTo>
                    <a:pt x="824410" y="5077"/>
                  </a:lnTo>
                  <a:lnTo>
                    <a:pt x="824724" y="5097"/>
                  </a:lnTo>
                  <a:lnTo>
                    <a:pt x="825265" y="5117"/>
                  </a:lnTo>
                  <a:lnTo>
                    <a:pt x="825891" y="5137"/>
                  </a:lnTo>
                  <a:lnTo>
                    <a:pt x="826790" y="5157"/>
                  </a:lnTo>
                  <a:lnTo>
                    <a:pt x="827735" y="5176"/>
                  </a:lnTo>
                  <a:lnTo>
                    <a:pt x="828979" y="5196"/>
                  </a:lnTo>
                  <a:lnTo>
                    <a:pt x="830277" y="5216"/>
                  </a:lnTo>
                  <a:lnTo>
                    <a:pt x="831823" y="5236"/>
                  </a:lnTo>
                  <a:lnTo>
                    <a:pt x="833467" y="5255"/>
                  </a:lnTo>
                  <a:lnTo>
                    <a:pt x="835310" y="5275"/>
                  </a:lnTo>
                  <a:lnTo>
                    <a:pt x="837293" y="5295"/>
                  </a:lnTo>
                  <a:lnTo>
                    <a:pt x="839426" y="5315"/>
                  </a:lnTo>
                  <a:lnTo>
                    <a:pt x="841737" y="5334"/>
                  </a:lnTo>
                  <a:lnTo>
                    <a:pt x="844153" y="5354"/>
                  </a:lnTo>
                  <a:lnTo>
                    <a:pt x="846782" y="5374"/>
                  </a:lnTo>
                  <a:lnTo>
                    <a:pt x="849471" y="5394"/>
                  </a:lnTo>
                  <a:lnTo>
                    <a:pt x="852406" y="5413"/>
                  </a:lnTo>
                  <a:lnTo>
                    <a:pt x="855380" y="5433"/>
                  </a:lnTo>
                  <a:lnTo>
                    <a:pt x="858586" y="5453"/>
                  </a:lnTo>
                  <a:lnTo>
                    <a:pt x="861847" y="5473"/>
                  </a:lnTo>
                  <a:lnTo>
                    <a:pt x="865294" y="5492"/>
                  </a:lnTo>
                  <a:lnTo>
                    <a:pt x="868828" y="5512"/>
                  </a:lnTo>
                  <a:lnTo>
                    <a:pt x="872502" y="5532"/>
                  </a:lnTo>
                  <a:lnTo>
                    <a:pt x="876292" y="5552"/>
                  </a:lnTo>
                  <a:lnTo>
                    <a:pt x="880181" y="5571"/>
                  </a:lnTo>
                  <a:lnTo>
                    <a:pt x="884207" y="5591"/>
                  </a:lnTo>
                  <a:lnTo>
                    <a:pt x="888296" y="5611"/>
                  </a:lnTo>
                  <a:lnTo>
                    <a:pt x="892539" y="5631"/>
                  </a:lnTo>
                  <a:lnTo>
                    <a:pt x="896813" y="5651"/>
                  </a:lnTo>
                  <a:lnTo>
                    <a:pt x="901253" y="5670"/>
                  </a:lnTo>
                  <a:lnTo>
                    <a:pt x="905716" y="5690"/>
                  </a:lnTo>
                  <a:lnTo>
                    <a:pt x="910310" y="5710"/>
                  </a:lnTo>
                  <a:lnTo>
                    <a:pt x="914942" y="5730"/>
                  </a:lnTo>
                  <a:lnTo>
                    <a:pt x="919670" y="5749"/>
                  </a:lnTo>
                  <a:lnTo>
                    <a:pt x="924450" y="5769"/>
                  </a:lnTo>
                  <a:lnTo>
                    <a:pt x="929294" y="5789"/>
                  </a:lnTo>
                  <a:lnTo>
                    <a:pt x="934196" y="5809"/>
                  </a:lnTo>
                  <a:lnTo>
                    <a:pt x="939137" y="5828"/>
                  </a:lnTo>
                  <a:lnTo>
                    <a:pt x="944137" y="5848"/>
                  </a:lnTo>
                  <a:lnTo>
                    <a:pt x="949158" y="5868"/>
                  </a:lnTo>
                  <a:lnTo>
                    <a:pt x="954230" y="5888"/>
                  </a:lnTo>
                  <a:lnTo>
                    <a:pt x="959311" y="5907"/>
                  </a:lnTo>
                  <a:lnTo>
                    <a:pt x="964430" y="5927"/>
                  </a:lnTo>
                  <a:lnTo>
                    <a:pt x="969552" y="5947"/>
                  </a:lnTo>
                  <a:lnTo>
                    <a:pt x="974690" y="5967"/>
                  </a:lnTo>
                  <a:lnTo>
                    <a:pt x="979827" y="5986"/>
                  </a:lnTo>
                  <a:lnTo>
                    <a:pt x="984964" y="6006"/>
                  </a:lnTo>
                  <a:lnTo>
                    <a:pt x="990090" y="6026"/>
                  </a:lnTo>
                  <a:lnTo>
                    <a:pt x="995206" y="6046"/>
                  </a:lnTo>
                  <a:lnTo>
                    <a:pt x="1000294" y="6065"/>
                  </a:lnTo>
                  <a:lnTo>
                    <a:pt x="1005368" y="6085"/>
                  </a:lnTo>
                  <a:lnTo>
                    <a:pt x="1010392" y="6105"/>
                  </a:lnTo>
                  <a:lnTo>
                    <a:pt x="1015403" y="6125"/>
                  </a:lnTo>
                  <a:lnTo>
                    <a:pt x="1020337" y="6144"/>
                  </a:lnTo>
                  <a:lnTo>
                    <a:pt x="1025256" y="6164"/>
                  </a:lnTo>
                  <a:lnTo>
                    <a:pt x="1030083" y="6184"/>
                  </a:lnTo>
                  <a:lnTo>
                    <a:pt x="1034880" y="6204"/>
                  </a:lnTo>
                  <a:lnTo>
                    <a:pt x="1039585" y="6224"/>
                  </a:lnTo>
                  <a:lnTo>
                    <a:pt x="1044234" y="6243"/>
                  </a:lnTo>
                  <a:lnTo>
                    <a:pt x="1048798" y="6263"/>
                  </a:lnTo>
                  <a:lnTo>
                    <a:pt x="1053275" y="6283"/>
                  </a:lnTo>
                  <a:lnTo>
                    <a:pt x="1057679" y="6303"/>
                  </a:lnTo>
                  <a:lnTo>
                    <a:pt x="1061958" y="6322"/>
                  </a:lnTo>
                  <a:lnTo>
                    <a:pt x="1066185" y="6342"/>
                  </a:lnTo>
                  <a:lnTo>
                    <a:pt x="1070244" y="6362"/>
                  </a:lnTo>
                  <a:lnTo>
                    <a:pt x="1074274" y="6382"/>
                  </a:lnTo>
                  <a:lnTo>
                    <a:pt x="1078092" y="6401"/>
                  </a:lnTo>
                  <a:lnTo>
                    <a:pt x="1081875" y="6421"/>
                  </a:lnTo>
                  <a:lnTo>
                    <a:pt x="1085464" y="6441"/>
                  </a:lnTo>
                  <a:lnTo>
                    <a:pt x="1088979" y="6461"/>
                  </a:lnTo>
                  <a:lnTo>
                    <a:pt x="1092324" y="6480"/>
                  </a:lnTo>
                  <a:lnTo>
                    <a:pt x="1095552" y="6500"/>
                  </a:lnTo>
                  <a:lnTo>
                    <a:pt x="1098639" y="6520"/>
                  </a:lnTo>
                  <a:lnTo>
                    <a:pt x="1101560" y="6540"/>
                  </a:lnTo>
                  <a:lnTo>
                    <a:pt x="1104376" y="6559"/>
                  </a:lnTo>
                  <a:lnTo>
                    <a:pt x="1106976" y="6579"/>
                  </a:lnTo>
                  <a:lnTo>
                    <a:pt x="1109507" y="6599"/>
                  </a:lnTo>
                  <a:lnTo>
                    <a:pt x="1111769" y="6619"/>
                  </a:lnTo>
                  <a:lnTo>
                    <a:pt x="1113987" y="6638"/>
                  </a:lnTo>
                  <a:lnTo>
                    <a:pt x="1115917" y="6658"/>
                  </a:lnTo>
                  <a:lnTo>
                    <a:pt x="1117781" y="6678"/>
                  </a:lnTo>
                  <a:lnTo>
                    <a:pt x="1119397" y="6698"/>
                  </a:lnTo>
                  <a:lnTo>
                    <a:pt x="1120897" y="6717"/>
                  </a:lnTo>
                  <a:lnTo>
                    <a:pt x="1122191" y="6737"/>
                  </a:lnTo>
                  <a:lnTo>
                    <a:pt x="1123317" y="6757"/>
                  </a:lnTo>
                  <a:lnTo>
                    <a:pt x="1124282" y="6777"/>
                  </a:lnTo>
                  <a:lnTo>
                    <a:pt x="1125027" y="6797"/>
                  </a:lnTo>
                  <a:lnTo>
                    <a:pt x="1125658" y="6816"/>
                  </a:lnTo>
                  <a:lnTo>
                    <a:pt x="1126016" y="6836"/>
                  </a:lnTo>
                  <a:lnTo>
                    <a:pt x="1126191" y="6895"/>
                  </a:lnTo>
                  <a:lnTo>
                    <a:pt x="1125804" y="6915"/>
                  </a:lnTo>
                  <a:lnTo>
                    <a:pt x="1125326" y="6935"/>
                  </a:lnTo>
                  <a:lnTo>
                    <a:pt x="1124598" y="6955"/>
                  </a:lnTo>
                  <a:lnTo>
                    <a:pt x="1123728" y="6974"/>
                  </a:lnTo>
                  <a:lnTo>
                    <a:pt x="1122659" y="6994"/>
                  </a:lnTo>
                  <a:lnTo>
                    <a:pt x="1121399" y="7014"/>
                  </a:lnTo>
                  <a:lnTo>
                    <a:pt x="1119994" y="7034"/>
                  </a:lnTo>
                  <a:lnTo>
                    <a:pt x="1118348" y="7053"/>
                  </a:lnTo>
                  <a:lnTo>
                    <a:pt x="1116609" y="7073"/>
                  </a:lnTo>
                  <a:lnTo>
                    <a:pt x="1114585" y="7093"/>
                  </a:lnTo>
                  <a:lnTo>
                    <a:pt x="1112511" y="7113"/>
                  </a:lnTo>
                  <a:lnTo>
                    <a:pt x="1110121" y="7132"/>
                  </a:lnTo>
                  <a:lnTo>
                    <a:pt x="1107678" y="7152"/>
                  </a:lnTo>
                  <a:lnTo>
                    <a:pt x="1104973" y="7172"/>
                  </a:lnTo>
                  <a:lnTo>
                    <a:pt x="1102171" y="7192"/>
                  </a:lnTo>
                  <a:lnTo>
                    <a:pt x="1099160" y="7211"/>
                  </a:lnTo>
                  <a:lnTo>
                    <a:pt x="1096009" y="7231"/>
                  </a:lnTo>
                  <a:lnTo>
                    <a:pt x="1092702" y="7251"/>
                  </a:lnTo>
                  <a:lnTo>
                    <a:pt x="1089217" y="7271"/>
                  </a:lnTo>
                  <a:lnTo>
                    <a:pt x="1085624" y="7290"/>
                  </a:lnTo>
                  <a:lnTo>
                    <a:pt x="1081818" y="7310"/>
                  </a:lnTo>
                  <a:lnTo>
                    <a:pt x="1077950" y="7330"/>
                  </a:lnTo>
                  <a:lnTo>
                    <a:pt x="1073839" y="7350"/>
                  </a:lnTo>
                  <a:lnTo>
                    <a:pt x="1069690" y="7370"/>
                  </a:lnTo>
                  <a:lnTo>
                    <a:pt x="1065310" y="7389"/>
                  </a:lnTo>
                  <a:lnTo>
                    <a:pt x="1060877" y="7409"/>
                  </a:lnTo>
                  <a:lnTo>
                    <a:pt x="1056262" y="7429"/>
                  </a:lnTo>
                  <a:lnTo>
                    <a:pt x="1051563" y="7449"/>
                  </a:lnTo>
                  <a:lnTo>
                    <a:pt x="1046726" y="7468"/>
                  </a:lnTo>
                  <a:lnTo>
                    <a:pt x="1041780" y="7488"/>
                  </a:lnTo>
                  <a:lnTo>
                    <a:pt x="1036737" y="7508"/>
                  </a:lnTo>
                  <a:lnTo>
                    <a:pt x="1031564" y="7528"/>
                  </a:lnTo>
                  <a:lnTo>
                    <a:pt x="1026330" y="7547"/>
                  </a:lnTo>
                  <a:lnTo>
                    <a:pt x="1020951" y="7567"/>
                  </a:lnTo>
                  <a:lnTo>
                    <a:pt x="1015541" y="7587"/>
                  </a:lnTo>
                  <a:lnTo>
                    <a:pt x="1009976" y="7607"/>
                  </a:lnTo>
                  <a:lnTo>
                    <a:pt x="1004388" y="7626"/>
                  </a:lnTo>
                  <a:lnTo>
                    <a:pt x="998677" y="7646"/>
                  </a:lnTo>
                  <a:lnTo>
                    <a:pt x="992929" y="7666"/>
                  </a:lnTo>
                  <a:lnTo>
                    <a:pt x="987091" y="7686"/>
                  </a:lnTo>
                  <a:lnTo>
                    <a:pt x="981205" y="7705"/>
                  </a:lnTo>
                  <a:lnTo>
                    <a:pt x="975256" y="7725"/>
                  </a:lnTo>
                  <a:lnTo>
                    <a:pt x="969252" y="7745"/>
                  </a:lnTo>
                  <a:lnTo>
                    <a:pt x="963210" y="7765"/>
                  </a:lnTo>
                  <a:lnTo>
                    <a:pt x="957110" y="7784"/>
                  </a:lnTo>
                  <a:lnTo>
                    <a:pt x="950990" y="7804"/>
                  </a:lnTo>
                  <a:lnTo>
                    <a:pt x="944816" y="7824"/>
                  </a:lnTo>
                  <a:lnTo>
                    <a:pt x="938632" y="7844"/>
                  </a:lnTo>
                  <a:lnTo>
                    <a:pt x="932405" y="7863"/>
                  </a:lnTo>
                  <a:lnTo>
                    <a:pt x="926172" y="7883"/>
                  </a:lnTo>
                  <a:lnTo>
                    <a:pt x="919915" y="7903"/>
                  </a:lnTo>
                  <a:lnTo>
                    <a:pt x="913652" y="7923"/>
                  </a:lnTo>
                  <a:lnTo>
                    <a:pt x="907380" y="7943"/>
                  </a:lnTo>
                  <a:lnTo>
                    <a:pt x="901108" y="7962"/>
                  </a:lnTo>
                  <a:lnTo>
                    <a:pt x="894836" y="7982"/>
                  </a:lnTo>
                  <a:lnTo>
                    <a:pt x="888572" y="8002"/>
                  </a:lnTo>
                  <a:lnTo>
                    <a:pt x="882314" y="8022"/>
                  </a:lnTo>
                  <a:lnTo>
                    <a:pt x="876078" y="8041"/>
                  </a:lnTo>
                  <a:lnTo>
                    <a:pt x="869847" y="8061"/>
                  </a:lnTo>
                  <a:lnTo>
                    <a:pt x="863655" y="8081"/>
                  </a:lnTo>
                  <a:lnTo>
                    <a:pt x="857471" y="8101"/>
                  </a:lnTo>
                  <a:lnTo>
                    <a:pt x="851335" y="8120"/>
                  </a:lnTo>
                  <a:lnTo>
                    <a:pt x="845214" y="8140"/>
                  </a:lnTo>
                  <a:lnTo>
                    <a:pt x="839144" y="8160"/>
                  </a:lnTo>
                  <a:lnTo>
                    <a:pt x="833103" y="8180"/>
                  </a:lnTo>
                  <a:lnTo>
                    <a:pt x="827109" y="8199"/>
                  </a:lnTo>
                  <a:lnTo>
                    <a:pt x="821162" y="8219"/>
                  </a:lnTo>
                  <a:lnTo>
                    <a:pt x="815255" y="8239"/>
                  </a:lnTo>
                  <a:lnTo>
                    <a:pt x="809415" y="8259"/>
                  </a:lnTo>
                  <a:lnTo>
                    <a:pt x="803605" y="8278"/>
                  </a:lnTo>
                  <a:lnTo>
                    <a:pt x="797884" y="8298"/>
                  </a:lnTo>
                  <a:lnTo>
                    <a:pt x="792180" y="8318"/>
                  </a:lnTo>
                  <a:lnTo>
                    <a:pt x="786589" y="8338"/>
                  </a:lnTo>
                  <a:lnTo>
                    <a:pt x="781016" y="8357"/>
                  </a:lnTo>
                  <a:lnTo>
                    <a:pt x="775547" y="8377"/>
                  </a:lnTo>
                  <a:lnTo>
                    <a:pt x="770117" y="8397"/>
                  </a:lnTo>
                  <a:lnTo>
                    <a:pt x="764776" y="8417"/>
                  </a:lnTo>
                  <a:lnTo>
                    <a:pt x="759496" y="8436"/>
                  </a:lnTo>
                  <a:lnTo>
                    <a:pt x="754289" y="8456"/>
                  </a:lnTo>
                  <a:lnTo>
                    <a:pt x="749167" y="8476"/>
                  </a:lnTo>
                  <a:lnTo>
                    <a:pt x="744100" y="8496"/>
                  </a:lnTo>
                  <a:lnTo>
                    <a:pt x="739141" y="8516"/>
                  </a:lnTo>
                  <a:lnTo>
                    <a:pt x="734219" y="8535"/>
                  </a:lnTo>
                  <a:lnTo>
                    <a:pt x="729429" y="8555"/>
                  </a:lnTo>
                  <a:lnTo>
                    <a:pt x="724662" y="8575"/>
                  </a:lnTo>
                  <a:lnTo>
                    <a:pt x="720039" y="8595"/>
                  </a:lnTo>
                  <a:lnTo>
                    <a:pt x="715446" y="8614"/>
                  </a:lnTo>
                  <a:lnTo>
                    <a:pt x="710976" y="8634"/>
                  </a:lnTo>
                  <a:lnTo>
                    <a:pt x="706561" y="8654"/>
                  </a:lnTo>
                  <a:lnTo>
                    <a:pt x="702246" y="8674"/>
                  </a:lnTo>
                  <a:lnTo>
                    <a:pt x="698010" y="8693"/>
                  </a:lnTo>
                  <a:lnTo>
                    <a:pt x="693851" y="8713"/>
                  </a:lnTo>
                  <a:lnTo>
                    <a:pt x="689796" y="8733"/>
                  </a:lnTo>
                  <a:lnTo>
                    <a:pt x="685794" y="8753"/>
                  </a:lnTo>
                  <a:lnTo>
                    <a:pt x="681919" y="8772"/>
                  </a:lnTo>
                  <a:lnTo>
                    <a:pt x="678075" y="8792"/>
                  </a:lnTo>
                  <a:lnTo>
                    <a:pt x="674380" y="8812"/>
                  </a:lnTo>
                  <a:lnTo>
                    <a:pt x="670709" y="8832"/>
                  </a:lnTo>
                  <a:lnTo>
                    <a:pt x="667177" y="8851"/>
                  </a:lnTo>
                  <a:lnTo>
                    <a:pt x="663685" y="8871"/>
                  </a:lnTo>
                  <a:lnTo>
                    <a:pt x="660306" y="8891"/>
                  </a:lnTo>
                  <a:lnTo>
                    <a:pt x="656990" y="8911"/>
                  </a:lnTo>
                  <a:lnTo>
                    <a:pt x="653764" y="8930"/>
                  </a:lnTo>
                  <a:lnTo>
                    <a:pt x="650622" y="8950"/>
                  </a:lnTo>
                  <a:lnTo>
                    <a:pt x="647546" y="8970"/>
                  </a:lnTo>
                  <a:lnTo>
                    <a:pt x="644574" y="8990"/>
                  </a:lnTo>
                  <a:lnTo>
                    <a:pt x="641645" y="9009"/>
                  </a:lnTo>
                  <a:lnTo>
                    <a:pt x="638841" y="9029"/>
                  </a:lnTo>
                  <a:lnTo>
                    <a:pt x="636058" y="9049"/>
                  </a:lnTo>
                  <a:lnTo>
                    <a:pt x="633414" y="9069"/>
                  </a:lnTo>
                  <a:lnTo>
                    <a:pt x="630792" y="9089"/>
                  </a:lnTo>
                  <a:lnTo>
                    <a:pt x="628286" y="9108"/>
                  </a:lnTo>
                  <a:lnTo>
                    <a:pt x="625822" y="9128"/>
                  </a:lnTo>
                  <a:lnTo>
                    <a:pt x="623449" y="9148"/>
                  </a:lnTo>
                  <a:lnTo>
                    <a:pt x="621136" y="9168"/>
                  </a:lnTo>
                  <a:lnTo>
                    <a:pt x="618894" y="9187"/>
                  </a:lnTo>
                  <a:lnTo>
                    <a:pt x="616728" y="9207"/>
                  </a:lnTo>
                  <a:lnTo>
                    <a:pt x="614611" y="9227"/>
                  </a:lnTo>
                  <a:lnTo>
                    <a:pt x="612586" y="9247"/>
                  </a:lnTo>
                  <a:lnTo>
                    <a:pt x="610590" y="9266"/>
                  </a:lnTo>
                  <a:lnTo>
                    <a:pt x="608702" y="9286"/>
                  </a:lnTo>
                  <a:lnTo>
                    <a:pt x="606831" y="9306"/>
                  </a:lnTo>
                  <a:lnTo>
                    <a:pt x="605064" y="9326"/>
                  </a:lnTo>
                  <a:lnTo>
                    <a:pt x="603322" y="9345"/>
                  </a:lnTo>
                  <a:lnTo>
                    <a:pt x="601664" y="9365"/>
                  </a:lnTo>
                  <a:lnTo>
                    <a:pt x="600044" y="9385"/>
                  </a:lnTo>
                  <a:lnTo>
                    <a:pt x="598490" y="9405"/>
                  </a:lnTo>
                  <a:lnTo>
                    <a:pt x="596987" y="9424"/>
                  </a:lnTo>
                  <a:lnTo>
                    <a:pt x="595532" y="9444"/>
                  </a:lnTo>
                  <a:lnTo>
                    <a:pt x="594141" y="9464"/>
                  </a:lnTo>
                  <a:lnTo>
                    <a:pt x="592781" y="9484"/>
                  </a:lnTo>
                  <a:lnTo>
                    <a:pt x="591495" y="9503"/>
                  </a:lnTo>
                  <a:lnTo>
                    <a:pt x="590225" y="9523"/>
                  </a:lnTo>
                  <a:lnTo>
                    <a:pt x="589038" y="9543"/>
                  </a:lnTo>
                  <a:lnTo>
                    <a:pt x="587864" y="9563"/>
                  </a:lnTo>
                  <a:lnTo>
                    <a:pt x="586762" y="9582"/>
                  </a:lnTo>
                  <a:lnTo>
                    <a:pt x="585680" y="9602"/>
                  </a:lnTo>
                  <a:lnTo>
                    <a:pt x="584655" y="9622"/>
                  </a:lnTo>
                  <a:lnTo>
                    <a:pt x="583661" y="9642"/>
                  </a:lnTo>
                  <a:lnTo>
                    <a:pt x="582709" y="9662"/>
                  </a:lnTo>
                  <a:lnTo>
                    <a:pt x="581797" y="9681"/>
                  </a:lnTo>
                  <a:lnTo>
                    <a:pt x="580914" y="9701"/>
                  </a:lnTo>
                  <a:lnTo>
                    <a:pt x="580079" y="9721"/>
                  </a:lnTo>
                  <a:lnTo>
                    <a:pt x="579261" y="9741"/>
                  </a:lnTo>
                  <a:lnTo>
                    <a:pt x="578498" y="9760"/>
                  </a:lnTo>
                  <a:lnTo>
                    <a:pt x="577743" y="9780"/>
                  </a:lnTo>
                  <a:lnTo>
                    <a:pt x="577045" y="9800"/>
                  </a:lnTo>
                  <a:lnTo>
                    <a:pt x="576356" y="9820"/>
                  </a:lnTo>
                  <a:lnTo>
                    <a:pt x="575711" y="9839"/>
                  </a:lnTo>
                  <a:lnTo>
                    <a:pt x="575084" y="9859"/>
                  </a:lnTo>
                  <a:lnTo>
                    <a:pt x="574490" y="9879"/>
                  </a:lnTo>
                  <a:lnTo>
                    <a:pt x="573919" y="9899"/>
                  </a:lnTo>
                  <a:lnTo>
                    <a:pt x="573373" y="9918"/>
                  </a:lnTo>
                  <a:lnTo>
                    <a:pt x="572855" y="9938"/>
                  </a:lnTo>
                  <a:lnTo>
                    <a:pt x="572353" y="9958"/>
                  </a:lnTo>
                  <a:lnTo>
                    <a:pt x="571884" y="9978"/>
                  </a:lnTo>
                  <a:lnTo>
                    <a:pt x="571423" y="9997"/>
                  </a:lnTo>
                  <a:lnTo>
                    <a:pt x="570999" y="10017"/>
                  </a:lnTo>
                  <a:lnTo>
                    <a:pt x="570580" y="10037"/>
                  </a:lnTo>
                  <a:lnTo>
                    <a:pt x="570193" y="10057"/>
                  </a:lnTo>
                  <a:lnTo>
                    <a:pt x="569815" y="10076"/>
                  </a:lnTo>
                  <a:lnTo>
                    <a:pt x="569462" y="10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25890" y="1198960"/>
              <a:ext cx="2270" cy="5007971"/>
            </a:xfrm>
            <a:custGeom>
              <a:avLst/>
              <a:pathLst>
                <a:path w="2270" h="5007971">
                  <a:moveTo>
                    <a:pt x="1122" y="5007971"/>
                  </a:moveTo>
                  <a:lnTo>
                    <a:pt x="1121" y="4998171"/>
                  </a:lnTo>
                  <a:lnTo>
                    <a:pt x="1121" y="4988370"/>
                  </a:lnTo>
                  <a:lnTo>
                    <a:pt x="1120" y="4978570"/>
                  </a:lnTo>
                  <a:lnTo>
                    <a:pt x="1119" y="4968770"/>
                  </a:lnTo>
                  <a:lnTo>
                    <a:pt x="1118" y="4958969"/>
                  </a:lnTo>
                  <a:lnTo>
                    <a:pt x="1117" y="4949169"/>
                  </a:lnTo>
                  <a:lnTo>
                    <a:pt x="1116" y="4939369"/>
                  </a:lnTo>
                  <a:lnTo>
                    <a:pt x="1115" y="4929568"/>
                  </a:lnTo>
                  <a:lnTo>
                    <a:pt x="1114" y="4919768"/>
                  </a:lnTo>
                  <a:lnTo>
                    <a:pt x="1113" y="4909968"/>
                  </a:lnTo>
                  <a:lnTo>
                    <a:pt x="1112" y="4900167"/>
                  </a:lnTo>
                  <a:lnTo>
                    <a:pt x="1111" y="4890367"/>
                  </a:lnTo>
                  <a:lnTo>
                    <a:pt x="1110" y="4880567"/>
                  </a:lnTo>
                  <a:lnTo>
                    <a:pt x="1108" y="4870766"/>
                  </a:lnTo>
                  <a:lnTo>
                    <a:pt x="1107" y="4860966"/>
                  </a:lnTo>
                  <a:lnTo>
                    <a:pt x="1105" y="4851166"/>
                  </a:lnTo>
                  <a:lnTo>
                    <a:pt x="1104" y="4841365"/>
                  </a:lnTo>
                  <a:lnTo>
                    <a:pt x="1102" y="4831565"/>
                  </a:lnTo>
                  <a:lnTo>
                    <a:pt x="1101" y="4821765"/>
                  </a:lnTo>
                  <a:lnTo>
                    <a:pt x="1099" y="4811964"/>
                  </a:lnTo>
                  <a:lnTo>
                    <a:pt x="1097" y="4802164"/>
                  </a:lnTo>
                  <a:lnTo>
                    <a:pt x="1095" y="4792364"/>
                  </a:lnTo>
                  <a:lnTo>
                    <a:pt x="1094" y="4782563"/>
                  </a:lnTo>
                  <a:lnTo>
                    <a:pt x="1092" y="4772763"/>
                  </a:lnTo>
                  <a:lnTo>
                    <a:pt x="1089" y="4762963"/>
                  </a:lnTo>
                  <a:lnTo>
                    <a:pt x="1087" y="4753162"/>
                  </a:lnTo>
                  <a:lnTo>
                    <a:pt x="1085" y="4743362"/>
                  </a:lnTo>
                  <a:lnTo>
                    <a:pt x="1083" y="4733562"/>
                  </a:lnTo>
                  <a:lnTo>
                    <a:pt x="1080" y="4723761"/>
                  </a:lnTo>
                  <a:lnTo>
                    <a:pt x="1078" y="4713961"/>
                  </a:lnTo>
                  <a:lnTo>
                    <a:pt x="1075" y="4704161"/>
                  </a:lnTo>
                  <a:lnTo>
                    <a:pt x="1072" y="4694360"/>
                  </a:lnTo>
                  <a:lnTo>
                    <a:pt x="1070" y="4684560"/>
                  </a:lnTo>
                  <a:lnTo>
                    <a:pt x="1067" y="4674760"/>
                  </a:lnTo>
                  <a:lnTo>
                    <a:pt x="1064" y="4664959"/>
                  </a:lnTo>
                  <a:lnTo>
                    <a:pt x="1061" y="4655159"/>
                  </a:lnTo>
                  <a:lnTo>
                    <a:pt x="1057" y="4645359"/>
                  </a:lnTo>
                  <a:lnTo>
                    <a:pt x="1054" y="4635558"/>
                  </a:lnTo>
                  <a:lnTo>
                    <a:pt x="1050" y="4625758"/>
                  </a:lnTo>
                  <a:lnTo>
                    <a:pt x="1047" y="4615958"/>
                  </a:lnTo>
                  <a:lnTo>
                    <a:pt x="1043" y="4606157"/>
                  </a:lnTo>
                  <a:lnTo>
                    <a:pt x="1039" y="4596357"/>
                  </a:lnTo>
                  <a:lnTo>
                    <a:pt x="1035" y="4586557"/>
                  </a:lnTo>
                  <a:lnTo>
                    <a:pt x="1031" y="4576756"/>
                  </a:lnTo>
                  <a:lnTo>
                    <a:pt x="1027" y="4566956"/>
                  </a:lnTo>
                  <a:lnTo>
                    <a:pt x="1023" y="4557156"/>
                  </a:lnTo>
                  <a:lnTo>
                    <a:pt x="1018" y="4547355"/>
                  </a:lnTo>
                  <a:lnTo>
                    <a:pt x="1013" y="4537555"/>
                  </a:lnTo>
                  <a:lnTo>
                    <a:pt x="1009" y="4527755"/>
                  </a:lnTo>
                  <a:lnTo>
                    <a:pt x="1004" y="4517954"/>
                  </a:lnTo>
                  <a:lnTo>
                    <a:pt x="999" y="4508154"/>
                  </a:lnTo>
                  <a:lnTo>
                    <a:pt x="993" y="4498354"/>
                  </a:lnTo>
                  <a:lnTo>
                    <a:pt x="988" y="4488553"/>
                  </a:lnTo>
                  <a:lnTo>
                    <a:pt x="982" y="4478753"/>
                  </a:lnTo>
                  <a:lnTo>
                    <a:pt x="977" y="4468953"/>
                  </a:lnTo>
                  <a:lnTo>
                    <a:pt x="971" y="4459152"/>
                  </a:lnTo>
                  <a:lnTo>
                    <a:pt x="965" y="4449352"/>
                  </a:lnTo>
                  <a:lnTo>
                    <a:pt x="959" y="4439552"/>
                  </a:lnTo>
                  <a:lnTo>
                    <a:pt x="952" y="4429751"/>
                  </a:lnTo>
                  <a:lnTo>
                    <a:pt x="946" y="4419951"/>
                  </a:lnTo>
                  <a:lnTo>
                    <a:pt x="939" y="4410151"/>
                  </a:lnTo>
                  <a:lnTo>
                    <a:pt x="932" y="4400350"/>
                  </a:lnTo>
                  <a:lnTo>
                    <a:pt x="925" y="4390550"/>
                  </a:lnTo>
                  <a:lnTo>
                    <a:pt x="918" y="4380750"/>
                  </a:lnTo>
                  <a:lnTo>
                    <a:pt x="911" y="4370949"/>
                  </a:lnTo>
                  <a:lnTo>
                    <a:pt x="903" y="4361149"/>
                  </a:lnTo>
                  <a:lnTo>
                    <a:pt x="895" y="4351349"/>
                  </a:lnTo>
                  <a:lnTo>
                    <a:pt x="888" y="4341548"/>
                  </a:lnTo>
                  <a:lnTo>
                    <a:pt x="880" y="4331748"/>
                  </a:lnTo>
                  <a:lnTo>
                    <a:pt x="871" y="4321948"/>
                  </a:lnTo>
                  <a:lnTo>
                    <a:pt x="863" y="4312147"/>
                  </a:lnTo>
                  <a:lnTo>
                    <a:pt x="854" y="4302347"/>
                  </a:lnTo>
                  <a:lnTo>
                    <a:pt x="846" y="4292547"/>
                  </a:lnTo>
                  <a:lnTo>
                    <a:pt x="837" y="4282746"/>
                  </a:lnTo>
                  <a:lnTo>
                    <a:pt x="828" y="4272946"/>
                  </a:lnTo>
                  <a:lnTo>
                    <a:pt x="819" y="4263146"/>
                  </a:lnTo>
                  <a:lnTo>
                    <a:pt x="809" y="4253345"/>
                  </a:lnTo>
                  <a:lnTo>
                    <a:pt x="800" y="4243545"/>
                  </a:lnTo>
                  <a:lnTo>
                    <a:pt x="790" y="4233745"/>
                  </a:lnTo>
                  <a:lnTo>
                    <a:pt x="780" y="4223944"/>
                  </a:lnTo>
                  <a:lnTo>
                    <a:pt x="770" y="4214144"/>
                  </a:lnTo>
                  <a:lnTo>
                    <a:pt x="760" y="4204344"/>
                  </a:lnTo>
                  <a:lnTo>
                    <a:pt x="750" y="4194543"/>
                  </a:lnTo>
                  <a:lnTo>
                    <a:pt x="739" y="4184743"/>
                  </a:lnTo>
                  <a:lnTo>
                    <a:pt x="728" y="4174943"/>
                  </a:lnTo>
                  <a:lnTo>
                    <a:pt x="718" y="4165142"/>
                  </a:lnTo>
                  <a:lnTo>
                    <a:pt x="707" y="4155342"/>
                  </a:lnTo>
                  <a:lnTo>
                    <a:pt x="696" y="4145542"/>
                  </a:lnTo>
                  <a:lnTo>
                    <a:pt x="684" y="4135741"/>
                  </a:lnTo>
                  <a:lnTo>
                    <a:pt x="673" y="4125941"/>
                  </a:lnTo>
                  <a:lnTo>
                    <a:pt x="662" y="4116141"/>
                  </a:lnTo>
                  <a:lnTo>
                    <a:pt x="650" y="4106340"/>
                  </a:lnTo>
                  <a:lnTo>
                    <a:pt x="638" y="4096540"/>
                  </a:lnTo>
                  <a:lnTo>
                    <a:pt x="627" y="4086740"/>
                  </a:lnTo>
                  <a:lnTo>
                    <a:pt x="615" y="4076939"/>
                  </a:lnTo>
                  <a:lnTo>
                    <a:pt x="603" y="4067139"/>
                  </a:lnTo>
                  <a:lnTo>
                    <a:pt x="591" y="4057339"/>
                  </a:lnTo>
                  <a:lnTo>
                    <a:pt x="578" y="4047538"/>
                  </a:lnTo>
                  <a:lnTo>
                    <a:pt x="566" y="4037738"/>
                  </a:lnTo>
                  <a:lnTo>
                    <a:pt x="554" y="4027938"/>
                  </a:lnTo>
                  <a:lnTo>
                    <a:pt x="542" y="4018137"/>
                  </a:lnTo>
                  <a:lnTo>
                    <a:pt x="529" y="4008337"/>
                  </a:lnTo>
                  <a:lnTo>
                    <a:pt x="517" y="3998537"/>
                  </a:lnTo>
                  <a:lnTo>
                    <a:pt x="504" y="3988736"/>
                  </a:lnTo>
                  <a:lnTo>
                    <a:pt x="491" y="3978936"/>
                  </a:lnTo>
                  <a:lnTo>
                    <a:pt x="479" y="3969136"/>
                  </a:lnTo>
                  <a:lnTo>
                    <a:pt x="466" y="3959335"/>
                  </a:lnTo>
                  <a:lnTo>
                    <a:pt x="454" y="3949535"/>
                  </a:lnTo>
                  <a:lnTo>
                    <a:pt x="441" y="3939735"/>
                  </a:lnTo>
                  <a:lnTo>
                    <a:pt x="428" y="3929934"/>
                  </a:lnTo>
                  <a:lnTo>
                    <a:pt x="416" y="3920134"/>
                  </a:lnTo>
                  <a:lnTo>
                    <a:pt x="403" y="3910334"/>
                  </a:lnTo>
                  <a:lnTo>
                    <a:pt x="390" y="3900533"/>
                  </a:lnTo>
                  <a:lnTo>
                    <a:pt x="378" y="3890733"/>
                  </a:lnTo>
                  <a:lnTo>
                    <a:pt x="365" y="3880933"/>
                  </a:lnTo>
                  <a:lnTo>
                    <a:pt x="353" y="3871132"/>
                  </a:lnTo>
                  <a:lnTo>
                    <a:pt x="341" y="3861332"/>
                  </a:lnTo>
                  <a:lnTo>
                    <a:pt x="328" y="3851532"/>
                  </a:lnTo>
                  <a:lnTo>
                    <a:pt x="316" y="3841731"/>
                  </a:lnTo>
                  <a:lnTo>
                    <a:pt x="304" y="3831931"/>
                  </a:lnTo>
                  <a:lnTo>
                    <a:pt x="292" y="3822131"/>
                  </a:lnTo>
                  <a:lnTo>
                    <a:pt x="280" y="3812330"/>
                  </a:lnTo>
                  <a:lnTo>
                    <a:pt x="268" y="3802530"/>
                  </a:lnTo>
                  <a:lnTo>
                    <a:pt x="257" y="3792729"/>
                  </a:lnTo>
                  <a:lnTo>
                    <a:pt x="245" y="3782929"/>
                  </a:lnTo>
                  <a:lnTo>
                    <a:pt x="234" y="3773129"/>
                  </a:lnTo>
                  <a:lnTo>
                    <a:pt x="223" y="3763328"/>
                  </a:lnTo>
                  <a:lnTo>
                    <a:pt x="212" y="3753528"/>
                  </a:lnTo>
                  <a:lnTo>
                    <a:pt x="201" y="3743728"/>
                  </a:lnTo>
                  <a:lnTo>
                    <a:pt x="191" y="3733927"/>
                  </a:lnTo>
                  <a:lnTo>
                    <a:pt x="180" y="3724127"/>
                  </a:lnTo>
                  <a:lnTo>
                    <a:pt x="170" y="3714327"/>
                  </a:lnTo>
                  <a:lnTo>
                    <a:pt x="160" y="3704526"/>
                  </a:lnTo>
                  <a:lnTo>
                    <a:pt x="150" y="3694726"/>
                  </a:lnTo>
                  <a:lnTo>
                    <a:pt x="141" y="3684926"/>
                  </a:lnTo>
                  <a:lnTo>
                    <a:pt x="131" y="3675125"/>
                  </a:lnTo>
                  <a:lnTo>
                    <a:pt x="122" y="3665325"/>
                  </a:lnTo>
                  <a:lnTo>
                    <a:pt x="114" y="3655525"/>
                  </a:lnTo>
                  <a:lnTo>
                    <a:pt x="105" y="3645724"/>
                  </a:lnTo>
                  <a:lnTo>
                    <a:pt x="97" y="3635924"/>
                  </a:lnTo>
                  <a:lnTo>
                    <a:pt x="89" y="3626124"/>
                  </a:lnTo>
                  <a:lnTo>
                    <a:pt x="82" y="3616323"/>
                  </a:lnTo>
                  <a:lnTo>
                    <a:pt x="74" y="3606523"/>
                  </a:lnTo>
                  <a:lnTo>
                    <a:pt x="67" y="3596723"/>
                  </a:lnTo>
                  <a:lnTo>
                    <a:pt x="61" y="3586922"/>
                  </a:lnTo>
                  <a:lnTo>
                    <a:pt x="54" y="3577122"/>
                  </a:lnTo>
                  <a:lnTo>
                    <a:pt x="48" y="3567322"/>
                  </a:lnTo>
                  <a:lnTo>
                    <a:pt x="43" y="3557521"/>
                  </a:lnTo>
                  <a:lnTo>
                    <a:pt x="37" y="3547721"/>
                  </a:lnTo>
                  <a:lnTo>
                    <a:pt x="32" y="3537921"/>
                  </a:lnTo>
                  <a:lnTo>
                    <a:pt x="27" y="3528120"/>
                  </a:lnTo>
                  <a:lnTo>
                    <a:pt x="23" y="3518320"/>
                  </a:lnTo>
                  <a:lnTo>
                    <a:pt x="19" y="3508520"/>
                  </a:lnTo>
                  <a:lnTo>
                    <a:pt x="16" y="3498719"/>
                  </a:lnTo>
                  <a:lnTo>
                    <a:pt x="12" y="3488919"/>
                  </a:lnTo>
                  <a:lnTo>
                    <a:pt x="9" y="3479119"/>
                  </a:lnTo>
                  <a:lnTo>
                    <a:pt x="7" y="3469318"/>
                  </a:lnTo>
                  <a:lnTo>
                    <a:pt x="5" y="3459518"/>
                  </a:lnTo>
                  <a:lnTo>
                    <a:pt x="3" y="3449718"/>
                  </a:lnTo>
                  <a:lnTo>
                    <a:pt x="1" y="3439917"/>
                  </a:lnTo>
                  <a:lnTo>
                    <a:pt x="1" y="3430117"/>
                  </a:lnTo>
                  <a:lnTo>
                    <a:pt x="0" y="3420317"/>
                  </a:lnTo>
                  <a:lnTo>
                    <a:pt x="0" y="3410516"/>
                  </a:lnTo>
                  <a:lnTo>
                    <a:pt x="0" y="3400716"/>
                  </a:lnTo>
                  <a:lnTo>
                    <a:pt x="0" y="3390916"/>
                  </a:lnTo>
                  <a:lnTo>
                    <a:pt x="1" y="3381115"/>
                  </a:lnTo>
                  <a:lnTo>
                    <a:pt x="2" y="3371315"/>
                  </a:lnTo>
                  <a:lnTo>
                    <a:pt x="4" y="3361515"/>
                  </a:lnTo>
                  <a:lnTo>
                    <a:pt x="6" y="3351714"/>
                  </a:lnTo>
                  <a:lnTo>
                    <a:pt x="8" y="3341914"/>
                  </a:lnTo>
                  <a:lnTo>
                    <a:pt x="10" y="3332114"/>
                  </a:lnTo>
                  <a:lnTo>
                    <a:pt x="13" y="3322313"/>
                  </a:lnTo>
                  <a:lnTo>
                    <a:pt x="17" y="3312513"/>
                  </a:lnTo>
                  <a:lnTo>
                    <a:pt x="20" y="3302713"/>
                  </a:lnTo>
                  <a:lnTo>
                    <a:pt x="24" y="3292912"/>
                  </a:lnTo>
                  <a:lnTo>
                    <a:pt x="29" y="3283112"/>
                  </a:lnTo>
                  <a:lnTo>
                    <a:pt x="33" y="3273312"/>
                  </a:lnTo>
                  <a:lnTo>
                    <a:pt x="38" y="3263511"/>
                  </a:lnTo>
                  <a:lnTo>
                    <a:pt x="44" y="3253711"/>
                  </a:lnTo>
                  <a:lnTo>
                    <a:pt x="49" y="3243911"/>
                  </a:lnTo>
                  <a:lnTo>
                    <a:pt x="55" y="3234110"/>
                  </a:lnTo>
                  <a:lnTo>
                    <a:pt x="62" y="3224310"/>
                  </a:lnTo>
                  <a:lnTo>
                    <a:pt x="68" y="3214510"/>
                  </a:lnTo>
                  <a:lnTo>
                    <a:pt x="75" y="3204709"/>
                  </a:lnTo>
                  <a:lnTo>
                    <a:pt x="82" y="3194909"/>
                  </a:lnTo>
                  <a:lnTo>
                    <a:pt x="89" y="3185109"/>
                  </a:lnTo>
                  <a:lnTo>
                    <a:pt x="97" y="3175308"/>
                  </a:lnTo>
                  <a:lnTo>
                    <a:pt x="104" y="3165508"/>
                  </a:lnTo>
                  <a:lnTo>
                    <a:pt x="113" y="3155708"/>
                  </a:lnTo>
                  <a:lnTo>
                    <a:pt x="121" y="3145907"/>
                  </a:lnTo>
                  <a:lnTo>
                    <a:pt x="129" y="3136107"/>
                  </a:lnTo>
                  <a:lnTo>
                    <a:pt x="138" y="3126307"/>
                  </a:lnTo>
                  <a:lnTo>
                    <a:pt x="147" y="3116506"/>
                  </a:lnTo>
                  <a:lnTo>
                    <a:pt x="156" y="3106706"/>
                  </a:lnTo>
                  <a:lnTo>
                    <a:pt x="165" y="3096906"/>
                  </a:lnTo>
                  <a:lnTo>
                    <a:pt x="174" y="3087105"/>
                  </a:lnTo>
                  <a:lnTo>
                    <a:pt x="184" y="3077305"/>
                  </a:lnTo>
                  <a:lnTo>
                    <a:pt x="194" y="3067505"/>
                  </a:lnTo>
                  <a:lnTo>
                    <a:pt x="203" y="3057704"/>
                  </a:lnTo>
                  <a:lnTo>
                    <a:pt x="213" y="3047904"/>
                  </a:lnTo>
                  <a:lnTo>
                    <a:pt x="223" y="3038104"/>
                  </a:lnTo>
                  <a:lnTo>
                    <a:pt x="233" y="3028303"/>
                  </a:lnTo>
                  <a:lnTo>
                    <a:pt x="243" y="3018503"/>
                  </a:lnTo>
                  <a:lnTo>
                    <a:pt x="254" y="3008703"/>
                  </a:lnTo>
                  <a:lnTo>
                    <a:pt x="264" y="2998902"/>
                  </a:lnTo>
                  <a:lnTo>
                    <a:pt x="274" y="2989102"/>
                  </a:lnTo>
                  <a:lnTo>
                    <a:pt x="284" y="2979302"/>
                  </a:lnTo>
                  <a:lnTo>
                    <a:pt x="295" y="2969501"/>
                  </a:lnTo>
                  <a:lnTo>
                    <a:pt x="305" y="2959701"/>
                  </a:lnTo>
                  <a:lnTo>
                    <a:pt x="316" y="2949901"/>
                  </a:lnTo>
                  <a:lnTo>
                    <a:pt x="326" y="2940100"/>
                  </a:lnTo>
                  <a:lnTo>
                    <a:pt x="336" y="2930300"/>
                  </a:lnTo>
                  <a:lnTo>
                    <a:pt x="346" y="2920500"/>
                  </a:lnTo>
                  <a:lnTo>
                    <a:pt x="357" y="2910699"/>
                  </a:lnTo>
                  <a:lnTo>
                    <a:pt x="367" y="2900899"/>
                  </a:lnTo>
                  <a:lnTo>
                    <a:pt x="377" y="2891099"/>
                  </a:lnTo>
                  <a:lnTo>
                    <a:pt x="387" y="2881298"/>
                  </a:lnTo>
                  <a:lnTo>
                    <a:pt x="397" y="2871498"/>
                  </a:lnTo>
                  <a:lnTo>
                    <a:pt x="406" y="2861698"/>
                  </a:lnTo>
                  <a:lnTo>
                    <a:pt x="416" y="2851897"/>
                  </a:lnTo>
                  <a:lnTo>
                    <a:pt x="426" y="2842097"/>
                  </a:lnTo>
                  <a:lnTo>
                    <a:pt x="435" y="2832297"/>
                  </a:lnTo>
                  <a:lnTo>
                    <a:pt x="444" y="2822496"/>
                  </a:lnTo>
                  <a:lnTo>
                    <a:pt x="453" y="2812696"/>
                  </a:lnTo>
                  <a:lnTo>
                    <a:pt x="462" y="2802896"/>
                  </a:lnTo>
                  <a:lnTo>
                    <a:pt x="471" y="2793095"/>
                  </a:lnTo>
                  <a:lnTo>
                    <a:pt x="479" y="2783295"/>
                  </a:lnTo>
                  <a:lnTo>
                    <a:pt x="488" y="2773495"/>
                  </a:lnTo>
                  <a:lnTo>
                    <a:pt x="496" y="2763694"/>
                  </a:lnTo>
                  <a:lnTo>
                    <a:pt x="504" y="2753894"/>
                  </a:lnTo>
                  <a:lnTo>
                    <a:pt x="511" y="2744094"/>
                  </a:lnTo>
                  <a:lnTo>
                    <a:pt x="519" y="2734293"/>
                  </a:lnTo>
                  <a:lnTo>
                    <a:pt x="526" y="2724493"/>
                  </a:lnTo>
                  <a:lnTo>
                    <a:pt x="533" y="2714693"/>
                  </a:lnTo>
                  <a:lnTo>
                    <a:pt x="539" y="2704892"/>
                  </a:lnTo>
                  <a:lnTo>
                    <a:pt x="546" y="2695092"/>
                  </a:lnTo>
                  <a:lnTo>
                    <a:pt x="552" y="2685292"/>
                  </a:lnTo>
                  <a:lnTo>
                    <a:pt x="558" y="2675491"/>
                  </a:lnTo>
                  <a:lnTo>
                    <a:pt x="563" y="2665691"/>
                  </a:lnTo>
                  <a:lnTo>
                    <a:pt x="568" y="2655891"/>
                  </a:lnTo>
                  <a:lnTo>
                    <a:pt x="573" y="2646090"/>
                  </a:lnTo>
                  <a:lnTo>
                    <a:pt x="578" y="2636290"/>
                  </a:lnTo>
                  <a:lnTo>
                    <a:pt x="582" y="2626490"/>
                  </a:lnTo>
                  <a:lnTo>
                    <a:pt x="586" y="2616689"/>
                  </a:lnTo>
                  <a:lnTo>
                    <a:pt x="590" y="2606889"/>
                  </a:lnTo>
                  <a:lnTo>
                    <a:pt x="593" y="2597089"/>
                  </a:lnTo>
                  <a:lnTo>
                    <a:pt x="596" y="2587288"/>
                  </a:lnTo>
                  <a:lnTo>
                    <a:pt x="599" y="2577488"/>
                  </a:lnTo>
                  <a:lnTo>
                    <a:pt x="601" y="2567688"/>
                  </a:lnTo>
                  <a:lnTo>
                    <a:pt x="603" y="2557887"/>
                  </a:lnTo>
                  <a:lnTo>
                    <a:pt x="605" y="2548087"/>
                  </a:lnTo>
                  <a:lnTo>
                    <a:pt x="606" y="2538286"/>
                  </a:lnTo>
                  <a:lnTo>
                    <a:pt x="608" y="2528486"/>
                  </a:lnTo>
                  <a:lnTo>
                    <a:pt x="608" y="2518686"/>
                  </a:lnTo>
                  <a:lnTo>
                    <a:pt x="609" y="2508885"/>
                  </a:lnTo>
                  <a:lnTo>
                    <a:pt x="609" y="2499085"/>
                  </a:lnTo>
                  <a:lnTo>
                    <a:pt x="608" y="2489285"/>
                  </a:lnTo>
                  <a:lnTo>
                    <a:pt x="608" y="2479484"/>
                  </a:lnTo>
                  <a:lnTo>
                    <a:pt x="606" y="2469684"/>
                  </a:lnTo>
                  <a:lnTo>
                    <a:pt x="605" y="2459884"/>
                  </a:lnTo>
                  <a:lnTo>
                    <a:pt x="603" y="2450083"/>
                  </a:lnTo>
                  <a:lnTo>
                    <a:pt x="601" y="2440283"/>
                  </a:lnTo>
                  <a:lnTo>
                    <a:pt x="599" y="2430483"/>
                  </a:lnTo>
                  <a:lnTo>
                    <a:pt x="596" y="2420682"/>
                  </a:lnTo>
                  <a:lnTo>
                    <a:pt x="593" y="2410882"/>
                  </a:lnTo>
                  <a:lnTo>
                    <a:pt x="590" y="2401082"/>
                  </a:lnTo>
                  <a:lnTo>
                    <a:pt x="586" y="2391281"/>
                  </a:lnTo>
                  <a:lnTo>
                    <a:pt x="582" y="2381481"/>
                  </a:lnTo>
                  <a:lnTo>
                    <a:pt x="578" y="2371681"/>
                  </a:lnTo>
                  <a:lnTo>
                    <a:pt x="573" y="2361880"/>
                  </a:lnTo>
                  <a:lnTo>
                    <a:pt x="568" y="2352080"/>
                  </a:lnTo>
                  <a:lnTo>
                    <a:pt x="563" y="2342280"/>
                  </a:lnTo>
                  <a:lnTo>
                    <a:pt x="558" y="2332479"/>
                  </a:lnTo>
                  <a:lnTo>
                    <a:pt x="552" y="2322679"/>
                  </a:lnTo>
                  <a:lnTo>
                    <a:pt x="546" y="2312879"/>
                  </a:lnTo>
                  <a:lnTo>
                    <a:pt x="539" y="2303078"/>
                  </a:lnTo>
                  <a:lnTo>
                    <a:pt x="533" y="2293278"/>
                  </a:lnTo>
                  <a:lnTo>
                    <a:pt x="526" y="2283478"/>
                  </a:lnTo>
                  <a:lnTo>
                    <a:pt x="519" y="2273677"/>
                  </a:lnTo>
                  <a:lnTo>
                    <a:pt x="511" y="2263877"/>
                  </a:lnTo>
                  <a:lnTo>
                    <a:pt x="504" y="2254077"/>
                  </a:lnTo>
                  <a:lnTo>
                    <a:pt x="496" y="2244276"/>
                  </a:lnTo>
                  <a:lnTo>
                    <a:pt x="488" y="2234476"/>
                  </a:lnTo>
                  <a:lnTo>
                    <a:pt x="479" y="2224676"/>
                  </a:lnTo>
                  <a:lnTo>
                    <a:pt x="471" y="2214875"/>
                  </a:lnTo>
                  <a:lnTo>
                    <a:pt x="462" y="2205075"/>
                  </a:lnTo>
                  <a:lnTo>
                    <a:pt x="453" y="2195275"/>
                  </a:lnTo>
                  <a:lnTo>
                    <a:pt x="444" y="2185474"/>
                  </a:lnTo>
                  <a:lnTo>
                    <a:pt x="435" y="2175674"/>
                  </a:lnTo>
                  <a:lnTo>
                    <a:pt x="426" y="2165874"/>
                  </a:lnTo>
                  <a:lnTo>
                    <a:pt x="416" y="2156073"/>
                  </a:lnTo>
                  <a:lnTo>
                    <a:pt x="406" y="2146273"/>
                  </a:lnTo>
                  <a:lnTo>
                    <a:pt x="397" y="2136473"/>
                  </a:lnTo>
                  <a:lnTo>
                    <a:pt x="387" y="2126672"/>
                  </a:lnTo>
                  <a:lnTo>
                    <a:pt x="377" y="2116872"/>
                  </a:lnTo>
                  <a:lnTo>
                    <a:pt x="367" y="2107072"/>
                  </a:lnTo>
                  <a:lnTo>
                    <a:pt x="357" y="2097271"/>
                  </a:lnTo>
                  <a:lnTo>
                    <a:pt x="346" y="2087471"/>
                  </a:lnTo>
                  <a:lnTo>
                    <a:pt x="336" y="2077671"/>
                  </a:lnTo>
                  <a:lnTo>
                    <a:pt x="326" y="2067870"/>
                  </a:lnTo>
                  <a:lnTo>
                    <a:pt x="316" y="2058070"/>
                  </a:lnTo>
                  <a:lnTo>
                    <a:pt x="305" y="2048270"/>
                  </a:lnTo>
                  <a:lnTo>
                    <a:pt x="295" y="2038469"/>
                  </a:lnTo>
                  <a:lnTo>
                    <a:pt x="284" y="2028669"/>
                  </a:lnTo>
                  <a:lnTo>
                    <a:pt x="274" y="2018869"/>
                  </a:lnTo>
                  <a:lnTo>
                    <a:pt x="264" y="2009068"/>
                  </a:lnTo>
                  <a:lnTo>
                    <a:pt x="254" y="1999268"/>
                  </a:lnTo>
                  <a:lnTo>
                    <a:pt x="243" y="1989468"/>
                  </a:lnTo>
                  <a:lnTo>
                    <a:pt x="233" y="1979667"/>
                  </a:lnTo>
                  <a:lnTo>
                    <a:pt x="223" y="1969867"/>
                  </a:lnTo>
                  <a:lnTo>
                    <a:pt x="213" y="1960067"/>
                  </a:lnTo>
                  <a:lnTo>
                    <a:pt x="203" y="1950266"/>
                  </a:lnTo>
                  <a:lnTo>
                    <a:pt x="194" y="1940466"/>
                  </a:lnTo>
                  <a:lnTo>
                    <a:pt x="184" y="1930666"/>
                  </a:lnTo>
                  <a:lnTo>
                    <a:pt x="174" y="1920865"/>
                  </a:lnTo>
                  <a:lnTo>
                    <a:pt x="165" y="1911065"/>
                  </a:lnTo>
                  <a:lnTo>
                    <a:pt x="156" y="1901265"/>
                  </a:lnTo>
                  <a:lnTo>
                    <a:pt x="147" y="1891464"/>
                  </a:lnTo>
                  <a:lnTo>
                    <a:pt x="138" y="1881664"/>
                  </a:lnTo>
                  <a:lnTo>
                    <a:pt x="129" y="1871864"/>
                  </a:lnTo>
                  <a:lnTo>
                    <a:pt x="121" y="1862063"/>
                  </a:lnTo>
                  <a:lnTo>
                    <a:pt x="113" y="1852263"/>
                  </a:lnTo>
                  <a:lnTo>
                    <a:pt x="104" y="1842463"/>
                  </a:lnTo>
                  <a:lnTo>
                    <a:pt x="97" y="1832662"/>
                  </a:lnTo>
                  <a:lnTo>
                    <a:pt x="89" y="1822862"/>
                  </a:lnTo>
                  <a:lnTo>
                    <a:pt x="82" y="1813062"/>
                  </a:lnTo>
                  <a:lnTo>
                    <a:pt x="75" y="1803261"/>
                  </a:lnTo>
                  <a:lnTo>
                    <a:pt x="68" y="1793461"/>
                  </a:lnTo>
                  <a:lnTo>
                    <a:pt x="62" y="1783661"/>
                  </a:lnTo>
                  <a:lnTo>
                    <a:pt x="55" y="1773860"/>
                  </a:lnTo>
                  <a:lnTo>
                    <a:pt x="49" y="1764060"/>
                  </a:lnTo>
                  <a:lnTo>
                    <a:pt x="44" y="1754260"/>
                  </a:lnTo>
                  <a:lnTo>
                    <a:pt x="38" y="1744459"/>
                  </a:lnTo>
                  <a:lnTo>
                    <a:pt x="33" y="1734659"/>
                  </a:lnTo>
                  <a:lnTo>
                    <a:pt x="29" y="1724859"/>
                  </a:lnTo>
                  <a:lnTo>
                    <a:pt x="24" y="1715058"/>
                  </a:lnTo>
                  <a:lnTo>
                    <a:pt x="20" y="1705258"/>
                  </a:lnTo>
                  <a:lnTo>
                    <a:pt x="17" y="1695458"/>
                  </a:lnTo>
                  <a:lnTo>
                    <a:pt x="13" y="1685657"/>
                  </a:lnTo>
                  <a:lnTo>
                    <a:pt x="10" y="1675857"/>
                  </a:lnTo>
                  <a:lnTo>
                    <a:pt x="8" y="1666057"/>
                  </a:lnTo>
                  <a:lnTo>
                    <a:pt x="6" y="1656256"/>
                  </a:lnTo>
                  <a:lnTo>
                    <a:pt x="4" y="1646456"/>
                  </a:lnTo>
                  <a:lnTo>
                    <a:pt x="2" y="1636656"/>
                  </a:lnTo>
                  <a:lnTo>
                    <a:pt x="1" y="1626855"/>
                  </a:lnTo>
                  <a:lnTo>
                    <a:pt x="0" y="1617055"/>
                  </a:lnTo>
                  <a:lnTo>
                    <a:pt x="0" y="1607255"/>
                  </a:lnTo>
                  <a:lnTo>
                    <a:pt x="0" y="1597454"/>
                  </a:lnTo>
                  <a:lnTo>
                    <a:pt x="0" y="1587654"/>
                  </a:lnTo>
                  <a:lnTo>
                    <a:pt x="1" y="1577854"/>
                  </a:lnTo>
                  <a:lnTo>
                    <a:pt x="1" y="1568053"/>
                  </a:lnTo>
                  <a:lnTo>
                    <a:pt x="3" y="1558253"/>
                  </a:lnTo>
                  <a:lnTo>
                    <a:pt x="5" y="1548453"/>
                  </a:lnTo>
                  <a:lnTo>
                    <a:pt x="7" y="1538652"/>
                  </a:lnTo>
                  <a:lnTo>
                    <a:pt x="9" y="1528852"/>
                  </a:lnTo>
                  <a:lnTo>
                    <a:pt x="12" y="1519052"/>
                  </a:lnTo>
                  <a:lnTo>
                    <a:pt x="16" y="1509251"/>
                  </a:lnTo>
                  <a:lnTo>
                    <a:pt x="19" y="1499451"/>
                  </a:lnTo>
                  <a:lnTo>
                    <a:pt x="23" y="1489651"/>
                  </a:lnTo>
                  <a:lnTo>
                    <a:pt x="27" y="1479850"/>
                  </a:lnTo>
                  <a:lnTo>
                    <a:pt x="32" y="1470050"/>
                  </a:lnTo>
                  <a:lnTo>
                    <a:pt x="37" y="1460250"/>
                  </a:lnTo>
                  <a:lnTo>
                    <a:pt x="43" y="1450449"/>
                  </a:lnTo>
                  <a:lnTo>
                    <a:pt x="48" y="1440649"/>
                  </a:lnTo>
                  <a:lnTo>
                    <a:pt x="54" y="1430849"/>
                  </a:lnTo>
                  <a:lnTo>
                    <a:pt x="61" y="1421048"/>
                  </a:lnTo>
                  <a:lnTo>
                    <a:pt x="67" y="1411248"/>
                  </a:lnTo>
                  <a:lnTo>
                    <a:pt x="74" y="1401448"/>
                  </a:lnTo>
                  <a:lnTo>
                    <a:pt x="82" y="1391647"/>
                  </a:lnTo>
                  <a:lnTo>
                    <a:pt x="89" y="1381847"/>
                  </a:lnTo>
                  <a:lnTo>
                    <a:pt x="97" y="1372047"/>
                  </a:lnTo>
                  <a:lnTo>
                    <a:pt x="105" y="1362246"/>
                  </a:lnTo>
                  <a:lnTo>
                    <a:pt x="114" y="1352446"/>
                  </a:lnTo>
                  <a:lnTo>
                    <a:pt x="122" y="1342646"/>
                  </a:lnTo>
                  <a:lnTo>
                    <a:pt x="131" y="1332845"/>
                  </a:lnTo>
                  <a:lnTo>
                    <a:pt x="141" y="1323045"/>
                  </a:lnTo>
                  <a:lnTo>
                    <a:pt x="150" y="1313245"/>
                  </a:lnTo>
                  <a:lnTo>
                    <a:pt x="160" y="1303444"/>
                  </a:lnTo>
                  <a:lnTo>
                    <a:pt x="170" y="1293644"/>
                  </a:lnTo>
                  <a:lnTo>
                    <a:pt x="180" y="1283844"/>
                  </a:lnTo>
                  <a:lnTo>
                    <a:pt x="191" y="1274043"/>
                  </a:lnTo>
                  <a:lnTo>
                    <a:pt x="201" y="1264243"/>
                  </a:lnTo>
                  <a:lnTo>
                    <a:pt x="212" y="1254442"/>
                  </a:lnTo>
                  <a:lnTo>
                    <a:pt x="223" y="1244642"/>
                  </a:lnTo>
                  <a:lnTo>
                    <a:pt x="234" y="1234842"/>
                  </a:lnTo>
                  <a:lnTo>
                    <a:pt x="245" y="1225041"/>
                  </a:lnTo>
                  <a:lnTo>
                    <a:pt x="257" y="1215241"/>
                  </a:lnTo>
                  <a:lnTo>
                    <a:pt x="268" y="1205441"/>
                  </a:lnTo>
                  <a:lnTo>
                    <a:pt x="280" y="1195640"/>
                  </a:lnTo>
                  <a:lnTo>
                    <a:pt x="292" y="1185840"/>
                  </a:lnTo>
                  <a:lnTo>
                    <a:pt x="304" y="1176040"/>
                  </a:lnTo>
                  <a:lnTo>
                    <a:pt x="316" y="1166239"/>
                  </a:lnTo>
                  <a:lnTo>
                    <a:pt x="328" y="1156439"/>
                  </a:lnTo>
                  <a:lnTo>
                    <a:pt x="341" y="1146639"/>
                  </a:lnTo>
                  <a:lnTo>
                    <a:pt x="353" y="1136838"/>
                  </a:lnTo>
                  <a:lnTo>
                    <a:pt x="365" y="1127038"/>
                  </a:lnTo>
                  <a:lnTo>
                    <a:pt x="378" y="1117238"/>
                  </a:lnTo>
                  <a:lnTo>
                    <a:pt x="390" y="1107437"/>
                  </a:lnTo>
                  <a:lnTo>
                    <a:pt x="403" y="1097637"/>
                  </a:lnTo>
                  <a:lnTo>
                    <a:pt x="416" y="1087837"/>
                  </a:lnTo>
                  <a:lnTo>
                    <a:pt x="428" y="1078036"/>
                  </a:lnTo>
                  <a:lnTo>
                    <a:pt x="441" y="1068236"/>
                  </a:lnTo>
                  <a:lnTo>
                    <a:pt x="454" y="1058436"/>
                  </a:lnTo>
                  <a:lnTo>
                    <a:pt x="466" y="1048635"/>
                  </a:lnTo>
                  <a:lnTo>
                    <a:pt x="479" y="1038835"/>
                  </a:lnTo>
                  <a:lnTo>
                    <a:pt x="491" y="1029035"/>
                  </a:lnTo>
                  <a:lnTo>
                    <a:pt x="504" y="1019234"/>
                  </a:lnTo>
                  <a:lnTo>
                    <a:pt x="517" y="1009434"/>
                  </a:lnTo>
                  <a:lnTo>
                    <a:pt x="529" y="999634"/>
                  </a:lnTo>
                  <a:lnTo>
                    <a:pt x="542" y="989833"/>
                  </a:lnTo>
                  <a:lnTo>
                    <a:pt x="554" y="980033"/>
                  </a:lnTo>
                  <a:lnTo>
                    <a:pt x="566" y="970233"/>
                  </a:lnTo>
                  <a:lnTo>
                    <a:pt x="578" y="960432"/>
                  </a:lnTo>
                  <a:lnTo>
                    <a:pt x="591" y="950632"/>
                  </a:lnTo>
                  <a:lnTo>
                    <a:pt x="603" y="940832"/>
                  </a:lnTo>
                  <a:lnTo>
                    <a:pt x="615" y="931031"/>
                  </a:lnTo>
                  <a:lnTo>
                    <a:pt x="627" y="921231"/>
                  </a:lnTo>
                  <a:lnTo>
                    <a:pt x="638" y="911431"/>
                  </a:lnTo>
                  <a:lnTo>
                    <a:pt x="650" y="901630"/>
                  </a:lnTo>
                  <a:lnTo>
                    <a:pt x="662" y="891830"/>
                  </a:lnTo>
                  <a:lnTo>
                    <a:pt x="673" y="882030"/>
                  </a:lnTo>
                  <a:lnTo>
                    <a:pt x="684" y="872229"/>
                  </a:lnTo>
                  <a:lnTo>
                    <a:pt x="696" y="862429"/>
                  </a:lnTo>
                  <a:lnTo>
                    <a:pt x="707" y="852629"/>
                  </a:lnTo>
                  <a:lnTo>
                    <a:pt x="718" y="842828"/>
                  </a:lnTo>
                  <a:lnTo>
                    <a:pt x="728" y="833028"/>
                  </a:lnTo>
                  <a:lnTo>
                    <a:pt x="739" y="823228"/>
                  </a:lnTo>
                  <a:lnTo>
                    <a:pt x="750" y="813427"/>
                  </a:lnTo>
                  <a:lnTo>
                    <a:pt x="760" y="803627"/>
                  </a:lnTo>
                  <a:lnTo>
                    <a:pt x="770" y="793827"/>
                  </a:lnTo>
                  <a:lnTo>
                    <a:pt x="780" y="784026"/>
                  </a:lnTo>
                  <a:lnTo>
                    <a:pt x="790" y="774226"/>
                  </a:lnTo>
                  <a:lnTo>
                    <a:pt x="800" y="764426"/>
                  </a:lnTo>
                  <a:lnTo>
                    <a:pt x="809" y="754625"/>
                  </a:lnTo>
                  <a:lnTo>
                    <a:pt x="819" y="744825"/>
                  </a:lnTo>
                  <a:lnTo>
                    <a:pt x="828" y="735025"/>
                  </a:lnTo>
                  <a:lnTo>
                    <a:pt x="837" y="725224"/>
                  </a:lnTo>
                  <a:lnTo>
                    <a:pt x="846" y="715424"/>
                  </a:lnTo>
                  <a:lnTo>
                    <a:pt x="854" y="705624"/>
                  </a:lnTo>
                  <a:lnTo>
                    <a:pt x="863" y="695823"/>
                  </a:lnTo>
                  <a:lnTo>
                    <a:pt x="871" y="686023"/>
                  </a:lnTo>
                  <a:lnTo>
                    <a:pt x="880" y="676223"/>
                  </a:lnTo>
                  <a:lnTo>
                    <a:pt x="888" y="666422"/>
                  </a:lnTo>
                  <a:lnTo>
                    <a:pt x="895" y="656622"/>
                  </a:lnTo>
                  <a:lnTo>
                    <a:pt x="903" y="646822"/>
                  </a:lnTo>
                  <a:lnTo>
                    <a:pt x="911" y="637021"/>
                  </a:lnTo>
                  <a:lnTo>
                    <a:pt x="918" y="627221"/>
                  </a:lnTo>
                  <a:lnTo>
                    <a:pt x="925" y="617421"/>
                  </a:lnTo>
                  <a:lnTo>
                    <a:pt x="932" y="607620"/>
                  </a:lnTo>
                  <a:lnTo>
                    <a:pt x="939" y="597820"/>
                  </a:lnTo>
                  <a:lnTo>
                    <a:pt x="946" y="588020"/>
                  </a:lnTo>
                  <a:lnTo>
                    <a:pt x="952" y="578219"/>
                  </a:lnTo>
                  <a:lnTo>
                    <a:pt x="959" y="568419"/>
                  </a:lnTo>
                  <a:lnTo>
                    <a:pt x="965" y="558619"/>
                  </a:lnTo>
                  <a:lnTo>
                    <a:pt x="971" y="548818"/>
                  </a:lnTo>
                  <a:lnTo>
                    <a:pt x="977" y="539018"/>
                  </a:lnTo>
                  <a:lnTo>
                    <a:pt x="982" y="529218"/>
                  </a:lnTo>
                  <a:lnTo>
                    <a:pt x="988" y="519417"/>
                  </a:lnTo>
                  <a:lnTo>
                    <a:pt x="993" y="509617"/>
                  </a:lnTo>
                  <a:lnTo>
                    <a:pt x="999" y="499817"/>
                  </a:lnTo>
                  <a:lnTo>
                    <a:pt x="1004" y="490016"/>
                  </a:lnTo>
                  <a:lnTo>
                    <a:pt x="1009" y="480216"/>
                  </a:lnTo>
                  <a:lnTo>
                    <a:pt x="1013" y="470416"/>
                  </a:lnTo>
                  <a:lnTo>
                    <a:pt x="1018" y="460615"/>
                  </a:lnTo>
                  <a:lnTo>
                    <a:pt x="1023" y="450815"/>
                  </a:lnTo>
                  <a:lnTo>
                    <a:pt x="1027" y="441015"/>
                  </a:lnTo>
                  <a:lnTo>
                    <a:pt x="1031" y="431214"/>
                  </a:lnTo>
                  <a:lnTo>
                    <a:pt x="1035" y="421414"/>
                  </a:lnTo>
                  <a:lnTo>
                    <a:pt x="1039" y="411614"/>
                  </a:lnTo>
                  <a:lnTo>
                    <a:pt x="1043" y="401813"/>
                  </a:lnTo>
                  <a:lnTo>
                    <a:pt x="1047" y="392013"/>
                  </a:lnTo>
                  <a:lnTo>
                    <a:pt x="1050" y="382213"/>
                  </a:lnTo>
                  <a:lnTo>
                    <a:pt x="1054" y="372412"/>
                  </a:lnTo>
                  <a:lnTo>
                    <a:pt x="1057" y="362612"/>
                  </a:lnTo>
                  <a:lnTo>
                    <a:pt x="1061" y="352812"/>
                  </a:lnTo>
                  <a:lnTo>
                    <a:pt x="1064" y="343011"/>
                  </a:lnTo>
                  <a:lnTo>
                    <a:pt x="1067" y="333211"/>
                  </a:lnTo>
                  <a:lnTo>
                    <a:pt x="1070" y="323411"/>
                  </a:lnTo>
                  <a:lnTo>
                    <a:pt x="1072" y="313610"/>
                  </a:lnTo>
                  <a:lnTo>
                    <a:pt x="1075" y="303810"/>
                  </a:lnTo>
                  <a:lnTo>
                    <a:pt x="1078" y="294010"/>
                  </a:lnTo>
                  <a:lnTo>
                    <a:pt x="1080" y="284209"/>
                  </a:lnTo>
                  <a:lnTo>
                    <a:pt x="1083" y="274409"/>
                  </a:lnTo>
                  <a:lnTo>
                    <a:pt x="1085" y="264609"/>
                  </a:lnTo>
                  <a:lnTo>
                    <a:pt x="1087" y="254808"/>
                  </a:lnTo>
                  <a:lnTo>
                    <a:pt x="1089" y="245008"/>
                  </a:lnTo>
                  <a:lnTo>
                    <a:pt x="1092" y="235208"/>
                  </a:lnTo>
                  <a:lnTo>
                    <a:pt x="1094" y="225407"/>
                  </a:lnTo>
                  <a:lnTo>
                    <a:pt x="1095" y="215607"/>
                  </a:lnTo>
                  <a:lnTo>
                    <a:pt x="1097" y="205807"/>
                  </a:lnTo>
                  <a:lnTo>
                    <a:pt x="1099" y="196006"/>
                  </a:lnTo>
                  <a:lnTo>
                    <a:pt x="1101" y="186206"/>
                  </a:lnTo>
                  <a:lnTo>
                    <a:pt x="1102" y="176406"/>
                  </a:lnTo>
                  <a:lnTo>
                    <a:pt x="1104" y="166605"/>
                  </a:lnTo>
                  <a:lnTo>
                    <a:pt x="1105" y="156805"/>
                  </a:lnTo>
                  <a:lnTo>
                    <a:pt x="1107" y="147005"/>
                  </a:lnTo>
                  <a:lnTo>
                    <a:pt x="1108" y="137204"/>
                  </a:lnTo>
                  <a:lnTo>
                    <a:pt x="1110" y="127404"/>
                  </a:lnTo>
                  <a:lnTo>
                    <a:pt x="1111" y="117604"/>
                  </a:lnTo>
                  <a:lnTo>
                    <a:pt x="1112" y="107803"/>
                  </a:lnTo>
                  <a:lnTo>
                    <a:pt x="1113" y="98003"/>
                  </a:lnTo>
                  <a:lnTo>
                    <a:pt x="1114" y="88203"/>
                  </a:lnTo>
                  <a:lnTo>
                    <a:pt x="1115" y="78402"/>
                  </a:lnTo>
                  <a:lnTo>
                    <a:pt x="1116" y="68602"/>
                  </a:lnTo>
                  <a:lnTo>
                    <a:pt x="1117" y="58802"/>
                  </a:lnTo>
                  <a:lnTo>
                    <a:pt x="1118" y="49001"/>
                  </a:lnTo>
                  <a:lnTo>
                    <a:pt x="1119" y="39201"/>
                  </a:lnTo>
                  <a:lnTo>
                    <a:pt x="1120" y="29401"/>
                  </a:lnTo>
                  <a:lnTo>
                    <a:pt x="1121" y="19600"/>
                  </a:lnTo>
                  <a:lnTo>
                    <a:pt x="1121" y="9800"/>
                  </a:lnTo>
                  <a:lnTo>
                    <a:pt x="1148" y="0"/>
                  </a:lnTo>
                  <a:lnTo>
                    <a:pt x="1148" y="9800"/>
                  </a:lnTo>
                  <a:lnTo>
                    <a:pt x="1149" y="19600"/>
                  </a:lnTo>
                  <a:lnTo>
                    <a:pt x="1150" y="29401"/>
                  </a:lnTo>
                  <a:lnTo>
                    <a:pt x="1151" y="39201"/>
                  </a:lnTo>
                  <a:lnTo>
                    <a:pt x="1152" y="49001"/>
                  </a:lnTo>
                  <a:lnTo>
                    <a:pt x="1152" y="58802"/>
                  </a:lnTo>
                  <a:lnTo>
                    <a:pt x="1153" y="68602"/>
                  </a:lnTo>
                  <a:lnTo>
                    <a:pt x="1154" y="78402"/>
                  </a:lnTo>
                  <a:lnTo>
                    <a:pt x="1155" y="88203"/>
                  </a:lnTo>
                  <a:lnTo>
                    <a:pt x="1157" y="98003"/>
                  </a:lnTo>
                  <a:lnTo>
                    <a:pt x="1158" y="107803"/>
                  </a:lnTo>
                  <a:lnTo>
                    <a:pt x="1159" y="117604"/>
                  </a:lnTo>
                  <a:lnTo>
                    <a:pt x="1160" y="127404"/>
                  </a:lnTo>
                  <a:lnTo>
                    <a:pt x="1162" y="137204"/>
                  </a:lnTo>
                  <a:lnTo>
                    <a:pt x="1163" y="147005"/>
                  </a:lnTo>
                  <a:lnTo>
                    <a:pt x="1164" y="156805"/>
                  </a:lnTo>
                  <a:lnTo>
                    <a:pt x="1166" y="166605"/>
                  </a:lnTo>
                  <a:lnTo>
                    <a:pt x="1167" y="176406"/>
                  </a:lnTo>
                  <a:lnTo>
                    <a:pt x="1169" y="186206"/>
                  </a:lnTo>
                  <a:lnTo>
                    <a:pt x="1171" y="196006"/>
                  </a:lnTo>
                  <a:lnTo>
                    <a:pt x="1172" y="205807"/>
                  </a:lnTo>
                  <a:lnTo>
                    <a:pt x="1174" y="215607"/>
                  </a:lnTo>
                  <a:lnTo>
                    <a:pt x="1176" y="225407"/>
                  </a:lnTo>
                  <a:lnTo>
                    <a:pt x="1178" y="235208"/>
                  </a:lnTo>
                  <a:lnTo>
                    <a:pt x="1180" y="245008"/>
                  </a:lnTo>
                  <a:lnTo>
                    <a:pt x="1182" y="254808"/>
                  </a:lnTo>
                  <a:lnTo>
                    <a:pt x="1185" y="264609"/>
                  </a:lnTo>
                  <a:lnTo>
                    <a:pt x="1187" y="274409"/>
                  </a:lnTo>
                  <a:lnTo>
                    <a:pt x="1189" y="284209"/>
                  </a:lnTo>
                  <a:lnTo>
                    <a:pt x="1192" y="294010"/>
                  </a:lnTo>
                  <a:lnTo>
                    <a:pt x="1195" y="303810"/>
                  </a:lnTo>
                  <a:lnTo>
                    <a:pt x="1197" y="313610"/>
                  </a:lnTo>
                  <a:lnTo>
                    <a:pt x="1200" y="323411"/>
                  </a:lnTo>
                  <a:lnTo>
                    <a:pt x="1203" y="333211"/>
                  </a:lnTo>
                  <a:lnTo>
                    <a:pt x="1206" y="343011"/>
                  </a:lnTo>
                  <a:lnTo>
                    <a:pt x="1209" y="352812"/>
                  </a:lnTo>
                  <a:lnTo>
                    <a:pt x="1213" y="362612"/>
                  </a:lnTo>
                  <a:lnTo>
                    <a:pt x="1216" y="372412"/>
                  </a:lnTo>
                  <a:lnTo>
                    <a:pt x="1219" y="382213"/>
                  </a:lnTo>
                  <a:lnTo>
                    <a:pt x="1223" y="392013"/>
                  </a:lnTo>
                  <a:lnTo>
                    <a:pt x="1227" y="401813"/>
                  </a:lnTo>
                  <a:lnTo>
                    <a:pt x="1231" y="411614"/>
                  </a:lnTo>
                  <a:lnTo>
                    <a:pt x="1235" y="421414"/>
                  </a:lnTo>
                  <a:lnTo>
                    <a:pt x="1239" y="431214"/>
                  </a:lnTo>
                  <a:lnTo>
                    <a:pt x="1243" y="441015"/>
                  </a:lnTo>
                  <a:lnTo>
                    <a:pt x="1247" y="450815"/>
                  </a:lnTo>
                  <a:lnTo>
                    <a:pt x="1252" y="460615"/>
                  </a:lnTo>
                  <a:lnTo>
                    <a:pt x="1256" y="470416"/>
                  </a:lnTo>
                  <a:lnTo>
                    <a:pt x="1261" y="480216"/>
                  </a:lnTo>
                  <a:lnTo>
                    <a:pt x="1266" y="490016"/>
                  </a:lnTo>
                  <a:lnTo>
                    <a:pt x="1271" y="499817"/>
                  </a:lnTo>
                  <a:lnTo>
                    <a:pt x="1277" y="509617"/>
                  </a:lnTo>
                  <a:lnTo>
                    <a:pt x="1282" y="519417"/>
                  </a:lnTo>
                  <a:lnTo>
                    <a:pt x="1287" y="529218"/>
                  </a:lnTo>
                  <a:lnTo>
                    <a:pt x="1293" y="539018"/>
                  </a:lnTo>
                  <a:lnTo>
                    <a:pt x="1299" y="548818"/>
                  </a:lnTo>
                  <a:lnTo>
                    <a:pt x="1305" y="558619"/>
                  </a:lnTo>
                  <a:lnTo>
                    <a:pt x="1311" y="568419"/>
                  </a:lnTo>
                  <a:lnTo>
                    <a:pt x="1318" y="578219"/>
                  </a:lnTo>
                  <a:lnTo>
                    <a:pt x="1324" y="588020"/>
                  </a:lnTo>
                  <a:lnTo>
                    <a:pt x="1331" y="597820"/>
                  </a:lnTo>
                  <a:lnTo>
                    <a:pt x="1338" y="607620"/>
                  </a:lnTo>
                  <a:lnTo>
                    <a:pt x="1345" y="617421"/>
                  </a:lnTo>
                  <a:lnTo>
                    <a:pt x="1352" y="627221"/>
                  </a:lnTo>
                  <a:lnTo>
                    <a:pt x="1359" y="637021"/>
                  </a:lnTo>
                  <a:lnTo>
                    <a:pt x="1367" y="646822"/>
                  </a:lnTo>
                  <a:lnTo>
                    <a:pt x="1374" y="656622"/>
                  </a:lnTo>
                  <a:lnTo>
                    <a:pt x="1382" y="666422"/>
                  </a:lnTo>
                  <a:lnTo>
                    <a:pt x="1390" y="676223"/>
                  </a:lnTo>
                  <a:lnTo>
                    <a:pt x="1398" y="686023"/>
                  </a:lnTo>
                  <a:lnTo>
                    <a:pt x="1407" y="695823"/>
                  </a:lnTo>
                  <a:lnTo>
                    <a:pt x="1415" y="705624"/>
                  </a:lnTo>
                  <a:lnTo>
                    <a:pt x="1424" y="715424"/>
                  </a:lnTo>
                  <a:lnTo>
                    <a:pt x="1433" y="725224"/>
                  </a:lnTo>
                  <a:lnTo>
                    <a:pt x="1442" y="735025"/>
                  </a:lnTo>
                  <a:lnTo>
                    <a:pt x="1451" y="744825"/>
                  </a:lnTo>
                  <a:lnTo>
                    <a:pt x="1461" y="754625"/>
                  </a:lnTo>
                  <a:lnTo>
                    <a:pt x="1470" y="764426"/>
                  </a:lnTo>
                  <a:lnTo>
                    <a:pt x="1480" y="774226"/>
                  </a:lnTo>
                  <a:lnTo>
                    <a:pt x="1490" y="784026"/>
                  </a:lnTo>
                  <a:lnTo>
                    <a:pt x="1500" y="793827"/>
                  </a:lnTo>
                  <a:lnTo>
                    <a:pt x="1510" y="803627"/>
                  </a:lnTo>
                  <a:lnTo>
                    <a:pt x="1520" y="813427"/>
                  </a:lnTo>
                  <a:lnTo>
                    <a:pt x="1531" y="823228"/>
                  </a:lnTo>
                  <a:lnTo>
                    <a:pt x="1541" y="833028"/>
                  </a:lnTo>
                  <a:lnTo>
                    <a:pt x="1552" y="842828"/>
                  </a:lnTo>
                  <a:lnTo>
                    <a:pt x="1563" y="852629"/>
                  </a:lnTo>
                  <a:lnTo>
                    <a:pt x="1574" y="862429"/>
                  </a:lnTo>
                  <a:lnTo>
                    <a:pt x="1585" y="872229"/>
                  </a:lnTo>
                  <a:lnTo>
                    <a:pt x="1597" y="882030"/>
                  </a:lnTo>
                  <a:lnTo>
                    <a:pt x="1608" y="891830"/>
                  </a:lnTo>
                  <a:lnTo>
                    <a:pt x="1620" y="901630"/>
                  </a:lnTo>
                  <a:lnTo>
                    <a:pt x="1631" y="911431"/>
                  </a:lnTo>
                  <a:lnTo>
                    <a:pt x="1643" y="921231"/>
                  </a:lnTo>
                  <a:lnTo>
                    <a:pt x="1655" y="931031"/>
                  </a:lnTo>
                  <a:lnTo>
                    <a:pt x="1667" y="940832"/>
                  </a:lnTo>
                  <a:lnTo>
                    <a:pt x="1679" y="950632"/>
                  </a:lnTo>
                  <a:lnTo>
                    <a:pt x="1691" y="960432"/>
                  </a:lnTo>
                  <a:lnTo>
                    <a:pt x="1704" y="970233"/>
                  </a:lnTo>
                  <a:lnTo>
                    <a:pt x="1716" y="980033"/>
                  </a:lnTo>
                  <a:lnTo>
                    <a:pt x="1728" y="989833"/>
                  </a:lnTo>
                  <a:lnTo>
                    <a:pt x="1741" y="999634"/>
                  </a:lnTo>
                  <a:lnTo>
                    <a:pt x="1753" y="1009434"/>
                  </a:lnTo>
                  <a:lnTo>
                    <a:pt x="1766" y="1019234"/>
                  </a:lnTo>
                  <a:lnTo>
                    <a:pt x="1778" y="1029035"/>
                  </a:lnTo>
                  <a:lnTo>
                    <a:pt x="1791" y="1038835"/>
                  </a:lnTo>
                  <a:lnTo>
                    <a:pt x="1804" y="1048635"/>
                  </a:lnTo>
                  <a:lnTo>
                    <a:pt x="1816" y="1058436"/>
                  </a:lnTo>
                  <a:lnTo>
                    <a:pt x="1829" y="1068236"/>
                  </a:lnTo>
                  <a:lnTo>
                    <a:pt x="1842" y="1078036"/>
                  </a:lnTo>
                  <a:lnTo>
                    <a:pt x="1854" y="1087837"/>
                  </a:lnTo>
                  <a:lnTo>
                    <a:pt x="1867" y="1097637"/>
                  </a:lnTo>
                  <a:lnTo>
                    <a:pt x="1879" y="1107437"/>
                  </a:lnTo>
                  <a:lnTo>
                    <a:pt x="1892" y="1117238"/>
                  </a:lnTo>
                  <a:lnTo>
                    <a:pt x="1904" y="1127038"/>
                  </a:lnTo>
                  <a:lnTo>
                    <a:pt x="1917" y="1136838"/>
                  </a:lnTo>
                  <a:lnTo>
                    <a:pt x="1929" y="1146639"/>
                  </a:lnTo>
                  <a:lnTo>
                    <a:pt x="1941" y="1156439"/>
                  </a:lnTo>
                  <a:lnTo>
                    <a:pt x="1954" y="1166239"/>
                  </a:lnTo>
                  <a:lnTo>
                    <a:pt x="1966" y="1176040"/>
                  </a:lnTo>
                  <a:lnTo>
                    <a:pt x="1978" y="1185840"/>
                  </a:lnTo>
                  <a:lnTo>
                    <a:pt x="1990" y="1195640"/>
                  </a:lnTo>
                  <a:lnTo>
                    <a:pt x="2001" y="1205441"/>
                  </a:lnTo>
                  <a:lnTo>
                    <a:pt x="2013" y="1215241"/>
                  </a:lnTo>
                  <a:lnTo>
                    <a:pt x="2024" y="1225041"/>
                  </a:lnTo>
                  <a:lnTo>
                    <a:pt x="2036" y="1234842"/>
                  </a:lnTo>
                  <a:lnTo>
                    <a:pt x="2047" y="1244642"/>
                  </a:lnTo>
                  <a:lnTo>
                    <a:pt x="2058" y="1254442"/>
                  </a:lnTo>
                  <a:lnTo>
                    <a:pt x="2069" y="1264243"/>
                  </a:lnTo>
                  <a:lnTo>
                    <a:pt x="2079" y="1274043"/>
                  </a:lnTo>
                  <a:lnTo>
                    <a:pt x="2090" y="1283844"/>
                  </a:lnTo>
                  <a:lnTo>
                    <a:pt x="2100" y="1293644"/>
                  </a:lnTo>
                  <a:lnTo>
                    <a:pt x="2110" y="1303444"/>
                  </a:lnTo>
                  <a:lnTo>
                    <a:pt x="2120" y="1313245"/>
                  </a:lnTo>
                  <a:lnTo>
                    <a:pt x="2129" y="1323045"/>
                  </a:lnTo>
                  <a:lnTo>
                    <a:pt x="2138" y="1332845"/>
                  </a:lnTo>
                  <a:lnTo>
                    <a:pt x="2147" y="1342646"/>
                  </a:lnTo>
                  <a:lnTo>
                    <a:pt x="2156" y="1352446"/>
                  </a:lnTo>
                  <a:lnTo>
                    <a:pt x="2164" y="1362246"/>
                  </a:lnTo>
                  <a:lnTo>
                    <a:pt x="2173" y="1372047"/>
                  </a:lnTo>
                  <a:lnTo>
                    <a:pt x="2181" y="1381847"/>
                  </a:lnTo>
                  <a:lnTo>
                    <a:pt x="2188" y="1391647"/>
                  </a:lnTo>
                  <a:lnTo>
                    <a:pt x="2196" y="1401448"/>
                  </a:lnTo>
                  <a:lnTo>
                    <a:pt x="2203" y="1411248"/>
                  </a:lnTo>
                  <a:lnTo>
                    <a:pt x="2209" y="1421048"/>
                  </a:lnTo>
                  <a:lnTo>
                    <a:pt x="2216" y="1430849"/>
                  </a:lnTo>
                  <a:lnTo>
                    <a:pt x="2222" y="1440649"/>
                  </a:lnTo>
                  <a:lnTo>
                    <a:pt x="2227" y="1450449"/>
                  </a:lnTo>
                  <a:lnTo>
                    <a:pt x="2233" y="1460250"/>
                  </a:lnTo>
                  <a:lnTo>
                    <a:pt x="2238" y="1470050"/>
                  </a:lnTo>
                  <a:lnTo>
                    <a:pt x="2242" y="1479850"/>
                  </a:lnTo>
                  <a:lnTo>
                    <a:pt x="2247" y="1489651"/>
                  </a:lnTo>
                  <a:lnTo>
                    <a:pt x="2251" y="1499451"/>
                  </a:lnTo>
                  <a:lnTo>
                    <a:pt x="2254" y="1509251"/>
                  </a:lnTo>
                  <a:lnTo>
                    <a:pt x="2258" y="1519052"/>
                  </a:lnTo>
                  <a:lnTo>
                    <a:pt x="2260" y="1528852"/>
                  </a:lnTo>
                  <a:lnTo>
                    <a:pt x="2263" y="1538652"/>
                  </a:lnTo>
                  <a:lnTo>
                    <a:pt x="2265" y="1548453"/>
                  </a:lnTo>
                  <a:lnTo>
                    <a:pt x="2267" y="1558253"/>
                  </a:lnTo>
                  <a:lnTo>
                    <a:pt x="2268" y="1568053"/>
                  </a:lnTo>
                  <a:lnTo>
                    <a:pt x="2269" y="1577854"/>
                  </a:lnTo>
                  <a:lnTo>
                    <a:pt x="2270" y="1587654"/>
                  </a:lnTo>
                  <a:lnTo>
                    <a:pt x="2270" y="1597454"/>
                  </a:lnTo>
                  <a:lnTo>
                    <a:pt x="2270" y="1607255"/>
                  </a:lnTo>
                  <a:lnTo>
                    <a:pt x="2270" y="1617055"/>
                  </a:lnTo>
                  <a:lnTo>
                    <a:pt x="2269" y="1626855"/>
                  </a:lnTo>
                  <a:lnTo>
                    <a:pt x="2268" y="1636656"/>
                  </a:lnTo>
                  <a:lnTo>
                    <a:pt x="2266" y="1646456"/>
                  </a:lnTo>
                  <a:lnTo>
                    <a:pt x="2264" y="1656256"/>
                  </a:lnTo>
                  <a:lnTo>
                    <a:pt x="2262" y="1666057"/>
                  </a:lnTo>
                  <a:lnTo>
                    <a:pt x="2259" y="1675857"/>
                  </a:lnTo>
                  <a:lnTo>
                    <a:pt x="2256" y="1685657"/>
                  </a:lnTo>
                  <a:lnTo>
                    <a:pt x="2253" y="1695458"/>
                  </a:lnTo>
                  <a:lnTo>
                    <a:pt x="2249" y="1705258"/>
                  </a:lnTo>
                  <a:lnTo>
                    <a:pt x="2245" y="1715058"/>
                  </a:lnTo>
                  <a:lnTo>
                    <a:pt x="2241" y="1724859"/>
                  </a:lnTo>
                  <a:lnTo>
                    <a:pt x="2236" y="1734659"/>
                  </a:lnTo>
                  <a:lnTo>
                    <a:pt x="2231" y="1744459"/>
                  </a:lnTo>
                  <a:lnTo>
                    <a:pt x="2226" y="1754260"/>
                  </a:lnTo>
                  <a:lnTo>
                    <a:pt x="2220" y="1764060"/>
                  </a:lnTo>
                  <a:lnTo>
                    <a:pt x="2214" y="1773860"/>
                  </a:lnTo>
                  <a:lnTo>
                    <a:pt x="2208" y="1783661"/>
                  </a:lnTo>
                  <a:lnTo>
                    <a:pt x="2202" y="1793461"/>
                  </a:lnTo>
                  <a:lnTo>
                    <a:pt x="2195" y="1803261"/>
                  </a:lnTo>
                  <a:lnTo>
                    <a:pt x="2188" y="1813062"/>
                  </a:lnTo>
                  <a:lnTo>
                    <a:pt x="2181" y="1822862"/>
                  </a:lnTo>
                  <a:lnTo>
                    <a:pt x="2173" y="1832662"/>
                  </a:lnTo>
                  <a:lnTo>
                    <a:pt x="2165" y="1842463"/>
                  </a:lnTo>
                  <a:lnTo>
                    <a:pt x="2157" y="1852263"/>
                  </a:lnTo>
                  <a:lnTo>
                    <a:pt x="2149" y="1862063"/>
                  </a:lnTo>
                  <a:lnTo>
                    <a:pt x="2141" y="1871864"/>
                  </a:lnTo>
                  <a:lnTo>
                    <a:pt x="2132" y="1881664"/>
                  </a:lnTo>
                  <a:lnTo>
                    <a:pt x="2123" y="1891464"/>
                  </a:lnTo>
                  <a:lnTo>
                    <a:pt x="2114" y="1901265"/>
                  </a:lnTo>
                  <a:lnTo>
                    <a:pt x="2105" y="1911065"/>
                  </a:lnTo>
                  <a:lnTo>
                    <a:pt x="2095" y="1920865"/>
                  </a:lnTo>
                  <a:lnTo>
                    <a:pt x="2086" y="1930666"/>
                  </a:lnTo>
                  <a:lnTo>
                    <a:pt x="2076" y="1940466"/>
                  </a:lnTo>
                  <a:lnTo>
                    <a:pt x="2067" y="1950266"/>
                  </a:lnTo>
                  <a:lnTo>
                    <a:pt x="2057" y="1960067"/>
                  </a:lnTo>
                  <a:lnTo>
                    <a:pt x="2047" y="1969867"/>
                  </a:lnTo>
                  <a:lnTo>
                    <a:pt x="2037" y="1979667"/>
                  </a:lnTo>
                  <a:lnTo>
                    <a:pt x="2026" y="1989468"/>
                  </a:lnTo>
                  <a:lnTo>
                    <a:pt x="2016" y="1999268"/>
                  </a:lnTo>
                  <a:lnTo>
                    <a:pt x="2006" y="2009068"/>
                  </a:lnTo>
                  <a:lnTo>
                    <a:pt x="1996" y="2018869"/>
                  </a:lnTo>
                  <a:lnTo>
                    <a:pt x="1985" y="2028669"/>
                  </a:lnTo>
                  <a:lnTo>
                    <a:pt x="1975" y="2038469"/>
                  </a:lnTo>
                  <a:lnTo>
                    <a:pt x="1965" y="2048270"/>
                  </a:lnTo>
                  <a:lnTo>
                    <a:pt x="1954" y="2058070"/>
                  </a:lnTo>
                  <a:lnTo>
                    <a:pt x="1944" y="2067870"/>
                  </a:lnTo>
                  <a:lnTo>
                    <a:pt x="1934" y="2077671"/>
                  </a:lnTo>
                  <a:lnTo>
                    <a:pt x="1923" y="2087471"/>
                  </a:lnTo>
                  <a:lnTo>
                    <a:pt x="1913" y="2097271"/>
                  </a:lnTo>
                  <a:lnTo>
                    <a:pt x="1903" y="2107072"/>
                  </a:lnTo>
                  <a:lnTo>
                    <a:pt x="1893" y="2116872"/>
                  </a:lnTo>
                  <a:lnTo>
                    <a:pt x="1883" y="2126672"/>
                  </a:lnTo>
                  <a:lnTo>
                    <a:pt x="1873" y="2136473"/>
                  </a:lnTo>
                  <a:lnTo>
                    <a:pt x="1863" y="2146273"/>
                  </a:lnTo>
                  <a:lnTo>
                    <a:pt x="1854" y="2156073"/>
                  </a:lnTo>
                  <a:lnTo>
                    <a:pt x="1844" y="2165874"/>
                  </a:lnTo>
                  <a:lnTo>
                    <a:pt x="1835" y="2175674"/>
                  </a:lnTo>
                  <a:lnTo>
                    <a:pt x="1826" y="2185474"/>
                  </a:lnTo>
                  <a:lnTo>
                    <a:pt x="1817" y="2195275"/>
                  </a:lnTo>
                  <a:lnTo>
                    <a:pt x="1808" y="2205075"/>
                  </a:lnTo>
                  <a:lnTo>
                    <a:pt x="1799" y="2214875"/>
                  </a:lnTo>
                  <a:lnTo>
                    <a:pt x="1790" y="2224676"/>
                  </a:lnTo>
                  <a:lnTo>
                    <a:pt x="1782" y="2234476"/>
                  </a:lnTo>
                  <a:lnTo>
                    <a:pt x="1774" y="2244276"/>
                  </a:lnTo>
                  <a:lnTo>
                    <a:pt x="1766" y="2254077"/>
                  </a:lnTo>
                  <a:lnTo>
                    <a:pt x="1759" y="2263877"/>
                  </a:lnTo>
                  <a:lnTo>
                    <a:pt x="1751" y="2273677"/>
                  </a:lnTo>
                  <a:lnTo>
                    <a:pt x="1744" y="2283478"/>
                  </a:lnTo>
                  <a:lnTo>
                    <a:pt x="1737" y="2293278"/>
                  </a:lnTo>
                  <a:lnTo>
                    <a:pt x="1731" y="2303078"/>
                  </a:lnTo>
                  <a:lnTo>
                    <a:pt x="1724" y="2312879"/>
                  </a:lnTo>
                  <a:lnTo>
                    <a:pt x="1718" y="2322679"/>
                  </a:lnTo>
                  <a:lnTo>
                    <a:pt x="1712" y="2332479"/>
                  </a:lnTo>
                  <a:lnTo>
                    <a:pt x="1707" y="2342280"/>
                  </a:lnTo>
                  <a:lnTo>
                    <a:pt x="1701" y="2352080"/>
                  </a:lnTo>
                  <a:lnTo>
                    <a:pt x="1697" y="2361880"/>
                  </a:lnTo>
                  <a:lnTo>
                    <a:pt x="1692" y="2371681"/>
                  </a:lnTo>
                  <a:lnTo>
                    <a:pt x="1688" y="2381481"/>
                  </a:lnTo>
                  <a:lnTo>
                    <a:pt x="1684" y="2391281"/>
                  </a:lnTo>
                  <a:lnTo>
                    <a:pt x="1680" y="2401082"/>
                  </a:lnTo>
                  <a:lnTo>
                    <a:pt x="1677" y="2410882"/>
                  </a:lnTo>
                  <a:lnTo>
                    <a:pt x="1673" y="2420682"/>
                  </a:lnTo>
                  <a:lnTo>
                    <a:pt x="1671" y="2430483"/>
                  </a:lnTo>
                  <a:lnTo>
                    <a:pt x="1668" y="2440283"/>
                  </a:lnTo>
                  <a:lnTo>
                    <a:pt x="1666" y="2450083"/>
                  </a:lnTo>
                  <a:lnTo>
                    <a:pt x="1665" y="2459884"/>
                  </a:lnTo>
                  <a:lnTo>
                    <a:pt x="1663" y="2469684"/>
                  </a:lnTo>
                  <a:lnTo>
                    <a:pt x="1662" y="2479484"/>
                  </a:lnTo>
                  <a:lnTo>
                    <a:pt x="1662" y="2489285"/>
                  </a:lnTo>
                  <a:lnTo>
                    <a:pt x="1661" y="2499085"/>
                  </a:lnTo>
                  <a:lnTo>
                    <a:pt x="1661" y="2508885"/>
                  </a:lnTo>
                  <a:lnTo>
                    <a:pt x="1662" y="2518686"/>
                  </a:lnTo>
                  <a:lnTo>
                    <a:pt x="1662" y="2528486"/>
                  </a:lnTo>
                  <a:lnTo>
                    <a:pt x="1663" y="2538286"/>
                  </a:lnTo>
                  <a:lnTo>
                    <a:pt x="1665" y="2548087"/>
                  </a:lnTo>
                  <a:lnTo>
                    <a:pt x="1666" y="2557887"/>
                  </a:lnTo>
                  <a:lnTo>
                    <a:pt x="1668" y="2567688"/>
                  </a:lnTo>
                  <a:lnTo>
                    <a:pt x="1671" y="2577488"/>
                  </a:lnTo>
                  <a:lnTo>
                    <a:pt x="1673" y="2587288"/>
                  </a:lnTo>
                  <a:lnTo>
                    <a:pt x="1677" y="2597089"/>
                  </a:lnTo>
                  <a:lnTo>
                    <a:pt x="1680" y="2606889"/>
                  </a:lnTo>
                  <a:lnTo>
                    <a:pt x="1684" y="2616689"/>
                  </a:lnTo>
                  <a:lnTo>
                    <a:pt x="1688" y="2626490"/>
                  </a:lnTo>
                  <a:lnTo>
                    <a:pt x="1692" y="2636290"/>
                  </a:lnTo>
                  <a:lnTo>
                    <a:pt x="1697" y="2646090"/>
                  </a:lnTo>
                  <a:lnTo>
                    <a:pt x="1701" y="2655891"/>
                  </a:lnTo>
                  <a:lnTo>
                    <a:pt x="1707" y="2665691"/>
                  </a:lnTo>
                  <a:lnTo>
                    <a:pt x="1712" y="2675491"/>
                  </a:lnTo>
                  <a:lnTo>
                    <a:pt x="1718" y="2685292"/>
                  </a:lnTo>
                  <a:lnTo>
                    <a:pt x="1724" y="2695092"/>
                  </a:lnTo>
                  <a:lnTo>
                    <a:pt x="1731" y="2704892"/>
                  </a:lnTo>
                  <a:lnTo>
                    <a:pt x="1737" y="2714693"/>
                  </a:lnTo>
                  <a:lnTo>
                    <a:pt x="1744" y="2724493"/>
                  </a:lnTo>
                  <a:lnTo>
                    <a:pt x="1751" y="2734293"/>
                  </a:lnTo>
                  <a:lnTo>
                    <a:pt x="1759" y="2744094"/>
                  </a:lnTo>
                  <a:lnTo>
                    <a:pt x="1766" y="2753894"/>
                  </a:lnTo>
                  <a:lnTo>
                    <a:pt x="1774" y="2763694"/>
                  </a:lnTo>
                  <a:lnTo>
                    <a:pt x="1782" y="2773495"/>
                  </a:lnTo>
                  <a:lnTo>
                    <a:pt x="1790" y="2783295"/>
                  </a:lnTo>
                  <a:lnTo>
                    <a:pt x="1799" y="2793095"/>
                  </a:lnTo>
                  <a:lnTo>
                    <a:pt x="1808" y="2802896"/>
                  </a:lnTo>
                  <a:lnTo>
                    <a:pt x="1817" y="2812696"/>
                  </a:lnTo>
                  <a:lnTo>
                    <a:pt x="1826" y="2822496"/>
                  </a:lnTo>
                  <a:lnTo>
                    <a:pt x="1835" y="2832297"/>
                  </a:lnTo>
                  <a:lnTo>
                    <a:pt x="1844" y="2842097"/>
                  </a:lnTo>
                  <a:lnTo>
                    <a:pt x="1854" y="2851897"/>
                  </a:lnTo>
                  <a:lnTo>
                    <a:pt x="1863" y="2861698"/>
                  </a:lnTo>
                  <a:lnTo>
                    <a:pt x="1873" y="2871498"/>
                  </a:lnTo>
                  <a:lnTo>
                    <a:pt x="1883" y="2881298"/>
                  </a:lnTo>
                  <a:lnTo>
                    <a:pt x="1893" y="2891099"/>
                  </a:lnTo>
                  <a:lnTo>
                    <a:pt x="1903" y="2900899"/>
                  </a:lnTo>
                  <a:lnTo>
                    <a:pt x="1913" y="2910699"/>
                  </a:lnTo>
                  <a:lnTo>
                    <a:pt x="1923" y="2920500"/>
                  </a:lnTo>
                  <a:lnTo>
                    <a:pt x="1934" y="2930300"/>
                  </a:lnTo>
                  <a:lnTo>
                    <a:pt x="1944" y="2940100"/>
                  </a:lnTo>
                  <a:lnTo>
                    <a:pt x="1954" y="2949901"/>
                  </a:lnTo>
                  <a:lnTo>
                    <a:pt x="1965" y="2959701"/>
                  </a:lnTo>
                  <a:lnTo>
                    <a:pt x="1975" y="2969501"/>
                  </a:lnTo>
                  <a:lnTo>
                    <a:pt x="1985" y="2979302"/>
                  </a:lnTo>
                  <a:lnTo>
                    <a:pt x="1996" y="2989102"/>
                  </a:lnTo>
                  <a:lnTo>
                    <a:pt x="2006" y="2998902"/>
                  </a:lnTo>
                  <a:lnTo>
                    <a:pt x="2016" y="3008703"/>
                  </a:lnTo>
                  <a:lnTo>
                    <a:pt x="2026" y="3018503"/>
                  </a:lnTo>
                  <a:lnTo>
                    <a:pt x="2037" y="3028303"/>
                  </a:lnTo>
                  <a:lnTo>
                    <a:pt x="2047" y="3038104"/>
                  </a:lnTo>
                  <a:lnTo>
                    <a:pt x="2057" y="3047904"/>
                  </a:lnTo>
                  <a:lnTo>
                    <a:pt x="2067" y="3057704"/>
                  </a:lnTo>
                  <a:lnTo>
                    <a:pt x="2076" y="3067505"/>
                  </a:lnTo>
                  <a:lnTo>
                    <a:pt x="2086" y="3077305"/>
                  </a:lnTo>
                  <a:lnTo>
                    <a:pt x="2095" y="3087105"/>
                  </a:lnTo>
                  <a:lnTo>
                    <a:pt x="2105" y="3096906"/>
                  </a:lnTo>
                  <a:lnTo>
                    <a:pt x="2114" y="3106706"/>
                  </a:lnTo>
                  <a:lnTo>
                    <a:pt x="2123" y="3116506"/>
                  </a:lnTo>
                  <a:lnTo>
                    <a:pt x="2132" y="3126307"/>
                  </a:lnTo>
                  <a:lnTo>
                    <a:pt x="2141" y="3136107"/>
                  </a:lnTo>
                  <a:lnTo>
                    <a:pt x="2149" y="3145907"/>
                  </a:lnTo>
                  <a:lnTo>
                    <a:pt x="2157" y="3155708"/>
                  </a:lnTo>
                  <a:lnTo>
                    <a:pt x="2165" y="3165508"/>
                  </a:lnTo>
                  <a:lnTo>
                    <a:pt x="2173" y="3175308"/>
                  </a:lnTo>
                  <a:lnTo>
                    <a:pt x="2181" y="3185109"/>
                  </a:lnTo>
                  <a:lnTo>
                    <a:pt x="2188" y="3194909"/>
                  </a:lnTo>
                  <a:lnTo>
                    <a:pt x="2195" y="3204709"/>
                  </a:lnTo>
                  <a:lnTo>
                    <a:pt x="2202" y="3214510"/>
                  </a:lnTo>
                  <a:lnTo>
                    <a:pt x="2208" y="3224310"/>
                  </a:lnTo>
                  <a:lnTo>
                    <a:pt x="2214" y="3234110"/>
                  </a:lnTo>
                  <a:lnTo>
                    <a:pt x="2220" y="3243911"/>
                  </a:lnTo>
                  <a:lnTo>
                    <a:pt x="2226" y="3253711"/>
                  </a:lnTo>
                  <a:lnTo>
                    <a:pt x="2231" y="3263511"/>
                  </a:lnTo>
                  <a:lnTo>
                    <a:pt x="2236" y="3273312"/>
                  </a:lnTo>
                  <a:lnTo>
                    <a:pt x="2241" y="3283112"/>
                  </a:lnTo>
                  <a:lnTo>
                    <a:pt x="2245" y="3292912"/>
                  </a:lnTo>
                  <a:lnTo>
                    <a:pt x="2249" y="3302713"/>
                  </a:lnTo>
                  <a:lnTo>
                    <a:pt x="2253" y="3312513"/>
                  </a:lnTo>
                  <a:lnTo>
                    <a:pt x="2256" y="3322313"/>
                  </a:lnTo>
                  <a:lnTo>
                    <a:pt x="2259" y="3332114"/>
                  </a:lnTo>
                  <a:lnTo>
                    <a:pt x="2262" y="3341914"/>
                  </a:lnTo>
                  <a:lnTo>
                    <a:pt x="2264" y="3351714"/>
                  </a:lnTo>
                  <a:lnTo>
                    <a:pt x="2266" y="3361515"/>
                  </a:lnTo>
                  <a:lnTo>
                    <a:pt x="2268" y="3371315"/>
                  </a:lnTo>
                  <a:lnTo>
                    <a:pt x="2269" y="3381115"/>
                  </a:lnTo>
                  <a:lnTo>
                    <a:pt x="2270" y="3390916"/>
                  </a:lnTo>
                  <a:lnTo>
                    <a:pt x="2270" y="3400716"/>
                  </a:lnTo>
                  <a:lnTo>
                    <a:pt x="2270" y="3410516"/>
                  </a:lnTo>
                  <a:lnTo>
                    <a:pt x="2270" y="3420317"/>
                  </a:lnTo>
                  <a:lnTo>
                    <a:pt x="2269" y="3430117"/>
                  </a:lnTo>
                  <a:lnTo>
                    <a:pt x="2268" y="3439917"/>
                  </a:lnTo>
                  <a:lnTo>
                    <a:pt x="2267" y="3449718"/>
                  </a:lnTo>
                  <a:lnTo>
                    <a:pt x="2265" y="3459518"/>
                  </a:lnTo>
                  <a:lnTo>
                    <a:pt x="2263" y="3469318"/>
                  </a:lnTo>
                  <a:lnTo>
                    <a:pt x="2260" y="3479119"/>
                  </a:lnTo>
                  <a:lnTo>
                    <a:pt x="2258" y="3488919"/>
                  </a:lnTo>
                  <a:lnTo>
                    <a:pt x="2254" y="3498719"/>
                  </a:lnTo>
                  <a:lnTo>
                    <a:pt x="2251" y="3508520"/>
                  </a:lnTo>
                  <a:lnTo>
                    <a:pt x="2247" y="3518320"/>
                  </a:lnTo>
                  <a:lnTo>
                    <a:pt x="2242" y="3528120"/>
                  </a:lnTo>
                  <a:lnTo>
                    <a:pt x="2238" y="3537921"/>
                  </a:lnTo>
                  <a:lnTo>
                    <a:pt x="2233" y="3547721"/>
                  </a:lnTo>
                  <a:lnTo>
                    <a:pt x="2227" y="3557521"/>
                  </a:lnTo>
                  <a:lnTo>
                    <a:pt x="2222" y="3567322"/>
                  </a:lnTo>
                  <a:lnTo>
                    <a:pt x="2216" y="3577122"/>
                  </a:lnTo>
                  <a:lnTo>
                    <a:pt x="2209" y="3586922"/>
                  </a:lnTo>
                  <a:lnTo>
                    <a:pt x="2203" y="3596723"/>
                  </a:lnTo>
                  <a:lnTo>
                    <a:pt x="2196" y="3606523"/>
                  </a:lnTo>
                  <a:lnTo>
                    <a:pt x="2188" y="3616323"/>
                  </a:lnTo>
                  <a:lnTo>
                    <a:pt x="2181" y="3626124"/>
                  </a:lnTo>
                  <a:lnTo>
                    <a:pt x="2173" y="3635924"/>
                  </a:lnTo>
                  <a:lnTo>
                    <a:pt x="2164" y="3645724"/>
                  </a:lnTo>
                  <a:lnTo>
                    <a:pt x="2156" y="3655525"/>
                  </a:lnTo>
                  <a:lnTo>
                    <a:pt x="2147" y="3665325"/>
                  </a:lnTo>
                  <a:lnTo>
                    <a:pt x="2138" y="3675125"/>
                  </a:lnTo>
                  <a:lnTo>
                    <a:pt x="2129" y="3684926"/>
                  </a:lnTo>
                  <a:lnTo>
                    <a:pt x="2120" y="3694726"/>
                  </a:lnTo>
                  <a:lnTo>
                    <a:pt x="2110" y="3704526"/>
                  </a:lnTo>
                  <a:lnTo>
                    <a:pt x="2100" y="3714327"/>
                  </a:lnTo>
                  <a:lnTo>
                    <a:pt x="2090" y="3724127"/>
                  </a:lnTo>
                  <a:lnTo>
                    <a:pt x="2079" y="3733927"/>
                  </a:lnTo>
                  <a:lnTo>
                    <a:pt x="2069" y="3743728"/>
                  </a:lnTo>
                  <a:lnTo>
                    <a:pt x="2058" y="3753528"/>
                  </a:lnTo>
                  <a:lnTo>
                    <a:pt x="2047" y="3763328"/>
                  </a:lnTo>
                  <a:lnTo>
                    <a:pt x="2036" y="3773129"/>
                  </a:lnTo>
                  <a:lnTo>
                    <a:pt x="2024" y="3782929"/>
                  </a:lnTo>
                  <a:lnTo>
                    <a:pt x="2013" y="3792729"/>
                  </a:lnTo>
                  <a:lnTo>
                    <a:pt x="2001" y="3802530"/>
                  </a:lnTo>
                  <a:lnTo>
                    <a:pt x="1990" y="3812330"/>
                  </a:lnTo>
                  <a:lnTo>
                    <a:pt x="1978" y="3822131"/>
                  </a:lnTo>
                  <a:lnTo>
                    <a:pt x="1966" y="3831931"/>
                  </a:lnTo>
                  <a:lnTo>
                    <a:pt x="1954" y="3841731"/>
                  </a:lnTo>
                  <a:lnTo>
                    <a:pt x="1941" y="3851532"/>
                  </a:lnTo>
                  <a:lnTo>
                    <a:pt x="1929" y="3861332"/>
                  </a:lnTo>
                  <a:lnTo>
                    <a:pt x="1917" y="3871132"/>
                  </a:lnTo>
                  <a:lnTo>
                    <a:pt x="1904" y="3880933"/>
                  </a:lnTo>
                  <a:lnTo>
                    <a:pt x="1892" y="3890733"/>
                  </a:lnTo>
                  <a:lnTo>
                    <a:pt x="1879" y="3900533"/>
                  </a:lnTo>
                  <a:lnTo>
                    <a:pt x="1867" y="3910334"/>
                  </a:lnTo>
                  <a:lnTo>
                    <a:pt x="1854" y="3920134"/>
                  </a:lnTo>
                  <a:lnTo>
                    <a:pt x="1842" y="3929934"/>
                  </a:lnTo>
                  <a:lnTo>
                    <a:pt x="1829" y="3939735"/>
                  </a:lnTo>
                  <a:lnTo>
                    <a:pt x="1816" y="3949535"/>
                  </a:lnTo>
                  <a:lnTo>
                    <a:pt x="1804" y="3959335"/>
                  </a:lnTo>
                  <a:lnTo>
                    <a:pt x="1791" y="3969136"/>
                  </a:lnTo>
                  <a:lnTo>
                    <a:pt x="1778" y="3978936"/>
                  </a:lnTo>
                  <a:lnTo>
                    <a:pt x="1766" y="3988736"/>
                  </a:lnTo>
                  <a:lnTo>
                    <a:pt x="1753" y="3998537"/>
                  </a:lnTo>
                  <a:lnTo>
                    <a:pt x="1741" y="4008337"/>
                  </a:lnTo>
                  <a:lnTo>
                    <a:pt x="1728" y="4018137"/>
                  </a:lnTo>
                  <a:lnTo>
                    <a:pt x="1716" y="4027938"/>
                  </a:lnTo>
                  <a:lnTo>
                    <a:pt x="1704" y="4037738"/>
                  </a:lnTo>
                  <a:lnTo>
                    <a:pt x="1691" y="4047538"/>
                  </a:lnTo>
                  <a:lnTo>
                    <a:pt x="1679" y="4057339"/>
                  </a:lnTo>
                  <a:lnTo>
                    <a:pt x="1667" y="4067139"/>
                  </a:lnTo>
                  <a:lnTo>
                    <a:pt x="1655" y="4076939"/>
                  </a:lnTo>
                  <a:lnTo>
                    <a:pt x="1643" y="4086740"/>
                  </a:lnTo>
                  <a:lnTo>
                    <a:pt x="1631" y="4096540"/>
                  </a:lnTo>
                  <a:lnTo>
                    <a:pt x="1620" y="4106340"/>
                  </a:lnTo>
                  <a:lnTo>
                    <a:pt x="1608" y="4116141"/>
                  </a:lnTo>
                  <a:lnTo>
                    <a:pt x="1597" y="4125941"/>
                  </a:lnTo>
                  <a:lnTo>
                    <a:pt x="1585" y="4135741"/>
                  </a:lnTo>
                  <a:lnTo>
                    <a:pt x="1574" y="4145542"/>
                  </a:lnTo>
                  <a:lnTo>
                    <a:pt x="1563" y="4155342"/>
                  </a:lnTo>
                  <a:lnTo>
                    <a:pt x="1552" y="4165142"/>
                  </a:lnTo>
                  <a:lnTo>
                    <a:pt x="1541" y="4174943"/>
                  </a:lnTo>
                  <a:lnTo>
                    <a:pt x="1531" y="4184743"/>
                  </a:lnTo>
                  <a:lnTo>
                    <a:pt x="1520" y="4194543"/>
                  </a:lnTo>
                  <a:lnTo>
                    <a:pt x="1510" y="4204344"/>
                  </a:lnTo>
                  <a:lnTo>
                    <a:pt x="1500" y="4214144"/>
                  </a:lnTo>
                  <a:lnTo>
                    <a:pt x="1490" y="4223944"/>
                  </a:lnTo>
                  <a:lnTo>
                    <a:pt x="1480" y="4233745"/>
                  </a:lnTo>
                  <a:lnTo>
                    <a:pt x="1470" y="4243545"/>
                  </a:lnTo>
                  <a:lnTo>
                    <a:pt x="1461" y="4253345"/>
                  </a:lnTo>
                  <a:lnTo>
                    <a:pt x="1451" y="4263146"/>
                  </a:lnTo>
                  <a:lnTo>
                    <a:pt x="1442" y="4272946"/>
                  </a:lnTo>
                  <a:lnTo>
                    <a:pt x="1433" y="4282746"/>
                  </a:lnTo>
                  <a:lnTo>
                    <a:pt x="1424" y="4292547"/>
                  </a:lnTo>
                  <a:lnTo>
                    <a:pt x="1415" y="4302347"/>
                  </a:lnTo>
                  <a:lnTo>
                    <a:pt x="1407" y="4312147"/>
                  </a:lnTo>
                  <a:lnTo>
                    <a:pt x="1398" y="4321948"/>
                  </a:lnTo>
                  <a:lnTo>
                    <a:pt x="1390" y="4331748"/>
                  </a:lnTo>
                  <a:lnTo>
                    <a:pt x="1382" y="4341548"/>
                  </a:lnTo>
                  <a:lnTo>
                    <a:pt x="1374" y="4351349"/>
                  </a:lnTo>
                  <a:lnTo>
                    <a:pt x="1367" y="4361149"/>
                  </a:lnTo>
                  <a:lnTo>
                    <a:pt x="1359" y="4370949"/>
                  </a:lnTo>
                  <a:lnTo>
                    <a:pt x="1352" y="4380750"/>
                  </a:lnTo>
                  <a:lnTo>
                    <a:pt x="1345" y="4390550"/>
                  </a:lnTo>
                  <a:lnTo>
                    <a:pt x="1338" y="4400350"/>
                  </a:lnTo>
                  <a:lnTo>
                    <a:pt x="1331" y="4410151"/>
                  </a:lnTo>
                  <a:lnTo>
                    <a:pt x="1324" y="4419951"/>
                  </a:lnTo>
                  <a:lnTo>
                    <a:pt x="1318" y="4429751"/>
                  </a:lnTo>
                  <a:lnTo>
                    <a:pt x="1311" y="4439552"/>
                  </a:lnTo>
                  <a:lnTo>
                    <a:pt x="1305" y="4449352"/>
                  </a:lnTo>
                  <a:lnTo>
                    <a:pt x="1299" y="4459152"/>
                  </a:lnTo>
                  <a:lnTo>
                    <a:pt x="1293" y="4468953"/>
                  </a:lnTo>
                  <a:lnTo>
                    <a:pt x="1287" y="4478753"/>
                  </a:lnTo>
                  <a:lnTo>
                    <a:pt x="1282" y="4488553"/>
                  </a:lnTo>
                  <a:lnTo>
                    <a:pt x="1277" y="4498354"/>
                  </a:lnTo>
                  <a:lnTo>
                    <a:pt x="1271" y="4508154"/>
                  </a:lnTo>
                  <a:lnTo>
                    <a:pt x="1266" y="4517954"/>
                  </a:lnTo>
                  <a:lnTo>
                    <a:pt x="1261" y="4527755"/>
                  </a:lnTo>
                  <a:lnTo>
                    <a:pt x="1256" y="4537555"/>
                  </a:lnTo>
                  <a:lnTo>
                    <a:pt x="1252" y="4547355"/>
                  </a:lnTo>
                  <a:lnTo>
                    <a:pt x="1247" y="4557156"/>
                  </a:lnTo>
                  <a:lnTo>
                    <a:pt x="1243" y="4566956"/>
                  </a:lnTo>
                  <a:lnTo>
                    <a:pt x="1239" y="4576756"/>
                  </a:lnTo>
                  <a:lnTo>
                    <a:pt x="1235" y="4586557"/>
                  </a:lnTo>
                  <a:lnTo>
                    <a:pt x="1231" y="4596357"/>
                  </a:lnTo>
                  <a:lnTo>
                    <a:pt x="1227" y="4606157"/>
                  </a:lnTo>
                  <a:lnTo>
                    <a:pt x="1223" y="4615958"/>
                  </a:lnTo>
                  <a:lnTo>
                    <a:pt x="1219" y="4625758"/>
                  </a:lnTo>
                  <a:lnTo>
                    <a:pt x="1216" y="4635558"/>
                  </a:lnTo>
                  <a:lnTo>
                    <a:pt x="1213" y="4645359"/>
                  </a:lnTo>
                  <a:lnTo>
                    <a:pt x="1209" y="4655159"/>
                  </a:lnTo>
                  <a:lnTo>
                    <a:pt x="1206" y="4664959"/>
                  </a:lnTo>
                  <a:lnTo>
                    <a:pt x="1203" y="4674760"/>
                  </a:lnTo>
                  <a:lnTo>
                    <a:pt x="1200" y="4684560"/>
                  </a:lnTo>
                  <a:lnTo>
                    <a:pt x="1197" y="4694360"/>
                  </a:lnTo>
                  <a:lnTo>
                    <a:pt x="1195" y="4704161"/>
                  </a:lnTo>
                  <a:lnTo>
                    <a:pt x="1192" y="4713961"/>
                  </a:lnTo>
                  <a:lnTo>
                    <a:pt x="1189" y="4723761"/>
                  </a:lnTo>
                  <a:lnTo>
                    <a:pt x="1187" y="4733562"/>
                  </a:lnTo>
                  <a:lnTo>
                    <a:pt x="1185" y="4743362"/>
                  </a:lnTo>
                  <a:lnTo>
                    <a:pt x="1182" y="4753162"/>
                  </a:lnTo>
                  <a:lnTo>
                    <a:pt x="1180" y="4762963"/>
                  </a:lnTo>
                  <a:lnTo>
                    <a:pt x="1178" y="4772763"/>
                  </a:lnTo>
                  <a:lnTo>
                    <a:pt x="1176" y="4782563"/>
                  </a:lnTo>
                  <a:lnTo>
                    <a:pt x="1174" y="4792364"/>
                  </a:lnTo>
                  <a:lnTo>
                    <a:pt x="1172" y="4802164"/>
                  </a:lnTo>
                  <a:lnTo>
                    <a:pt x="1171" y="4811964"/>
                  </a:lnTo>
                  <a:lnTo>
                    <a:pt x="1169" y="4821765"/>
                  </a:lnTo>
                  <a:lnTo>
                    <a:pt x="1167" y="4831565"/>
                  </a:lnTo>
                  <a:lnTo>
                    <a:pt x="1166" y="4841365"/>
                  </a:lnTo>
                  <a:lnTo>
                    <a:pt x="1164" y="4851166"/>
                  </a:lnTo>
                  <a:lnTo>
                    <a:pt x="1163" y="4860966"/>
                  </a:lnTo>
                  <a:lnTo>
                    <a:pt x="1162" y="4870766"/>
                  </a:lnTo>
                  <a:lnTo>
                    <a:pt x="1160" y="4880567"/>
                  </a:lnTo>
                  <a:lnTo>
                    <a:pt x="1159" y="4890367"/>
                  </a:lnTo>
                  <a:lnTo>
                    <a:pt x="1158" y="4900167"/>
                  </a:lnTo>
                  <a:lnTo>
                    <a:pt x="1157" y="4909968"/>
                  </a:lnTo>
                  <a:lnTo>
                    <a:pt x="1155" y="4919768"/>
                  </a:lnTo>
                  <a:lnTo>
                    <a:pt x="1154" y="4929568"/>
                  </a:lnTo>
                  <a:lnTo>
                    <a:pt x="1153" y="4939369"/>
                  </a:lnTo>
                  <a:lnTo>
                    <a:pt x="1152" y="4949169"/>
                  </a:lnTo>
                  <a:lnTo>
                    <a:pt x="1152" y="4958969"/>
                  </a:lnTo>
                  <a:lnTo>
                    <a:pt x="1151" y="4968770"/>
                  </a:lnTo>
                  <a:lnTo>
                    <a:pt x="1150" y="4978570"/>
                  </a:lnTo>
                  <a:lnTo>
                    <a:pt x="1149" y="4988370"/>
                  </a:lnTo>
                  <a:lnTo>
                    <a:pt x="1148" y="49981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76893" y="1655928"/>
              <a:ext cx="3176" cy="4079370"/>
            </a:xfrm>
            <a:custGeom>
              <a:avLst/>
              <a:pathLst>
                <a:path w="3176" h="4079370">
                  <a:moveTo>
                    <a:pt x="1575" y="4079370"/>
                  </a:moveTo>
                  <a:lnTo>
                    <a:pt x="1574" y="4071387"/>
                  </a:lnTo>
                  <a:lnTo>
                    <a:pt x="1573" y="4063404"/>
                  </a:lnTo>
                  <a:lnTo>
                    <a:pt x="1572" y="4055421"/>
                  </a:lnTo>
                  <a:lnTo>
                    <a:pt x="1571" y="4047438"/>
                  </a:lnTo>
                  <a:lnTo>
                    <a:pt x="1570" y="4039455"/>
                  </a:lnTo>
                  <a:lnTo>
                    <a:pt x="1569" y="4031472"/>
                  </a:lnTo>
                  <a:lnTo>
                    <a:pt x="1568" y="4023489"/>
                  </a:lnTo>
                  <a:lnTo>
                    <a:pt x="1567" y="4015506"/>
                  </a:lnTo>
                  <a:lnTo>
                    <a:pt x="1565" y="4007522"/>
                  </a:lnTo>
                  <a:lnTo>
                    <a:pt x="1564" y="3999539"/>
                  </a:lnTo>
                  <a:lnTo>
                    <a:pt x="1562" y="3991556"/>
                  </a:lnTo>
                  <a:lnTo>
                    <a:pt x="1561" y="3983573"/>
                  </a:lnTo>
                  <a:lnTo>
                    <a:pt x="1559" y="3975590"/>
                  </a:lnTo>
                  <a:lnTo>
                    <a:pt x="1557" y="3967607"/>
                  </a:lnTo>
                  <a:lnTo>
                    <a:pt x="1556" y="3959624"/>
                  </a:lnTo>
                  <a:lnTo>
                    <a:pt x="1554" y="3951641"/>
                  </a:lnTo>
                  <a:lnTo>
                    <a:pt x="1552" y="3943657"/>
                  </a:lnTo>
                  <a:lnTo>
                    <a:pt x="1549" y="3935674"/>
                  </a:lnTo>
                  <a:lnTo>
                    <a:pt x="1547" y="3927691"/>
                  </a:lnTo>
                  <a:lnTo>
                    <a:pt x="1545" y="3919708"/>
                  </a:lnTo>
                  <a:lnTo>
                    <a:pt x="1542" y="3911725"/>
                  </a:lnTo>
                  <a:lnTo>
                    <a:pt x="1540" y="3903742"/>
                  </a:lnTo>
                  <a:lnTo>
                    <a:pt x="1537" y="3895759"/>
                  </a:lnTo>
                  <a:lnTo>
                    <a:pt x="1534" y="3887776"/>
                  </a:lnTo>
                  <a:lnTo>
                    <a:pt x="1531" y="3879793"/>
                  </a:lnTo>
                  <a:lnTo>
                    <a:pt x="1528" y="3871809"/>
                  </a:lnTo>
                  <a:lnTo>
                    <a:pt x="1525" y="3863826"/>
                  </a:lnTo>
                  <a:lnTo>
                    <a:pt x="1521" y="3855843"/>
                  </a:lnTo>
                  <a:lnTo>
                    <a:pt x="1518" y="3847860"/>
                  </a:lnTo>
                  <a:lnTo>
                    <a:pt x="1514" y="3839877"/>
                  </a:lnTo>
                  <a:lnTo>
                    <a:pt x="1510" y="3831894"/>
                  </a:lnTo>
                  <a:lnTo>
                    <a:pt x="1506" y="3823911"/>
                  </a:lnTo>
                  <a:lnTo>
                    <a:pt x="1502" y="3815928"/>
                  </a:lnTo>
                  <a:lnTo>
                    <a:pt x="1497" y="3807945"/>
                  </a:lnTo>
                  <a:lnTo>
                    <a:pt x="1493" y="3799961"/>
                  </a:lnTo>
                  <a:lnTo>
                    <a:pt x="1488" y="3791978"/>
                  </a:lnTo>
                  <a:lnTo>
                    <a:pt x="1483" y="3783995"/>
                  </a:lnTo>
                  <a:lnTo>
                    <a:pt x="1478" y="3776012"/>
                  </a:lnTo>
                  <a:lnTo>
                    <a:pt x="1472" y="3768029"/>
                  </a:lnTo>
                  <a:lnTo>
                    <a:pt x="1466" y="3760046"/>
                  </a:lnTo>
                  <a:lnTo>
                    <a:pt x="1461" y="3752063"/>
                  </a:lnTo>
                  <a:lnTo>
                    <a:pt x="1455" y="3744080"/>
                  </a:lnTo>
                  <a:lnTo>
                    <a:pt x="1448" y="3736097"/>
                  </a:lnTo>
                  <a:lnTo>
                    <a:pt x="1442" y="3728113"/>
                  </a:lnTo>
                  <a:lnTo>
                    <a:pt x="1435" y="3720130"/>
                  </a:lnTo>
                  <a:lnTo>
                    <a:pt x="1428" y="3712147"/>
                  </a:lnTo>
                  <a:lnTo>
                    <a:pt x="1421" y="3704164"/>
                  </a:lnTo>
                  <a:lnTo>
                    <a:pt x="1413" y="3696181"/>
                  </a:lnTo>
                  <a:lnTo>
                    <a:pt x="1405" y="3688198"/>
                  </a:lnTo>
                  <a:lnTo>
                    <a:pt x="1397" y="3680215"/>
                  </a:lnTo>
                  <a:lnTo>
                    <a:pt x="1389" y="3672232"/>
                  </a:lnTo>
                  <a:lnTo>
                    <a:pt x="1380" y="3664249"/>
                  </a:lnTo>
                  <a:lnTo>
                    <a:pt x="1372" y="3656265"/>
                  </a:lnTo>
                  <a:lnTo>
                    <a:pt x="1362" y="3648282"/>
                  </a:lnTo>
                  <a:lnTo>
                    <a:pt x="1353" y="3640299"/>
                  </a:lnTo>
                  <a:lnTo>
                    <a:pt x="1343" y="3632316"/>
                  </a:lnTo>
                  <a:lnTo>
                    <a:pt x="1333" y="3624333"/>
                  </a:lnTo>
                  <a:lnTo>
                    <a:pt x="1323" y="3616350"/>
                  </a:lnTo>
                  <a:lnTo>
                    <a:pt x="1313" y="3608367"/>
                  </a:lnTo>
                  <a:lnTo>
                    <a:pt x="1302" y="3600384"/>
                  </a:lnTo>
                  <a:lnTo>
                    <a:pt x="1290" y="3592401"/>
                  </a:lnTo>
                  <a:lnTo>
                    <a:pt x="1279" y="3584417"/>
                  </a:lnTo>
                  <a:lnTo>
                    <a:pt x="1267" y="3576434"/>
                  </a:lnTo>
                  <a:lnTo>
                    <a:pt x="1255" y="3568451"/>
                  </a:lnTo>
                  <a:lnTo>
                    <a:pt x="1243" y="3560468"/>
                  </a:lnTo>
                  <a:lnTo>
                    <a:pt x="1230" y="3552485"/>
                  </a:lnTo>
                  <a:lnTo>
                    <a:pt x="1217" y="3544502"/>
                  </a:lnTo>
                  <a:lnTo>
                    <a:pt x="1204" y="3536519"/>
                  </a:lnTo>
                  <a:lnTo>
                    <a:pt x="1190" y="3528536"/>
                  </a:lnTo>
                  <a:lnTo>
                    <a:pt x="1176" y="3520552"/>
                  </a:lnTo>
                  <a:lnTo>
                    <a:pt x="1162" y="3512569"/>
                  </a:lnTo>
                  <a:lnTo>
                    <a:pt x="1148" y="3504586"/>
                  </a:lnTo>
                  <a:lnTo>
                    <a:pt x="1133" y="3496603"/>
                  </a:lnTo>
                  <a:lnTo>
                    <a:pt x="1118" y="3488620"/>
                  </a:lnTo>
                  <a:lnTo>
                    <a:pt x="1103" y="3480637"/>
                  </a:lnTo>
                  <a:lnTo>
                    <a:pt x="1087" y="3472654"/>
                  </a:lnTo>
                  <a:lnTo>
                    <a:pt x="1071" y="3464671"/>
                  </a:lnTo>
                  <a:lnTo>
                    <a:pt x="1055" y="3456688"/>
                  </a:lnTo>
                  <a:lnTo>
                    <a:pt x="1039" y="3448704"/>
                  </a:lnTo>
                  <a:lnTo>
                    <a:pt x="1022" y="3440721"/>
                  </a:lnTo>
                  <a:lnTo>
                    <a:pt x="1005" y="3432738"/>
                  </a:lnTo>
                  <a:lnTo>
                    <a:pt x="988" y="3424755"/>
                  </a:lnTo>
                  <a:lnTo>
                    <a:pt x="970" y="3416772"/>
                  </a:lnTo>
                  <a:lnTo>
                    <a:pt x="953" y="3408789"/>
                  </a:lnTo>
                  <a:lnTo>
                    <a:pt x="935" y="3400806"/>
                  </a:lnTo>
                  <a:lnTo>
                    <a:pt x="917" y="3392823"/>
                  </a:lnTo>
                  <a:lnTo>
                    <a:pt x="899" y="3384840"/>
                  </a:lnTo>
                  <a:lnTo>
                    <a:pt x="880" y="3376856"/>
                  </a:lnTo>
                  <a:lnTo>
                    <a:pt x="861" y="3368873"/>
                  </a:lnTo>
                  <a:lnTo>
                    <a:pt x="843" y="3360890"/>
                  </a:lnTo>
                  <a:lnTo>
                    <a:pt x="824" y="3352907"/>
                  </a:lnTo>
                  <a:lnTo>
                    <a:pt x="804" y="3344924"/>
                  </a:lnTo>
                  <a:lnTo>
                    <a:pt x="785" y="3336941"/>
                  </a:lnTo>
                  <a:lnTo>
                    <a:pt x="766" y="3328958"/>
                  </a:lnTo>
                  <a:lnTo>
                    <a:pt x="746" y="3320975"/>
                  </a:lnTo>
                  <a:lnTo>
                    <a:pt x="727" y="3312992"/>
                  </a:lnTo>
                  <a:lnTo>
                    <a:pt x="707" y="3305008"/>
                  </a:lnTo>
                  <a:lnTo>
                    <a:pt x="688" y="3297025"/>
                  </a:lnTo>
                  <a:lnTo>
                    <a:pt x="668" y="3289042"/>
                  </a:lnTo>
                  <a:lnTo>
                    <a:pt x="648" y="3281059"/>
                  </a:lnTo>
                  <a:lnTo>
                    <a:pt x="628" y="3273076"/>
                  </a:lnTo>
                  <a:lnTo>
                    <a:pt x="608" y="3265093"/>
                  </a:lnTo>
                  <a:lnTo>
                    <a:pt x="589" y="3257110"/>
                  </a:lnTo>
                  <a:lnTo>
                    <a:pt x="569" y="3249127"/>
                  </a:lnTo>
                  <a:lnTo>
                    <a:pt x="549" y="3241144"/>
                  </a:lnTo>
                  <a:lnTo>
                    <a:pt x="530" y="3233160"/>
                  </a:lnTo>
                  <a:lnTo>
                    <a:pt x="510" y="3225177"/>
                  </a:lnTo>
                  <a:lnTo>
                    <a:pt x="491" y="3217194"/>
                  </a:lnTo>
                  <a:lnTo>
                    <a:pt x="472" y="3209211"/>
                  </a:lnTo>
                  <a:lnTo>
                    <a:pt x="453" y="3201228"/>
                  </a:lnTo>
                  <a:lnTo>
                    <a:pt x="434" y="3193245"/>
                  </a:lnTo>
                  <a:lnTo>
                    <a:pt x="415" y="3185262"/>
                  </a:lnTo>
                  <a:lnTo>
                    <a:pt x="396" y="3177279"/>
                  </a:lnTo>
                  <a:lnTo>
                    <a:pt x="378" y="3169295"/>
                  </a:lnTo>
                  <a:lnTo>
                    <a:pt x="360" y="3161312"/>
                  </a:lnTo>
                  <a:lnTo>
                    <a:pt x="342" y="3153329"/>
                  </a:lnTo>
                  <a:lnTo>
                    <a:pt x="325" y="3145346"/>
                  </a:lnTo>
                  <a:lnTo>
                    <a:pt x="307" y="3137363"/>
                  </a:lnTo>
                  <a:lnTo>
                    <a:pt x="290" y="3129380"/>
                  </a:lnTo>
                  <a:lnTo>
                    <a:pt x="274" y="3121397"/>
                  </a:lnTo>
                  <a:lnTo>
                    <a:pt x="258" y="3113414"/>
                  </a:lnTo>
                  <a:lnTo>
                    <a:pt x="242" y="3105431"/>
                  </a:lnTo>
                  <a:lnTo>
                    <a:pt x="226" y="3097447"/>
                  </a:lnTo>
                  <a:lnTo>
                    <a:pt x="211" y="3089464"/>
                  </a:lnTo>
                  <a:lnTo>
                    <a:pt x="196" y="3081481"/>
                  </a:lnTo>
                  <a:lnTo>
                    <a:pt x="182" y="3073498"/>
                  </a:lnTo>
                  <a:lnTo>
                    <a:pt x="168" y="3065515"/>
                  </a:lnTo>
                  <a:lnTo>
                    <a:pt x="155" y="3057532"/>
                  </a:lnTo>
                  <a:lnTo>
                    <a:pt x="142" y="3049549"/>
                  </a:lnTo>
                  <a:lnTo>
                    <a:pt x="130" y="3041566"/>
                  </a:lnTo>
                  <a:lnTo>
                    <a:pt x="118" y="3033583"/>
                  </a:lnTo>
                  <a:lnTo>
                    <a:pt x="106" y="3025599"/>
                  </a:lnTo>
                  <a:lnTo>
                    <a:pt x="95" y="3017616"/>
                  </a:lnTo>
                  <a:lnTo>
                    <a:pt x="85" y="3009633"/>
                  </a:lnTo>
                  <a:lnTo>
                    <a:pt x="75" y="3001650"/>
                  </a:lnTo>
                  <a:lnTo>
                    <a:pt x="66" y="2993667"/>
                  </a:lnTo>
                  <a:lnTo>
                    <a:pt x="58" y="2985684"/>
                  </a:lnTo>
                  <a:lnTo>
                    <a:pt x="49" y="2977701"/>
                  </a:lnTo>
                  <a:lnTo>
                    <a:pt x="42" y="2969718"/>
                  </a:lnTo>
                  <a:lnTo>
                    <a:pt x="35" y="2961735"/>
                  </a:lnTo>
                  <a:lnTo>
                    <a:pt x="29" y="2953751"/>
                  </a:lnTo>
                  <a:lnTo>
                    <a:pt x="23" y="2945768"/>
                  </a:lnTo>
                  <a:lnTo>
                    <a:pt x="18" y="2937785"/>
                  </a:lnTo>
                  <a:lnTo>
                    <a:pt x="14" y="2929802"/>
                  </a:lnTo>
                  <a:lnTo>
                    <a:pt x="10" y="2921819"/>
                  </a:lnTo>
                  <a:lnTo>
                    <a:pt x="7" y="2913836"/>
                  </a:lnTo>
                  <a:lnTo>
                    <a:pt x="4" y="2905853"/>
                  </a:lnTo>
                  <a:lnTo>
                    <a:pt x="2" y="2897870"/>
                  </a:lnTo>
                  <a:lnTo>
                    <a:pt x="0" y="2889887"/>
                  </a:lnTo>
                  <a:lnTo>
                    <a:pt x="0" y="2881903"/>
                  </a:lnTo>
                  <a:lnTo>
                    <a:pt x="0" y="2873920"/>
                  </a:lnTo>
                  <a:lnTo>
                    <a:pt x="0" y="2865937"/>
                  </a:lnTo>
                  <a:lnTo>
                    <a:pt x="1" y="2857954"/>
                  </a:lnTo>
                  <a:lnTo>
                    <a:pt x="2" y="2849971"/>
                  </a:lnTo>
                  <a:lnTo>
                    <a:pt x="5" y="2841988"/>
                  </a:lnTo>
                  <a:lnTo>
                    <a:pt x="8" y="2834005"/>
                  </a:lnTo>
                  <a:lnTo>
                    <a:pt x="11" y="2826022"/>
                  </a:lnTo>
                  <a:lnTo>
                    <a:pt x="15" y="2818039"/>
                  </a:lnTo>
                  <a:lnTo>
                    <a:pt x="20" y="2810055"/>
                  </a:lnTo>
                  <a:lnTo>
                    <a:pt x="25" y="2802072"/>
                  </a:lnTo>
                  <a:lnTo>
                    <a:pt x="30" y="2794089"/>
                  </a:lnTo>
                  <a:lnTo>
                    <a:pt x="37" y="2786106"/>
                  </a:lnTo>
                  <a:lnTo>
                    <a:pt x="43" y="2778123"/>
                  </a:lnTo>
                  <a:lnTo>
                    <a:pt x="51" y="2770140"/>
                  </a:lnTo>
                  <a:lnTo>
                    <a:pt x="58" y="2762157"/>
                  </a:lnTo>
                  <a:lnTo>
                    <a:pt x="66" y="2754174"/>
                  </a:lnTo>
                  <a:lnTo>
                    <a:pt x="75" y="2746190"/>
                  </a:lnTo>
                  <a:lnTo>
                    <a:pt x="84" y="2738207"/>
                  </a:lnTo>
                  <a:lnTo>
                    <a:pt x="94" y="2730224"/>
                  </a:lnTo>
                  <a:lnTo>
                    <a:pt x="104" y="2722241"/>
                  </a:lnTo>
                  <a:lnTo>
                    <a:pt x="114" y="2714258"/>
                  </a:lnTo>
                  <a:lnTo>
                    <a:pt x="125" y="2706275"/>
                  </a:lnTo>
                  <a:lnTo>
                    <a:pt x="136" y="2698292"/>
                  </a:lnTo>
                  <a:lnTo>
                    <a:pt x="148" y="2690309"/>
                  </a:lnTo>
                  <a:lnTo>
                    <a:pt x="160" y="2682326"/>
                  </a:lnTo>
                  <a:lnTo>
                    <a:pt x="172" y="2674342"/>
                  </a:lnTo>
                  <a:lnTo>
                    <a:pt x="185" y="2666359"/>
                  </a:lnTo>
                  <a:lnTo>
                    <a:pt x="198" y="2658376"/>
                  </a:lnTo>
                  <a:lnTo>
                    <a:pt x="211" y="2650393"/>
                  </a:lnTo>
                  <a:lnTo>
                    <a:pt x="224" y="2642410"/>
                  </a:lnTo>
                  <a:lnTo>
                    <a:pt x="238" y="2634427"/>
                  </a:lnTo>
                  <a:lnTo>
                    <a:pt x="252" y="2626444"/>
                  </a:lnTo>
                  <a:lnTo>
                    <a:pt x="266" y="2618461"/>
                  </a:lnTo>
                  <a:lnTo>
                    <a:pt x="280" y="2610478"/>
                  </a:lnTo>
                  <a:lnTo>
                    <a:pt x="294" y="2602494"/>
                  </a:lnTo>
                  <a:lnTo>
                    <a:pt x="309" y="2594511"/>
                  </a:lnTo>
                  <a:lnTo>
                    <a:pt x="324" y="2586528"/>
                  </a:lnTo>
                  <a:lnTo>
                    <a:pt x="338" y="2578545"/>
                  </a:lnTo>
                  <a:lnTo>
                    <a:pt x="353" y="2570562"/>
                  </a:lnTo>
                  <a:lnTo>
                    <a:pt x="368" y="2562579"/>
                  </a:lnTo>
                  <a:lnTo>
                    <a:pt x="383" y="2554596"/>
                  </a:lnTo>
                  <a:lnTo>
                    <a:pt x="398" y="2546613"/>
                  </a:lnTo>
                  <a:lnTo>
                    <a:pt x="413" y="2538630"/>
                  </a:lnTo>
                  <a:lnTo>
                    <a:pt x="428" y="2530646"/>
                  </a:lnTo>
                  <a:lnTo>
                    <a:pt x="443" y="2522663"/>
                  </a:lnTo>
                  <a:lnTo>
                    <a:pt x="458" y="2514680"/>
                  </a:lnTo>
                  <a:lnTo>
                    <a:pt x="473" y="2506697"/>
                  </a:lnTo>
                  <a:lnTo>
                    <a:pt x="488" y="2498714"/>
                  </a:lnTo>
                  <a:lnTo>
                    <a:pt x="503" y="2490731"/>
                  </a:lnTo>
                  <a:lnTo>
                    <a:pt x="518" y="2482748"/>
                  </a:lnTo>
                  <a:lnTo>
                    <a:pt x="532" y="2474765"/>
                  </a:lnTo>
                  <a:lnTo>
                    <a:pt x="547" y="2466782"/>
                  </a:lnTo>
                  <a:lnTo>
                    <a:pt x="561" y="2458798"/>
                  </a:lnTo>
                  <a:lnTo>
                    <a:pt x="575" y="2450815"/>
                  </a:lnTo>
                  <a:lnTo>
                    <a:pt x="589" y="2442832"/>
                  </a:lnTo>
                  <a:lnTo>
                    <a:pt x="603" y="2434849"/>
                  </a:lnTo>
                  <a:lnTo>
                    <a:pt x="617" y="2426866"/>
                  </a:lnTo>
                  <a:lnTo>
                    <a:pt x="630" y="2418883"/>
                  </a:lnTo>
                  <a:lnTo>
                    <a:pt x="644" y="2410900"/>
                  </a:lnTo>
                  <a:lnTo>
                    <a:pt x="657" y="2402917"/>
                  </a:lnTo>
                  <a:lnTo>
                    <a:pt x="669" y="2394934"/>
                  </a:lnTo>
                  <a:lnTo>
                    <a:pt x="682" y="2386950"/>
                  </a:lnTo>
                  <a:lnTo>
                    <a:pt x="694" y="2378967"/>
                  </a:lnTo>
                  <a:lnTo>
                    <a:pt x="706" y="2370984"/>
                  </a:lnTo>
                  <a:lnTo>
                    <a:pt x="718" y="2363001"/>
                  </a:lnTo>
                  <a:lnTo>
                    <a:pt x="730" y="2355018"/>
                  </a:lnTo>
                  <a:lnTo>
                    <a:pt x="741" y="2347035"/>
                  </a:lnTo>
                  <a:lnTo>
                    <a:pt x="752" y="2339052"/>
                  </a:lnTo>
                  <a:lnTo>
                    <a:pt x="763" y="2331069"/>
                  </a:lnTo>
                  <a:lnTo>
                    <a:pt x="773" y="2323085"/>
                  </a:lnTo>
                  <a:lnTo>
                    <a:pt x="783" y="2315102"/>
                  </a:lnTo>
                  <a:lnTo>
                    <a:pt x="793" y="2307119"/>
                  </a:lnTo>
                  <a:lnTo>
                    <a:pt x="802" y="2299136"/>
                  </a:lnTo>
                  <a:lnTo>
                    <a:pt x="812" y="2291153"/>
                  </a:lnTo>
                  <a:lnTo>
                    <a:pt x="821" y="2283170"/>
                  </a:lnTo>
                  <a:lnTo>
                    <a:pt x="829" y="2275187"/>
                  </a:lnTo>
                  <a:lnTo>
                    <a:pt x="837" y="2267204"/>
                  </a:lnTo>
                  <a:lnTo>
                    <a:pt x="845" y="2259221"/>
                  </a:lnTo>
                  <a:lnTo>
                    <a:pt x="853" y="2251237"/>
                  </a:lnTo>
                  <a:lnTo>
                    <a:pt x="860" y="2243254"/>
                  </a:lnTo>
                  <a:lnTo>
                    <a:pt x="867" y="2235271"/>
                  </a:lnTo>
                  <a:lnTo>
                    <a:pt x="873" y="2227288"/>
                  </a:lnTo>
                  <a:lnTo>
                    <a:pt x="879" y="2219305"/>
                  </a:lnTo>
                  <a:lnTo>
                    <a:pt x="885" y="2211322"/>
                  </a:lnTo>
                  <a:lnTo>
                    <a:pt x="891" y="2203339"/>
                  </a:lnTo>
                  <a:lnTo>
                    <a:pt x="896" y="2195356"/>
                  </a:lnTo>
                  <a:lnTo>
                    <a:pt x="901" y="2187373"/>
                  </a:lnTo>
                  <a:lnTo>
                    <a:pt x="906" y="2179389"/>
                  </a:lnTo>
                  <a:lnTo>
                    <a:pt x="910" y="2171406"/>
                  </a:lnTo>
                  <a:lnTo>
                    <a:pt x="914" y="2163423"/>
                  </a:lnTo>
                  <a:lnTo>
                    <a:pt x="917" y="2155440"/>
                  </a:lnTo>
                  <a:lnTo>
                    <a:pt x="921" y="2147457"/>
                  </a:lnTo>
                  <a:lnTo>
                    <a:pt x="924" y="2139474"/>
                  </a:lnTo>
                  <a:lnTo>
                    <a:pt x="926" y="2131491"/>
                  </a:lnTo>
                  <a:lnTo>
                    <a:pt x="928" y="2123508"/>
                  </a:lnTo>
                  <a:lnTo>
                    <a:pt x="931" y="2115525"/>
                  </a:lnTo>
                  <a:lnTo>
                    <a:pt x="932" y="2107541"/>
                  </a:lnTo>
                  <a:lnTo>
                    <a:pt x="934" y="2099558"/>
                  </a:lnTo>
                  <a:lnTo>
                    <a:pt x="935" y="2091575"/>
                  </a:lnTo>
                  <a:lnTo>
                    <a:pt x="935" y="2083592"/>
                  </a:lnTo>
                  <a:lnTo>
                    <a:pt x="936" y="2075609"/>
                  </a:lnTo>
                  <a:lnTo>
                    <a:pt x="936" y="2067626"/>
                  </a:lnTo>
                  <a:lnTo>
                    <a:pt x="936" y="2059643"/>
                  </a:lnTo>
                  <a:lnTo>
                    <a:pt x="935" y="2051660"/>
                  </a:lnTo>
                  <a:lnTo>
                    <a:pt x="935" y="2043677"/>
                  </a:lnTo>
                  <a:lnTo>
                    <a:pt x="934" y="2035693"/>
                  </a:lnTo>
                  <a:lnTo>
                    <a:pt x="932" y="2027710"/>
                  </a:lnTo>
                  <a:lnTo>
                    <a:pt x="931" y="2019727"/>
                  </a:lnTo>
                  <a:lnTo>
                    <a:pt x="929" y="2011744"/>
                  </a:lnTo>
                  <a:lnTo>
                    <a:pt x="927" y="2003761"/>
                  </a:lnTo>
                  <a:lnTo>
                    <a:pt x="924" y="1995778"/>
                  </a:lnTo>
                  <a:lnTo>
                    <a:pt x="922" y="1987795"/>
                  </a:lnTo>
                  <a:lnTo>
                    <a:pt x="919" y="1979812"/>
                  </a:lnTo>
                  <a:lnTo>
                    <a:pt x="915" y="1971828"/>
                  </a:lnTo>
                  <a:lnTo>
                    <a:pt x="912" y="1963845"/>
                  </a:lnTo>
                  <a:lnTo>
                    <a:pt x="908" y="1955862"/>
                  </a:lnTo>
                  <a:lnTo>
                    <a:pt x="904" y="1947879"/>
                  </a:lnTo>
                  <a:lnTo>
                    <a:pt x="900" y="1939896"/>
                  </a:lnTo>
                  <a:lnTo>
                    <a:pt x="896" y="1931913"/>
                  </a:lnTo>
                  <a:lnTo>
                    <a:pt x="891" y="1923930"/>
                  </a:lnTo>
                  <a:lnTo>
                    <a:pt x="886" y="1915947"/>
                  </a:lnTo>
                  <a:lnTo>
                    <a:pt x="881" y="1907964"/>
                  </a:lnTo>
                  <a:lnTo>
                    <a:pt x="876" y="1899980"/>
                  </a:lnTo>
                  <a:lnTo>
                    <a:pt x="870" y="1891997"/>
                  </a:lnTo>
                  <a:lnTo>
                    <a:pt x="865" y="1884014"/>
                  </a:lnTo>
                  <a:lnTo>
                    <a:pt x="859" y="1876031"/>
                  </a:lnTo>
                  <a:lnTo>
                    <a:pt x="852" y="1868048"/>
                  </a:lnTo>
                  <a:lnTo>
                    <a:pt x="846" y="1860065"/>
                  </a:lnTo>
                  <a:lnTo>
                    <a:pt x="840" y="1852082"/>
                  </a:lnTo>
                  <a:lnTo>
                    <a:pt x="833" y="1844099"/>
                  </a:lnTo>
                  <a:lnTo>
                    <a:pt x="826" y="1836116"/>
                  </a:lnTo>
                  <a:lnTo>
                    <a:pt x="819" y="1828132"/>
                  </a:lnTo>
                  <a:lnTo>
                    <a:pt x="812" y="1820149"/>
                  </a:lnTo>
                  <a:lnTo>
                    <a:pt x="804" y="1812166"/>
                  </a:lnTo>
                  <a:lnTo>
                    <a:pt x="796" y="1804183"/>
                  </a:lnTo>
                  <a:lnTo>
                    <a:pt x="789" y="1796200"/>
                  </a:lnTo>
                  <a:lnTo>
                    <a:pt x="781" y="1788217"/>
                  </a:lnTo>
                  <a:lnTo>
                    <a:pt x="773" y="1780234"/>
                  </a:lnTo>
                  <a:lnTo>
                    <a:pt x="765" y="1772251"/>
                  </a:lnTo>
                  <a:lnTo>
                    <a:pt x="756" y="1764268"/>
                  </a:lnTo>
                  <a:lnTo>
                    <a:pt x="748" y="1756284"/>
                  </a:lnTo>
                  <a:lnTo>
                    <a:pt x="739" y="1748301"/>
                  </a:lnTo>
                  <a:lnTo>
                    <a:pt x="731" y="1740318"/>
                  </a:lnTo>
                  <a:lnTo>
                    <a:pt x="722" y="1732335"/>
                  </a:lnTo>
                  <a:lnTo>
                    <a:pt x="713" y="1724352"/>
                  </a:lnTo>
                  <a:lnTo>
                    <a:pt x="704" y="1716369"/>
                  </a:lnTo>
                  <a:lnTo>
                    <a:pt x="695" y="1708386"/>
                  </a:lnTo>
                  <a:lnTo>
                    <a:pt x="686" y="1700403"/>
                  </a:lnTo>
                  <a:lnTo>
                    <a:pt x="677" y="1692420"/>
                  </a:lnTo>
                  <a:lnTo>
                    <a:pt x="668" y="1684436"/>
                  </a:lnTo>
                  <a:lnTo>
                    <a:pt x="659" y="1676453"/>
                  </a:lnTo>
                  <a:lnTo>
                    <a:pt x="649" y="1668470"/>
                  </a:lnTo>
                  <a:lnTo>
                    <a:pt x="640" y="1660487"/>
                  </a:lnTo>
                  <a:lnTo>
                    <a:pt x="631" y="1652504"/>
                  </a:lnTo>
                  <a:lnTo>
                    <a:pt x="621" y="1644521"/>
                  </a:lnTo>
                  <a:lnTo>
                    <a:pt x="612" y="1636538"/>
                  </a:lnTo>
                  <a:lnTo>
                    <a:pt x="603" y="1628555"/>
                  </a:lnTo>
                  <a:lnTo>
                    <a:pt x="594" y="1620572"/>
                  </a:lnTo>
                  <a:lnTo>
                    <a:pt x="584" y="1612588"/>
                  </a:lnTo>
                  <a:lnTo>
                    <a:pt x="575" y="1604605"/>
                  </a:lnTo>
                  <a:lnTo>
                    <a:pt x="566" y="1596622"/>
                  </a:lnTo>
                  <a:lnTo>
                    <a:pt x="557" y="1588639"/>
                  </a:lnTo>
                  <a:lnTo>
                    <a:pt x="548" y="1580656"/>
                  </a:lnTo>
                  <a:lnTo>
                    <a:pt x="539" y="1572673"/>
                  </a:lnTo>
                  <a:lnTo>
                    <a:pt x="530" y="1564690"/>
                  </a:lnTo>
                  <a:lnTo>
                    <a:pt x="521" y="1556707"/>
                  </a:lnTo>
                  <a:lnTo>
                    <a:pt x="512" y="1548723"/>
                  </a:lnTo>
                  <a:lnTo>
                    <a:pt x="504" y="1540740"/>
                  </a:lnTo>
                  <a:lnTo>
                    <a:pt x="496" y="1532757"/>
                  </a:lnTo>
                  <a:lnTo>
                    <a:pt x="487" y="1524774"/>
                  </a:lnTo>
                  <a:lnTo>
                    <a:pt x="479" y="1516791"/>
                  </a:lnTo>
                  <a:lnTo>
                    <a:pt x="471" y="1508808"/>
                  </a:lnTo>
                  <a:lnTo>
                    <a:pt x="464" y="1500825"/>
                  </a:lnTo>
                  <a:lnTo>
                    <a:pt x="456" y="1492842"/>
                  </a:lnTo>
                  <a:lnTo>
                    <a:pt x="449" y="1484859"/>
                  </a:lnTo>
                  <a:lnTo>
                    <a:pt x="442" y="1476875"/>
                  </a:lnTo>
                  <a:lnTo>
                    <a:pt x="435" y="1468892"/>
                  </a:lnTo>
                  <a:lnTo>
                    <a:pt x="428" y="1460909"/>
                  </a:lnTo>
                  <a:lnTo>
                    <a:pt x="421" y="1452926"/>
                  </a:lnTo>
                  <a:lnTo>
                    <a:pt x="415" y="1444943"/>
                  </a:lnTo>
                  <a:lnTo>
                    <a:pt x="409" y="1436960"/>
                  </a:lnTo>
                  <a:lnTo>
                    <a:pt x="404" y="1428977"/>
                  </a:lnTo>
                  <a:lnTo>
                    <a:pt x="398" y="1420994"/>
                  </a:lnTo>
                  <a:lnTo>
                    <a:pt x="393" y="1413011"/>
                  </a:lnTo>
                  <a:lnTo>
                    <a:pt x="388" y="1405027"/>
                  </a:lnTo>
                  <a:lnTo>
                    <a:pt x="384" y="1397044"/>
                  </a:lnTo>
                  <a:lnTo>
                    <a:pt x="380" y="1389061"/>
                  </a:lnTo>
                  <a:lnTo>
                    <a:pt x="376" y="1381078"/>
                  </a:lnTo>
                  <a:lnTo>
                    <a:pt x="372" y="1373095"/>
                  </a:lnTo>
                  <a:lnTo>
                    <a:pt x="369" y="1365112"/>
                  </a:lnTo>
                  <a:lnTo>
                    <a:pt x="366" y="1357129"/>
                  </a:lnTo>
                  <a:lnTo>
                    <a:pt x="364" y="1349146"/>
                  </a:lnTo>
                  <a:lnTo>
                    <a:pt x="361" y="1341163"/>
                  </a:lnTo>
                  <a:lnTo>
                    <a:pt x="360" y="1333179"/>
                  </a:lnTo>
                  <a:lnTo>
                    <a:pt x="358" y="1325196"/>
                  </a:lnTo>
                  <a:lnTo>
                    <a:pt x="357" y="1317213"/>
                  </a:lnTo>
                  <a:lnTo>
                    <a:pt x="356" y="1309230"/>
                  </a:lnTo>
                  <a:lnTo>
                    <a:pt x="356" y="1301247"/>
                  </a:lnTo>
                  <a:lnTo>
                    <a:pt x="356" y="1293264"/>
                  </a:lnTo>
                  <a:lnTo>
                    <a:pt x="357" y="1285281"/>
                  </a:lnTo>
                  <a:lnTo>
                    <a:pt x="358" y="1277298"/>
                  </a:lnTo>
                  <a:lnTo>
                    <a:pt x="359" y="1269315"/>
                  </a:lnTo>
                  <a:lnTo>
                    <a:pt x="361" y="1261331"/>
                  </a:lnTo>
                  <a:lnTo>
                    <a:pt x="363" y="1253348"/>
                  </a:lnTo>
                  <a:lnTo>
                    <a:pt x="365" y="1245365"/>
                  </a:lnTo>
                  <a:lnTo>
                    <a:pt x="368" y="1237382"/>
                  </a:lnTo>
                  <a:lnTo>
                    <a:pt x="371" y="1229399"/>
                  </a:lnTo>
                  <a:lnTo>
                    <a:pt x="375" y="1221416"/>
                  </a:lnTo>
                  <a:lnTo>
                    <a:pt x="379" y="1213433"/>
                  </a:lnTo>
                  <a:lnTo>
                    <a:pt x="384" y="1205450"/>
                  </a:lnTo>
                  <a:lnTo>
                    <a:pt x="389" y="1197467"/>
                  </a:lnTo>
                  <a:lnTo>
                    <a:pt x="394" y="1189483"/>
                  </a:lnTo>
                  <a:lnTo>
                    <a:pt x="400" y="1181500"/>
                  </a:lnTo>
                  <a:lnTo>
                    <a:pt x="405" y="1173517"/>
                  </a:lnTo>
                  <a:lnTo>
                    <a:pt x="412" y="1165534"/>
                  </a:lnTo>
                  <a:lnTo>
                    <a:pt x="419" y="1157551"/>
                  </a:lnTo>
                  <a:lnTo>
                    <a:pt x="426" y="1149568"/>
                  </a:lnTo>
                  <a:lnTo>
                    <a:pt x="434" y="1141585"/>
                  </a:lnTo>
                  <a:lnTo>
                    <a:pt x="441" y="1133602"/>
                  </a:lnTo>
                  <a:lnTo>
                    <a:pt x="450" y="1125618"/>
                  </a:lnTo>
                  <a:lnTo>
                    <a:pt x="458" y="1117635"/>
                  </a:lnTo>
                  <a:lnTo>
                    <a:pt x="467" y="1109652"/>
                  </a:lnTo>
                  <a:lnTo>
                    <a:pt x="477" y="1101669"/>
                  </a:lnTo>
                  <a:lnTo>
                    <a:pt x="486" y="1093686"/>
                  </a:lnTo>
                  <a:lnTo>
                    <a:pt x="496" y="1085703"/>
                  </a:lnTo>
                  <a:lnTo>
                    <a:pt x="507" y="1077720"/>
                  </a:lnTo>
                  <a:lnTo>
                    <a:pt x="517" y="1069737"/>
                  </a:lnTo>
                  <a:lnTo>
                    <a:pt x="528" y="1061754"/>
                  </a:lnTo>
                  <a:lnTo>
                    <a:pt x="539" y="1053770"/>
                  </a:lnTo>
                  <a:lnTo>
                    <a:pt x="551" y="1045787"/>
                  </a:lnTo>
                  <a:lnTo>
                    <a:pt x="562" y="1037804"/>
                  </a:lnTo>
                  <a:lnTo>
                    <a:pt x="574" y="1029821"/>
                  </a:lnTo>
                  <a:lnTo>
                    <a:pt x="587" y="1021838"/>
                  </a:lnTo>
                  <a:lnTo>
                    <a:pt x="599" y="1013855"/>
                  </a:lnTo>
                  <a:lnTo>
                    <a:pt x="612" y="1005872"/>
                  </a:lnTo>
                  <a:lnTo>
                    <a:pt x="624" y="997889"/>
                  </a:lnTo>
                  <a:lnTo>
                    <a:pt x="638" y="989906"/>
                  </a:lnTo>
                  <a:lnTo>
                    <a:pt x="651" y="981922"/>
                  </a:lnTo>
                  <a:lnTo>
                    <a:pt x="664" y="973939"/>
                  </a:lnTo>
                  <a:lnTo>
                    <a:pt x="678" y="965956"/>
                  </a:lnTo>
                  <a:lnTo>
                    <a:pt x="691" y="957973"/>
                  </a:lnTo>
                  <a:lnTo>
                    <a:pt x="705" y="949990"/>
                  </a:lnTo>
                  <a:lnTo>
                    <a:pt x="719" y="942007"/>
                  </a:lnTo>
                  <a:lnTo>
                    <a:pt x="733" y="934024"/>
                  </a:lnTo>
                  <a:lnTo>
                    <a:pt x="748" y="926041"/>
                  </a:lnTo>
                  <a:lnTo>
                    <a:pt x="762" y="918058"/>
                  </a:lnTo>
                  <a:lnTo>
                    <a:pt x="776" y="910074"/>
                  </a:lnTo>
                  <a:lnTo>
                    <a:pt x="791" y="902091"/>
                  </a:lnTo>
                  <a:lnTo>
                    <a:pt x="805" y="894108"/>
                  </a:lnTo>
                  <a:lnTo>
                    <a:pt x="820" y="886125"/>
                  </a:lnTo>
                  <a:lnTo>
                    <a:pt x="834" y="878142"/>
                  </a:lnTo>
                  <a:lnTo>
                    <a:pt x="849" y="870159"/>
                  </a:lnTo>
                  <a:lnTo>
                    <a:pt x="864" y="862176"/>
                  </a:lnTo>
                  <a:lnTo>
                    <a:pt x="878" y="854193"/>
                  </a:lnTo>
                  <a:lnTo>
                    <a:pt x="893" y="846210"/>
                  </a:lnTo>
                  <a:lnTo>
                    <a:pt x="907" y="838226"/>
                  </a:lnTo>
                  <a:lnTo>
                    <a:pt x="922" y="830243"/>
                  </a:lnTo>
                  <a:lnTo>
                    <a:pt x="936" y="822260"/>
                  </a:lnTo>
                  <a:lnTo>
                    <a:pt x="951" y="814277"/>
                  </a:lnTo>
                  <a:lnTo>
                    <a:pt x="965" y="806294"/>
                  </a:lnTo>
                  <a:lnTo>
                    <a:pt x="979" y="798311"/>
                  </a:lnTo>
                  <a:lnTo>
                    <a:pt x="993" y="790328"/>
                  </a:lnTo>
                  <a:lnTo>
                    <a:pt x="1008" y="782345"/>
                  </a:lnTo>
                  <a:lnTo>
                    <a:pt x="1022" y="774361"/>
                  </a:lnTo>
                  <a:lnTo>
                    <a:pt x="1035" y="766378"/>
                  </a:lnTo>
                  <a:lnTo>
                    <a:pt x="1049" y="758395"/>
                  </a:lnTo>
                  <a:lnTo>
                    <a:pt x="1063" y="750412"/>
                  </a:lnTo>
                  <a:lnTo>
                    <a:pt x="1076" y="742429"/>
                  </a:lnTo>
                  <a:lnTo>
                    <a:pt x="1090" y="734446"/>
                  </a:lnTo>
                  <a:lnTo>
                    <a:pt x="1103" y="726463"/>
                  </a:lnTo>
                  <a:lnTo>
                    <a:pt x="1116" y="718480"/>
                  </a:lnTo>
                  <a:lnTo>
                    <a:pt x="1129" y="710497"/>
                  </a:lnTo>
                  <a:lnTo>
                    <a:pt x="1142" y="702513"/>
                  </a:lnTo>
                  <a:lnTo>
                    <a:pt x="1154" y="694530"/>
                  </a:lnTo>
                  <a:lnTo>
                    <a:pt x="1167" y="686547"/>
                  </a:lnTo>
                  <a:lnTo>
                    <a:pt x="1179" y="678564"/>
                  </a:lnTo>
                  <a:lnTo>
                    <a:pt x="1191" y="670581"/>
                  </a:lnTo>
                  <a:lnTo>
                    <a:pt x="1203" y="662598"/>
                  </a:lnTo>
                  <a:lnTo>
                    <a:pt x="1214" y="654615"/>
                  </a:lnTo>
                  <a:lnTo>
                    <a:pt x="1226" y="646632"/>
                  </a:lnTo>
                  <a:lnTo>
                    <a:pt x="1237" y="638649"/>
                  </a:lnTo>
                  <a:lnTo>
                    <a:pt x="1248" y="630665"/>
                  </a:lnTo>
                  <a:lnTo>
                    <a:pt x="1259" y="622682"/>
                  </a:lnTo>
                  <a:lnTo>
                    <a:pt x="1269" y="614699"/>
                  </a:lnTo>
                  <a:lnTo>
                    <a:pt x="1280" y="606716"/>
                  </a:lnTo>
                  <a:lnTo>
                    <a:pt x="1290" y="598733"/>
                  </a:lnTo>
                  <a:lnTo>
                    <a:pt x="1300" y="590750"/>
                  </a:lnTo>
                  <a:lnTo>
                    <a:pt x="1309" y="582767"/>
                  </a:lnTo>
                  <a:lnTo>
                    <a:pt x="1319" y="574784"/>
                  </a:lnTo>
                  <a:lnTo>
                    <a:pt x="1328" y="566801"/>
                  </a:lnTo>
                  <a:lnTo>
                    <a:pt x="1337" y="558817"/>
                  </a:lnTo>
                  <a:lnTo>
                    <a:pt x="1346" y="550834"/>
                  </a:lnTo>
                  <a:lnTo>
                    <a:pt x="1355" y="542851"/>
                  </a:lnTo>
                  <a:lnTo>
                    <a:pt x="1363" y="534868"/>
                  </a:lnTo>
                  <a:lnTo>
                    <a:pt x="1372" y="526885"/>
                  </a:lnTo>
                  <a:lnTo>
                    <a:pt x="1380" y="518902"/>
                  </a:lnTo>
                  <a:lnTo>
                    <a:pt x="1387" y="510919"/>
                  </a:lnTo>
                  <a:lnTo>
                    <a:pt x="1395" y="502936"/>
                  </a:lnTo>
                  <a:lnTo>
                    <a:pt x="1402" y="494953"/>
                  </a:lnTo>
                  <a:lnTo>
                    <a:pt x="1410" y="486969"/>
                  </a:lnTo>
                  <a:lnTo>
                    <a:pt x="1417" y="478986"/>
                  </a:lnTo>
                  <a:lnTo>
                    <a:pt x="1423" y="471003"/>
                  </a:lnTo>
                  <a:lnTo>
                    <a:pt x="1430" y="463020"/>
                  </a:lnTo>
                  <a:lnTo>
                    <a:pt x="1436" y="455037"/>
                  </a:lnTo>
                  <a:lnTo>
                    <a:pt x="1442" y="447054"/>
                  </a:lnTo>
                  <a:lnTo>
                    <a:pt x="1448" y="439071"/>
                  </a:lnTo>
                  <a:lnTo>
                    <a:pt x="1454" y="431088"/>
                  </a:lnTo>
                  <a:lnTo>
                    <a:pt x="1460" y="423105"/>
                  </a:lnTo>
                  <a:lnTo>
                    <a:pt x="1465" y="415121"/>
                  </a:lnTo>
                  <a:lnTo>
                    <a:pt x="1470" y="407138"/>
                  </a:lnTo>
                  <a:lnTo>
                    <a:pt x="1476" y="399155"/>
                  </a:lnTo>
                  <a:lnTo>
                    <a:pt x="1480" y="391172"/>
                  </a:lnTo>
                  <a:lnTo>
                    <a:pt x="1485" y="383189"/>
                  </a:lnTo>
                  <a:lnTo>
                    <a:pt x="1490" y="375206"/>
                  </a:lnTo>
                  <a:lnTo>
                    <a:pt x="1494" y="367223"/>
                  </a:lnTo>
                  <a:lnTo>
                    <a:pt x="1498" y="359240"/>
                  </a:lnTo>
                  <a:lnTo>
                    <a:pt x="1502" y="351256"/>
                  </a:lnTo>
                  <a:lnTo>
                    <a:pt x="1506" y="343273"/>
                  </a:lnTo>
                  <a:lnTo>
                    <a:pt x="1510" y="335290"/>
                  </a:lnTo>
                  <a:lnTo>
                    <a:pt x="1514" y="327307"/>
                  </a:lnTo>
                  <a:lnTo>
                    <a:pt x="1517" y="319324"/>
                  </a:lnTo>
                  <a:lnTo>
                    <a:pt x="1521" y="311341"/>
                  </a:lnTo>
                  <a:lnTo>
                    <a:pt x="1524" y="303358"/>
                  </a:lnTo>
                  <a:lnTo>
                    <a:pt x="1527" y="295375"/>
                  </a:lnTo>
                  <a:lnTo>
                    <a:pt x="1530" y="287392"/>
                  </a:lnTo>
                  <a:lnTo>
                    <a:pt x="1533" y="279408"/>
                  </a:lnTo>
                  <a:lnTo>
                    <a:pt x="1536" y="271425"/>
                  </a:lnTo>
                  <a:lnTo>
                    <a:pt x="1538" y="263442"/>
                  </a:lnTo>
                  <a:lnTo>
                    <a:pt x="1541" y="255459"/>
                  </a:lnTo>
                  <a:lnTo>
                    <a:pt x="1543" y="247476"/>
                  </a:lnTo>
                  <a:lnTo>
                    <a:pt x="1545" y="239493"/>
                  </a:lnTo>
                  <a:lnTo>
                    <a:pt x="1548" y="231510"/>
                  </a:lnTo>
                  <a:lnTo>
                    <a:pt x="1550" y="223527"/>
                  </a:lnTo>
                  <a:lnTo>
                    <a:pt x="1552" y="215544"/>
                  </a:lnTo>
                  <a:lnTo>
                    <a:pt x="1554" y="207560"/>
                  </a:lnTo>
                  <a:lnTo>
                    <a:pt x="1556" y="199577"/>
                  </a:lnTo>
                  <a:lnTo>
                    <a:pt x="1557" y="191594"/>
                  </a:lnTo>
                  <a:lnTo>
                    <a:pt x="1559" y="183611"/>
                  </a:lnTo>
                  <a:lnTo>
                    <a:pt x="1561" y="175628"/>
                  </a:lnTo>
                  <a:lnTo>
                    <a:pt x="1562" y="167645"/>
                  </a:lnTo>
                  <a:lnTo>
                    <a:pt x="1563" y="159662"/>
                  </a:lnTo>
                  <a:lnTo>
                    <a:pt x="1565" y="151679"/>
                  </a:lnTo>
                  <a:lnTo>
                    <a:pt x="1566" y="143696"/>
                  </a:lnTo>
                  <a:lnTo>
                    <a:pt x="1567" y="135712"/>
                  </a:lnTo>
                  <a:lnTo>
                    <a:pt x="1569" y="127729"/>
                  </a:lnTo>
                  <a:lnTo>
                    <a:pt x="1570" y="119746"/>
                  </a:lnTo>
                  <a:lnTo>
                    <a:pt x="1571" y="111763"/>
                  </a:lnTo>
                  <a:lnTo>
                    <a:pt x="1572" y="103780"/>
                  </a:lnTo>
                  <a:lnTo>
                    <a:pt x="1573" y="95797"/>
                  </a:lnTo>
                  <a:lnTo>
                    <a:pt x="1574" y="87814"/>
                  </a:lnTo>
                  <a:lnTo>
                    <a:pt x="1574" y="79831"/>
                  </a:lnTo>
                  <a:lnTo>
                    <a:pt x="1575" y="71848"/>
                  </a:lnTo>
                  <a:lnTo>
                    <a:pt x="1576" y="63864"/>
                  </a:lnTo>
                  <a:lnTo>
                    <a:pt x="1577" y="55881"/>
                  </a:lnTo>
                  <a:lnTo>
                    <a:pt x="1577" y="47898"/>
                  </a:lnTo>
                  <a:lnTo>
                    <a:pt x="1578" y="39915"/>
                  </a:lnTo>
                  <a:lnTo>
                    <a:pt x="1579" y="31932"/>
                  </a:lnTo>
                  <a:lnTo>
                    <a:pt x="1579" y="23949"/>
                  </a:lnTo>
                  <a:lnTo>
                    <a:pt x="1580" y="15966"/>
                  </a:lnTo>
                  <a:lnTo>
                    <a:pt x="1580" y="7983"/>
                  </a:lnTo>
                  <a:lnTo>
                    <a:pt x="1595" y="0"/>
                  </a:lnTo>
                  <a:lnTo>
                    <a:pt x="1596" y="7983"/>
                  </a:lnTo>
                  <a:lnTo>
                    <a:pt x="1596" y="15966"/>
                  </a:lnTo>
                  <a:lnTo>
                    <a:pt x="1597" y="23949"/>
                  </a:lnTo>
                  <a:lnTo>
                    <a:pt x="1597" y="31932"/>
                  </a:lnTo>
                  <a:lnTo>
                    <a:pt x="1598" y="39915"/>
                  </a:lnTo>
                  <a:lnTo>
                    <a:pt x="1598" y="47898"/>
                  </a:lnTo>
                  <a:lnTo>
                    <a:pt x="1599" y="55881"/>
                  </a:lnTo>
                  <a:lnTo>
                    <a:pt x="1600" y="63864"/>
                  </a:lnTo>
                  <a:lnTo>
                    <a:pt x="1601" y="71848"/>
                  </a:lnTo>
                  <a:lnTo>
                    <a:pt x="1601" y="79831"/>
                  </a:lnTo>
                  <a:lnTo>
                    <a:pt x="1602" y="87814"/>
                  </a:lnTo>
                  <a:lnTo>
                    <a:pt x="1603" y="95797"/>
                  </a:lnTo>
                  <a:lnTo>
                    <a:pt x="1604" y="103780"/>
                  </a:lnTo>
                  <a:lnTo>
                    <a:pt x="1605" y="111763"/>
                  </a:lnTo>
                  <a:lnTo>
                    <a:pt x="1606" y="119746"/>
                  </a:lnTo>
                  <a:lnTo>
                    <a:pt x="1607" y="127729"/>
                  </a:lnTo>
                  <a:lnTo>
                    <a:pt x="1608" y="135712"/>
                  </a:lnTo>
                  <a:lnTo>
                    <a:pt x="1610" y="143696"/>
                  </a:lnTo>
                  <a:lnTo>
                    <a:pt x="1611" y="151679"/>
                  </a:lnTo>
                  <a:lnTo>
                    <a:pt x="1612" y="159662"/>
                  </a:lnTo>
                  <a:lnTo>
                    <a:pt x="1614" y="167645"/>
                  </a:lnTo>
                  <a:lnTo>
                    <a:pt x="1615" y="175628"/>
                  </a:lnTo>
                  <a:lnTo>
                    <a:pt x="1617" y="183611"/>
                  </a:lnTo>
                  <a:lnTo>
                    <a:pt x="1619" y="191594"/>
                  </a:lnTo>
                  <a:lnTo>
                    <a:pt x="1620" y="199577"/>
                  </a:lnTo>
                  <a:lnTo>
                    <a:pt x="1622" y="207560"/>
                  </a:lnTo>
                  <a:lnTo>
                    <a:pt x="1624" y="215544"/>
                  </a:lnTo>
                  <a:lnTo>
                    <a:pt x="1626" y="223527"/>
                  </a:lnTo>
                  <a:lnTo>
                    <a:pt x="1628" y="231510"/>
                  </a:lnTo>
                  <a:lnTo>
                    <a:pt x="1630" y="239493"/>
                  </a:lnTo>
                  <a:lnTo>
                    <a:pt x="1633" y="247476"/>
                  </a:lnTo>
                  <a:lnTo>
                    <a:pt x="1635" y="255459"/>
                  </a:lnTo>
                  <a:lnTo>
                    <a:pt x="1638" y="263442"/>
                  </a:lnTo>
                  <a:lnTo>
                    <a:pt x="1640" y="271425"/>
                  </a:lnTo>
                  <a:lnTo>
                    <a:pt x="1643" y="279408"/>
                  </a:lnTo>
                  <a:lnTo>
                    <a:pt x="1646" y="287392"/>
                  </a:lnTo>
                  <a:lnTo>
                    <a:pt x="1649" y="295375"/>
                  </a:lnTo>
                  <a:lnTo>
                    <a:pt x="1652" y="303358"/>
                  </a:lnTo>
                  <a:lnTo>
                    <a:pt x="1655" y="311341"/>
                  </a:lnTo>
                  <a:lnTo>
                    <a:pt x="1659" y="319324"/>
                  </a:lnTo>
                  <a:lnTo>
                    <a:pt x="1662" y="327307"/>
                  </a:lnTo>
                  <a:lnTo>
                    <a:pt x="1666" y="335290"/>
                  </a:lnTo>
                  <a:lnTo>
                    <a:pt x="1669" y="343273"/>
                  </a:lnTo>
                  <a:lnTo>
                    <a:pt x="1673" y="351256"/>
                  </a:lnTo>
                  <a:lnTo>
                    <a:pt x="1677" y="359240"/>
                  </a:lnTo>
                  <a:lnTo>
                    <a:pt x="1682" y="367223"/>
                  </a:lnTo>
                  <a:lnTo>
                    <a:pt x="1686" y="375206"/>
                  </a:lnTo>
                  <a:lnTo>
                    <a:pt x="1691" y="383189"/>
                  </a:lnTo>
                  <a:lnTo>
                    <a:pt x="1695" y="391172"/>
                  </a:lnTo>
                  <a:lnTo>
                    <a:pt x="1700" y="399155"/>
                  </a:lnTo>
                  <a:lnTo>
                    <a:pt x="1705" y="407138"/>
                  </a:lnTo>
                  <a:lnTo>
                    <a:pt x="1711" y="415121"/>
                  </a:lnTo>
                  <a:lnTo>
                    <a:pt x="1716" y="423105"/>
                  </a:lnTo>
                  <a:lnTo>
                    <a:pt x="1722" y="431088"/>
                  </a:lnTo>
                  <a:lnTo>
                    <a:pt x="1727" y="439071"/>
                  </a:lnTo>
                  <a:lnTo>
                    <a:pt x="1733" y="447054"/>
                  </a:lnTo>
                  <a:lnTo>
                    <a:pt x="1740" y="455037"/>
                  </a:lnTo>
                  <a:lnTo>
                    <a:pt x="1746" y="463020"/>
                  </a:lnTo>
                  <a:lnTo>
                    <a:pt x="1753" y="471003"/>
                  </a:lnTo>
                  <a:lnTo>
                    <a:pt x="1759" y="478986"/>
                  </a:lnTo>
                  <a:lnTo>
                    <a:pt x="1766" y="486969"/>
                  </a:lnTo>
                  <a:lnTo>
                    <a:pt x="1773" y="494953"/>
                  </a:lnTo>
                  <a:lnTo>
                    <a:pt x="1781" y="502936"/>
                  </a:lnTo>
                  <a:lnTo>
                    <a:pt x="1788" y="510919"/>
                  </a:lnTo>
                  <a:lnTo>
                    <a:pt x="1796" y="518902"/>
                  </a:lnTo>
                  <a:lnTo>
                    <a:pt x="1804" y="526885"/>
                  </a:lnTo>
                  <a:lnTo>
                    <a:pt x="1812" y="534868"/>
                  </a:lnTo>
                  <a:lnTo>
                    <a:pt x="1821" y="542851"/>
                  </a:lnTo>
                  <a:lnTo>
                    <a:pt x="1830" y="550834"/>
                  </a:lnTo>
                  <a:lnTo>
                    <a:pt x="1838" y="558817"/>
                  </a:lnTo>
                  <a:lnTo>
                    <a:pt x="1848" y="566801"/>
                  </a:lnTo>
                  <a:lnTo>
                    <a:pt x="1857" y="574784"/>
                  </a:lnTo>
                  <a:lnTo>
                    <a:pt x="1866" y="582767"/>
                  </a:lnTo>
                  <a:lnTo>
                    <a:pt x="1876" y="590750"/>
                  </a:lnTo>
                  <a:lnTo>
                    <a:pt x="1886" y="598733"/>
                  </a:lnTo>
                  <a:lnTo>
                    <a:pt x="1896" y="606716"/>
                  </a:lnTo>
                  <a:lnTo>
                    <a:pt x="1907" y="614699"/>
                  </a:lnTo>
                  <a:lnTo>
                    <a:pt x="1917" y="622682"/>
                  </a:lnTo>
                  <a:lnTo>
                    <a:pt x="1928" y="630665"/>
                  </a:lnTo>
                  <a:lnTo>
                    <a:pt x="1939" y="638649"/>
                  </a:lnTo>
                  <a:lnTo>
                    <a:pt x="1950" y="646632"/>
                  </a:lnTo>
                  <a:lnTo>
                    <a:pt x="1962" y="654615"/>
                  </a:lnTo>
                  <a:lnTo>
                    <a:pt x="1973" y="662598"/>
                  </a:lnTo>
                  <a:lnTo>
                    <a:pt x="1985" y="670581"/>
                  </a:lnTo>
                  <a:lnTo>
                    <a:pt x="1997" y="678564"/>
                  </a:lnTo>
                  <a:lnTo>
                    <a:pt x="2009" y="686547"/>
                  </a:lnTo>
                  <a:lnTo>
                    <a:pt x="2022" y="694530"/>
                  </a:lnTo>
                  <a:lnTo>
                    <a:pt x="2034" y="702513"/>
                  </a:lnTo>
                  <a:lnTo>
                    <a:pt x="2047" y="710497"/>
                  </a:lnTo>
                  <a:lnTo>
                    <a:pt x="2060" y="718480"/>
                  </a:lnTo>
                  <a:lnTo>
                    <a:pt x="2073" y="726463"/>
                  </a:lnTo>
                  <a:lnTo>
                    <a:pt x="2086" y="734446"/>
                  </a:lnTo>
                  <a:lnTo>
                    <a:pt x="2099" y="742429"/>
                  </a:lnTo>
                  <a:lnTo>
                    <a:pt x="2113" y="750412"/>
                  </a:lnTo>
                  <a:lnTo>
                    <a:pt x="2127" y="758395"/>
                  </a:lnTo>
                  <a:lnTo>
                    <a:pt x="2140" y="766378"/>
                  </a:lnTo>
                  <a:lnTo>
                    <a:pt x="2154" y="774361"/>
                  </a:lnTo>
                  <a:lnTo>
                    <a:pt x="2168" y="782345"/>
                  </a:lnTo>
                  <a:lnTo>
                    <a:pt x="2182" y="790328"/>
                  </a:lnTo>
                  <a:lnTo>
                    <a:pt x="2197" y="798311"/>
                  </a:lnTo>
                  <a:lnTo>
                    <a:pt x="2211" y="806294"/>
                  </a:lnTo>
                  <a:lnTo>
                    <a:pt x="2225" y="814277"/>
                  </a:lnTo>
                  <a:lnTo>
                    <a:pt x="2240" y="822260"/>
                  </a:lnTo>
                  <a:lnTo>
                    <a:pt x="2254" y="830243"/>
                  </a:lnTo>
                  <a:lnTo>
                    <a:pt x="2269" y="838226"/>
                  </a:lnTo>
                  <a:lnTo>
                    <a:pt x="2283" y="846210"/>
                  </a:lnTo>
                  <a:lnTo>
                    <a:pt x="2298" y="854193"/>
                  </a:lnTo>
                  <a:lnTo>
                    <a:pt x="2312" y="862176"/>
                  </a:lnTo>
                  <a:lnTo>
                    <a:pt x="2327" y="870159"/>
                  </a:lnTo>
                  <a:lnTo>
                    <a:pt x="2341" y="878142"/>
                  </a:lnTo>
                  <a:lnTo>
                    <a:pt x="2356" y="886125"/>
                  </a:lnTo>
                  <a:lnTo>
                    <a:pt x="2371" y="894108"/>
                  </a:lnTo>
                  <a:lnTo>
                    <a:pt x="2385" y="902091"/>
                  </a:lnTo>
                  <a:lnTo>
                    <a:pt x="2400" y="910074"/>
                  </a:lnTo>
                  <a:lnTo>
                    <a:pt x="2414" y="918058"/>
                  </a:lnTo>
                  <a:lnTo>
                    <a:pt x="2428" y="926041"/>
                  </a:lnTo>
                  <a:lnTo>
                    <a:pt x="2442" y="934024"/>
                  </a:lnTo>
                  <a:lnTo>
                    <a:pt x="2456" y="942007"/>
                  </a:lnTo>
                  <a:lnTo>
                    <a:pt x="2471" y="949990"/>
                  </a:lnTo>
                  <a:lnTo>
                    <a:pt x="2484" y="957973"/>
                  </a:lnTo>
                  <a:lnTo>
                    <a:pt x="2498" y="965956"/>
                  </a:lnTo>
                  <a:lnTo>
                    <a:pt x="2512" y="973939"/>
                  </a:lnTo>
                  <a:lnTo>
                    <a:pt x="2525" y="981922"/>
                  </a:lnTo>
                  <a:lnTo>
                    <a:pt x="2538" y="989906"/>
                  </a:lnTo>
                  <a:lnTo>
                    <a:pt x="2551" y="997889"/>
                  </a:lnTo>
                  <a:lnTo>
                    <a:pt x="2564" y="1005872"/>
                  </a:lnTo>
                  <a:lnTo>
                    <a:pt x="2577" y="1013855"/>
                  </a:lnTo>
                  <a:lnTo>
                    <a:pt x="2589" y="1021838"/>
                  </a:lnTo>
                  <a:lnTo>
                    <a:pt x="2601" y="1029821"/>
                  </a:lnTo>
                  <a:lnTo>
                    <a:pt x="2613" y="1037804"/>
                  </a:lnTo>
                  <a:lnTo>
                    <a:pt x="2625" y="1045787"/>
                  </a:lnTo>
                  <a:lnTo>
                    <a:pt x="2637" y="1053770"/>
                  </a:lnTo>
                  <a:lnTo>
                    <a:pt x="2648" y="1061754"/>
                  </a:lnTo>
                  <a:lnTo>
                    <a:pt x="2659" y="1069737"/>
                  </a:lnTo>
                  <a:lnTo>
                    <a:pt x="2669" y="1077720"/>
                  </a:lnTo>
                  <a:lnTo>
                    <a:pt x="2679" y="1085703"/>
                  </a:lnTo>
                  <a:lnTo>
                    <a:pt x="2689" y="1093686"/>
                  </a:lnTo>
                  <a:lnTo>
                    <a:pt x="2699" y="1101669"/>
                  </a:lnTo>
                  <a:lnTo>
                    <a:pt x="2708" y="1109652"/>
                  </a:lnTo>
                  <a:lnTo>
                    <a:pt x="2717" y="1117635"/>
                  </a:lnTo>
                  <a:lnTo>
                    <a:pt x="2726" y="1125618"/>
                  </a:lnTo>
                  <a:lnTo>
                    <a:pt x="2734" y="1133602"/>
                  </a:lnTo>
                  <a:lnTo>
                    <a:pt x="2742" y="1141585"/>
                  </a:lnTo>
                  <a:lnTo>
                    <a:pt x="2750" y="1149568"/>
                  </a:lnTo>
                  <a:lnTo>
                    <a:pt x="2757" y="1157551"/>
                  </a:lnTo>
                  <a:lnTo>
                    <a:pt x="2764" y="1165534"/>
                  </a:lnTo>
                  <a:lnTo>
                    <a:pt x="2770" y="1173517"/>
                  </a:lnTo>
                  <a:lnTo>
                    <a:pt x="2776" y="1181500"/>
                  </a:lnTo>
                  <a:lnTo>
                    <a:pt x="2782" y="1189483"/>
                  </a:lnTo>
                  <a:lnTo>
                    <a:pt x="2787" y="1197467"/>
                  </a:lnTo>
                  <a:lnTo>
                    <a:pt x="2792" y="1205450"/>
                  </a:lnTo>
                  <a:lnTo>
                    <a:pt x="2797" y="1213433"/>
                  </a:lnTo>
                  <a:lnTo>
                    <a:pt x="2801" y="1221416"/>
                  </a:lnTo>
                  <a:lnTo>
                    <a:pt x="2805" y="1229399"/>
                  </a:lnTo>
                  <a:lnTo>
                    <a:pt x="2808" y="1237382"/>
                  </a:lnTo>
                  <a:lnTo>
                    <a:pt x="2811" y="1245365"/>
                  </a:lnTo>
                  <a:lnTo>
                    <a:pt x="2813" y="1253348"/>
                  </a:lnTo>
                  <a:lnTo>
                    <a:pt x="2815" y="1261331"/>
                  </a:lnTo>
                  <a:lnTo>
                    <a:pt x="2817" y="1269315"/>
                  </a:lnTo>
                  <a:lnTo>
                    <a:pt x="2818" y="1277298"/>
                  </a:lnTo>
                  <a:lnTo>
                    <a:pt x="2819" y="1285281"/>
                  </a:lnTo>
                  <a:lnTo>
                    <a:pt x="2820" y="1293264"/>
                  </a:lnTo>
                  <a:lnTo>
                    <a:pt x="2820" y="1301247"/>
                  </a:lnTo>
                  <a:lnTo>
                    <a:pt x="2819" y="1309230"/>
                  </a:lnTo>
                  <a:lnTo>
                    <a:pt x="2819" y="1317213"/>
                  </a:lnTo>
                  <a:lnTo>
                    <a:pt x="2818" y="1325196"/>
                  </a:lnTo>
                  <a:lnTo>
                    <a:pt x="2816" y="1333179"/>
                  </a:lnTo>
                  <a:lnTo>
                    <a:pt x="2814" y="1341163"/>
                  </a:lnTo>
                  <a:lnTo>
                    <a:pt x="2812" y="1349146"/>
                  </a:lnTo>
                  <a:lnTo>
                    <a:pt x="2810" y="1357129"/>
                  </a:lnTo>
                  <a:lnTo>
                    <a:pt x="2807" y="1365112"/>
                  </a:lnTo>
                  <a:lnTo>
                    <a:pt x="2804" y="1373095"/>
                  </a:lnTo>
                  <a:lnTo>
                    <a:pt x="2800" y="1381078"/>
                  </a:lnTo>
                  <a:lnTo>
                    <a:pt x="2796" y="1389061"/>
                  </a:lnTo>
                  <a:lnTo>
                    <a:pt x="2792" y="1397044"/>
                  </a:lnTo>
                  <a:lnTo>
                    <a:pt x="2788" y="1405027"/>
                  </a:lnTo>
                  <a:lnTo>
                    <a:pt x="2783" y="1413011"/>
                  </a:lnTo>
                  <a:lnTo>
                    <a:pt x="2778" y="1420994"/>
                  </a:lnTo>
                  <a:lnTo>
                    <a:pt x="2772" y="1428977"/>
                  </a:lnTo>
                  <a:lnTo>
                    <a:pt x="2767" y="1436960"/>
                  </a:lnTo>
                  <a:lnTo>
                    <a:pt x="2761" y="1444943"/>
                  </a:lnTo>
                  <a:lnTo>
                    <a:pt x="2754" y="1452926"/>
                  </a:lnTo>
                  <a:lnTo>
                    <a:pt x="2748" y="1460909"/>
                  </a:lnTo>
                  <a:lnTo>
                    <a:pt x="2741" y="1468892"/>
                  </a:lnTo>
                  <a:lnTo>
                    <a:pt x="2734" y="1476875"/>
                  </a:lnTo>
                  <a:lnTo>
                    <a:pt x="2727" y="1484859"/>
                  </a:lnTo>
                  <a:lnTo>
                    <a:pt x="2720" y="1492842"/>
                  </a:lnTo>
                  <a:lnTo>
                    <a:pt x="2712" y="1500825"/>
                  </a:lnTo>
                  <a:lnTo>
                    <a:pt x="2704" y="1508808"/>
                  </a:lnTo>
                  <a:lnTo>
                    <a:pt x="2697" y="1516791"/>
                  </a:lnTo>
                  <a:lnTo>
                    <a:pt x="2688" y="1524774"/>
                  </a:lnTo>
                  <a:lnTo>
                    <a:pt x="2680" y="1532757"/>
                  </a:lnTo>
                  <a:lnTo>
                    <a:pt x="2672" y="1540740"/>
                  </a:lnTo>
                  <a:lnTo>
                    <a:pt x="2663" y="1548723"/>
                  </a:lnTo>
                  <a:lnTo>
                    <a:pt x="2655" y="1556707"/>
                  </a:lnTo>
                  <a:lnTo>
                    <a:pt x="2646" y="1564690"/>
                  </a:lnTo>
                  <a:lnTo>
                    <a:pt x="2637" y="1572673"/>
                  </a:lnTo>
                  <a:lnTo>
                    <a:pt x="2628" y="1580656"/>
                  </a:lnTo>
                  <a:lnTo>
                    <a:pt x="2619" y="1588639"/>
                  </a:lnTo>
                  <a:lnTo>
                    <a:pt x="2610" y="1596622"/>
                  </a:lnTo>
                  <a:lnTo>
                    <a:pt x="2601" y="1604605"/>
                  </a:lnTo>
                  <a:lnTo>
                    <a:pt x="2592" y="1612588"/>
                  </a:lnTo>
                  <a:lnTo>
                    <a:pt x="2582" y="1620572"/>
                  </a:lnTo>
                  <a:lnTo>
                    <a:pt x="2573" y="1628555"/>
                  </a:lnTo>
                  <a:lnTo>
                    <a:pt x="2564" y="1636538"/>
                  </a:lnTo>
                  <a:lnTo>
                    <a:pt x="2554" y="1644521"/>
                  </a:lnTo>
                  <a:lnTo>
                    <a:pt x="2545" y="1652504"/>
                  </a:lnTo>
                  <a:lnTo>
                    <a:pt x="2536" y="1660487"/>
                  </a:lnTo>
                  <a:lnTo>
                    <a:pt x="2526" y="1668470"/>
                  </a:lnTo>
                  <a:lnTo>
                    <a:pt x="2517" y="1676453"/>
                  </a:lnTo>
                  <a:lnTo>
                    <a:pt x="2508" y="1684436"/>
                  </a:lnTo>
                  <a:lnTo>
                    <a:pt x="2499" y="1692420"/>
                  </a:lnTo>
                  <a:lnTo>
                    <a:pt x="2490" y="1700403"/>
                  </a:lnTo>
                  <a:lnTo>
                    <a:pt x="2481" y="1708386"/>
                  </a:lnTo>
                  <a:lnTo>
                    <a:pt x="2472" y="1716369"/>
                  </a:lnTo>
                  <a:lnTo>
                    <a:pt x="2463" y="1724352"/>
                  </a:lnTo>
                  <a:lnTo>
                    <a:pt x="2454" y="1732335"/>
                  </a:lnTo>
                  <a:lnTo>
                    <a:pt x="2445" y="1740318"/>
                  </a:lnTo>
                  <a:lnTo>
                    <a:pt x="2436" y="1748301"/>
                  </a:lnTo>
                  <a:lnTo>
                    <a:pt x="2428" y="1756284"/>
                  </a:lnTo>
                  <a:lnTo>
                    <a:pt x="2420" y="1764268"/>
                  </a:lnTo>
                  <a:lnTo>
                    <a:pt x="2411" y="1772251"/>
                  </a:lnTo>
                  <a:lnTo>
                    <a:pt x="2403" y="1780234"/>
                  </a:lnTo>
                  <a:lnTo>
                    <a:pt x="2395" y="1788217"/>
                  </a:lnTo>
                  <a:lnTo>
                    <a:pt x="2387" y="1796200"/>
                  </a:lnTo>
                  <a:lnTo>
                    <a:pt x="2379" y="1804183"/>
                  </a:lnTo>
                  <a:lnTo>
                    <a:pt x="2372" y="1812166"/>
                  </a:lnTo>
                  <a:lnTo>
                    <a:pt x="2364" y="1820149"/>
                  </a:lnTo>
                  <a:lnTo>
                    <a:pt x="2357" y="1828132"/>
                  </a:lnTo>
                  <a:lnTo>
                    <a:pt x="2350" y="1836116"/>
                  </a:lnTo>
                  <a:lnTo>
                    <a:pt x="2343" y="1844099"/>
                  </a:lnTo>
                  <a:lnTo>
                    <a:pt x="2336" y="1852082"/>
                  </a:lnTo>
                  <a:lnTo>
                    <a:pt x="2330" y="1860065"/>
                  </a:lnTo>
                  <a:lnTo>
                    <a:pt x="2323" y="1868048"/>
                  </a:lnTo>
                  <a:lnTo>
                    <a:pt x="2317" y="1876031"/>
                  </a:lnTo>
                  <a:lnTo>
                    <a:pt x="2311" y="1884014"/>
                  </a:lnTo>
                  <a:lnTo>
                    <a:pt x="2306" y="1891997"/>
                  </a:lnTo>
                  <a:lnTo>
                    <a:pt x="2300" y="1899980"/>
                  </a:lnTo>
                  <a:lnTo>
                    <a:pt x="2295" y="1907964"/>
                  </a:lnTo>
                  <a:lnTo>
                    <a:pt x="2290" y="1915947"/>
                  </a:lnTo>
                  <a:lnTo>
                    <a:pt x="2285" y="1923930"/>
                  </a:lnTo>
                  <a:lnTo>
                    <a:pt x="2280" y="1931913"/>
                  </a:lnTo>
                  <a:lnTo>
                    <a:pt x="2276" y="1939896"/>
                  </a:lnTo>
                  <a:lnTo>
                    <a:pt x="2271" y="1947879"/>
                  </a:lnTo>
                  <a:lnTo>
                    <a:pt x="2268" y="1955862"/>
                  </a:lnTo>
                  <a:lnTo>
                    <a:pt x="2264" y="1963845"/>
                  </a:lnTo>
                  <a:lnTo>
                    <a:pt x="2260" y="1971828"/>
                  </a:lnTo>
                  <a:lnTo>
                    <a:pt x="2257" y="1979812"/>
                  </a:lnTo>
                  <a:lnTo>
                    <a:pt x="2254" y="1987795"/>
                  </a:lnTo>
                  <a:lnTo>
                    <a:pt x="2252" y="1995778"/>
                  </a:lnTo>
                  <a:lnTo>
                    <a:pt x="2249" y="2003761"/>
                  </a:lnTo>
                  <a:lnTo>
                    <a:pt x="2247" y="2011744"/>
                  </a:lnTo>
                  <a:lnTo>
                    <a:pt x="2245" y="2019727"/>
                  </a:lnTo>
                  <a:lnTo>
                    <a:pt x="2244" y="2027710"/>
                  </a:lnTo>
                  <a:lnTo>
                    <a:pt x="2242" y="2035693"/>
                  </a:lnTo>
                  <a:lnTo>
                    <a:pt x="2241" y="2043677"/>
                  </a:lnTo>
                  <a:lnTo>
                    <a:pt x="2241" y="2051660"/>
                  </a:lnTo>
                  <a:lnTo>
                    <a:pt x="2240" y="2059643"/>
                  </a:lnTo>
                  <a:lnTo>
                    <a:pt x="2240" y="2067626"/>
                  </a:lnTo>
                  <a:lnTo>
                    <a:pt x="2240" y="2075609"/>
                  </a:lnTo>
                  <a:lnTo>
                    <a:pt x="2241" y="2083592"/>
                  </a:lnTo>
                  <a:lnTo>
                    <a:pt x="2241" y="2091575"/>
                  </a:lnTo>
                  <a:lnTo>
                    <a:pt x="2242" y="2099558"/>
                  </a:lnTo>
                  <a:lnTo>
                    <a:pt x="2244" y="2107541"/>
                  </a:lnTo>
                  <a:lnTo>
                    <a:pt x="2245" y="2115525"/>
                  </a:lnTo>
                  <a:lnTo>
                    <a:pt x="2247" y="2123508"/>
                  </a:lnTo>
                  <a:lnTo>
                    <a:pt x="2250" y="2131491"/>
                  </a:lnTo>
                  <a:lnTo>
                    <a:pt x="2252" y="2139474"/>
                  </a:lnTo>
                  <a:lnTo>
                    <a:pt x="2255" y="2147457"/>
                  </a:lnTo>
                  <a:lnTo>
                    <a:pt x="2258" y="2155440"/>
                  </a:lnTo>
                  <a:lnTo>
                    <a:pt x="2262" y="2163423"/>
                  </a:lnTo>
                  <a:lnTo>
                    <a:pt x="2266" y="2171406"/>
                  </a:lnTo>
                  <a:lnTo>
                    <a:pt x="2270" y="2179389"/>
                  </a:lnTo>
                  <a:lnTo>
                    <a:pt x="2275" y="2187373"/>
                  </a:lnTo>
                  <a:lnTo>
                    <a:pt x="2280" y="2195356"/>
                  </a:lnTo>
                  <a:lnTo>
                    <a:pt x="2285" y="2203339"/>
                  </a:lnTo>
                  <a:lnTo>
                    <a:pt x="2290" y="2211322"/>
                  </a:lnTo>
                  <a:lnTo>
                    <a:pt x="2296" y="2219305"/>
                  </a:lnTo>
                  <a:lnTo>
                    <a:pt x="2302" y="2227288"/>
                  </a:lnTo>
                  <a:lnTo>
                    <a:pt x="2309" y="2235271"/>
                  </a:lnTo>
                  <a:lnTo>
                    <a:pt x="2316" y="2243254"/>
                  </a:lnTo>
                  <a:lnTo>
                    <a:pt x="2323" y="2251237"/>
                  </a:lnTo>
                  <a:lnTo>
                    <a:pt x="2331" y="2259221"/>
                  </a:lnTo>
                  <a:lnTo>
                    <a:pt x="2339" y="2267204"/>
                  </a:lnTo>
                  <a:lnTo>
                    <a:pt x="2347" y="2275187"/>
                  </a:lnTo>
                  <a:lnTo>
                    <a:pt x="2355" y="2283170"/>
                  </a:lnTo>
                  <a:lnTo>
                    <a:pt x="2364" y="2291153"/>
                  </a:lnTo>
                  <a:lnTo>
                    <a:pt x="2373" y="2299136"/>
                  </a:lnTo>
                  <a:lnTo>
                    <a:pt x="2383" y="2307119"/>
                  </a:lnTo>
                  <a:lnTo>
                    <a:pt x="2393" y="2315102"/>
                  </a:lnTo>
                  <a:lnTo>
                    <a:pt x="2403" y="2323085"/>
                  </a:lnTo>
                  <a:lnTo>
                    <a:pt x="2413" y="2331069"/>
                  </a:lnTo>
                  <a:lnTo>
                    <a:pt x="2424" y="2339052"/>
                  </a:lnTo>
                  <a:lnTo>
                    <a:pt x="2435" y="2347035"/>
                  </a:lnTo>
                  <a:lnTo>
                    <a:pt x="2446" y="2355018"/>
                  </a:lnTo>
                  <a:lnTo>
                    <a:pt x="2458" y="2363001"/>
                  </a:lnTo>
                  <a:lnTo>
                    <a:pt x="2469" y="2370984"/>
                  </a:lnTo>
                  <a:lnTo>
                    <a:pt x="2481" y="2378967"/>
                  </a:lnTo>
                  <a:lnTo>
                    <a:pt x="2494" y="2386950"/>
                  </a:lnTo>
                  <a:lnTo>
                    <a:pt x="2506" y="2394934"/>
                  </a:lnTo>
                  <a:lnTo>
                    <a:pt x="2519" y="2402917"/>
                  </a:lnTo>
                  <a:lnTo>
                    <a:pt x="2532" y="2410900"/>
                  </a:lnTo>
                  <a:lnTo>
                    <a:pt x="2546" y="2418883"/>
                  </a:lnTo>
                  <a:lnTo>
                    <a:pt x="2559" y="2426866"/>
                  </a:lnTo>
                  <a:lnTo>
                    <a:pt x="2573" y="2434849"/>
                  </a:lnTo>
                  <a:lnTo>
                    <a:pt x="2587" y="2442832"/>
                  </a:lnTo>
                  <a:lnTo>
                    <a:pt x="2601" y="2450815"/>
                  </a:lnTo>
                  <a:lnTo>
                    <a:pt x="2615" y="2458798"/>
                  </a:lnTo>
                  <a:lnTo>
                    <a:pt x="2629" y="2466782"/>
                  </a:lnTo>
                  <a:lnTo>
                    <a:pt x="2644" y="2474765"/>
                  </a:lnTo>
                  <a:lnTo>
                    <a:pt x="2658" y="2482748"/>
                  </a:lnTo>
                  <a:lnTo>
                    <a:pt x="2673" y="2490731"/>
                  </a:lnTo>
                  <a:lnTo>
                    <a:pt x="2688" y="2498714"/>
                  </a:lnTo>
                  <a:lnTo>
                    <a:pt x="2703" y="2506697"/>
                  </a:lnTo>
                  <a:lnTo>
                    <a:pt x="2718" y="2514680"/>
                  </a:lnTo>
                  <a:lnTo>
                    <a:pt x="2733" y="2522663"/>
                  </a:lnTo>
                  <a:lnTo>
                    <a:pt x="2748" y="2530646"/>
                  </a:lnTo>
                  <a:lnTo>
                    <a:pt x="2763" y="2538630"/>
                  </a:lnTo>
                  <a:lnTo>
                    <a:pt x="2778" y="2546613"/>
                  </a:lnTo>
                  <a:lnTo>
                    <a:pt x="2793" y="2554596"/>
                  </a:lnTo>
                  <a:lnTo>
                    <a:pt x="2808" y="2562579"/>
                  </a:lnTo>
                  <a:lnTo>
                    <a:pt x="2823" y="2570562"/>
                  </a:lnTo>
                  <a:lnTo>
                    <a:pt x="2838" y="2578545"/>
                  </a:lnTo>
                  <a:lnTo>
                    <a:pt x="2852" y="2586528"/>
                  </a:lnTo>
                  <a:lnTo>
                    <a:pt x="2867" y="2594511"/>
                  </a:lnTo>
                  <a:lnTo>
                    <a:pt x="2882" y="2602494"/>
                  </a:lnTo>
                  <a:lnTo>
                    <a:pt x="2896" y="2610478"/>
                  </a:lnTo>
                  <a:lnTo>
                    <a:pt x="2910" y="2618461"/>
                  </a:lnTo>
                  <a:lnTo>
                    <a:pt x="2924" y="2626444"/>
                  </a:lnTo>
                  <a:lnTo>
                    <a:pt x="2938" y="2634427"/>
                  </a:lnTo>
                  <a:lnTo>
                    <a:pt x="2952" y="2642410"/>
                  </a:lnTo>
                  <a:lnTo>
                    <a:pt x="2965" y="2650393"/>
                  </a:lnTo>
                  <a:lnTo>
                    <a:pt x="2978" y="2658376"/>
                  </a:lnTo>
                  <a:lnTo>
                    <a:pt x="2991" y="2666359"/>
                  </a:lnTo>
                  <a:lnTo>
                    <a:pt x="3004" y="2674342"/>
                  </a:lnTo>
                  <a:lnTo>
                    <a:pt x="3016" y="2682326"/>
                  </a:lnTo>
                  <a:lnTo>
                    <a:pt x="3028" y="2690309"/>
                  </a:lnTo>
                  <a:lnTo>
                    <a:pt x="3039" y="2698292"/>
                  </a:lnTo>
                  <a:lnTo>
                    <a:pt x="3051" y="2706275"/>
                  </a:lnTo>
                  <a:lnTo>
                    <a:pt x="3061" y="2714258"/>
                  </a:lnTo>
                  <a:lnTo>
                    <a:pt x="3072" y="2722241"/>
                  </a:lnTo>
                  <a:lnTo>
                    <a:pt x="3082" y="2730224"/>
                  </a:lnTo>
                  <a:lnTo>
                    <a:pt x="3092" y="2738207"/>
                  </a:lnTo>
                  <a:lnTo>
                    <a:pt x="3101" y="2746190"/>
                  </a:lnTo>
                  <a:lnTo>
                    <a:pt x="3109" y="2754174"/>
                  </a:lnTo>
                  <a:lnTo>
                    <a:pt x="3118" y="2762157"/>
                  </a:lnTo>
                  <a:lnTo>
                    <a:pt x="3125" y="2770140"/>
                  </a:lnTo>
                  <a:lnTo>
                    <a:pt x="3133" y="2778123"/>
                  </a:lnTo>
                  <a:lnTo>
                    <a:pt x="3139" y="2786106"/>
                  </a:lnTo>
                  <a:lnTo>
                    <a:pt x="3146" y="2794089"/>
                  </a:lnTo>
                  <a:lnTo>
                    <a:pt x="3151" y="2802072"/>
                  </a:lnTo>
                  <a:lnTo>
                    <a:pt x="3156" y="2810055"/>
                  </a:lnTo>
                  <a:lnTo>
                    <a:pt x="3161" y="2818039"/>
                  </a:lnTo>
                  <a:lnTo>
                    <a:pt x="3165" y="2826022"/>
                  </a:lnTo>
                  <a:lnTo>
                    <a:pt x="3168" y="2834005"/>
                  </a:lnTo>
                  <a:lnTo>
                    <a:pt x="3171" y="2841988"/>
                  </a:lnTo>
                  <a:lnTo>
                    <a:pt x="3173" y="2849971"/>
                  </a:lnTo>
                  <a:lnTo>
                    <a:pt x="3175" y="2857954"/>
                  </a:lnTo>
                  <a:lnTo>
                    <a:pt x="3176" y="2865937"/>
                  </a:lnTo>
                  <a:lnTo>
                    <a:pt x="3176" y="2873920"/>
                  </a:lnTo>
                  <a:lnTo>
                    <a:pt x="3176" y="2881903"/>
                  </a:lnTo>
                  <a:lnTo>
                    <a:pt x="3175" y="2889887"/>
                  </a:lnTo>
                  <a:lnTo>
                    <a:pt x="3174" y="2897870"/>
                  </a:lnTo>
                  <a:lnTo>
                    <a:pt x="3172" y="2905853"/>
                  </a:lnTo>
                  <a:lnTo>
                    <a:pt x="3169" y="2913836"/>
                  </a:lnTo>
                  <a:lnTo>
                    <a:pt x="3166" y="2921819"/>
                  </a:lnTo>
                  <a:lnTo>
                    <a:pt x="3162" y="2929802"/>
                  </a:lnTo>
                  <a:lnTo>
                    <a:pt x="3158" y="2937785"/>
                  </a:lnTo>
                  <a:lnTo>
                    <a:pt x="3153" y="2945768"/>
                  </a:lnTo>
                  <a:lnTo>
                    <a:pt x="3147" y="2953751"/>
                  </a:lnTo>
                  <a:lnTo>
                    <a:pt x="3141" y="2961735"/>
                  </a:lnTo>
                  <a:lnTo>
                    <a:pt x="3134" y="2969718"/>
                  </a:lnTo>
                  <a:lnTo>
                    <a:pt x="3126" y="2977701"/>
                  </a:lnTo>
                  <a:lnTo>
                    <a:pt x="3118" y="2985684"/>
                  </a:lnTo>
                  <a:lnTo>
                    <a:pt x="3110" y="2993667"/>
                  </a:lnTo>
                  <a:lnTo>
                    <a:pt x="3100" y="3001650"/>
                  </a:lnTo>
                  <a:lnTo>
                    <a:pt x="3091" y="3009633"/>
                  </a:lnTo>
                  <a:lnTo>
                    <a:pt x="3080" y="3017616"/>
                  </a:lnTo>
                  <a:lnTo>
                    <a:pt x="3069" y="3025599"/>
                  </a:lnTo>
                  <a:lnTo>
                    <a:pt x="3058" y="3033583"/>
                  </a:lnTo>
                  <a:lnTo>
                    <a:pt x="3046" y="3041566"/>
                  </a:lnTo>
                  <a:lnTo>
                    <a:pt x="3034" y="3049549"/>
                  </a:lnTo>
                  <a:lnTo>
                    <a:pt x="3021" y="3057532"/>
                  </a:lnTo>
                  <a:lnTo>
                    <a:pt x="3007" y="3065515"/>
                  </a:lnTo>
                  <a:lnTo>
                    <a:pt x="2994" y="3073498"/>
                  </a:lnTo>
                  <a:lnTo>
                    <a:pt x="2979" y="3081481"/>
                  </a:lnTo>
                  <a:lnTo>
                    <a:pt x="2965" y="3089464"/>
                  </a:lnTo>
                  <a:lnTo>
                    <a:pt x="2950" y="3097447"/>
                  </a:lnTo>
                  <a:lnTo>
                    <a:pt x="2934" y="3105431"/>
                  </a:lnTo>
                  <a:lnTo>
                    <a:pt x="2918" y="3113414"/>
                  </a:lnTo>
                  <a:lnTo>
                    <a:pt x="2902" y="3121397"/>
                  </a:lnTo>
                  <a:lnTo>
                    <a:pt x="2885" y="3129380"/>
                  </a:lnTo>
                  <a:lnTo>
                    <a:pt x="2868" y="3137363"/>
                  </a:lnTo>
                  <a:lnTo>
                    <a:pt x="2851" y="3145346"/>
                  </a:lnTo>
                  <a:lnTo>
                    <a:pt x="2834" y="3153329"/>
                  </a:lnTo>
                  <a:lnTo>
                    <a:pt x="2816" y="3161312"/>
                  </a:lnTo>
                  <a:lnTo>
                    <a:pt x="2798" y="3169295"/>
                  </a:lnTo>
                  <a:lnTo>
                    <a:pt x="2779" y="3177279"/>
                  </a:lnTo>
                  <a:lnTo>
                    <a:pt x="2761" y="3185262"/>
                  </a:lnTo>
                  <a:lnTo>
                    <a:pt x="2742" y="3193245"/>
                  </a:lnTo>
                  <a:lnTo>
                    <a:pt x="2723" y="3201228"/>
                  </a:lnTo>
                  <a:lnTo>
                    <a:pt x="2704" y="3209211"/>
                  </a:lnTo>
                  <a:lnTo>
                    <a:pt x="2685" y="3217194"/>
                  </a:lnTo>
                  <a:lnTo>
                    <a:pt x="2666" y="3225177"/>
                  </a:lnTo>
                  <a:lnTo>
                    <a:pt x="2646" y="3233160"/>
                  </a:lnTo>
                  <a:lnTo>
                    <a:pt x="2626" y="3241144"/>
                  </a:lnTo>
                  <a:lnTo>
                    <a:pt x="2607" y="3249127"/>
                  </a:lnTo>
                  <a:lnTo>
                    <a:pt x="2587" y="3257110"/>
                  </a:lnTo>
                  <a:lnTo>
                    <a:pt x="2567" y="3265093"/>
                  </a:lnTo>
                  <a:lnTo>
                    <a:pt x="2548" y="3273076"/>
                  </a:lnTo>
                  <a:lnTo>
                    <a:pt x="2528" y="3281059"/>
                  </a:lnTo>
                  <a:lnTo>
                    <a:pt x="2508" y="3289042"/>
                  </a:lnTo>
                  <a:lnTo>
                    <a:pt x="2488" y="3297025"/>
                  </a:lnTo>
                  <a:lnTo>
                    <a:pt x="2469" y="3305008"/>
                  </a:lnTo>
                  <a:lnTo>
                    <a:pt x="2449" y="3312992"/>
                  </a:lnTo>
                  <a:lnTo>
                    <a:pt x="2429" y="3320975"/>
                  </a:lnTo>
                  <a:lnTo>
                    <a:pt x="2410" y="3328958"/>
                  </a:lnTo>
                  <a:lnTo>
                    <a:pt x="2391" y="3336941"/>
                  </a:lnTo>
                  <a:lnTo>
                    <a:pt x="2371" y="3344924"/>
                  </a:lnTo>
                  <a:lnTo>
                    <a:pt x="2352" y="3352907"/>
                  </a:lnTo>
                  <a:lnTo>
                    <a:pt x="2333" y="3360890"/>
                  </a:lnTo>
                  <a:lnTo>
                    <a:pt x="2314" y="3368873"/>
                  </a:lnTo>
                  <a:lnTo>
                    <a:pt x="2296" y="3376856"/>
                  </a:lnTo>
                  <a:lnTo>
                    <a:pt x="2277" y="3384840"/>
                  </a:lnTo>
                  <a:lnTo>
                    <a:pt x="2259" y="3392823"/>
                  </a:lnTo>
                  <a:lnTo>
                    <a:pt x="2241" y="3400806"/>
                  </a:lnTo>
                  <a:lnTo>
                    <a:pt x="2223" y="3408789"/>
                  </a:lnTo>
                  <a:lnTo>
                    <a:pt x="2205" y="3416772"/>
                  </a:lnTo>
                  <a:lnTo>
                    <a:pt x="2188" y="3424755"/>
                  </a:lnTo>
                  <a:lnTo>
                    <a:pt x="2171" y="3432738"/>
                  </a:lnTo>
                  <a:lnTo>
                    <a:pt x="2154" y="3440721"/>
                  </a:lnTo>
                  <a:lnTo>
                    <a:pt x="2137" y="3448704"/>
                  </a:lnTo>
                  <a:lnTo>
                    <a:pt x="2121" y="3456688"/>
                  </a:lnTo>
                  <a:lnTo>
                    <a:pt x="2105" y="3464671"/>
                  </a:lnTo>
                  <a:lnTo>
                    <a:pt x="2089" y="3472654"/>
                  </a:lnTo>
                  <a:lnTo>
                    <a:pt x="2073" y="3480637"/>
                  </a:lnTo>
                  <a:lnTo>
                    <a:pt x="2058" y="3488620"/>
                  </a:lnTo>
                  <a:lnTo>
                    <a:pt x="2043" y="3496603"/>
                  </a:lnTo>
                  <a:lnTo>
                    <a:pt x="2028" y="3504586"/>
                  </a:lnTo>
                  <a:lnTo>
                    <a:pt x="2014" y="3512569"/>
                  </a:lnTo>
                  <a:lnTo>
                    <a:pt x="1999" y="3520552"/>
                  </a:lnTo>
                  <a:lnTo>
                    <a:pt x="1985" y="3528536"/>
                  </a:lnTo>
                  <a:lnTo>
                    <a:pt x="1972" y="3536519"/>
                  </a:lnTo>
                  <a:lnTo>
                    <a:pt x="1959" y="3544502"/>
                  </a:lnTo>
                  <a:lnTo>
                    <a:pt x="1946" y="3552485"/>
                  </a:lnTo>
                  <a:lnTo>
                    <a:pt x="1933" y="3560468"/>
                  </a:lnTo>
                  <a:lnTo>
                    <a:pt x="1921" y="3568451"/>
                  </a:lnTo>
                  <a:lnTo>
                    <a:pt x="1909" y="3576434"/>
                  </a:lnTo>
                  <a:lnTo>
                    <a:pt x="1897" y="3584417"/>
                  </a:lnTo>
                  <a:lnTo>
                    <a:pt x="1885" y="3592401"/>
                  </a:lnTo>
                  <a:lnTo>
                    <a:pt x="1874" y="3600384"/>
                  </a:lnTo>
                  <a:lnTo>
                    <a:pt x="1863" y="3608367"/>
                  </a:lnTo>
                  <a:lnTo>
                    <a:pt x="1853" y="3616350"/>
                  </a:lnTo>
                  <a:lnTo>
                    <a:pt x="1842" y="3624333"/>
                  </a:lnTo>
                  <a:lnTo>
                    <a:pt x="1833" y="3632316"/>
                  </a:lnTo>
                  <a:lnTo>
                    <a:pt x="1823" y="3640299"/>
                  </a:lnTo>
                  <a:lnTo>
                    <a:pt x="1813" y="3648282"/>
                  </a:lnTo>
                  <a:lnTo>
                    <a:pt x="1804" y="3656265"/>
                  </a:lnTo>
                  <a:lnTo>
                    <a:pt x="1795" y="3664249"/>
                  </a:lnTo>
                  <a:lnTo>
                    <a:pt x="1787" y="3672232"/>
                  </a:lnTo>
                  <a:lnTo>
                    <a:pt x="1779" y="3680215"/>
                  </a:lnTo>
                  <a:lnTo>
                    <a:pt x="1771" y="3688198"/>
                  </a:lnTo>
                  <a:lnTo>
                    <a:pt x="1763" y="3696181"/>
                  </a:lnTo>
                  <a:lnTo>
                    <a:pt x="1755" y="3704164"/>
                  </a:lnTo>
                  <a:lnTo>
                    <a:pt x="1748" y="3712147"/>
                  </a:lnTo>
                  <a:lnTo>
                    <a:pt x="1741" y="3720130"/>
                  </a:lnTo>
                  <a:lnTo>
                    <a:pt x="1734" y="3728113"/>
                  </a:lnTo>
                  <a:lnTo>
                    <a:pt x="1728" y="3736097"/>
                  </a:lnTo>
                  <a:lnTo>
                    <a:pt x="1721" y="3744080"/>
                  </a:lnTo>
                  <a:lnTo>
                    <a:pt x="1715" y="3752063"/>
                  </a:lnTo>
                  <a:lnTo>
                    <a:pt x="1709" y="3760046"/>
                  </a:lnTo>
                  <a:lnTo>
                    <a:pt x="1704" y="3768029"/>
                  </a:lnTo>
                  <a:lnTo>
                    <a:pt x="1698" y="3776012"/>
                  </a:lnTo>
                  <a:lnTo>
                    <a:pt x="1693" y="3783995"/>
                  </a:lnTo>
                  <a:lnTo>
                    <a:pt x="1688" y="3791978"/>
                  </a:lnTo>
                  <a:lnTo>
                    <a:pt x="1683" y="3799961"/>
                  </a:lnTo>
                  <a:lnTo>
                    <a:pt x="1679" y="3807945"/>
                  </a:lnTo>
                  <a:lnTo>
                    <a:pt x="1674" y="3815928"/>
                  </a:lnTo>
                  <a:lnTo>
                    <a:pt x="1670" y="3823911"/>
                  </a:lnTo>
                  <a:lnTo>
                    <a:pt x="1666" y="3831894"/>
                  </a:lnTo>
                  <a:lnTo>
                    <a:pt x="1662" y="3839877"/>
                  </a:lnTo>
                  <a:lnTo>
                    <a:pt x="1658" y="3847860"/>
                  </a:lnTo>
                  <a:lnTo>
                    <a:pt x="1655" y="3855843"/>
                  </a:lnTo>
                  <a:lnTo>
                    <a:pt x="1651" y="3863826"/>
                  </a:lnTo>
                  <a:lnTo>
                    <a:pt x="1648" y="3871809"/>
                  </a:lnTo>
                  <a:lnTo>
                    <a:pt x="1645" y="3879793"/>
                  </a:lnTo>
                  <a:lnTo>
                    <a:pt x="1642" y="3887776"/>
                  </a:lnTo>
                  <a:lnTo>
                    <a:pt x="1639" y="3895759"/>
                  </a:lnTo>
                  <a:lnTo>
                    <a:pt x="1636" y="3903742"/>
                  </a:lnTo>
                  <a:lnTo>
                    <a:pt x="1634" y="3911725"/>
                  </a:lnTo>
                  <a:lnTo>
                    <a:pt x="1631" y="3919708"/>
                  </a:lnTo>
                  <a:lnTo>
                    <a:pt x="1629" y="3927691"/>
                  </a:lnTo>
                  <a:lnTo>
                    <a:pt x="1626" y="3935674"/>
                  </a:lnTo>
                  <a:lnTo>
                    <a:pt x="1624" y="3943657"/>
                  </a:lnTo>
                  <a:lnTo>
                    <a:pt x="1622" y="3951641"/>
                  </a:lnTo>
                  <a:lnTo>
                    <a:pt x="1620" y="3959624"/>
                  </a:lnTo>
                  <a:lnTo>
                    <a:pt x="1619" y="3967607"/>
                  </a:lnTo>
                  <a:lnTo>
                    <a:pt x="1617" y="3975590"/>
                  </a:lnTo>
                  <a:lnTo>
                    <a:pt x="1615" y="3983573"/>
                  </a:lnTo>
                  <a:lnTo>
                    <a:pt x="1614" y="3991556"/>
                  </a:lnTo>
                  <a:lnTo>
                    <a:pt x="1612" y="3999539"/>
                  </a:lnTo>
                  <a:lnTo>
                    <a:pt x="1611" y="4007522"/>
                  </a:lnTo>
                  <a:lnTo>
                    <a:pt x="1609" y="4015506"/>
                  </a:lnTo>
                  <a:lnTo>
                    <a:pt x="1608" y="4023489"/>
                  </a:lnTo>
                  <a:lnTo>
                    <a:pt x="1607" y="4031472"/>
                  </a:lnTo>
                  <a:lnTo>
                    <a:pt x="1606" y="4039455"/>
                  </a:lnTo>
                  <a:lnTo>
                    <a:pt x="1605" y="4047438"/>
                  </a:lnTo>
                  <a:lnTo>
                    <a:pt x="1603" y="4055421"/>
                  </a:lnTo>
                  <a:lnTo>
                    <a:pt x="1603" y="4063404"/>
                  </a:lnTo>
                  <a:lnTo>
                    <a:pt x="1602" y="4071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608466"/>
              <a:ext cx="0" cy="916"/>
            </a:xfrm>
            <a:custGeom>
              <a:avLst/>
              <a:pathLst>
                <a:path w="0" h="916">
                  <a:moveTo>
                    <a:pt x="0" y="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611216"/>
              <a:ext cx="0" cy="916"/>
            </a:xfrm>
            <a:custGeom>
              <a:avLst/>
              <a:pathLst>
                <a:path w="0" h="916">
                  <a:moveTo>
                    <a:pt x="0" y="0"/>
                  </a:moveTo>
                  <a:lnTo>
                    <a:pt x="0" y="9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609382"/>
              <a:ext cx="125145" cy="1833"/>
            </a:xfrm>
            <a:custGeom>
              <a:avLst/>
              <a:pathLst>
                <a:path w="125145" h="1833">
                  <a:moveTo>
                    <a:pt x="0" y="0"/>
                  </a:moveTo>
                  <a:lnTo>
                    <a:pt x="0" y="1833"/>
                  </a:lnTo>
                  <a:lnTo>
                    <a:pt x="125145" y="183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61029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793759"/>
              <a:ext cx="0" cy="454593"/>
            </a:xfrm>
            <a:custGeom>
              <a:avLst/>
              <a:pathLst>
                <a:path w="0" h="454593">
                  <a:moveTo>
                    <a:pt x="0" y="454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157539"/>
              <a:ext cx="0" cy="454593"/>
            </a:xfrm>
            <a:custGeom>
              <a:avLst/>
              <a:pathLst>
                <a:path w="0" h="454593">
                  <a:moveTo>
                    <a:pt x="0" y="0"/>
                  </a:moveTo>
                  <a:lnTo>
                    <a:pt x="0" y="454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248352"/>
              <a:ext cx="125145" cy="909186"/>
            </a:xfrm>
            <a:custGeom>
              <a:avLst/>
              <a:pathLst>
                <a:path w="125145" h="909186">
                  <a:moveTo>
                    <a:pt x="0" y="0"/>
                  </a:moveTo>
                  <a:lnTo>
                    <a:pt x="0" y="909186"/>
                  </a:lnTo>
                  <a:lnTo>
                    <a:pt x="125145" y="90918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702945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782761"/>
              <a:ext cx="0" cy="170930"/>
            </a:xfrm>
            <a:custGeom>
              <a:avLst/>
              <a:pathLst>
                <a:path w="0" h="170930">
                  <a:moveTo>
                    <a:pt x="0" y="1709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586928"/>
              <a:ext cx="0" cy="21538"/>
            </a:xfrm>
            <a:custGeom>
              <a:avLst/>
              <a:pathLst>
                <a:path w="0" h="21538">
                  <a:moveTo>
                    <a:pt x="0" y="0"/>
                  </a:moveTo>
                  <a:lnTo>
                    <a:pt x="0" y="215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953691"/>
              <a:ext cx="125145" cy="1633236"/>
            </a:xfrm>
            <a:custGeom>
              <a:avLst/>
              <a:pathLst>
                <a:path w="125145" h="1633236">
                  <a:moveTo>
                    <a:pt x="0" y="0"/>
                  </a:moveTo>
                  <a:lnTo>
                    <a:pt x="0" y="1633236"/>
                  </a:lnTo>
                  <a:lnTo>
                    <a:pt x="125145" y="1633236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08605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139858" y="4563582"/>
              <a:ext cx="64106" cy="641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91959" y="4574365"/>
              <a:ext cx="68202" cy="68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19932" y="4545640"/>
              <a:ext cx="85324" cy="85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86443" y="4555857"/>
              <a:ext cx="94220" cy="94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036267" y="4542655"/>
              <a:ext cx="138955" cy="138955"/>
            </a:xfrm>
            <a:custGeom>
              <a:avLst/>
              <a:pathLst>
                <a:path w="138955" h="138955">
                  <a:moveTo>
                    <a:pt x="0" y="69477"/>
                  </a:moveTo>
                  <a:lnTo>
                    <a:pt x="69477" y="0"/>
                  </a:lnTo>
                  <a:lnTo>
                    <a:pt x="138955" y="69477"/>
                  </a:lnTo>
                  <a:lnTo>
                    <a:pt x="69477" y="13895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00232" y="4313590"/>
              <a:ext cx="61836" cy="61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405728" y="4522662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59400" y="4533929"/>
              <a:ext cx="156405" cy="156405"/>
            </a:xfrm>
            <a:custGeom>
              <a:avLst/>
              <a:pathLst>
                <a:path w="156405" h="156405">
                  <a:moveTo>
                    <a:pt x="0" y="78202"/>
                  </a:moveTo>
                  <a:lnTo>
                    <a:pt x="78202" y="0"/>
                  </a:lnTo>
                  <a:lnTo>
                    <a:pt x="156405" y="78202"/>
                  </a:lnTo>
                  <a:lnTo>
                    <a:pt x="78202" y="15640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04715" y="4523054"/>
              <a:ext cx="86503" cy="86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54620" y="4506623"/>
              <a:ext cx="137697" cy="137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23571" y="4569442"/>
              <a:ext cx="70715" cy="70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56127" y="3599171"/>
              <a:ext cx="93900" cy="939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52090" y="4539388"/>
              <a:ext cx="94163" cy="94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39231" y="2864153"/>
              <a:ext cx="93840" cy="938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29215" y="2735685"/>
              <a:ext cx="94151" cy="941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899418" y="2713518"/>
              <a:ext cx="160480" cy="160480"/>
            </a:xfrm>
            <a:custGeom>
              <a:avLst/>
              <a:pathLst>
                <a:path w="160480" h="160480">
                  <a:moveTo>
                    <a:pt x="0" y="80240"/>
                  </a:moveTo>
                  <a:lnTo>
                    <a:pt x="80240" y="0"/>
                  </a:lnTo>
                  <a:lnTo>
                    <a:pt x="160480" y="80240"/>
                  </a:lnTo>
                  <a:lnTo>
                    <a:pt x="80240" y="1604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05486" y="2744945"/>
              <a:ext cx="93961" cy="93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56909" y="4299359"/>
              <a:ext cx="93965" cy="93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03850" y="2920943"/>
              <a:ext cx="93909" cy="939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52070" y="2750146"/>
              <a:ext cx="105556" cy="105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11786" y="2827103"/>
              <a:ext cx="54292" cy="542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80833" y="3773564"/>
              <a:ext cx="108056" cy="1080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39841" y="3087375"/>
              <a:ext cx="57997" cy="57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97827" y="3070084"/>
              <a:ext cx="81580" cy="81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22940" y="4492305"/>
              <a:ext cx="56350" cy="56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92879" y="2766830"/>
              <a:ext cx="94184" cy="941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14606" y="4548652"/>
              <a:ext cx="93965" cy="93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00313" y="3347446"/>
              <a:ext cx="76768" cy="767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559192" y="4663525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chr10:86890208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17142" y="440874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chr10:86900042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970415" y="466388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chr10:86900051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5928" y="284626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chr10:86917209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448133" y="638728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8133" y="592902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448133" y="547076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448133" y="501250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03125" y="455424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03125" y="409598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03125" y="363772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03125" y="317947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03125" y="272121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2880411" y="64470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80411" y="59887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80411" y="55304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80411" y="50722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80411" y="461396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80411" y="41557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80411" y="36974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880411" y="32391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80411" y="27809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106490" y="214484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80" name="pt80"/>
            <p:cNvSpPr/>
            <p:nvPr/>
          </p:nvSpPr>
          <p:spPr>
            <a:xfrm>
              <a:off x="7179089" y="2496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389908" y="242946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389908" y="262431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389908" y="2819164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106490" y="320415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87" name="pt87"/>
            <p:cNvSpPr/>
            <p:nvPr/>
          </p:nvSpPr>
          <p:spPr>
            <a:xfrm>
              <a:off x="7157948" y="3492289"/>
              <a:ext cx="91933" cy="919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157948" y="3881987"/>
              <a:ext cx="91933" cy="9193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140772" y="4059661"/>
              <a:ext cx="126286" cy="1262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127592" y="4241330"/>
              <a:ext cx="152645" cy="1526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389908" y="3482706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389908" y="3872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89908" y="4065244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389908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106490" y="458874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7179089" y="4919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179089" y="511483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7389908" y="488241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389908" y="507726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924695" y="619487"/>
              <a:ext cx="7693521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BMPR1A,Rare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2024-01-21T17:20:35Z</dcterms:modified>
</cp:coreProperties>
</file>