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Relationship Id="rId13" Type="http://schemas.openxmlformats.org/officeDocument/2006/relationships/slide" Target="slides/slide8.xml"/>
<Relationship Id="rId14" Type="http://schemas.openxmlformats.org/officeDocument/2006/relationships/slide" Target="slides/slide9.xml"/>
<Relationship Id="rId15" Type="http://schemas.openxmlformats.org/officeDocument/2006/relationships/slide" Target="slides/slide10.xml"/>
<Relationship Id="rId16" Type="http://schemas.openxmlformats.org/officeDocument/2006/relationships/slide" Target="slides/slide11.xml"/>
<Relationship Id="rId17" Type="http://schemas.openxmlformats.org/officeDocument/2006/relationships/slide" Target="slides/slide12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406892" y="1199695"/>
              <a:ext cx="509689" cy="5006810"/>
            </a:xfrm>
            <a:custGeom>
              <a:avLst/>
              <a:pathLst>
                <a:path w="509689" h="5006810">
                  <a:moveTo>
                    <a:pt x="253351" y="5006810"/>
                  </a:moveTo>
                  <a:lnTo>
                    <a:pt x="253243" y="4997012"/>
                  </a:lnTo>
                  <a:lnTo>
                    <a:pt x="253132" y="4987214"/>
                  </a:lnTo>
                  <a:lnTo>
                    <a:pt x="253008" y="4977416"/>
                  </a:lnTo>
                  <a:lnTo>
                    <a:pt x="252882" y="4967618"/>
                  </a:lnTo>
                  <a:lnTo>
                    <a:pt x="252744" y="4957820"/>
                  </a:lnTo>
                  <a:lnTo>
                    <a:pt x="252599" y="4948021"/>
                  </a:lnTo>
                  <a:lnTo>
                    <a:pt x="252448" y="4938223"/>
                  </a:lnTo>
                  <a:lnTo>
                    <a:pt x="252283" y="4928425"/>
                  </a:lnTo>
                  <a:lnTo>
                    <a:pt x="252113" y="4918627"/>
                  </a:lnTo>
                  <a:lnTo>
                    <a:pt x="251928" y="4908829"/>
                  </a:lnTo>
                  <a:lnTo>
                    <a:pt x="251735" y="4899031"/>
                  </a:lnTo>
                  <a:lnTo>
                    <a:pt x="251532" y="4889233"/>
                  </a:lnTo>
                  <a:lnTo>
                    <a:pt x="251314" y="4879435"/>
                  </a:lnTo>
                  <a:lnTo>
                    <a:pt x="251090" y="4869637"/>
                  </a:lnTo>
                  <a:lnTo>
                    <a:pt x="250845" y="4859839"/>
                  </a:lnTo>
                  <a:lnTo>
                    <a:pt x="250592" y="4850041"/>
                  </a:lnTo>
                  <a:lnTo>
                    <a:pt x="250324" y="4840243"/>
                  </a:lnTo>
                  <a:lnTo>
                    <a:pt x="250039" y="4830445"/>
                  </a:lnTo>
                  <a:lnTo>
                    <a:pt x="249746" y="4820647"/>
                  </a:lnTo>
                  <a:lnTo>
                    <a:pt x="249427" y="4810849"/>
                  </a:lnTo>
                  <a:lnTo>
                    <a:pt x="249098" y="4801051"/>
                  </a:lnTo>
                  <a:lnTo>
                    <a:pt x="248750" y="4791252"/>
                  </a:lnTo>
                  <a:lnTo>
                    <a:pt x="248383" y="4781454"/>
                  </a:lnTo>
                  <a:lnTo>
                    <a:pt x="248003" y="4771656"/>
                  </a:lnTo>
                  <a:lnTo>
                    <a:pt x="247595" y="4761858"/>
                  </a:lnTo>
                  <a:lnTo>
                    <a:pt x="247175" y="4752060"/>
                  </a:lnTo>
                  <a:lnTo>
                    <a:pt x="246728" y="4742262"/>
                  </a:lnTo>
                  <a:lnTo>
                    <a:pt x="246262" y="4732464"/>
                  </a:lnTo>
                  <a:lnTo>
                    <a:pt x="245778" y="4722666"/>
                  </a:lnTo>
                  <a:lnTo>
                    <a:pt x="245261" y="4712868"/>
                  </a:lnTo>
                  <a:lnTo>
                    <a:pt x="244733" y="4703070"/>
                  </a:lnTo>
                  <a:lnTo>
                    <a:pt x="244167" y="4693272"/>
                  </a:lnTo>
                  <a:lnTo>
                    <a:pt x="243584" y="4683474"/>
                  </a:lnTo>
                  <a:lnTo>
                    <a:pt x="242974" y="4673676"/>
                  </a:lnTo>
                  <a:lnTo>
                    <a:pt x="242331" y="4663878"/>
                  </a:lnTo>
                  <a:lnTo>
                    <a:pt x="241674" y="4654080"/>
                  </a:lnTo>
                  <a:lnTo>
                    <a:pt x="240969" y="4644281"/>
                  </a:lnTo>
                  <a:lnTo>
                    <a:pt x="240248" y="4634483"/>
                  </a:lnTo>
                  <a:lnTo>
                    <a:pt x="239492" y="4624685"/>
                  </a:lnTo>
                  <a:lnTo>
                    <a:pt x="238702" y="4614887"/>
                  </a:lnTo>
                  <a:lnTo>
                    <a:pt x="237893" y="4605089"/>
                  </a:lnTo>
                  <a:lnTo>
                    <a:pt x="237032" y="4595291"/>
                  </a:lnTo>
                  <a:lnTo>
                    <a:pt x="236152" y="4585493"/>
                  </a:lnTo>
                  <a:lnTo>
                    <a:pt x="235229" y="4575695"/>
                  </a:lnTo>
                  <a:lnTo>
                    <a:pt x="234273" y="4565897"/>
                  </a:lnTo>
                  <a:lnTo>
                    <a:pt x="233289" y="4556099"/>
                  </a:lnTo>
                  <a:lnTo>
                    <a:pt x="232252" y="4546301"/>
                  </a:lnTo>
                  <a:lnTo>
                    <a:pt x="231195" y="4536503"/>
                  </a:lnTo>
                  <a:lnTo>
                    <a:pt x="230084" y="4526705"/>
                  </a:lnTo>
                  <a:lnTo>
                    <a:pt x="228941" y="4516907"/>
                  </a:lnTo>
                  <a:lnTo>
                    <a:pt x="227764" y="4507109"/>
                  </a:lnTo>
                  <a:lnTo>
                    <a:pt x="226532" y="4497311"/>
                  </a:lnTo>
                  <a:lnTo>
                    <a:pt x="225280" y="4487512"/>
                  </a:lnTo>
                  <a:lnTo>
                    <a:pt x="223963" y="4477714"/>
                  </a:lnTo>
                  <a:lnTo>
                    <a:pt x="222618" y="4467916"/>
                  </a:lnTo>
                  <a:lnTo>
                    <a:pt x="221229" y="4458118"/>
                  </a:lnTo>
                  <a:lnTo>
                    <a:pt x="219789" y="4448320"/>
                  </a:lnTo>
                  <a:lnTo>
                    <a:pt x="218325" y="4438522"/>
                  </a:lnTo>
                  <a:lnTo>
                    <a:pt x="216788" y="4428724"/>
                  </a:lnTo>
                  <a:lnTo>
                    <a:pt x="215227" y="4418926"/>
                  </a:lnTo>
                  <a:lnTo>
                    <a:pt x="213613" y="4409128"/>
                  </a:lnTo>
                  <a:lnTo>
                    <a:pt x="211953" y="4399330"/>
                  </a:lnTo>
                  <a:lnTo>
                    <a:pt x="210261" y="4389532"/>
                  </a:lnTo>
                  <a:lnTo>
                    <a:pt x="208500" y="4379734"/>
                  </a:lnTo>
                  <a:lnTo>
                    <a:pt x="206715" y="4369936"/>
                  </a:lnTo>
                  <a:lnTo>
                    <a:pt x="204869" y="4360138"/>
                  </a:lnTo>
                  <a:lnTo>
                    <a:pt x="202983" y="4350340"/>
                  </a:lnTo>
                  <a:lnTo>
                    <a:pt x="201059" y="4340542"/>
                  </a:lnTo>
                  <a:lnTo>
                    <a:pt x="199071" y="4330743"/>
                  </a:lnTo>
                  <a:lnTo>
                    <a:pt x="197060" y="4320945"/>
                  </a:lnTo>
                  <a:lnTo>
                    <a:pt x="194981" y="4311147"/>
                  </a:lnTo>
                  <a:lnTo>
                    <a:pt x="192870" y="4301349"/>
                  </a:lnTo>
                  <a:lnTo>
                    <a:pt x="190715" y="4291551"/>
                  </a:lnTo>
                  <a:lnTo>
                    <a:pt x="188505" y="4281753"/>
                  </a:lnTo>
                  <a:lnTo>
                    <a:pt x="186273" y="4271955"/>
                  </a:lnTo>
                  <a:lnTo>
                    <a:pt x="183970" y="4262157"/>
                  </a:lnTo>
                  <a:lnTo>
                    <a:pt x="181642" y="4252359"/>
                  </a:lnTo>
                  <a:lnTo>
                    <a:pt x="179268" y="4242561"/>
                  </a:lnTo>
                  <a:lnTo>
                    <a:pt x="176849" y="4232763"/>
                  </a:lnTo>
                  <a:lnTo>
                    <a:pt x="174405" y="4222965"/>
                  </a:lnTo>
                  <a:lnTo>
                    <a:pt x="171899" y="4213167"/>
                  </a:lnTo>
                  <a:lnTo>
                    <a:pt x="169372" y="4203369"/>
                  </a:lnTo>
                  <a:lnTo>
                    <a:pt x="166799" y="4193571"/>
                  </a:lnTo>
                  <a:lnTo>
                    <a:pt x="164192" y="4183773"/>
                  </a:lnTo>
                  <a:lnTo>
                    <a:pt x="161558" y="4173974"/>
                  </a:lnTo>
                  <a:lnTo>
                    <a:pt x="158876" y="4164176"/>
                  </a:lnTo>
                  <a:lnTo>
                    <a:pt x="156177" y="4154378"/>
                  </a:lnTo>
                  <a:lnTo>
                    <a:pt x="153435" y="4144580"/>
                  </a:lnTo>
                  <a:lnTo>
                    <a:pt x="150670" y="4134782"/>
                  </a:lnTo>
                  <a:lnTo>
                    <a:pt x="147880" y="4124984"/>
                  </a:lnTo>
                  <a:lnTo>
                    <a:pt x="145056" y="4115186"/>
                  </a:lnTo>
                  <a:lnTo>
                    <a:pt x="142219" y="4105388"/>
                  </a:lnTo>
                  <a:lnTo>
                    <a:pt x="139348" y="4095590"/>
                  </a:lnTo>
                  <a:lnTo>
                    <a:pt x="136464" y="4085792"/>
                  </a:lnTo>
                  <a:lnTo>
                    <a:pt x="133559" y="4075994"/>
                  </a:lnTo>
                  <a:lnTo>
                    <a:pt x="130636" y="4066196"/>
                  </a:lnTo>
                  <a:lnTo>
                    <a:pt x="127705" y="4056398"/>
                  </a:lnTo>
                  <a:lnTo>
                    <a:pt x="124752" y="4046600"/>
                  </a:lnTo>
                  <a:lnTo>
                    <a:pt x="121794" y="4036802"/>
                  </a:lnTo>
                  <a:lnTo>
                    <a:pt x="118825" y="4027004"/>
                  </a:lnTo>
                  <a:lnTo>
                    <a:pt x="115851" y="4017205"/>
                  </a:lnTo>
                  <a:lnTo>
                    <a:pt x="112874" y="4007407"/>
                  </a:lnTo>
                  <a:lnTo>
                    <a:pt x="109894" y="3997609"/>
                  </a:lnTo>
                  <a:lnTo>
                    <a:pt x="106914" y="3987811"/>
                  </a:lnTo>
                  <a:lnTo>
                    <a:pt x="103938" y="3978013"/>
                  </a:lnTo>
                  <a:lnTo>
                    <a:pt x="100967" y="3968215"/>
                  </a:lnTo>
                  <a:lnTo>
                    <a:pt x="98000" y="3958417"/>
                  </a:lnTo>
                  <a:lnTo>
                    <a:pt x="95048" y="3948619"/>
                  </a:lnTo>
                  <a:lnTo>
                    <a:pt x="92102" y="3938821"/>
                  </a:lnTo>
                  <a:lnTo>
                    <a:pt x="89177" y="3929023"/>
                  </a:lnTo>
                  <a:lnTo>
                    <a:pt x="86265" y="3919225"/>
                  </a:lnTo>
                  <a:lnTo>
                    <a:pt x="83370" y="3909427"/>
                  </a:lnTo>
                  <a:lnTo>
                    <a:pt x="80502" y="3899629"/>
                  </a:lnTo>
                  <a:lnTo>
                    <a:pt x="77647" y="3889831"/>
                  </a:lnTo>
                  <a:lnTo>
                    <a:pt x="74832" y="3880033"/>
                  </a:lnTo>
                  <a:lnTo>
                    <a:pt x="72036" y="3870234"/>
                  </a:lnTo>
                  <a:lnTo>
                    <a:pt x="69271" y="3860436"/>
                  </a:lnTo>
                  <a:lnTo>
                    <a:pt x="66544" y="3850638"/>
                  </a:lnTo>
                  <a:lnTo>
                    <a:pt x="63836" y="3840840"/>
                  </a:lnTo>
                  <a:lnTo>
                    <a:pt x="61188" y="3831042"/>
                  </a:lnTo>
                  <a:lnTo>
                    <a:pt x="58561" y="3821244"/>
                  </a:lnTo>
                  <a:lnTo>
                    <a:pt x="55983" y="3811446"/>
                  </a:lnTo>
                  <a:lnTo>
                    <a:pt x="53448" y="3801648"/>
                  </a:lnTo>
                  <a:lnTo>
                    <a:pt x="50944" y="3791850"/>
                  </a:lnTo>
                  <a:lnTo>
                    <a:pt x="48510" y="3782052"/>
                  </a:lnTo>
                  <a:lnTo>
                    <a:pt x="46101" y="3772254"/>
                  </a:lnTo>
                  <a:lnTo>
                    <a:pt x="43760" y="3762456"/>
                  </a:lnTo>
                  <a:lnTo>
                    <a:pt x="41463" y="3752658"/>
                  </a:lnTo>
                  <a:lnTo>
                    <a:pt x="39211" y="3742860"/>
                  </a:lnTo>
                  <a:lnTo>
                    <a:pt x="37032" y="3733062"/>
                  </a:lnTo>
                  <a:lnTo>
                    <a:pt x="34883" y="3723264"/>
                  </a:lnTo>
                  <a:lnTo>
                    <a:pt x="32821" y="3713465"/>
                  </a:lnTo>
                  <a:lnTo>
                    <a:pt x="30799" y="3703667"/>
                  </a:lnTo>
                  <a:lnTo>
                    <a:pt x="28837" y="3693869"/>
                  </a:lnTo>
                  <a:lnTo>
                    <a:pt x="26948" y="3684071"/>
                  </a:lnTo>
                  <a:lnTo>
                    <a:pt x="25090" y="3674273"/>
                  </a:lnTo>
                  <a:lnTo>
                    <a:pt x="23337" y="3664475"/>
                  </a:lnTo>
                  <a:lnTo>
                    <a:pt x="21619" y="3654677"/>
                  </a:lnTo>
                  <a:lnTo>
                    <a:pt x="19974" y="3644879"/>
                  </a:lnTo>
                  <a:lnTo>
                    <a:pt x="18398" y="3635081"/>
                  </a:lnTo>
                  <a:lnTo>
                    <a:pt x="16864" y="3625283"/>
                  </a:lnTo>
                  <a:lnTo>
                    <a:pt x="15432" y="3615485"/>
                  </a:lnTo>
                  <a:lnTo>
                    <a:pt x="14035" y="3605687"/>
                  </a:lnTo>
                  <a:lnTo>
                    <a:pt x="12724" y="3595889"/>
                  </a:lnTo>
                  <a:lnTo>
                    <a:pt x="11473" y="3586091"/>
                  </a:lnTo>
                  <a:lnTo>
                    <a:pt x="10275" y="3576293"/>
                  </a:lnTo>
                  <a:lnTo>
                    <a:pt x="9172" y="3566495"/>
                  </a:lnTo>
                  <a:lnTo>
                    <a:pt x="8103" y="3556696"/>
                  </a:lnTo>
                  <a:lnTo>
                    <a:pt x="7130" y="3546898"/>
                  </a:lnTo>
                  <a:lnTo>
                    <a:pt x="6208" y="3537100"/>
                  </a:lnTo>
                  <a:lnTo>
                    <a:pt x="5347" y="3527302"/>
                  </a:lnTo>
                  <a:lnTo>
                    <a:pt x="4570" y="3517504"/>
                  </a:lnTo>
                  <a:lnTo>
                    <a:pt x="3827" y="3507706"/>
                  </a:lnTo>
                  <a:lnTo>
                    <a:pt x="3187" y="3497908"/>
                  </a:lnTo>
                  <a:lnTo>
                    <a:pt x="2586" y="3488110"/>
                  </a:lnTo>
                  <a:lnTo>
                    <a:pt x="2054" y="3478312"/>
                  </a:lnTo>
                  <a:lnTo>
                    <a:pt x="1593" y="3468514"/>
                  </a:lnTo>
                  <a:lnTo>
                    <a:pt x="1166" y="3458716"/>
                  </a:lnTo>
                  <a:lnTo>
                    <a:pt x="842" y="3448918"/>
                  </a:lnTo>
                  <a:lnTo>
                    <a:pt x="548" y="3439120"/>
                  </a:lnTo>
                  <a:lnTo>
                    <a:pt x="327" y="3429322"/>
                  </a:lnTo>
                  <a:lnTo>
                    <a:pt x="164" y="3419524"/>
                  </a:lnTo>
                  <a:lnTo>
                    <a:pt x="43" y="3409726"/>
                  </a:lnTo>
                  <a:lnTo>
                    <a:pt x="7" y="3399927"/>
                  </a:lnTo>
                  <a:lnTo>
                    <a:pt x="0" y="3390129"/>
                  </a:lnTo>
                  <a:lnTo>
                    <a:pt x="68" y="3380331"/>
                  </a:lnTo>
                  <a:lnTo>
                    <a:pt x="181" y="3370533"/>
                  </a:lnTo>
                  <a:lnTo>
                    <a:pt x="339" y="3360735"/>
                  </a:lnTo>
                  <a:lnTo>
                    <a:pt x="568" y="3350937"/>
                  </a:lnTo>
                  <a:lnTo>
                    <a:pt x="823" y="3341139"/>
                  </a:lnTo>
                  <a:lnTo>
                    <a:pt x="1153" y="3331341"/>
                  </a:lnTo>
                  <a:lnTo>
                    <a:pt x="1516" y="3321543"/>
                  </a:lnTo>
                  <a:lnTo>
                    <a:pt x="1928" y="3311745"/>
                  </a:lnTo>
                  <a:lnTo>
                    <a:pt x="2395" y="3301947"/>
                  </a:lnTo>
                  <a:lnTo>
                    <a:pt x="2886" y="3292149"/>
                  </a:lnTo>
                  <a:lnTo>
                    <a:pt x="3451" y="3282351"/>
                  </a:lnTo>
                  <a:lnTo>
                    <a:pt x="4039" y="3272553"/>
                  </a:lnTo>
                  <a:lnTo>
                    <a:pt x="4676" y="3262755"/>
                  </a:lnTo>
                  <a:lnTo>
                    <a:pt x="5356" y="3252957"/>
                  </a:lnTo>
                  <a:lnTo>
                    <a:pt x="6062" y="3243158"/>
                  </a:lnTo>
                  <a:lnTo>
                    <a:pt x="6830" y="3233360"/>
                  </a:lnTo>
                  <a:lnTo>
                    <a:pt x="7617" y="3223562"/>
                  </a:lnTo>
                  <a:lnTo>
                    <a:pt x="8453" y="3213764"/>
                  </a:lnTo>
                  <a:lnTo>
                    <a:pt x="9321" y="3203966"/>
                  </a:lnTo>
                  <a:lnTo>
                    <a:pt x="10218" y="3194168"/>
                  </a:lnTo>
                  <a:lnTo>
                    <a:pt x="11164" y="3184370"/>
                  </a:lnTo>
                  <a:lnTo>
                    <a:pt x="12128" y="3174572"/>
                  </a:lnTo>
                  <a:lnTo>
                    <a:pt x="13138" y="3164774"/>
                  </a:lnTo>
                  <a:lnTo>
                    <a:pt x="14174" y="3154976"/>
                  </a:lnTo>
                  <a:lnTo>
                    <a:pt x="15238" y="3145178"/>
                  </a:lnTo>
                  <a:lnTo>
                    <a:pt x="16342" y="3135380"/>
                  </a:lnTo>
                  <a:lnTo>
                    <a:pt x="17462" y="3125582"/>
                  </a:lnTo>
                  <a:lnTo>
                    <a:pt x="18628" y="3115784"/>
                  </a:lnTo>
                  <a:lnTo>
                    <a:pt x="19811" y="3105986"/>
                  </a:lnTo>
                  <a:lnTo>
                    <a:pt x="21024" y="3096187"/>
                  </a:lnTo>
                  <a:lnTo>
                    <a:pt x="22269" y="3086389"/>
                  </a:lnTo>
                  <a:lnTo>
                    <a:pt x="23528" y="3076591"/>
                  </a:lnTo>
                  <a:lnTo>
                    <a:pt x="24830" y="3066793"/>
                  </a:lnTo>
                  <a:lnTo>
                    <a:pt x="26146" y="3056995"/>
                  </a:lnTo>
                  <a:lnTo>
                    <a:pt x="27492" y="3047197"/>
                  </a:lnTo>
                  <a:lnTo>
                    <a:pt x="28862" y="3037399"/>
                  </a:lnTo>
                  <a:lnTo>
                    <a:pt x="30248" y="3027601"/>
                  </a:lnTo>
                  <a:lnTo>
                    <a:pt x="31671" y="3017803"/>
                  </a:lnTo>
                  <a:lnTo>
                    <a:pt x="33104" y="3008005"/>
                  </a:lnTo>
                  <a:lnTo>
                    <a:pt x="34568" y="2998207"/>
                  </a:lnTo>
                  <a:lnTo>
                    <a:pt x="36051" y="2988409"/>
                  </a:lnTo>
                  <a:lnTo>
                    <a:pt x="37552" y="2978611"/>
                  </a:lnTo>
                  <a:lnTo>
                    <a:pt x="39081" y="2968813"/>
                  </a:lnTo>
                  <a:lnTo>
                    <a:pt x="40620" y="2959015"/>
                  </a:lnTo>
                  <a:lnTo>
                    <a:pt x="42190" y="2949217"/>
                  </a:lnTo>
                  <a:lnTo>
                    <a:pt x="43772" y="2939418"/>
                  </a:lnTo>
                  <a:lnTo>
                    <a:pt x="45374" y="2929620"/>
                  </a:lnTo>
                  <a:lnTo>
                    <a:pt x="46997" y="2919822"/>
                  </a:lnTo>
                  <a:lnTo>
                    <a:pt x="48630" y="2910024"/>
                  </a:lnTo>
                  <a:lnTo>
                    <a:pt x="50290" y="2900226"/>
                  </a:lnTo>
                  <a:lnTo>
                    <a:pt x="51959" y="2890428"/>
                  </a:lnTo>
                  <a:lnTo>
                    <a:pt x="53647" y="2880630"/>
                  </a:lnTo>
                  <a:lnTo>
                    <a:pt x="55350" y="2870832"/>
                  </a:lnTo>
                  <a:lnTo>
                    <a:pt x="57063" y="2861034"/>
                  </a:lnTo>
                  <a:lnTo>
                    <a:pt x="58797" y="2851236"/>
                  </a:lnTo>
                  <a:lnTo>
                    <a:pt x="60538" y="2841438"/>
                  </a:lnTo>
                  <a:lnTo>
                    <a:pt x="62294" y="2831640"/>
                  </a:lnTo>
                  <a:lnTo>
                    <a:pt x="64061" y="2821842"/>
                  </a:lnTo>
                  <a:lnTo>
                    <a:pt x="65835" y="2812044"/>
                  </a:lnTo>
                  <a:lnTo>
                    <a:pt x="67624" y="2802246"/>
                  </a:lnTo>
                  <a:lnTo>
                    <a:pt x="69417" y="2792448"/>
                  </a:lnTo>
                  <a:lnTo>
                    <a:pt x="71221" y="2782649"/>
                  </a:lnTo>
                  <a:lnTo>
                    <a:pt x="73029" y="2772851"/>
                  </a:lnTo>
                  <a:lnTo>
                    <a:pt x="74843" y="2763053"/>
                  </a:lnTo>
                  <a:lnTo>
                    <a:pt x="76663" y="2753255"/>
                  </a:lnTo>
                  <a:lnTo>
                    <a:pt x="78484" y="2743457"/>
                  </a:lnTo>
                  <a:lnTo>
                    <a:pt x="80309" y="2733659"/>
                  </a:lnTo>
                  <a:lnTo>
                    <a:pt x="82134" y="2723861"/>
                  </a:lnTo>
                  <a:lnTo>
                    <a:pt x="83959" y="2714063"/>
                  </a:lnTo>
                  <a:lnTo>
                    <a:pt x="85782" y="2704265"/>
                  </a:lnTo>
                  <a:lnTo>
                    <a:pt x="87603" y="2694467"/>
                  </a:lnTo>
                  <a:lnTo>
                    <a:pt x="89417" y="2684669"/>
                  </a:lnTo>
                  <a:lnTo>
                    <a:pt x="91228" y="2674871"/>
                  </a:lnTo>
                  <a:lnTo>
                    <a:pt x="93030" y="2665073"/>
                  </a:lnTo>
                  <a:lnTo>
                    <a:pt x="94823" y="2655275"/>
                  </a:lnTo>
                  <a:lnTo>
                    <a:pt x="96609" y="2645477"/>
                  </a:lnTo>
                  <a:lnTo>
                    <a:pt x="98377" y="2635679"/>
                  </a:lnTo>
                  <a:lnTo>
                    <a:pt x="100137" y="2625880"/>
                  </a:lnTo>
                  <a:lnTo>
                    <a:pt x="101878" y="2616082"/>
                  </a:lnTo>
                  <a:lnTo>
                    <a:pt x="103603" y="2606284"/>
                  </a:lnTo>
                  <a:lnTo>
                    <a:pt x="105314" y="2596486"/>
                  </a:lnTo>
                  <a:lnTo>
                    <a:pt x="106996" y="2586688"/>
                  </a:lnTo>
                  <a:lnTo>
                    <a:pt x="108666" y="2576890"/>
                  </a:lnTo>
                  <a:lnTo>
                    <a:pt x="110302" y="2567092"/>
                  </a:lnTo>
                  <a:lnTo>
                    <a:pt x="111919" y="2557294"/>
                  </a:lnTo>
                  <a:lnTo>
                    <a:pt x="113509" y="2547496"/>
                  </a:lnTo>
                  <a:lnTo>
                    <a:pt x="115063" y="2537698"/>
                  </a:lnTo>
                  <a:lnTo>
                    <a:pt x="116602" y="2527900"/>
                  </a:lnTo>
                  <a:lnTo>
                    <a:pt x="118087" y="2518102"/>
                  </a:lnTo>
                  <a:lnTo>
                    <a:pt x="119552" y="2508304"/>
                  </a:lnTo>
                  <a:lnTo>
                    <a:pt x="120977" y="2498506"/>
                  </a:lnTo>
                  <a:lnTo>
                    <a:pt x="122359" y="2488708"/>
                  </a:lnTo>
                  <a:lnTo>
                    <a:pt x="123718" y="2478910"/>
                  </a:lnTo>
                  <a:lnTo>
                    <a:pt x="125010" y="2469111"/>
                  </a:lnTo>
                  <a:lnTo>
                    <a:pt x="126279" y="2459313"/>
                  </a:lnTo>
                  <a:lnTo>
                    <a:pt x="127492" y="2449515"/>
                  </a:lnTo>
                  <a:lnTo>
                    <a:pt x="128660" y="2439717"/>
                  </a:lnTo>
                  <a:lnTo>
                    <a:pt x="129792" y="2429919"/>
                  </a:lnTo>
                  <a:lnTo>
                    <a:pt x="130851" y="2420121"/>
                  </a:lnTo>
                  <a:lnTo>
                    <a:pt x="131882" y="2410323"/>
                  </a:lnTo>
                  <a:lnTo>
                    <a:pt x="132840" y="2400525"/>
                  </a:lnTo>
                  <a:lnTo>
                    <a:pt x="133752" y="2390727"/>
                  </a:lnTo>
                  <a:lnTo>
                    <a:pt x="134616" y="2380929"/>
                  </a:lnTo>
                  <a:lnTo>
                    <a:pt x="135403" y="2371131"/>
                  </a:lnTo>
                  <a:lnTo>
                    <a:pt x="136159" y="2361333"/>
                  </a:lnTo>
                  <a:lnTo>
                    <a:pt x="136823" y="2351535"/>
                  </a:lnTo>
                  <a:lnTo>
                    <a:pt x="137445" y="2341737"/>
                  </a:lnTo>
                  <a:lnTo>
                    <a:pt x="138004" y="2331939"/>
                  </a:lnTo>
                  <a:lnTo>
                    <a:pt x="138487" y="2322140"/>
                  </a:lnTo>
                  <a:lnTo>
                    <a:pt x="138937" y="2312342"/>
                  </a:lnTo>
                  <a:lnTo>
                    <a:pt x="139276" y="2302544"/>
                  </a:lnTo>
                  <a:lnTo>
                    <a:pt x="139580" y="2292746"/>
                  </a:lnTo>
                  <a:lnTo>
                    <a:pt x="139806" y="2282948"/>
                  </a:lnTo>
                  <a:lnTo>
                    <a:pt x="139960" y="2273150"/>
                  </a:lnTo>
                  <a:lnTo>
                    <a:pt x="140071" y="2263352"/>
                  </a:lnTo>
                  <a:lnTo>
                    <a:pt x="140074" y="2253554"/>
                  </a:lnTo>
                  <a:lnTo>
                    <a:pt x="140041" y="2243756"/>
                  </a:lnTo>
                  <a:lnTo>
                    <a:pt x="139917" y="2233958"/>
                  </a:lnTo>
                  <a:lnTo>
                    <a:pt x="139730" y="2224160"/>
                  </a:lnTo>
                  <a:lnTo>
                    <a:pt x="139487" y="2214362"/>
                  </a:lnTo>
                  <a:lnTo>
                    <a:pt x="139146" y="2204564"/>
                  </a:lnTo>
                  <a:lnTo>
                    <a:pt x="138768" y="2194766"/>
                  </a:lnTo>
                  <a:lnTo>
                    <a:pt x="138289" y="2184968"/>
                  </a:lnTo>
                  <a:lnTo>
                    <a:pt x="137758" y="2175170"/>
                  </a:lnTo>
                  <a:lnTo>
                    <a:pt x="137162" y="2165371"/>
                  </a:lnTo>
                  <a:lnTo>
                    <a:pt x="136479" y="2155573"/>
                  </a:lnTo>
                  <a:lnTo>
                    <a:pt x="135762" y="2145775"/>
                  </a:lnTo>
                  <a:lnTo>
                    <a:pt x="134937" y="2135977"/>
                  </a:lnTo>
                  <a:lnTo>
                    <a:pt x="134072" y="2126179"/>
                  </a:lnTo>
                  <a:lnTo>
                    <a:pt x="133137" y="2116381"/>
                  </a:lnTo>
                  <a:lnTo>
                    <a:pt x="132129" y="2106583"/>
                  </a:lnTo>
                  <a:lnTo>
                    <a:pt x="131086" y="2096785"/>
                  </a:lnTo>
                  <a:lnTo>
                    <a:pt x="129942" y="2086987"/>
                  </a:lnTo>
                  <a:lnTo>
                    <a:pt x="128768" y="2077189"/>
                  </a:lnTo>
                  <a:lnTo>
                    <a:pt x="127521" y="2067391"/>
                  </a:lnTo>
                  <a:lnTo>
                    <a:pt x="126219" y="2057593"/>
                  </a:lnTo>
                  <a:lnTo>
                    <a:pt x="124877" y="2047795"/>
                  </a:lnTo>
                  <a:lnTo>
                    <a:pt x="123455" y="2037997"/>
                  </a:lnTo>
                  <a:lnTo>
                    <a:pt x="122008" y="2028199"/>
                  </a:lnTo>
                  <a:lnTo>
                    <a:pt x="120492" y="2018401"/>
                  </a:lnTo>
                  <a:lnTo>
                    <a:pt x="118938" y="2008602"/>
                  </a:lnTo>
                  <a:lnTo>
                    <a:pt x="117344" y="1998804"/>
                  </a:lnTo>
                  <a:lnTo>
                    <a:pt x="115694" y="1989006"/>
                  </a:lnTo>
                  <a:lnTo>
                    <a:pt x="114023" y="1979208"/>
                  </a:lnTo>
                  <a:lnTo>
                    <a:pt x="112294" y="1969410"/>
                  </a:lnTo>
                  <a:lnTo>
                    <a:pt x="110543" y="1959612"/>
                  </a:lnTo>
                  <a:lnTo>
                    <a:pt x="108757" y="1949814"/>
                  </a:lnTo>
                  <a:lnTo>
                    <a:pt x="106938" y="1940016"/>
                  </a:lnTo>
                  <a:lnTo>
                    <a:pt x="105103" y="1930218"/>
                  </a:lnTo>
                  <a:lnTo>
                    <a:pt x="103229" y="1920420"/>
                  </a:lnTo>
                  <a:lnTo>
                    <a:pt x="101344" y="1910622"/>
                  </a:lnTo>
                  <a:lnTo>
                    <a:pt x="99438" y="1900824"/>
                  </a:lnTo>
                  <a:lnTo>
                    <a:pt x="97517" y="1891026"/>
                  </a:lnTo>
                  <a:lnTo>
                    <a:pt x="95588" y="1881228"/>
                  </a:lnTo>
                  <a:lnTo>
                    <a:pt x="93645" y="1871430"/>
                  </a:lnTo>
                  <a:lnTo>
                    <a:pt x="91701" y="1861632"/>
                  </a:lnTo>
                  <a:lnTo>
                    <a:pt x="89752" y="1851833"/>
                  </a:lnTo>
                  <a:lnTo>
                    <a:pt x="87806" y="1842035"/>
                  </a:lnTo>
                  <a:lnTo>
                    <a:pt x="85862" y="1832237"/>
                  </a:lnTo>
                  <a:lnTo>
                    <a:pt x="83929" y="1822439"/>
                  </a:lnTo>
                  <a:lnTo>
                    <a:pt x="82002" y="1812641"/>
                  </a:lnTo>
                  <a:lnTo>
                    <a:pt x="80094" y="1802843"/>
                  </a:lnTo>
                  <a:lnTo>
                    <a:pt x="78202" y="1793045"/>
                  </a:lnTo>
                  <a:lnTo>
                    <a:pt x="76327" y="1783247"/>
                  </a:lnTo>
                  <a:lnTo>
                    <a:pt x="74483" y="1773449"/>
                  </a:lnTo>
                  <a:lnTo>
                    <a:pt x="72654" y="1763651"/>
                  </a:lnTo>
                  <a:lnTo>
                    <a:pt x="70872" y="1753853"/>
                  </a:lnTo>
                  <a:lnTo>
                    <a:pt x="69112" y="1744055"/>
                  </a:lnTo>
                  <a:lnTo>
                    <a:pt x="67390" y="1734257"/>
                  </a:lnTo>
                  <a:lnTo>
                    <a:pt x="65715" y="1724459"/>
                  </a:lnTo>
                  <a:lnTo>
                    <a:pt x="64063" y="1714661"/>
                  </a:lnTo>
                  <a:lnTo>
                    <a:pt x="62487" y="1704863"/>
                  </a:lnTo>
                  <a:lnTo>
                    <a:pt x="60936" y="1695064"/>
                  </a:lnTo>
                  <a:lnTo>
                    <a:pt x="59448" y="1685266"/>
                  </a:lnTo>
                  <a:lnTo>
                    <a:pt x="58015" y="1675468"/>
                  </a:lnTo>
                  <a:lnTo>
                    <a:pt x="56620" y="1665670"/>
                  </a:lnTo>
                  <a:lnTo>
                    <a:pt x="55317" y="1655872"/>
                  </a:lnTo>
                  <a:lnTo>
                    <a:pt x="54046" y="1646074"/>
                  </a:lnTo>
                  <a:lnTo>
                    <a:pt x="52863" y="1636276"/>
                  </a:lnTo>
                  <a:lnTo>
                    <a:pt x="51737" y="1626478"/>
                  </a:lnTo>
                  <a:lnTo>
                    <a:pt x="50670" y="1616680"/>
                  </a:lnTo>
                  <a:lnTo>
                    <a:pt x="49701" y="1606882"/>
                  </a:lnTo>
                  <a:lnTo>
                    <a:pt x="48769" y="1597084"/>
                  </a:lnTo>
                  <a:lnTo>
                    <a:pt x="47951" y="1587286"/>
                  </a:lnTo>
                  <a:lnTo>
                    <a:pt x="47189" y="1577488"/>
                  </a:lnTo>
                  <a:lnTo>
                    <a:pt x="46504" y="1567690"/>
                  </a:lnTo>
                  <a:lnTo>
                    <a:pt x="45918" y="1557892"/>
                  </a:lnTo>
                  <a:lnTo>
                    <a:pt x="45374" y="1548093"/>
                  </a:lnTo>
                  <a:lnTo>
                    <a:pt x="44967" y="1538295"/>
                  </a:lnTo>
                  <a:lnTo>
                    <a:pt x="44609" y="1528497"/>
                  </a:lnTo>
                  <a:lnTo>
                    <a:pt x="44347" y="1518699"/>
                  </a:lnTo>
                  <a:lnTo>
                    <a:pt x="44179" y="1508901"/>
                  </a:lnTo>
                  <a:lnTo>
                    <a:pt x="44064" y="1499103"/>
                  </a:lnTo>
                  <a:lnTo>
                    <a:pt x="44090" y="1489305"/>
                  </a:lnTo>
                  <a:lnTo>
                    <a:pt x="44162" y="1479507"/>
                  </a:lnTo>
                  <a:lnTo>
                    <a:pt x="44347" y="1469709"/>
                  </a:lnTo>
                  <a:lnTo>
                    <a:pt x="44615" y="1459911"/>
                  </a:lnTo>
                  <a:lnTo>
                    <a:pt x="44951" y="1450113"/>
                  </a:lnTo>
                  <a:lnTo>
                    <a:pt x="45416" y="1440315"/>
                  </a:lnTo>
                  <a:lnTo>
                    <a:pt x="45927" y="1430517"/>
                  </a:lnTo>
                  <a:lnTo>
                    <a:pt x="46565" y="1420719"/>
                  </a:lnTo>
                  <a:lnTo>
                    <a:pt x="47272" y="1410921"/>
                  </a:lnTo>
                  <a:lnTo>
                    <a:pt x="48058" y="1401123"/>
                  </a:lnTo>
                  <a:lnTo>
                    <a:pt x="48957" y="1391324"/>
                  </a:lnTo>
                  <a:lnTo>
                    <a:pt x="49901" y="1381526"/>
                  </a:lnTo>
                  <a:lnTo>
                    <a:pt x="50979" y="1371728"/>
                  </a:lnTo>
                  <a:lnTo>
                    <a:pt x="52110" y="1361930"/>
                  </a:lnTo>
                  <a:lnTo>
                    <a:pt x="53329" y="1352132"/>
                  </a:lnTo>
                  <a:lnTo>
                    <a:pt x="54641" y="1342334"/>
                  </a:lnTo>
                  <a:lnTo>
                    <a:pt x="55997" y="1332536"/>
                  </a:lnTo>
                  <a:lnTo>
                    <a:pt x="57483" y="1322738"/>
                  </a:lnTo>
                  <a:lnTo>
                    <a:pt x="59009" y="1312940"/>
                  </a:lnTo>
                  <a:lnTo>
                    <a:pt x="60626" y="1303142"/>
                  </a:lnTo>
                  <a:lnTo>
                    <a:pt x="62315" y="1293344"/>
                  </a:lnTo>
                  <a:lnTo>
                    <a:pt x="64054" y="1283546"/>
                  </a:lnTo>
                  <a:lnTo>
                    <a:pt x="65898" y="1273748"/>
                  </a:lnTo>
                  <a:lnTo>
                    <a:pt x="67776" y="1263950"/>
                  </a:lnTo>
                  <a:lnTo>
                    <a:pt x="69742" y="1254152"/>
                  </a:lnTo>
                  <a:lnTo>
                    <a:pt x="71760" y="1244354"/>
                  </a:lnTo>
                  <a:lnTo>
                    <a:pt x="73830" y="1234555"/>
                  </a:lnTo>
                  <a:lnTo>
                    <a:pt x="75978" y="1224757"/>
                  </a:lnTo>
                  <a:lnTo>
                    <a:pt x="78155" y="1214959"/>
                  </a:lnTo>
                  <a:lnTo>
                    <a:pt x="80410" y="1205161"/>
                  </a:lnTo>
                  <a:lnTo>
                    <a:pt x="82701" y="1195363"/>
                  </a:lnTo>
                  <a:lnTo>
                    <a:pt x="85038" y="1185565"/>
                  </a:lnTo>
                  <a:lnTo>
                    <a:pt x="87431" y="1175767"/>
                  </a:lnTo>
                  <a:lnTo>
                    <a:pt x="89845" y="1165969"/>
                  </a:lnTo>
                  <a:lnTo>
                    <a:pt x="92323" y="1156171"/>
                  </a:lnTo>
                  <a:lnTo>
                    <a:pt x="94822" y="1146373"/>
                  </a:lnTo>
                  <a:lnTo>
                    <a:pt x="97359" y="1136575"/>
                  </a:lnTo>
                  <a:lnTo>
                    <a:pt x="99929" y="1126777"/>
                  </a:lnTo>
                  <a:lnTo>
                    <a:pt x="102517" y="1116979"/>
                  </a:lnTo>
                  <a:lnTo>
                    <a:pt x="105146" y="1107181"/>
                  </a:lnTo>
                  <a:lnTo>
                    <a:pt x="107786" y="1097383"/>
                  </a:lnTo>
                  <a:lnTo>
                    <a:pt x="110451" y="1087585"/>
                  </a:lnTo>
                  <a:lnTo>
                    <a:pt x="113132" y="1077786"/>
                  </a:lnTo>
                  <a:lnTo>
                    <a:pt x="115825" y="1067988"/>
                  </a:lnTo>
                  <a:lnTo>
                    <a:pt x="118534" y="1058190"/>
                  </a:lnTo>
                  <a:lnTo>
                    <a:pt x="121248" y="1048392"/>
                  </a:lnTo>
                  <a:lnTo>
                    <a:pt x="123971" y="1038594"/>
                  </a:lnTo>
                  <a:lnTo>
                    <a:pt x="126697" y="1028796"/>
                  </a:lnTo>
                  <a:lnTo>
                    <a:pt x="129425" y="1018998"/>
                  </a:lnTo>
                  <a:lnTo>
                    <a:pt x="132151" y="1009200"/>
                  </a:lnTo>
                  <a:lnTo>
                    <a:pt x="134875" y="999402"/>
                  </a:lnTo>
                  <a:lnTo>
                    <a:pt x="137590" y="989604"/>
                  </a:lnTo>
                  <a:lnTo>
                    <a:pt x="140299" y="979806"/>
                  </a:lnTo>
                  <a:lnTo>
                    <a:pt x="142998" y="970008"/>
                  </a:lnTo>
                  <a:lnTo>
                    <a:pt x="145681" y="960210"/>
                  </a:lnTo>
                  <a:lnTo>
                    <a:pt x="148357" y="950412"/>
                  </a:lnTo>
                  <a:lnTo>
                    <a:pt x="151005" y="940614"/>
                  </a:lnTo>
                  <a:lnTo>
                    <a:pt x="153642" y="930816"/>
                  </a:lnTo>
                  <a:lnTo>
                    <a:pt x="156255" y="921017"/>
                  </a:lnTo>
                  <a:lnTo>
                    <a:pt x="158844" y="911219"/>
                  </a:lnTo>
                  <a:lnTo>
                    <a:pt x="161418" y="901421"/>
                  </a:lnTo>
                  <a:lnTo>
                    <a:pt x="163951" y="891623"/>
                  </a:lnTo>
                  <a:lnTo>
                    <a:pt x="166469" y="881825"/>
                  </a:lnTo>
                  <a:lnTo>
                    <a:pt x="168949" y="872027"/>
                  </a:lnTo>
                  <a:lnTo>
                    <a:pt x="171401" y="862229"/>
                  </a:lnTo>
                  <a:lnTo>
                    <a:pt x="173828" y="852431"/>
                  </a:lnTo>
                  <a:lnTo>
                    <a:pt x="176208" y="842633"/>
                  </a:lnTo>
                  <a:lnTo>
                    <a:pt x="178570" y="832835"/>
                  </a:lnTo>
                  <a:lnTo>
                    <a:pt x="180879" y="823037"/>
                  </a:lnTo>
                  <a:lnTo>
                    <a:pt x="183161" y="813239"/>
                  </a:lnTo>
                  <a:lnTo>
                    <a:pt x="185408" y="803441"/>
                  </a:lnTo>
                  <a:lnTo>
                    <a:pt x="187605" y="793643"/>
                  </a:lnTo>
                  <a:lnTo>
                    <a:pt x="189783" y="783845"/>
                  </a:lnTo>
                  <a:lnTo>
                    <a:pt x="191896" y="774046"/>
                  </a:lnTo>
                  <a:lnTo>
                    <a:pt x="193984" y="764248"/>
                  </a:lnTo>
                  <a:lnTo>
                    <a:pt x="196027" y="754450"/>
                  </a:lnTo>
                  <a:lnTo>
                    <a:pt x="198024" y="744652"/>
                  </a:lnTo>
                  <a:lnTo>
                    <a:pt x="199996" y="734854"/>
                  </a:lnTo>
                  <a:lnTo>
                    <a:pt x="201899" y="725056"/>
                  </a:lnTo>
                  <a:lnTo>
                    <a:pt x="203779" y="715258"/>
                  </a:lnTo>
                  <a:lnTo>
                    <a:pt x="205606" y="705460"/>
                  </a:lnTo>
                  <a:lnTo>
                    <a:pt x="207391" y="695662"/>
                  </a:lnTo>
                  <a:lnTo>
                    <a:pt x="209145" y="685864"/>
                  </a:lnTo>
                  <a:lnTo>
                    <a:pt x="210835" y="676066"/>
                  </a:lnTo>
                  <a:lnTo>
                    <a:pt x="212502" y="666268"/>
                  </a:lnTo>
                  <a:lnTo>
                    <a:pt x="214109" y="656470"/>
                  </a:lnTo>
                  <a:lnTo>
                    <a:pt x="215681" y="646672"/>
                  </a:lnTo>
                  <a:lnTo>
                    <a:pt x="217215" y="636874"/>
                  </a:lnTo>
                  <a:lnTo>
                    <a:pt x="218693" y="627076"/>
                  </a:lnTo>
                  <a:lnTo>
                    <a:pt x="220149" y="617277"/>
                  </a:lnTo>
                  <a:lnTo>
                    <a:pt x="221540" y="607479"/>
                  </a:lnTo>
                  <a:lnTo>
                    <a:pt x="222904" y="597681"/>
                  </a:lnTo>
                  <a:lnTo>
                    <a:pt x="224225" y="587883"/>
                  </a:lnTo>
                  <a:lnTo>
                    <a:pt x="225498" y="578085"/>
                  </a:lnTo>
                  <a:lnTo>
                    <a:pt x="226751" y="568287"/>
                  </a:lnTo>
                  <a:lnTo>
                    <a:pt x="227937" y="558489"/>
                  </a:lnTo>
                  <a:lnTo>
                    <a:pt x="229102" y="548691"/>
                  </a:lnTo>
                  <a:lnTo>
                    <a:pt x="230223" y="538893"/>
                  </a:lnTo>
                  <a:lnTo>
                    <a:pt x="231305" y="529095"/>
                  </a:lnTo>
                  <a:lnTo>
                    <a:pt x="232362" y="519297"/>
                  </a:lnTo>
                  <a:lnTo>
                    <a:pt x="233362" y="509499"/>
                  </a:lnTo>
                  <a:lnTo>
                    <a:pt x="234344" y="499701"/>
                  </a:lnTo>
                  <a:lnTo>
                    <a:pt x="235280" y="489903"/>
                  </a:lnTo>
                  <a:lnTo>
                    <a:pt x="236186" y="480105"/>
                  </a:lnTo>
                  <a:lnTo>
                    <a:pt x="237065" y="470307"/>
                  </a:lnTo>
                  <a:lnTo>
                    <a:pt x="237897" y="460508"/>
                  </a:lnTo>
                  <a:lnTo>
                    <a:pt x="238713" y="450710"/>
                  </a:lnTo>
                  <a:lnTo>
                    <a:pt x="239483" y="440912"/>
                  </a:lnTo>
                  <a:lnTo>
                    <a:pt x="240231" y="431114"/>
                  </a:lnTo>
                  <a:lnTo>
                    <a:pt x="240951" y="421316"/>
                  </a:lnTo>
                  <a:lnTo>
                    <a:pt x="241634" y="411518"/>
                  </a:lnTo>
                  <a:lnTo>
                    <a:pt x="242302" y="401720"/>
                  </a:lnTo>
                  <a:lnTo>
                    <a:pt x="242927" y="391922"/>
                  </a:lnTo>
                  <a:lnTo>
                    <a:pt x="243536" y="382124"/>
                  </a:lnTo>
                  <a:lnTo>
                    <a:pt x="244116" y="372326"/>
                  </a:lnTo>
                  <a:lnTo>
                    <a:pt x="244669" y="362528"/>
                  </a:lnTo>
                  <a:lnTo>
                    <a:pt x="245208" y="352730"/>
                  </a:lnTo>
                  <a:lnTo>
                    <a:pt x="245708" y="342932"/>
                  </a:lnTo>
                  <a:lnTo>
                    <a:pt x="246197" y="333134"/>
                  </a:lnTo>
                  <a:lnTo>
                    <a:pt x="246659" y="323336"/>
                  </a:lnTo>
                  <a:lnTo>
                    <a:pt x="247101" y="313538"/>
                  </a:lnTo>
                  <a:lnTo>
                    <a:pt x="247527" y="303739"/>
                  </a:lnTo>
                  <a:lnTo>
                    <a:pt x="247924" y="293941"/>
                  </a:lnTo>
                  <a:lnTo>
                    <a:pt x="248312" y="284143"/>
                  </a:lnTo>
                  <a:lnTo>
                    <a:pt x="248674" y="274345"/>
                  </a:lnTo>
                  <a:lnTo>
                    <a:pt x="249022" y="264547"/>
                  </a:lnTo>
                  <a:lnTo>
                    <a:pt x="249355" y="254749"/>
                  </a:lnTo>
                  <a:lnTo>
                    <a:pt x="249666" y="244951"/>
                  </a:lnTo>
                  <a:lnTo>
                    <a:pt x="249969" y="235153"/>
                  </a:lnTo>
                  <a:lnTo>
                    <a:pt x="250249" y="225355"/>
                  </a:lnTo>
                  <a:lnTo>
                    <a:pt x="250519" y="215557"/>
                  </a:lnTo>
                  <a:lnTo>
                    <a:pt x="250775" y="205759"/>
                  </a:lnTo>
                  <a:lnTo>
                    <a:pt x="251015" y="195961"/>
                  </a:lnTo>
                  <a:lnTo>
                    <a:pt x="251249" y="186163"/>
                  </a:lnTo>
                  <a:lnTo>
                    <a:pt x="251462" y="176365"/>
                  </a:lnTo>
                  <a:lnTo>
                    <a:pt x="251670" y="166567"/>
                  </a:lnTo>
                  <a:lnTo>
                    <a:pt x="251864" y="156769"/>
                  </a:lnTo>
                  <a:lnTo>
                    <a:pt x="252047" y="146970"/>
                  </a:lnTo>
                  <a:lnTo>
                    <a:pt x="252224" y="137172"/>
                  </a:lnTo>
                  <a:lnTo>
                    <a:pt x="252385" y="127374"/>
                  </a:lnTo>
                  <a:lnTo>
                    <a:pt x="252542" y="117576"/>
                  </a:lnTo>
                  <a:lnTo>
                    <a:pt x="252688" y="107778"/>
                  </a:lnTo>
                  <a:lnTo>
                    <a:pt x="252826" y="97980"/>
                  </a:lnTo>
                  <a:lnTo>
                    <a:pt x="252957" y="88182"/>
                  </a:lnTo>
                  <a:lnTo>
                    <a:pt x="253078" y="78384"/>
                  </a:lnTo>
                  <a:lnTo>
                    <a:pt x="253195" y="68586"/>
                  </a:lnTo>
                  <a:lnTo>
                    <a:pt x="253303" y="58788"/>
                  </a:lnTo>
                  <a:lnTo>
                    <a:pt x="253405" y="48990"/>
                  </a:lnTo>
                  <a:lnTo>
                    <a:pt x="253502" y="39192"/>
                  </a:lnTo>
                  <a:lnTo>
                    <a:pt x="253591" y="29394"/>
                  </a:lnTo>
                  <a:lnTo>
                    <a:pt x="253677" y="19596"/>
                  </a:lnTo>
                  <a:lnTo>
                    <a:pt x="253755" y="9798"/>
                  </a:lnTo>
                  <a:lnTo>
                    <a:pt x="253831" y="0"/>
                  </a:lnTo>
                  <a:lnTo>
                    <a:pt x="255858" y="0"/>
                  </a:lnTo>
                  <a:lnTo>
                    <a:pt x="255933" y="9798"/>
                  </a:lnTo>
                  <a:lnTo>
                    <a:pt x="256012" y="19596"/>
                  </a:lnTo>
                  <a:lnTo>
                    <a:pt x="256098" y="29394"/>
                  </a:lnTo>
                  <a:lnTo>
                    <a:pt x="256187" y="39192"/>
                  </a:lnTo>
                  <a:lnTo>
                    <a:pt x="256284" y="48990"/>
                  </a:lnTo>
                  <a:lnTo>
                    <a:pt x="256386" y="58788"/>
                  </a:lnTo>
                  <a:lnTo>
                    <a:pt x="256494" y="68586"/>
                  </a:lnTo>
                  <a:lnTo>
                    <a:pt x="256611" y="78384"/>
                  </a:lnTo>
                  <a:lnTo>
                    <a:pt x="256732" y="88182"/>
                  </a:lnTo>
                  <a:lnTo>
                    <a:pt x="256863" y="97980"/>
                  </a:lnTo>
                  <a:lnTo>
                    <a:pt x="257001" y="107778"/>
                  </a:lnTo>
                  <a:lnTo>
                    <a:pt x="257147" y="117576"/>
                  </a:lnTo>
                  <a:lnTo>
                    <a:pt x="257303" y="127374"/>
                  </a:lnTo>
                  <a:lnTo>
                    <a:pt x="257465" y="137172"/>
                  </a:lnTo>
                  <a:lnTo>
                    <a:pt x="257642" y="146970"/>
                  </a:lnTo>
                  <a:lnTo>
                    <a:pt x="257825" y="156769"/>
                  </a:lnTo>
                  <a:lnTo>
                    <a:pt x="258019" y="166567"/>
                  </a:lnTo>
                  <a:lnTo>
                    <a:pt x="258227" y="176365"/>
                  </a:lnTo>
                  <a:lnTo>
                    <a:pt x="258440" y="186163"/>
                  </a:lnTo>
                  <a:lnTo>
                    <a:pt x="258674" y="195961"/>
                  </a:lnTo>
                  <a:lnTo>
                    <a:pt x="258914" y="205759"/>
                  </a:lnTo>
                  <a:lnTo>
                    <a:pt x="259170" y="215557"/>
                  </a:lnTo>
                  <a:lnTo>
                    <a:pt x="259440" y="225355"/>
                  </a:lnTo>
                  <a:lnTo>
                    <a:pt x="259720" y="235153"/>
                  </a:lnTo>
                  <a:lnTo>
                    <a:pt x="260023" y="244951"/>
                  </a:lnTo>
                  <a:lnTo>
                    <a:pt x="260334" y="254749"/>
                  </a:lnTo>
                  <a:lnTo>
                    <a:pt x="260667" y="264547"/>
                  </a:lnTo>
                  <a:lnTo>
                    <a:pt x="261015" y="274345"/>
                  </a:lnTo>
                  <a:lnTo>
                    <a:pt x="261377" y="284143"/>
                  </a:lnTo>
                  <a:lnTo>
                    <a:pt x="261764" y="293941"/>
                  </a:lnTo>
                  <a:lnTo>
                    <a:pt x="262162" y="303739"/>
                  </a:lnTo>
                  <a:lnTo>
                    <a:pt x="262588" y="313538"/>
                  </a:lnTo>
                  <a:lnTo>
                    <a:pt x="263030" y="323336"/>
                  </a:lnTo>
                  <a:lnTo>
                    <a:pt x="263492" y="333134"/>
                  </a:lnTo>
                  <a:lnTo>
                    <a:pt x="263980" y="342932"/>
                  </a:lnTo>
                  <a:lnTo>
                    <a:pt x="264481" y="352730"/>
                  </a:lnTo>
                  <a:lnTo>
                    <a:pt x="265020" y="362528"/>
                  </a:lnTo>
                  <a:lnTo>
                    <a:pt x="265573" y="372326"/>
                  </a:lnTo>
                  <a:lnTo>
                    <a:pt x="266153" y="382124"/>
                  </a:lnTo>
                  <a:lnTo>
                    <a:pt x="266762" y="391922"/>
                  </a:lnTo>
                  <a:lnTo>
                    <a:pt x="267387" y="401720"/>
                  </a:lnTo>
                  <a:lnTo>
                    <a:pt x="268055" y="411518"/>
                  </a:lnTo>
                  <a:lnTo>
                    <a:pt x="268738" y="421316"/>
                  </a:lnTo>
                  <a:lnTo>
                    <a:pt x="269458" y="431114"/>
                  </a:lnTo>
                  <a:lnTo>
                    <a:pt x="270205" y="440912"/>
                  </a:lnTo>
                  <a:lnTo>
                    <a:pt x="270976" y="450710"/>
                  </a:lnTo>
                  <a:lnTo>
                    <a:pt x="271792" y="460508"/>
                  </a:lnTo>
                  <a:lnTo>
                    <a:pt x="272624" y="470307"/>
                  </a:lnTo>
                  <a:lnTo>
                    <a:pt x="273503" y="480105"/>
                  </a:lnTo>
                  <a:lnTo>
                    <a:pt x="274408" y="489903"/>
                  </a:lnTo>
                  <a:lnTo>
                    <a:pt x="275345" y="499701"/>
                  </a:lnTo>
                  <a:lnTo>
                    <a:pt x="276327" y="509499"/>
                  </a:lnTo>
                  <a:lnTo>
                    <a:pt x="277327" y="519297"/>
                  </a:lnTo>
                  <a:lnTo>
                    <a:pt x="278384" y="529095"/>
                  </a:lnTo>
                  <a:lnTo>
                    <a:pt x="279466" y="538893"/>
                  </a:lnTo>
                  <a:lnTo>
                    <a:pt x="280586" y="548691"/>
                  </a:lnTo>
                  <a:lnTo>
                    <a:pt x="281752" y="558489"/>
                  </a:lnTo>
                  <a:lnTo>
                    <a:pt x="282938" y="568287"/>
                  </a:lnTo>
                  <a:lnTo>
                    <a:pt x="284191" y="578085"/>
                  </a:lnTo>
                  <a:lnTo>
                    <a:pt x="285464" y="587883"/>
                  </a:lnTo>
                  <a:lnTo>
                    <a:pt x="286785" y="597681"/>
                  </a:lnTo>
                  <a:lnTo>
                    <a:pt x="288149" y="607479"/>
                  </a:lnTo>
                  <a:lnTo>
                    <a:pt x="289540" y="617277"/>
                  </a:lnTo>
                  <a:lnTo>
                    <a:pt x="290996" y="627076"/>
                  </a:lnTo>
                  <a:lnTo>
                    <a:pt x="292474" y="636874"/>
                  </a:lnTo>
                  <a:lnTo>
                    <a:pt x="294008" y="646672"/>
                  </a:lnTo>
                  <a:lnTo>
                    <a:pt x="295580" y="656470"/>
                  </a:lnTo>
                  <a:lnTo>
                    <a:pt x="297187" y="666268"/>
                  </a:lnTo>
                  <a:lnTo>
                    <a:pt x="298854" y="676066"/>
                  </a:lnTo>
                  <a:lnTo>
                    <a:pt x="300544" y="685864"/>
                  </a:lnTo>
                  <a:lnTo>
                    <a:pt x="302298" y="695662"/>
                  </a:lnTo>
                  <a:lnTo>
                    <a:pt x="304083" y="705460"/>
                  </a:lnTo>
                  <a:lnTo>
                    <a:pt x="305910" y="715258"/>
                  </a:lnTo>
                  <a:lnTo>
                    <a:pt x="307790" y="725056"/>
                  </a:lnTo>
                  <a:lnTo>
                    <a:pt x="309693" y="734854"/>
                  </a:lnTo>
                  <a:lnTo>
                    <a:pt x="311665" y="744652"/>
                  </a:lnTo>
                  <a:lnTo>
                    <a:pt x="313662" y="754450"/>
                  </a:lnTo>
                  <a:lnTo>
                    <a:pt x="315705" y="764248"/>
                  </a:lnTo>
                  <a:lnTo>
                    <a:pt x="317793" y="774046"/>
                  </a:lnTo>
                  <a:lnTo>
                    <a:pt x="319906" y="783845"/>
                  </a:lnTo>
                  <a:lnTo>
                    <a:pt x="322083" y="793643"/>
                  </a:lnTo>
                  <a:lnTo>
                    <a:pt x="324281" y="803441"/>
                  </a:lnTo>
                  <a:lnTo>
                    <a:pt x="326528" y="813239"/>
                  </a:lnTo>
                  <a:lnTo>
                    <a:pt x="328810" y="823037"/>
                  </a:lnTo>
                  <a:lnTo>
                    <a:pt x="331119" y="832835"/>
                  </a:lnTo>
                  <a:lnTo>
                    <a:pt x="333481" y="842633"/>
                  </a:lnTo>
                  <a:lnTo>
                    <a:pt x="335861" y="852431"/>
                  </a:lnTo>
                  <a:lnTo>
                    <a:pt x="338288" y="862229"/>
                  </a:lnTo>
                  <a:lnTo>
                    <a:pt x="340740" y="872027"/>
                  </a:lnTo>
                  <a:lnTo>
                    <a:pt x="343220" y="881825"/>
                  </a:lnTo>
                  <a:lnTo>
                    <a:pt x="345738" y="891623"/>
                  </a:lnTo>
                  <a:lnTo>
                    <a:pt x="348271" y="901421"/>
                  </a:lnTo>
                  <a:lnTo>
                    <a:pt x="350845" y="911219"/>
                  </a:lnTo>
                  <a:lnTo>
                    <a:pt x="353434" y="921017"/>
                  </a:lnTo>
                  <a:lnTo>
                    <a:pt x="356047" y="930816"/>
                  </a:lnTo>
                  <a:lnTo>
                    <a:pt x="358684" y="940614"/>
                  </a:lnTo>
                  <a:lnTo>
                    <a:pt x="361331" y="950412"/>
                  </a:lnTo>
                  <a:lnTo>
                    <a:pt x="364008" y="960210"/>
                  </a:lnTo>
                  <a:lnTo>
                    <a:pt x="366691" y="970008"/>
                  </a:lnTo>
                  <a:lnTo>
                    <a:pt x="369390" y="979806"/>
                  </a:lnTo>
                  <a:lnTo>
                    <a:pt x="372099" y="989604"/>
                  </a:lnTo>
                  <a:lnTo>
                    <a:pt x="374814" y="999402"/>
                  </a:lnTo>
                  <a:lnTo>
                    <a:pt x="377538" y="1009200"/>
                  </a:lnTo>
                  <a:lnTo>
                    <a:pt x="380264" y="1018998"/>
                  </a:lnTo>
                  <a:lnTo>
                    <a:pt x="382992" y="1028796"/>
                  </a:lnTo>
                  <a:lnTo>
                    <a:pt x="385718" y="1038594"/>
                  </a:lnTo>
                  <a:lnTo>
                    <a:pt x="388441" y="1048392"/>
                  </a:lnTo>
                  <a:lnTo>
                    <a:pt x="391155" y="1058190"/>
                  </a:lnTo>
                  <a:lnTo>
                    <a:pt x="393864" y="1067988"/>
                  </a:lnTo>
                  <a:lnTo>
                    <a:pt x="396557" y="1077786"/>
                  </a:lnTo>
                  <a:lnTo>
                    <a:pt x="399238" y="1087585"/>
                  </a:lnTo>
                  <a:lnTo>
                    <a:pt x="401903" y="1097383"/>
                  </a:lnTo>
                  <a:lnTo>
                    <a:pt x="404543" y="1107181"/>
                  </a:lnTo>
                  <a:lnTo>
                    <a:pt x="407172" y="1116979"/>
                  </a:lnTo>
                  <a:lnTo>
                    <a:pt x="409760" y="1126777"/>
                  </a:lnTo>
                  <a:lnTo>
                    <a:pt x="412330" y="1136575"/>
                  </a:lnTo>
                  <a:lnTo>
                    <a:pt x="414867" y="1146373"/>
                  </a:lnTo>
                  <a:lnTo>
                    <a:pt x="417365" y="1156171"/>
                  </a:lnTo>
                  <a:lnTo>
                    <a:pt x="419844" y="1165969"/>
                  </a:lnTo>
                  <a:lnTo>
                    <a:pt x="422258" y="1175767"/>
                  </a:lnTo>
                  <a:lnTo>
                    <a:pt x="424650" y="1185565"/>
                  </a:lnTo>
                  <a:lnTo>
                    <a:pt x="426988" y="1195363"/>
                  </a:lnTo>
                  <a:lnTo>
                    <a:pt x="429279" y="1205161"/>
                  </a:lnTo>
                  <a:lnTo>
                    <a:pt x="431534" y="1214959"/>
                  </a:lnTo>
                  <a:lnTo>
                    <a:pt x="433711" y="1224757"/>
                  </a:lnTo>
                  <a:lnTo>
                    <a:pt x="435859" y="1234555"/>
                  </a:lnTo>
                  <a:lnTo>
                    <a:pt x="437929" y="1244354"/>
                  </a:lnTo>
                  <a:lnTo>
                    <a:pt x="439947" y="1254152"/>
                  </a:lnTo>
                  <a:lnTo>
                    <a:pt x="441913" y="1263950"/>
                  </a:lnTo>
                  <a:lnTo>
                    <a:pt x="443791" y="1273748"/>
                  </a:lnTo>
                  <a:lnTo>
                    <a:pt x="445635" y="1283546"/>
                  </a:lnTo>
                  <a:lnTo>
                    <a:pt x="447374" y="1293344"/>
                  </a:lnTo>
                  <a:lnTo>
                    <a:pt x="449063" y="1303142"/>
                  </a:lnTo>
                  <a:lnTo>
                    <a:pt x="450679" y="1312940"/>
                  </a:lnTo>
                  <a:lnTo>
                    <a:pt x="452205" y="1322738"/>
                  </a:lnTo>
                  <a:lnTo>
                    <a:pt x="453692" y="1332536"/>
                  </a:lnTo>
                  <a:lnTo>
                    <a:pt x="455048" y="1342334"/>
                  </a:lnTo>
                  <a:lnTo>
                    <a:pt x="456360" y="1352132"/>
                  </a:lnTo>
                  <a:lnTo>
                    <a:pt x="457579" y="1361930"/>
                  </a:lnTo>
                  <a:lnTo>
                    <a:pt x="458710" y="1371728"/>
                  </a:lnTo>
                  <a:lnTo>
                    <a:pt x="459787" y="1381526"/>
                  </a:lnTo>
                  <a:lnTo>
                    <a:pt x="460731" y="1391324"/>
                  </a:lnTo>
                  <a:lnTo>
                    <a:pt x="461631" y="1401123"/>
                  </a:lnTo>
                  <a:lnTo>
                    <a:pt x="462417" y="1410921"/>
                  </a:lnTo>
                  <a:lnTo>
                    <a:pt x="463124" y="1420719"/>
                  </a:lnTo>
                  <a:lnTo>
                    <a:pt x="463761" y="1430517"/>
                  </a:lnTo>
                  <a:lnTo>
                    <a:pt x="464273" y="1440315"/>
                  </a:lnTo>
                  <a:lnTo>
                    <a:pt x="464738" y="1450113"/>
                  </a:lnTo>
                  <a:lnTo>
                    <a:pt x="465074" y="1459911"/>
                  </a:lnTo>
                  <a:lnTo>
                    <a:pt x="465342" y="1469709"/>
                  </a:lnTo>
                  <a:lnTo>
                    <a:pt x="465527" y="1479507"/>
                  </a:lnTo>
                  <a:lnTo>
                    <a:pt x="465599" y="1489305"/>
                  </a:lnTo>
                  <a:lnTo>
                    <a:pt x="465625" y="1499103"/>
                  </a:lnTo>
                  <a:lnTo>
                    <a:pt x="465510" y="1508901"/>
                  </a:lnTo>
                  <a:lnTo>
                    <a:pt x="465342" y="1518699"/>
                  </a:lnTo>
                  <a:lnTo>
                    <a:pt x="465080" y="1528497"/>
                  </a:lnTo>
                  <a:lnTo>
                    <a:pt x="464721" y="1538295"/>
                  </a:lnTo>
                  <a:lnTo>
                    <a:pt x="464315" y="1548093"/>
                  </a:lnTo>
                  <a:lnTo>
                    <a:pt x="463771" y="1557892"/>
                  </a:lnTo>
                  <a:lnTo>
                    <a:pt x="463185" y="1567690"/>
                  </a:lnTo>
                  <a:lnTo>
                    <a:pt x="462500" y="1577488"/>
                  </a:lnTo>
                  <a:lnTo>
                    <a:pt x="461737" y="1587286"/>
                  </a:lnTo>
                  <a:lnTo>
                    <a:pt x="460920" y="1597084"/>
                  </a:lnTo>
                  <a:lnTo>
                    <a:pt x="459988" y="1606882"/>
                  </a:lnTo>
                  <a:lnTo>
                    <a:pt x="459019" y="1616680"/>
                  </a:lnTo>
                  <a:lnTo>
                    <a:pt x="457951" y="1626478"/>
                  </a:lnTo>
                  <a:lnTo>
                    <a:pt x="456826" y="1636276"/>
                  </a:lnTo>
                  <a:lnTo>
                    <a:pt x="455643" y="1646074"/>
                  </a:lnTo>
                  <a:lnTo>
                    <a:pt x="454372" y="1655872"/>
                  </a:lnTo>
                  <a:lnTo>
                    <a:pt x="453068" y="1665670"/>
                  </a:lnTo>
                  <a:lnTo>
                    <a:pt x="451674" y="1675468"/>
                  </a:lnTo>
                  <a:lnTo>
                    <a:pt x="450241" y="1685266"/>
                  </a:lnTo>
                  <a:lnTo>
                    <a:pt x="448753" y="1695064"/>
                  </a:lnTo>
                  <a:lnTo>
                    <a:pt x="447202" y="1704863"/>
                  </a:lnTo>
                  <a:lnTo>
                    <a:pt x="445626" y="1714661"/>
                  </a:lnTo>
                  <a:lnTo>
                    <a:pt x="443974" y="1724459"/>
                  </a:lnTo>
                  <a:lnTo>
                    <a:pt x="442298" y="1734257"/>
                  </a:lnTo>
                  <a:lnTo>
                    <a:pt x="440577" y="1744055"/>
                  </a:lnTo>
                  <a:lnTo>
                    <a:pt x="438817" y="1753853"/>
                  </a:lnTo>
                  <a:lnTo>
                    <a:pt x="437035" y="1763651"/>
                  </a:lnTo>
                  <a:lnTo>
                    <a:pt x="435205" y="1773449"/>
                  </a:lnTo>
                  <a:lnTo>
                    <a:pt x="433362" y="1783247"/>
                  </a:lnTo>
                  <a:lnTo>
                    <a:pt x="431487" y="1793045"/>
                  </a:lnTo>
                  <a:lnTo>
                    <a:pt x="429595" y="1802843"/>
                  </a:lnTo>
                  <a:lnTo>
                    <a:pt x="427687" y="1812641"/>
                  </a:lnTo>
                  <a:lnTo>
                    <a:pt x="425760" y="1822439"/>
                  </a:lnTo>
                  <a:lnTo>
                    <a:pt x="423827" y="1832237"/>
                  </a:lnTo>
                  <a:lnTo>
                    <a:pt x="421883" y="1842035"/>
                  </a:lnTo>
                  <a:lnTo>
                    <a:pt x="419937" y="1851833"/>
                  </a:lnTo>
                  <a:lnTo>
                    <a:pt x="417988" y="1861632"/>
                  </a:lnTo>
                  <a:lnTo>
                    <a:pt x="416043" y="1871430"/>
                  </a:lnTo>
                  <a:lnTo>
                    <a:pt x="414101" y="1881228"/>
                  </a:lnTo>
                  <a:lnTo>
                    <a:pt x="412172" y="1891026"/>
                  </a:lnTo>
                  <a:lnTo>
                    <a:pt x="410251" y="1900824"/>
                  </a:lnTo>
                  <a:lnTo>
                    <a:pt x="408345" y="1910622"/>
                  </a:lnTo>
                  <a:lnTo>
                    <a:pt x="406460" y="1920420"/>
                  </a:lnTo>
                  <a:lnTo>
                    <a:pt x="404586" y="1930218"/>
                  </a:lnTo>
                  <a:lnTo>
                    <a:pt x="402751" y="1940016"/>
                  </a:lnTo>
                  <a:lnTo>
                    <a:pt x="400931" y="1949814"/>
                  </a:lnTo>
                  <a:lnTo>
                    <a:pt x="399146" y="1959612"/>
                  </a:lnTo>
                  <a:lnTo>
                    <a:pt x="397395" y="1969410"/>
                  </a:lnTo>
                  <a:lnTo>
                    <a:pt x="395666" y="1979208"/>
                  </a:lnTo>
                  <a:lnTo>
                    <a:pt x="393995" y="1989006"/>
                  </a:lnTo>
                  <a:lnTo>
                    <a:pt x="392344" y="1998804"/>
                  </a:lnTo>
                  <a:lnTo>
                    <a:pt x="390751" y="2008602"/>
                  </a:lnTo>
                  <a:lnTo>
                    <a:pt x="389197" y="2018401"/>
                  </a:lnTo>
                  <a:lnTo>
                    <a:pt x="387681" y="2028199"/>
                  </a:lnTo>
                  <a:lnTo>
                    <a:pt x="386233" y="2037997"/>
                  </a:lnTo>
                  <a:lnTo>
                    <a:pt x="384812" y="2047795"/>
                  </a:lnTo>
                  <a:lnTo>
                    <a:pt x="383470" y="2057593"/>
                  </a:lnTo>
                  <a:lnTo>
                    <a:pt x="382168" y="2067391"/>
                  </a:lnTo>
                  <a:lnTo>
                    <a:pt x="380921" y="2077189"/>
                  </a:lnTo>
                  <a:lnTo>
                    <a:pt x="379747" y="2086987"/>
                  </a:lnTo>
                  <a:lnTo>
                    <a:pt x="378603" y="2096785"/>
                  </a:lnTo>
                  <a:lnTo>
                    <a:pt x="377559" y="2106583"/>
                  </a:lnTo>
                  <a:lnTo>
                    <a:pt x="376552" y="2116381"/>
                  </a:lnTo>
                  <a:lnTo>
                    <a:pt x="375617" y="2126179"/>
                  </a:lnTo>
                  <a:lnTo>
                    <a:pt x="374752" y="2135977"/>
                  </a:lnTo>
                  <a:lnTo>
                    <a:pt x="373927" y="2145775"/>
                  </a:lnTo>
                  <a:lnTo>
                    <a:pt x="373210" y="2155573"/>
                  </a:lnTo>
                  <a:lnTo>
                    <a:pt x="372527" y="2165371"/>
                  </a:lnTo>
                  <a:lnTo>
                    <a:pt x="371931" y="2175170"/>
                  </a:lnTo>
                  <a:lnTo>
                    <a:pt x="371400" y="2184968"/>
                  </a:lnTo>
                  <a:lnTo>
                    <a:pt x="370921" y="2194766"/>
                  </a:lnTo>
                  <a:lnTo>
                    <a:pt x="370543" y="2204564"/>
                  </a:lnTo>
                  <a:lnTo>
                    <a:pt x="370202" y="2214362"/>
                  </a:lnTo>
                  <a:lnTo>
                    <a:pt x="369959" y="2224160"/>
                  </a:lnTo>
                  <a:lnTo>
                    <a:pt x="369772" y="2233958"/>
                  </a:lnTo>
                  <a:lnTo>
                    <a:pt x="369648" y="2243756"/>
                  </a:lnTo>
                  <a:lnTo>
                    <a:pt x="369615" y="2253554"/>
                  </a:lnTo>
                  <a:lnTo>
                    <a:pt x="369618" y="2263352"/>
                  </a:lnTo>
                  <a:lnTo>
                    <a:pt x="369728" y="2273150"/>
                  </a:lnTo>
                  <a:lnTo>
                    <a:pt x="369883" y="2282948"/>
                  </a:lnTo>
                  <a:lnTo>
                    <a:pt x="370109" y="2292746"/>
                  </a:lnTo>
                  <a:lnTo>
                    <a:pt x="370413" y="2302544"/>
                  </a:lnTo>
                  <a:lnTo>
                    <a:pt x="370752" y="2312342"/>
                  </a:lnTo>
                  <a:lnTo>
                    <a:pt x="371202" y="2322140"/>
                  </a:lnTo>
                  <a:lnTo>
                    <a:pt x="371685" y="2331939"/>
                  </a:lnTo>
                  <a:lnTo>
                    <a:pt x="372244" y="2341737"/>
                  </a:lnTo>
                  <a:lnTo>
                    <a:pt x="372866" y="2351535"/>
                  </a:lnTo>
                  <a:lnTo>
                    <a:pt x="373530" y="2361333"/>
                  </a:lnTo>
                  <a:lnTo>
                    <a:pt x="374286" y="2371131"/>
                  </a:lnTo>
                  <a:lnTo>
                    <a:pt x="375073" y="2380929"/>
                  </a:lnTo>
                  <a:lnTo>
                    <a:pt x="375936" y="2390727"/>
                  </a:lnTo>
                  <a:lnTo>
                    <a:pt x="376849" y="2400525"/>
                  </a:lnTo>
                  <a:lnTo>
                    <a:pt x="377807" y="2410323"/>
                  </a:lnTo>
                  <a:lnTo>
                    <a:pt x="378838" y="2420121"/>
                  </a:lnTo>
                  <a:lnTo>
                    <a:pt x="379897" y="2429919"/>
                  </a:lnTo>
                  <a:lnTo>
                    <a:pt x="381029" y="2439717"/>
                  </a:lnTo>
                  <a:lnTo>
                    <a:pt x="382197" y="2449515"/>
                  </a:lnTo>
                  <a:lnTo>
                    <a:pt x="383410" y="2459313"/>
                  </a:lnTo>
                  <a:lnTo>
                    <a:pt x="384679" y="2469111"/>
                  </a:lnTo>
                  <a:lnTo>
                    <a:pt x="385971" y="2478910"/>
                  </a:lnTo>
                  <a:lnTo>
                    <a:pt x="387330" y="2488708"/>
                  </a:lnTo>
                  <a:lnTo>
                    <a:pt x="388712" y="2498506"/>
                  </a:lnTo>
                  <a:lnTo>
                    <a:pt x="390137" y="2508304"/>
                  </a:lnTo>
                  <a:lnTo>
                    <a:pt x="391602" y="2518102"/>
                  </a:lnTo>
                  <a:lnTo>
                    <a:pt x="393087" y="2527900"/>
                  </a:lnTo>
                  <a:lnTo>
                    <a:pt x="394626" y="2537698"/>
                  </a:lnTo>
                  <a:lnTo>
                    <a:pt x="396179" y="2547496"/>
                  </a:lnTo>
                  <a:lnTo>
                    <a:pt x="397770" y="2557294"/>
                  </a:lnTo>
                  <a:lnTo>
                    <a:pt x="399387" y="2567092"/>
                  </a:lnTo>
                  <a:lnTo>
                    <a:pt x="401023" y="2576890"/>
                  </a:lnTo>
                  <a:lnTo>
                    <a:pt x="402693" y="2586688"/>
                  </a:lnTo>
                  <a:lnTo>
                    <a:pt x="404375" y="2596486"/>
                  </a:lnTo>
                  <a:lnTo>
                    <a:pt x="406086" y="2606284"/>
                  </a:lnTo>
                  <a:lnTo>
                    <a:pt x="407811" y="2616082"/>
                  </a:lnTo>
                  <a:lnTo>
                    <a:pt x="409552" y="2625880"/>
                  </a:lnTo>
                  <a:lnTo>
                    <a:pt x="411312" y="2635679"/>
                  </a:lnTo>
                  <a:lnTo>
                    <a:pt x="413080" y="2645477"/>
                  </a:lnTo>
                  <a:lnTo>
                    <a:pt x="414866" y="2655275"/>
                  </a:lnTo>
                  <a:lnTo>
                    <a:pt x="416659" y="2665073"/>
                  </a:lnTo>
                  <a:lnTo>
                    <a:pt x="418461" y="2674871"/>
                  </a:lnTo>
                  <a:lnTo>
                    <a:pt x="420272" y="2684669"/>
                  </a:lnTo>
                  <a:lnTo>
                    <a:pt x="422086" y="2694467"/>
                  </a:lnTo>
                  <a:lnTo>
                    <a:pt x="423907" y="2704265"/>
                  </a:lnTo>
                  <a:lnTo>
                    <a:pt x="425730" y="2714063"/>
                  </a:lnTo>
                  <a:lnTo>
                    <a:pt x="427555" y="2723861"/>
                  </a:lnTo>
                  <a:lnTo>
                    <a:pt x="429380" y="2733659"/>
                  </a:lnTo>
                  <a:lnTo>
                    <a:pt x="431205" y="2743457"/>
                  </a:lnTo>
                  <a:lnTo>
                    <a:pt x="433026" y="2753255"/>
                  </a:lnTo>
                  <a:lnTo>
                    <a:pt x="434846" y="2763053"/>
                  </a:lnTo>
                  <a:lnTo>
                    <a:pt x="436660" y="2772851"/>
                  </a:lnTo>
                  <a:lnTo>
                    <a:pt x="438468" y="2782649"/>
                  </a:lnTo>
                  <a:lnTo>
                    <a:pt x="440272" y="2792448"/>
                  </a:lnTo>
                  <a:lnTo>
                    <a:pt x="442065" y="2802246"/>
                  </a:lnTo>
                  <a:lnTo>
                    <a:pt x="443853" y="2812044"/>
                  </a:lnTo>
                  <a:lnTo>
                    <a:pt x="445628" y="2821842"/>
                  </a:lnTo>
                  <a:lnTo>
                    <a:pt x="447395" y="2831640"/>
                  </a:lnTo>
                  <a:lnTo>
                    <a:pt x="449151" y="2841438"/>
                  </a:lnTo>
                  <a:lnTo>
                    <a:pt x="450892" y="2851236"/>
                  </a:lnTo>
                  <a:lnTo>
                    <a:pt x="452626" y="2861034"/>
                  </a:lnTo>
                  <a:lnTo>
                    <a:pt x="454339" y="2870832"/>
                  </a:lnTo>
                  <a:lnTo>
                    <a:pt x="456042" y="2880630"/>
                  </a:lnTo>
                  <a:lnTo>
                    <a:pt x="457729" y="2890428"/>
                  </a:lnTo>
                  <a:lnTo>
                    <a:pt x="459399" y="2900226"/>
                  </a:lnTo>
                  <a:lnTo>
                    <a:pt x="461059" y="2910024"/>
                  </a:lnTo>
                  <a:lnTo>
                    <a:pt x="462692" y="2919822"/>
                  </a:lnTo>
                  <a:lnTo>
                    <a:pt x="464315" y="2929620"/>
                  </a:lnTo>
                  <a:lnTo>
                    <a:pt x="465917" y="2939418"/>
                  </a:lnTo>
                  <a:lnTo>
                    <a:pt x="467499" y="2949217"/>
                  </a:lnTo>
                  <a:lnTo>
                    <a:pt x="469069" y="2959015"/>
                  </a:lnTo>
                  <a:lnTo>
                    <a:pt x="470608" y="2968813"/>
                  </a:lnTo>
                  <a:lnTo>
                    <a:pt x="472137" y="2978611"/>
                  </a:lnTo>
                  <a:lnTo>
                    <a:pt x="473638" y="2988409"/>
                  </a:lnTo>
                  <a:lnTo>
                    <a:pt x="475120" y="2998207"/>
                  </a:lnTo>
                  <a:lnTo>
                    <a:pt x="476585" y="3008005"/>
                  </a:lnTo>
                  <a:lnTo>
                    <a:pt x="478018" y="3017803"/>
                  </a:lnTo>
                  <a:lnTo>
                    <a:pt x="479440" y="3027601"/>
                  </a:lnTo>
                  <a:lnTo>
                    <a:pt x="480827" y="3037399"/>
                  </a:lnTo>
                  <a:lnTo>
                    <a:pt x="482197" y="3047197"/>
                  </a:lnTo>
                  <a:lnTo>
                    <a:pt x="483543" y="3056995"/>
                  </a:lnTo>
                  <a:lnTo>
                    <a:pt x="484858" y="3066793"/>
                  </a:lnTo>
                  <a:lnTo>
                    <a:pt x="486161" y="3076591"/>
                  </a:lnTo>
                  <a:lnTo>
                    <a:pt x="487420" y="3086389"/>
                  </a:lnTo>
                  <a:lnTo>
                    <a:pt x="488664" y="3096187"/>
                  </a:lnTo>
                  <a:lnTo>
                    <a:pt x="489878" y="3105986"/>
                  </a:lnTo>
                  <a:lnTo>
                    <a:pt x="491061" y="3115784"/>
                  </a:lnTo>
                  <a:lnTo>
                    <a:pt x="492227" y="3125582"/>
                  </a:lnTo>
                  <a:lnTo>
                    <a:pt x="493346" y="3135380"/>
                  </a:lnTo>
                  <a:lnTo>
                    <a:pt x="494450" y="3145178"/>
                  </a:lnTo>
                  <a:lnTo>
                    <a:pt x="495515" y="3154976"/>
                  </a:lnTo>
                  <a:lnTo>
                    <a:pt x="496551" y="3164774"/>
                  </a:lnTo>
                  <a:lnTo>
                    <a:pt x="497561" y="3174572"/>
                  </a:lnTo>
                  <a:lnTo>
                    <a:pt x="498525" y="3184370"/>
                  </a:lnTo>
                  <a:lnTo>
                    <a:pt x="499471" y="3194168"/>
                  </a:lnTo>
                  <a:lnTo>
                    <a:pt x="500367" y="3203966"/>
                  </a:lnTo>
                  <a:lnTo>
                    <a:pt x="501236" y="3213764"/>
                  </a:lnTo>
                  <a:lnTo>
                    <a:pt x="502072" y="3223562"/>
                  </a:lnTo>
                  <a:lnTo>
                    <a:pt x="502859" y="3233360"/>
                  </a:lnTo>
                  <a:lnTo>
                    <a:pt x="503627" y="3243158"/>
                  </a:lnTo>
                  <a:lnTo>
                    <a:pt x="504333" y="3252957"/>
                  </a:lnTo>
                  <a:lnTo>
                    <a:pt x="505013" y="3262755"/>
                  </a:lnTo>
                  <a:lnTo>
                    <a:pt x="505650" y="3272553"/>
                  </a:lnTo>
                  <a:lnTo>
                    <a:pt x="506238" y="3282351"/>
                  </a:lnTo>
                  <a:lnTo>
                    <a:pt x="506802" y="3292149"/>
                  </a:lnTo>
                  <a:lnTo>
                    <a:pt x="507294" y="3301947"/>
                  </a:lnTo>
                  <a:lnTo>
                    <a:pt x="507761" y="3311745"/>
                  </a:lnTo>
                  <a:lnTo>
                    <a:pt x="508172" y="3321543"/>
                  </a:lnTo>
                  <a:lnTo>
                    <a:pt x="508536" y="3331341"/>
                  </a:lnTo>
                  <a:lnTo>
                    <a:pt x="508866" y="3341139"/>
                  </a:lnTo>
                  <a:lnTo>
                    <a:pt x="509121" y="3350937"/>
                  </a:lnTo>
                  <a:lnTo>
                    <a:pt x="509350" y="3360735"/>
                  </a:lnTo>
                  <a:lnTo>
                    <a:pt x="509508" y="3370533"/>
                  </a:lnTo>
                  <a:lnTo>
                    <a:pt x="509621" y="3380331"/>
                  </a:lnTo>
                  <a:lnTo>
                    <a:pt x="509689" y="3390129"/>
                  </a:lnTo>
                  <a:lnTo>
                    <a:pt x="509682" y="3399927"/>
                  </a:lnTo>
                  <a:lnTo>
                    <a:pt x="509646" y="3409726"/>
                  </a:lnTo>
                  <a:lnTo>
                    <a:pt x="509524" y="3419524"/>
                  </a:lnTo>
                  <a:lnTo>
                    <a:pt x="509362" y="3429322"/>
                  </a:lnTo>
                  <a:lnTo>
                    <a:pt x="509141" y="3439120"/>
                  </a:lnTo>
                  <a:lnTo>
                    <a:pt x="508847" y="3448918"/>
                  </a:lnTo>
                  <a:lnTo>
                    <a:pt x="508522" y="3458716"/>
                  </a:lnTo>
                  <a:lnTo>
                    <a:pt x="508096" y="3468514"/>
                  </a:lnTo>
                  <a:lnTo>
                    <a:pt x="507635" y="3478312"/>
                  </a:lnTo>
                  <a:lnTo>
                    <a:pt x="507103" y="3488110"/>
                  </a:lnTo>
                  <a:lnTo>
                    <a:pt x="506502" y="3497908"/>
                  </a:lnTo>
                  <a:lnTo>
                    <a:pt x="505862" y="3507706"/>
                  </a:lnTo>
                  <a:lnTo>
                    <a:pt x="505119" y="3517504"/>
                  </a:lnTo>
                  <a:lnTo>
                    <a:pt x="504342" y="3527302"/>
                  </a:lnTo>
                  <a:lnTo>
                    <a:pt x="503481" y="3537100"/>
                  </a:lnTo>
                  <a:lnTo>
                    <a:pt x="502559" y="3546898"/>
                  </a:lnTo>
                  <a:lnTo>
                    <a:pt x="501586" y="3556696"/>
                  </a:lnTo>
                  <a:lnTo>
                    <a:pt x="500517" y="3566495"/>
                  </a:lnTo>
                  <a:lnTo>
                    <a:pt x="499414" y="3576293"/>
                  </a:lnTo>
                  <a:lnTo>
                    <a:pt x="498216" y="3586091"/>
                  </a:lnTo>
                  <a:lnTo>
                    <a:pt x="496965" y="3595889"/>
                  </a:lnTo>
                  <a:lnTo>
                    <a:pt x="495654" y="3605687"/>
                  </a:lnTo>
                  <a:lnTo>
                    <a:pt x="494257" y="3615485"/>
                  </a:lnTo>
                  <a:lnTo>
                    <a:pt x="492825" y="3625283"/>
                  </a:lnTo>
                  <a:lnTo>
                    <a:pt x="491291" y="3635081"/>
                  </a:lnTo>
                  <a:lnTo>
                    <a:pt x="489715" y="3644879"/>
                  </a:lnTo>
                  <a:lnTo>
                    <a:pt x="488070" y="3654677"/>
                  </a:lnTo>
                  <a:lnTo>
                    <a:pt x="486351" y="3664475"/>
                  </a:lnTo>
                  <a:lnTo>
                    <a:pt x="484599" y="3674273"/>
                  </a:lnTo>
                  <a:lnTo>
                    <a:pt x="482741" y="3684071"/>
                  </a:lnTo>
                  <a:lnTo>
                    <a:pt x="480852" y="3693869"/>
                  </a:lnTo>
                  <a:lnTo>
                    <a:pt x="478890" y="3703667"/>
                  </a:lnTo>
                  <a:lnTo>
                    <a:pt x="476868" y="3713465"/>
                  </a:lnTo>
                  <a:lnTo>
                    <a:pt x="474806" y="3723264"/>
                  </a:lnTo>
                  <a:lnTo>
                    <a:pt x="472656" y="3733062"/>
                  </a:lnTo>
                  <a:lnTo>
                    <a:pt x="470478" y="3742860"/>
                  </a:lnTo>
                  <a:lnTo>
                    <a:pt x="468226" y="3752658"/>
                  </a:lnTo>
                  <a:lnTo>
                    <a:pt x="465929" y="3762456"/>
                  </a:lnTo>
                  <a:lnTo>
                    <a:pt x="463588" y="3772254"/>
                  </a:lnTo>
                  <a:lnTo>
                    <a:pt x="461179" y="3782052"/>
                  </a:lnTo>
                  <a:lnTo>
                    <a:pt x="458744" y="3791850"/>
                  </a:lnTo>
                  <a:lnTo>
                    <a:pt x="456241" y="3801648"/>
                  </a:lnTo>
                  <a:lnTo>
                    <a:pt x="453706" y="3811446"/>
                  </a:lnTo>
                  <a:lnTo>
                    <a:pt x="451128" y="3821244"/>
                  </a:lnTo>
                  <a:lnTo>
                    <a:pt x="448501" y="3831042"/>
                  </a:lnTo>
                  <a:lnTo>
                    <a:pt x="445853" y="3840840"/>
                  </a:lnTo>
                  <a:lnTo>
                    <a:pt x="443145" y="3850638"/>
                  </a:lnTo>
                  <a:lnTo>
                    <a:pt x="440417" y="3860436"/>
                  </a:lnTo>
                  <a:lnTo>
                    <a:pt x="437653" y="3870234"/>
                  </a:lnTo>
                  <a:lnTo>
                    <a:pt x="434857" y="3880033"/>
                  </a:lnTo>
                  <a:lnTo>
                    <a:pt x="432042" y="3889831"/>
                  </a:lnTo>
                  <a:lnTo>
                    <a:pt x="429186" y="3899629"/>
                  </a:lnTo>
                  <a:lnTo>
                    <a:pt x="426319" y="3909427"/>
                  </a:lnTo>
                  <a:lnTo>
                    <a:pt x="423424" y="3919225"/>
                  </a:lnTo>
                  <a:lnTo>
                    <a:pt x="420512" y="3929023"/>
                  </a:lnTo>
                  <a:lnTo>
                    <a:pt x="417587" y="3938821"/>
                  </a:lnTo>
                  <a:lnTo>
                    <a:pt x="414641" y="3948619"/>
                  </a:lnTo>
                  <a:lnTo>
                    <a:pt x="411689" y="3958417"/>
                  </a:lnTo>
                  <a:lnTo>
                    <a:pt x="408722" y="3968215"/>
                  </a:lnTo>
                  <a:lnTo>
                    <a:pt x="405751" y="3978013"/>
                  </a:lnTo>
                  <a:lnTo>
                    <a:pt x="402775" y="3987811"/>
                  </a:lnTo>
                  <a:lnTo>
                    <a:pt x="399795" y="3997609"/>
                  </a:lnTo>
                  <a:lnTo>
                    <a:pt x="396815" y="4007407"/>
                  </a:lnTo>
                  <a:lnTo>
                    <a:pt x="393837" y="4017205"/>
                  </a:lnTo>
                  <a:lnTo>
                    <a:pt x="390863" y="4027004"/>
                  </a:lnTo>
                  <a:lnTo>
                    <a:pt x="387895" y="4036802"/>
                  </a:lnTo>
                  <a:lnTo>
                    <a:pt x="384937" y="4046600"/>
                  </a:lnTo>
                  <a:lnTo>
                    <a:pt x="381984" y="4056398"/>
                  </a:lnTo>
                  <a:lnTo>
                    <a:pt x="379053" y="4066196"/>
                  </a:lnTo>
                  <a:lnTo>
                    <a:pt x="376129" y="4075994"/>
                  </a:lnTo>
                  <a:lnTo>
                    <a:pt x="373225" y="4085792"/>
                  </a:lnTo>
                  <a:lnTo>
                    <a:pt x="370341" y="4095590"/>
                  </a:lnTo>
                  <a:lnTo>
                    <a:pt x="367469" y="4105388"/>
                  </a:lnTo>
                  <a:lnTo>
                    <a:pt x="364633" y="4115186"/>
                  </a:lnTo>
                  <a:lnTo>
                    <a:pt x="361809" y="4124984"/>
                  </a:lnTo>
                  <a:lnTo>
                    <a:pt x="359019" y="4134782"/>
                  </a:lnTo>
                  <a:lnTo>
                    <a:pt x="356254" y="4144580"/>
                  </a:lnTo>
                  <a:lnTo>
                    <a:pt x="353512" y="4154378"/>
                  </a:lnTo>
                  <a:lnTo>
                    <a:pt x="350813" y="4164176"/>
                  </a:lnTo>
                  <a:lnTo>
                    <a:pt x="348131" y="4173974"/>
                  </a:lnTo>
                  <a:lnTo>
                    <a:pt x="345497" y="4183773"/>
                  </a:lnTo>
                  <a:lnTo>
                    <a:pt x="342890" y="4193571"/>
                  </a:lnTo>
                  <a:lnTo>
                    <a:pt x="340317" y="4203369"/>
                  </a:lnTo>
                  <a:lnTo>
                    <a:pt x="337790" y="4213167"/>
                  </a:lnTo>
                  <a:lnTo>
                    <a:pt x="335284" y="4222965"/>
                  </a:lnTo>
                  <a:lnTo>
                    <a:pt x="332840" y="4232763"/>
                  </a:lnTo>
                  <a:lnTo>
                    <a:pt x="330421" y="4242561"/>
                  </a:lnTo>
                  <a:lnTo>
                    <a:pt x="328047" y="4252359"/>
                  </a:lnTo>
                  <a:lnTo>
                    <a:pt x="325719" y="4262157"/>
                  </a:lnTo>
                  <a:lnTo>
                    <a:pt x="323416" y="4271955"/>
                  </a:lnTo>
                  <a:lnTo>
                    <a:pt x="321184" y="4281753"/>
                  </a:lnTo>
                  <a:lnTo>
                    <a:pt x="318974" y="4291551"/>
                  </a:lnTo>
                  <a:lnTo>
                    <a:pt x="316819" y="4301349"/>
                  </a:lnTo>
                  <a:lnTo>
                    <a:pt x="314708" y="4311147"/>
                  </a:lnTo>
                  <a:lnTo>
                    <a:pt x="312629" y="4320945"/>
                  </a:lnTo>
                  <a:lnTo>
                    <a:pt x="310618" y="4330743"/>
                  </a:lnTo>
                  <a:lnTo>
                    <a:pt x="308630" y="4340542"/>
                  </a:lnTo>
                  <a:lnTo>
                    <a:pt x="306706" y="4350340"/>
                  </a:lnTo>
                  <a:lnTo>
                    <a:pt x="304820" y="4360138"/>
                  </a:lnTo>
                  <a:lnTo>
                    <a:pt x="302973" y="4369936"/>
                  </a:lnTo>
                  <a:lnTo>
                    <a:pt x="301189" y="4379734"/>
                  </a:lnTo>
                  <a:lnTo>
                    <a:pt x="299427" y="4389532"/>
                  </a:lnTo>
                  <a:lnTo>
                    <a:pt x="297736" y="4399330"/>
                  </a:lnTo>
                  <a:lnTo>
                    <a:pt x="296076" y="4409128"/>
                  </a:lnTo>
                  <a:lnTo>
                    <a:pt x="294462" y="4418926"/>
                  </a:lnTo>
                  <a:lnTo>
                    <a:pt x="292901" y="4428724"/>
                  </a:lnTo>
                  <a:lnTo>
                    <a:pt x="291364" y="4438522"/>
                  </a:lnTo>
                  <a:lnTo>
                    <a:pt x="289900" y="4448320"/>
                  </a:lnTo>
                  <a:lnTo>
                    <a:pt x="288460" y="4458118"/>
                  </a:lnTo>
                  <a:lnTo>
                    <a:pt x="287071" y="4467916"/>
                  </a:lnTo>
                  <a:lnTo>
                    <a:pt x="285726" y="4477714"/>
                  </a:lnTo>
                  <a:lnTo>
                    <a:pt x="284409" y="4487512"/>
                  </a:lnTo>
                  <a:lnTo>
                    <a:pt x="283156" y="4497311"/>
                  </a:lnTo>
                  <a:lnTo>
                    <a:pt x="281925" y="4507109"/>
                  </a:lnTo>
                  <a:lnTo>
                    <a:pt x="280747" y="4516907"/>
                  </a:lnTo>
                  <a:lnTo>
                    <a:pt x="279605" y="4526705"/>
                  </a:lnTo>
                  <a:lnTo>
                    <a:pt x="278494" y="4536503"/>
                  </a:lnTo>
                  <a:lnTo>
                    <a:pt x="277437" y="4546301"/>
                  </a:lnTo>
                  <a:lnTo>
                    <a:pt x="276400" y="4556099"/>
                  </a:lnTo>
                  <a:lnTo>
                    <a:pt x="275416" y="4565897"/>
                  </a:lnTo>
                  <a:lnTo>
                    <a:pt x="274460" y="4575695"/>
                  </a:lnTo>
                  <a:lnTo>
                    <a:pt x="273537" y="4585493"/>
                  </a:lnTo>
                  <a:lnTo>
                    <a:pt x="272657" y="4595291"/>
                  </a:lnTo>
                  <a:lnTo>
                    <a:pt x="271796" y="4605089"/>
                  </a:lnTo>
                  <a:lnTo>
                    <a:pt x="270986" y="4614887"/>
                  </a:lnTo>
                  <a:lnTo>
                    <a:pt x="270197" y="4624685"/>
                  </a:lnTo>
                  <a:lnTo>
                    <a:pt x="269441" y="4634483"/>
                  </a:lnTo>
                  <a:lnTo>
                    <a:pt x="268719" y="4644281"/>
                  </a:lnTo>
                  <a:lnTo>
                    <a:pt x="268015" y="4654080"/>
                  </a:lnTo>
                  <a:lnTo>
                    <a:pt x="267358" y="4663878"/>
                  </a:lnTo>
                  <a:lnTo>
                    <a:pt x="266715" y="4673676"/>
                  </a:lnTo>
                  <a:lnTo>
                    <a:pt x="266105" y="4683474"/>
                  </a:lnTo>
                  <a:lnTo>
                    <a:pt x="265521" y="4693272"/>
                  </a:lnTo>
                  <a:lnTo>
                    <a:pt x="264956" y="4703070"/>
                  </a:lnTo>
                  <a:lnTo>
                    <a:pt x="264427" y="4712868"/>
                  </a:lnTo>
                  <a:lnTo>
                    <a:pt x="263911" y="4722666"/>
                  </a:lnTo>
                  <a:lnTo>
                    <a:pt x="263427" y="4732464"/>
                  </a:lnTo>
                  <a:lnTo>
                    <a:pt x="262961" y="4742262"/>
                  </a:lnTo>
                  <a:lnTo>
                    <a:pt x="262514" y="4752060"/>
                  </a:lnTo>
                  <a:lnTo>
                    <a:pt x="262094" y="4761858"/>
                  </a:lnTo>
                  <a:lnTo>
                    <a:pt x="261685" y="4771656"/>
                  </a:lnTo>
                  <a:lnTo>
                    <a:pt x="261306" y="4781454"/>
                  </a:lnTo>
                  <a:lnTo>
                    <a:pt x="260939" y="4791252"/>
                  </a:lnTo>
                  <a:lnTo>
                    <a:pt x="260590" y="4801051"/>
                  </a:lnTo>
                  <a:lnTo>
                    <a:pt x="260262" y="4810849"/>
                  </a:lnTo>
                  <a:lnTo>
                    <a:pt x="259943" y="4820647"/>
                  </a:lnTo>
                  <a:lnTo>
                    <a:pt x="259650" y="4830445"/>
                  </a:lnTo>
                  <a:lnTo>
                    <a:pt x="259365" y="4840243"/>
                  </a:lnTo>
                  <a:lnTo>
                    <a:pt x="259097" y="4850041"/>
                  </a:lnTo>
                  <a:lnTo>
                    <a:pt x="258844" y="4859839"/>
                  </a:lnTo>
                  <a:lnTo>
                    <a:pt x="258599" y="4869637"/>
                  </a:lnTo>
                  <a:lnTo>
                    <a:pt x="258375" y="4879435"/>
                  </a:lnTo>
                  <a:lnTo>
                    <a:pt x="258156" y="4889233"/>
                  </a:lnTo>
                  <a:lnTo>
                    <a:pt x="257953" y="4899031"/>
                  </a:lnTo>
                  <a:lnTo>
                    <a:pt x="257760" y="4908829"/>
                  </a:lnTo>
                  <a:lnTo>
                    <a:pt x="257576" y="4918627"/>
                  </a:lnTo>
                  <a:lnTo>
                    <a:pt x="257406" y="4928425"/>
                  </a:lnTo>
                  <a:lnTo>
                    <a:pt x="257241" y="4938223"/>
                  </a:lnTo>
                  <a:lnTo>
                    <a:pt x="257089" y="4948021"/>
                  </a:lnTo>
                  <a:lnTo>
                    <a:pt x="256945" y="4957820"/>
                  </a:lnTo>
                  <a:lnTo>
                    <a:pt x="256807" y="4967618"/>
                  </a:lnTo>
                  <a:lnTo>
                    <a:pt x="256680" y="4977416"/>
                  </a:lnTo>
                  <a:lnTo>
                    <a:pt x="256557" y="4987214"/>
                  </a:lnTo>
                  <a:lnTo>
                    <a:pt x="256446" y="4997012"/>
                  </a:lnTo>
                  <a:lnTo>
                    <a:pt x="256338" y="50068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598883" y="1508455"/>
              <a:ext cx="738164" cy="4367528"/>
            </a:xfrm>
            <a:custGeom>
              <a:avLst/>
              <a:pathLst>
                <a:path w="738164" h="4367528">
                  <a:moveTo>
                    <a:pt x="366569" y="4367528"/>
                  </a:moveTo>
                  <a:lnTo>
                    <a:pt x="366361" y="4358981"/>
                  </a:lnTo>
                  <a:lnTo>
                    <a:pt x="366139" y="4350434"/>
                  </a:lnTo>
                  <a:lnTo>
                    <a:pt x="365895" y="4341887"/>
                  </a:lnTo>
                  <a:lnTo>
                    <a:pt x="365641" y="4333340"/>
                  </a:lnTo>
                  <a:lnTo>
                    <a:pt x="365363" y="4324793"/>
                  </a:lnTo>
                  <a:lnTo>
                    <a:pt x="365066" y="4316246"/>
                  </a:lnTo>
                  <a:lnTo>
                    <a:pt x="364756" y="4307699"/>
                  </a:lnTo>
                  <a:lnTo>
                    <a:pt x="364411" y="4299152"/>
                  </a:lnTo>
                  <a:lnTo>
                    <a:pt x="364051" y="4290605"/>
                  </a:lnTo>
                  <a:lnTo>
                    <a:pt x="363669" y="4282058"/>
                  </a:lnTo>
                  <a:lnTo>
                    <a:pt x="363253" y="4273511"/>
                  </a:lnTo>
                  <a:lnTo>
                    <a:pt x="362820" y="4264964"/>
                  </a:lnTo>
                  <a:lnTo>
                    <a:pt x="362351" y="4256417"/>
                  </a:lnTo>
                  <a:lnTo>
                    <a:pt x="361852" y="4247870"/>
                  </a:lnTo>
                  <a:lnTo>
                    <a:pt x="361334" y="4239323"/>
                  </a:lnTo>
                  <a:lnTo>
                    <a:pt x="360763" y="4230776"/>
                  </a:lnTo>
                  <a:lnTo>
                    <a:pt x="360169" y="4222229"/>
                  </a:lnTo>
                  <a:lnTo>
                    <a:pt x="359542" y="4213682"/>
                  </a:lnTo>
                  <a:lnTo>
                    <a:pt x="358864" y="4205135"/>
                  </a:lnTo>
                  <a:lnTo>
                    <a:pt x="358161" y="4196588"/>
                  </a:lnTo>
                  <a:lnTo>
                    <a:pt x="357407" y="4188041"/>
                  </a:lnTo>
                  <a:lnTo>
                    <a:pt x="356609" y="4179494"/>
                  </a:lnTo>
                  <a:lnTo>
                    <a:pt x="355782" y="4170947"/>
                  </a:lnTo>
                  <a:lnTo>
                    <a:pt x="354882" y="4162400"/>
                  </a:lnTo>
                  <a:lnTo>
                    <a:pt x="353948" y="4153853"/>
                  </a:lnTo>
                  <a:lnTo>
                    <a:pt x="352967" y="4145306"/>
                  </a:lnTo>
                  <a:lnTo>
                    <a:pt x="351916" y="4136759"/>
                  </a:lnTo>
                  <a:lnTo>
                    <a:pt x="350829" y="4128212"/>
                  </a:lnTo>
                  <a:lnTo>
                    <a:pt x="349673" y="4119665"/>
                  </a:lnTo>
                  <a:lnTo>
                    <a:pt x="348456" y="4111118"/>
                  </a:lnTo>
                  <a:lnTo>
                    <a:pt x="347200" y="4102570"/>
                  </a:lnTo>
                  <a:lnTo>
                    <a:pt x="345847" y="4094023"/>
                  </a:lnTo>
                  <a:lnTo>
                    <a:pt x="344448" y="4085476"/>
                  </a:lnTo>
                  <a:lnTo>
                    <a:pt x="342988" y="4076929"/>
                  </a:lnTo>
                  <a:lnTo>
                    <a:pt x="341435" y="4068382"/>
                  </a:lnTo>
                  <a:lnTo>
                    <a:pt x="339836" y="4059835"/>
                  </a:lnTo>
                  <a:lnTo>
                    <a:pt x="338149" y="4051288"/>
                  </a:lnTo>
                  <a:lnTo>
                    <a:pt x="336383" y="4042741"/>
                  </a:lnTo>
                  <a:lnTo>
                    <a:pt x="334568" y="4034194"/>
                  </a:lnTo>
                  <a:lnTo>
                    <a:pt x="332632" y="4025647"/>
                  </a:lnTo>
                  <a:lnTo>
                    <a:pt x="330638" y="4017100"/>
                  </a:lnTo>
                  <a:lnTo>
                    <a:pt x="328570" y="4008553"/>
                  </a:lnTo>
                  <a:lnTo>
                    <a:pt x="326388" y="4000006"/>
                  </a:lnTo>
                  <a:lnTo>
                    <a:pt x="324150" y="3991459"/>
                  </a:lnTo>
                  <a:lnTo>
                    <a:pt x="321808" y="3982912"/>
                  </a:lnTo>
                  <a:lnTo>
                    <a:pt x="319372" y="3974365"/>
                  </a:lnTo>
                  <a:lnTo>
                    <a:pt x="316877" y="3965818"/>
                  </a:lnTo>
                  <a:lnTo>
                    <a:pt x="314244" y="3957271"/>
                  </a:lnTo>
                  <a:lnTo>
                    <a:pt x="311543" y="3948724"/>
                  </a:lnTo>
                  <a:lnTo>
                    <a:pt x="308760" y="3940177"/>
                  </a:lnTo>
                  <a:lnTo>
                    <a:pt x="305847" y="3931630"/>
                  </a:lnTo>
                  <a:lnTo>
                    <a:pt x="302872" y="3923083"/>
                  </a:lnTo>
                  <a:lnTo>
                    <a:pt x="299783" y="3914536"/>
                  </a:lnTo>
                  <a:lnTo>
                    <a:pt x="296591" y="3905989"/>
                  </a:lnTo>
                  <a:lnTo>
                    <a:pt x="293337" y="3897442"/>
                  </a:lnTo>
                  <a:lnTo>
                    <a:pt x="289937" y="3888895"/>
                  </a:lnTo>
                  <a:lnTo>
                    <a:pt x="286465" y="3880348"/>
                  </a:lnTo>
                  <a:lnTo>
                    <a:pt x="282910" y="3871801"/>
                  </a:lnTo>
                  <a:lnTo>
                    <a:pt x="279221" y="3863254"/>
                  </a:lnTo>
                  <a:lnTo>
                    <a:pt x="275470" y="3854707"/>
                  </a:lnTo>
                  <a:lnTo>
                    <a:pt x="271607" y="3846160"/>
                  </a:lnTo>
                  <a:lnTo>
                    <a:pt x="267644" y="3837613"/>
                  </a:lnTo>
                  <a:lnTo>
                    <a:pt x="263621" y="3829066"/>
                  </a:lnTo>
                  <a:lnTo>
                    <a:pt x="259462" y="3820519"/>
                  </a:lnTo>
                  <a:lnTo>
                    <a:pt x="255235" y="3811972"/>
                  </a:lnTo>
                  <a:lnTo>
                    <a:pt x="250934" y="3803425"/>
                  </a:lnTo>
                  <a:lnTo>
                    <a:pt x="246512" y="3794878"/>
                  </a:lnTo>
                  <a:lnTo>
                    <a:pt x="242037" y="3786331"/>
                  </a:lnTo>
                  <a:lnTo>
                    <a:pt x="237468" y="3777784"/>
                  </a:lnTo>
                  <a:lnTo>
                    <a:pt x="232815" y="3769237"/>
                  </a:lnTo>
                  <a:lnTo>
                    <a:pt x="228113" y="3760690"/>
                  </a:lnTo>
                  <a:lnTo>
                    <a:pt x="223305" y="3752143"/>
                  </a:lnTo>
                  <a:lnTo>
                    <a:pt x="218446" y="3743596"/>
                  </a:lnTo>
                  <a:lnTo>
                    <a:pt x="213531" y="3735048"/>
                  </a:lnTo>
                  <a:lnTo>
                    <a:pt x="208532" y="3726501"/>
                  </a:lnTo>
                  <a:lnTo>
                    <a:pt x="203496" y="3717954"/>
                  </a:lnTo>
                  <a:lnTo>
                    <a:pt x="198400" y="3709407"/>
                  </a:lnTo>
                  <a:lnTo>
                    <a:pt x="193253" y="3700860"/>
                  </a:lnTo>
                  <a:lnTo>
                    <a:pt x="188077" y="3692313"/>
                  </a:lnTo>
                  <a:lnTo>
                    <a:pt x="182845" y="3683766"/>
                  </a:lnTo>
                  <a:lnTo>
                    <a:pt x="177590" y="3675219"/>
                  </a:lnTo>
                  <a:lnTo>
                    <a:pt x="172310" y="3666672"/>
                  </a:lnTo>
                  <a:lnTo>
                    <a:pt x="167000" y="3658125"/>
                  </a:lnTo>
                  <a:lnTo>
                    <a:pt x="161680" y="3649578"/>
                  </a:lnTo>
                  <a:lnTo>
                    <a:pt x="156347" y="3641031"/>
                  </a:lnTo>
                  <a:lnTo>
                    <a:pt x="151011" y="3632484"/>
                  </a:lnTo>
                  <a:lnTo>
                    <a:pt x="145674" y="3623937"/>
                  </a:lnTo>
                  <a:lnTo>
                    <a:pt x="140348" y="3615390"/>
                  </a:lnTo>
                  <a:lnTo>
                    <a:pt x="135035" y="3606843"/>
                  </a:lnTo>
                  <a:lnTo>
                    <a:pt x="129736" y="3598296"/>
                  </a:lnTo>
                  <a:lnTo>
                    <a:pt x="124476" y="3589749"/>
                  </a:lnTo>
                  <a:lnTo>
                    <a:pt x="119238" y="3581202"/>
                  </a:lnTo>
                  <a:lnTo>
                    <a:pt x="114043" y="3572655"/>
                  </a:lnTo>
                  <a:lnTo>
                    <a:pt x="108901" y="3564108"/>
                  </a:lnTo>
                  <a:lnTo>
                    <a:pt x="103792" y="3555561"/>
                  </a:lnTo>
                  <a:lnTo>
                    <a:pt x="98767" y="3547014"/>
                  </a:lnTo>
                  <a:lnTo>
                    <a:pt x="93797" y="3538467"/>
                  </a:lnTo>
                  <a:lnTo>
                    <a:pt x="88881" y="3529920"/>
                  </a:lnTo>
                  <a:lnTo>
                    <a:pt x="84079" y="3521373"/>
                  </a:lnTo>
                  <a:lnTo>
                    <a:pt x="79334" y="3512826"/>
                  </a:lnTo>
                  <a:lnTo>
                    <a:pt x="74685" y="3504279"/>
                  </a:lnTo>
                  <a:lnTo>
                    <a:pt x="70149" y="3495732"/>
                  </a:lnTo>
                  <a:lnTo>
                    <a:pt x="65678" y="3487185"/>
                  </a:lnTo>
                  <a:lnTo>
                    <a:pt x="61358" y="3478638"/>
                  </a:lnTo>
                  <a:lnTo>
                    <a:pt x="57135" y="3470091"/>
                  </a:lnTo>
                  <a:lnTo>
                    <a:pt x="53002" y="3461544"/>
                  </a:lnTo>
                  <a:lnTo>
                    <a:pt x="49053" y="3452997"/>
                  </a:lnTo>
                  <a:lnTo>
                    <a:pt x="45188" y="3444450"/>
                  </a:lnTo>
                  <a:lnTo>
                    <a:pt x="41466" y="3435903"/>
                  </a:lnTo>
                  <a:lnTo>
                    <a:pt x="37908" y="3427356"/>
                  </a:lnTo>
                  <a:lnTo>
                    <a:pt x="34440" y="3418809"/>
                  </a:lnTo>
                  <a:lnTo>
                    <a:pt x="31177" y="3410262"/>
                  </a:lnTo>
                  <a:lnTo>
                    <a:pt x="28044" y="3401715"/>
                  </a:lnTo>
                  <a:lnTo>
                    <a:pt x="25025" y="3393168"/>
                  </a:lnTo>
                  <a:lnTo>
                    <a:pt x="22242" y="3384621"/>
                  </a:lnTo>
                  <a:lnTo>
                    <a:pt x="19562" y="3376074"/>
                  </a:lnTo>
                  <a:lnTo>
                    <a:pt x="17056" y="3367527"/>
                  </a:lnTo>
                  <a:lnTo>
                    <a:pt x="14746" y="3358979"/>
                  </a:lnTo>
                  <a:lnTo>
                    <a:pt x="12543" y="3350432"/>
                  </a:lnTo>
                  <a:lnTo>
                    <a:pt x="10573" y="3341885"/>
                  </a:lnTo>
                  <a:lnTo>
                    <a:pt x="8752" y="3333338"/>
                  </a:lnTo>
                  <a:lnTo>
                    <a:pt x="7057" y="3324791"/>
                  </a:lnTo>
                  <a:lnTo>
                    <a:pt x="5622" y="3316244"/>
                  </a:lnTo>
                  <a:lnTo>
                    <a:pt x="4299" y="3307697"/>
                  </a:lnTo>
                  <a:lnTo>
                    <a:pt x="3158" y="3299150"/>
                  </a:lnTo>
                  <a:lnTo>
                    <a:pt x="2224" y="3290603"/>
                  </a:lnTo>
                  <a:lnTo>
                    <a:pt x="1400" y="3282056"/>
                  </a:lnTo>
                  <a:lnTo>
                    <a:pt x="812" y="3273509"/>
                  </a:lnTo>
                  <a:lnTo>
                    <a:pt x="374" y="3264962"/>
                  </a:lnTo>
                  <a:lnTo>
                    <a:pt x="59" y="3256415"/>
                  </a:lnTo>
                  <a:lnTo>
                    <a:pt x="0" y="3247868"/>
                  </a:lnTo>
                  <a:lnTo>
                    <a:pt x="46" y="3239321"/>
                  </a:lnTo>
                  <a:lnTo>
                    <a:pt x="264" y="3230774"/>
                  </a:lnTo>
                  <a:lnTo>
                    <a:pt x="677" y="3222227"/>
                  </a:lnTo>
                  <a:lnTo>
                    <a:pt x="1192" y="3213680"/>
                  </a:lnTo>
                  <a:lnTo>
                    <a:pt x="1918" y="3205133"/>
                  </a:lnTo>
                  <a:lnTo>
                    <a:pt x="2780" y="3196586"/>
                  </a:lnTo>
                  <a:lnTo>
                    <a:pt x="3750" y="3188039"/>
                  </a:lnTo>
                  <a:lnTo>
                    <a:pt x="4944" y="3179492"/>
                  </a:lnTo>
                  <a:lnTo>
                    <a:pt x="6228" y="3170945"/>
                  </a:lnTo>
                  <a:lnTo>
                    <a:pt x="7656" y="3162398"/>
                  </a:lnTo>
                  <a:lnTo>
                    <a:pt x="9247" y="3153851"/>
                  </a:lnTo>
                  <a:lnTo>
                    <a:pt x="10923" y="3145304"/>
                  </a:lnTo>
                  <a:lnTo>
                    <a:pt x="12768" y="3136757"/>
                  </a:lnTo>
                  <a:lnTo>
                    <a:pt x="14722" y="3128210"/>
                  </a:lnTo>
                  <a:lnTo>
                    <a:pt x="16759" y="3119663"/>
                  </a:lnTo>
                  <a:lnTo>
                    <a:pt x="18971" y="3111116"/>
                  </a:lnTo>
                  <a:lnTo>
                    <a:pt x="21251" y="3102569"/>
                  </a:lnTo>
                  <a:lnTo>
                    <a:pt x="23637" y="3094022"/>
                  </a:lnTo>
                  <a:lnTo>
                    <a:pt x="26144" y="3085475"/>
                  </a:lnTo>
                  <a:lnTo>
                    <a:pt x="28711" y="3076928"/>
                  </a:lnTo>
                  <a:lnTo>
                    <a:pt x="31396" y="3068381"/>
                  </a:lnTo>
                  <a:lnTo>
                    <a:pt x="34157" y="3059834"/>
                  </a:lnTo>
                  <a:lnTo>
                    <a:pt x="36974" y="3051287"/>
                  </a:lnTo>
                  <a:lnTo>
                    <a:pt x="39907" y="3042740"/>
                  </a:lnTo>
                  <a:lnTo>
                    <a:pt x="42883" y="3034193"/>
                  </a:lnTo>
                  <a:lnTo>
                    <a:pt x="45925" y="3025646"/>
                  </a:lnTo>
                  <a:lnTo>
                    <a:pt x="49041" y="3017099"/>
                  </a:lnTo>
                  <a:lnTo>
                    <a:pt x="52192" y="3008552"/>
                  </a:lnTo>
                  <a:lnTo>
                    <a:pt x="55411" y="3000005"/>
                  </a:lnTo>
                  <a:lnTo>
                    <a:pt x="58672" y="2991458"/>
                  </a:lnTo>
                  <a:lnTo>
                    <a:pt x="61961" y="2982910"/>
                  </a:lnTo>
                  <a:lnTo>
                    <a:pt x="65310" y="2974363"/>
                  </a:lnTo>
                  <a:lnTo>
                    <a:pt x="68678" y="2965816"/>
                  </a:lnTo>
                  <a:lnTo>
                    <a:pt x="72076" y="2957269"/>
                  </a:lnTo>
                  <a:lnTo>
                    <a:pt x="75505" y="2948722"/>
                  </a:lnTo>
                  <a:lnTo>
                    <a:pt x="78946" y="2940175"/>
                  </a:lnTo>
                  <a:lnTo>
                    <a:pt x="82411" y="2931628"/>
                  </a:lnTo>
                  <a:lnTo>
                    <a:pt x="85887" y="2923081"/>
                  </a:lnTo>
                  <a:lnTo>
                    <a:pt x="89370" y="2914534"/>
                  </a:lnTo>
                  <a:lnTo>
                    <a:pt x="92863" y="2905987"/>
                  </a:lnTo>
                  <a:lnTo>
                    <a:pt x="96356" y="2897440"/>
                  </a:lnTo>
                  <a:lnTo>
                    <a:pt x="99850" y="2888893"/>
                  </a:lnTo>
                  <a:lnTo>
                    <a:pt x="103339" y="2880346"/>
                  </a:lnTo>
                  <a:lnTo>
                    <a:pt x="106823" y="2871799"/>
                  </a:lnTo>
                  <a:lnTo>
                    <a:pt x="110296" y="2863252"/>
                  </a:lnTo>
                  <a:lnTo>
                    <a:pt x="113756" y="2854705"/>
                  </a:lnTo>
                  <a:lnTo>
                    <a:pt x="117208" y="2846158"/>
                  </a:lnTo>
                  <a:lnTo>
                    <a:pt x="120632" y="2837611"/>
                  </a:lnTo>
                  <a:lnTo>
                    <a:pt x="124042" y="2829064"/>
                  </a:lnTo>
                  <a:lnTo>
                    <a:pt x="127432" y="2820517"/>
                  </a:lnTo>
                  <a:lnTo>
                    <a:pt x="130791" y="2811970"/>
                  </a:lnTo>
                  <a:lnTo>
                    <a:pt x="134133" y="2803423"/>
                  </a:lnTo>
                  <a:lnTo>
                    <a:pt x="137440" y="2794876"/>
                  </a:lnTo>
                  <a:lnTo>
                    <a:pt x="140718" y="2786329"/>
                  </a:lnTo>
                  <a:lnTo>
                    <a:pt x="143976" y="2777782"/>
                  </a:lnTo>
                  <a:lnTo>
                    <a:pt x="147182" y="2769235"/>
                  </a:lnTo>
                  <a:lnTo>
                    <a:pt x="150365" y="2760688"/>
                  </a:lnTo>
                  <a:lnTo>
                    <a:pt x="153515" y="2752141"/>
                  </a:lnTo>
                  <a:lnTo>
                    <a:pt x="156616" y="2743594"/>
                  </a:lnTo>
                  <a:lnTo>
                    <a:pt x="159693" y="2735047"/>
                  </a:lnTo>
                  <a:lnTo>
                    <a:pt x="162721" y="2726500"/>
                  </a:lnTo>
                  <a:lnTo>
                    <a:pt x="165709" y="2717953"/>
                  </a:lnTo>
                  <a:lnTo>
                    <a:pt x="168671" y="2709406"/>
                  </a:lnTo>
                  <a:lnTo>
                    <a:pt x="171567" y="2700859"/>
                  </a:lnTo>
                  <a:lnTo>
                    <a:pt x="174434" y="2692312"/>
                  </a:lnTo>
                  <a:lnTo>
                    <a:pt x="177262" y="2683765"/>
                  </a:lnTo>
                  <a:lnTo>
                    <a:pt x="180031" y="2675218"/>
                  </a:lnTo>
                  <a:lnTo>
                    <a:pt x="182771" y="2666671"/>
                  </a:lnTo>
                  <a:lnTo>
                    <a:pt x="185456" y="2658124"/>
                  </a:lnTo>
                  <a:lnTo>
                    <a:pt x="188095" y="2649577"/>
                  </a:lnTo>
                  <a:lnTo>
                    <a:pt x="190704" y="2641030"/>
                  </a:lnTo>
                  <a:lnTo>
                    <a:pt x="193243" y="2632483"/>
                  </a:lnTo>
                  <a:lnTo>
                    <a:pt x="195749" y="2623936"/>
                  </a:lnTo>
                  <a:lnTo>
                    <a:pt x="198212" y="2615389"/>
                  </a:lnTo>
                  <a:lnTo>
                    <a:pt x="200614" y="2606841"/>
                  </a:lnTo>
                  <a:lnTo>
                    <a:pt x="202984" y="2598294"/>
                  </a:lnTo>
                  <a:lnTo>
                    <a:pt x="205298" y="2589747"/>
                  </a:lnTo>
                  <a:lnTo>
                    <a:pt x="207564" y="2581200"/>
                  </a:lnTo>
                  <a:lnTo>
                    <a:pt x="209799" y="2572653"/>
                  </a:lnTo>
                  <a:lnTo>
                    <a:pt x="211962" y="2564106"/>
                  </a:lnTo>
                  <a:lnTo>
                    <a:pt x="214092" y="2555559"/>
                  </a:lnTo>
                  <a:lnTo>
                    <a:pt x="216181" y="2547012"/>
                  </a:lnTo>
                  <a:lnTo>
                    <a:pt x="218206" y="2538465"/>
                  </a:lnTo>
                  <a:lnTo>
                    <a:pt x="220201" y="2529918"/>
                  </a:lnTo>
                  <a:lnTo>
                    <a:pt x="222141" y="2521371"/>
                  </a:lnTo>
                  <a:lnTo>
                    <a:pt x="224032" y="2512824"/>
                  </a:lnTo>
                  <a:lnTo>
                    <a:pt x="225894" y="2504277"/>
                  </a:lnTo>
                  <a:lnTo>
                    <a:pt x="227688" y="2495730"/>
                  </a:lnTo>
                  <a:lnTo>
                    <a:pt x="229448" y="2487183"/>
                  </a:lnTo>
                  <a:lnTo>
                    <a:pt x="231169" y="2478636"/>
                  </a:lnTo>
                  <a:lnTo>
                    <a:pt x="232829" y="2470089"/>
                  </a:lnTo>
                  <a:lnTo>
                    <a:pt x="234461" y="2461542"/>
                  </a:lnTo>
                  <a:lnTo>
                    <a:pt x="236041" y="2452995"/>
                  </a:lnTo>
                  <a:lnTo>
                    <a:pt x="237576" y="2444448"/>
                  </a:lnTo>
                  <a:lnTo>
                    <a:pt x="239082" y="2435901"/>
                  </a:lnTo>
                  <a:lnTo>
                    <a:pt x="240525" y="2427354"/>
                  </a:lnTo>
                  <a:lnTo>
                    <a:pt x="241937" y="2418807"/>
                  </a:lnTo>
                  <a:lnTo>
                    <a:pt x="243314" y="2410260"/>
                  </a:lnTo>
                  <a:lnTo>
                    <a:pt x="244633" y="2401713"/>
                  </a:lnTo>
                  <a:lnTo>
                    <a:pt x="245927" y="2393166"/>
                  </a:lnTo>
                  <a:lnTo>
                    <a:pt x="247174" y="2384619"/>
                  </a:lnTo>
                  <a:lnTo>
                    <a:pt x="248379" y="2376072"/>
                  </a:lnTo>
                  <a:lnTo>
                    <a:pt x="249559" y="2367525"/>
                  </a:lnTo>
                  <a:lnTo>
                    <a:pt x="250683" y="2358978"/>
                  </a:lnTo>
                  <a:lnTo>
                    <a:pt x="251777" y="2350431"/>
                  </a:lnTo>
                  <a:lnTo>
                    <a:pt x="252841" y="2341884"/>
                  </a:lnTo>
                  <a:lnTo>
                    <a:pt x="253853" y="2333337"/>
                  </a:lnTo>
                  <a:lnTo>
                    <a:pt x="254843" y="2324790"/>
                  </a:lnTo>
                  <a:lnTo>
                    <a:pt x="255791" y="2316243"/>
                  </a:lnTo>
                  <a:lnTo>
                    <a:pt x="256702" y="2307696"/>
                  </a:lnTo>
                  <a:lnTo>
                    <a:pt x="257590" y="2299149"/>
                  </a:lnTo>
                  <a:lnTo>
                    <a:pt x="258430" y="2290602"/>
                  </a:lnTo>
                  <a:lnTo>
                    <a:pt x="259243" y="2282055"/>
                  </a:lnTo>
                  <a:lnTo>
                    <a:pt x="260030" y="2273508"/>
                  </a:lnTo>
                  <a:lnTo>
                    <a:pt x="260772" y="2264961"/>
                  </a:lnTo>
                  <a:lnTo>
                    <a:pt x="261493" y="2256414"/>
                  </a:lnTo>
                  <a:lnTo>
                    <a:pt x="262179" y="2247867"/>
                  </a:lnTo>
                  <a:lnTo>
                    <a:pt x="262832" y="2239319"/>
                  </a:lnTo>
                  <a:lnTo>
                    <a:pt x="263465" y="2230772"/>
                  </a:lnTo>
                  <a:lnTo>
                    <a:pt x="264056" y="2222225"/>
                  </a:lnTo>
                  <a:lnTo>
                    <a:pt x="264624" y="2213678"/>
                  </a:lnTo>
                  <a:lnTo>
                    <a:pt x="265169" y="2205131"/>
                  </a:lnTo>
                  <a:lnTo>
                    <a:pt x="265674" y="2196584"/>
                  </a:lnTo>
                  <a:lnTo>
                    <a:pt x="266162" y="2188037"/>
                  </a:lnTo>
                  <a:lnTo>
                    <a:pt x="266618" y="2179490"/>
                  </a:lnTo>
                  <a:lnTo>
                    <a:pt x="267045" y="2170943"/>
                  </a:lnTo>
                  <a:lnTo>
                    <a:pt x="267455" y="2162396"/>
                  </a:lnTo>
                  <a:lnTo>
                    <a:pt x="267827" y="2153849"/>
                  </a:lnTo>
                  <a:lnTo>
                    <a:pt x="268179" y="2145302"/>
                  </a:lnTo>
                  <a:lnTo>
                    <a:pt x="268510" y="2136755"/>
                  </a:lnTo>
                  <a:lnTo>
                    <a:pt x="268805" y="2128208"/>
                  </a:lnTo>
                  <a:lnTo>
                    <a:pt x="269084" y="2119661"/>
                  </a:lnTo>
                  <a:lnTo>
                    <a:pt x="269336" y="2111114"/>
                  </a:lnTo>
                  <a:lnTo>
                    <a:pt x="269560" y="2102567"/>
                  </a:lnTo>
                  <a:lnTo>
                    <a:pt x="269768" y="2094020"/>
                  </a:lnTo>
                  <a:lnTo>
                    <a:pt x="269941" y="2085473"/>
                  </a:lnTo>
                  <a:lnTo>
                    <a:pt x="270095" y="2076926"/>
                  </a:lnTo>
                  <a:lnTo>
                    <a:pt x="270231" y="2068379"/>
                  </a:lnTo>
                  <a:lnTo>
                    <a:pt x="270331" y="2059832"/>
                  </a:lnTo>
                  <a:lnTo>
                    <a:pt x="270416" y="2051285"/>
                  </a:lnTo>
                  <a:lnTo>
                    <a:pt x="270475" y="2042738"/>
                  </a:lnTo>
                  <a:lnTo>
                    <a:pt x="270507" y="2034191"/>
                  </a:lnTo>
                  <a:lnTo>
                    <a:pt x="270524" y="2025644"/>
                  </a:lnTo>
                  <a:lnTo>
                    <a:pt x="270507" y="2017097"/>
                  </a:lnTo>
                  <a:lnTo>
                    <a:pt x="270470" y="2008550"/>
                  </a:lnTo>
                  <a:lnTo>
                    <a:pt x="270415" y="2000003"/>
                  </a:lnTo>
                  <a:lnTo>
                    <a:pt x="270324" y="1991456"/>
                  </a:lnTo>
                  <a:lnTo>
                    <a:pt x="270218" y="1982909"/>
                  </a:lnTo>
                  <a:lnTo>
                    <a:pt x="270085" y="1974362"/>
                  </a:lnTo>
                  <a:lnTo>
                    <a:pt x="269925" y="1965815"/>
                  </a:lnTo>
                  <a:lnTo>
                    <a:pt x="269748" y="1957268"/>
                  </a:lnTo>
                  <a:lnTo>
                    <a:pt x="269537" y="1948721"/>
                  </a:lnTo>
                  <a:lnTo>
                    <a:pt x="269305" y="1940174"/>
                  </a:lnTo>
                  <a:lnTo>
                    <a:pt x="269055" y="1931627"/>
                  </a:lnTo>
                  <a:lnTo>
                    <a:pt x="268766" y="1923080"/>
                  </a:lnTo>
                  <a:lnTo>
                    <a:pt x="268461" y="1914533"/>
                  </a:lnTo>
                  <a:lnTo>
                    <a:pt x="268129" y="1905986"/>
                  </a:lnTo>
                  <a:lnTo>
                    <a:pt x="267766" y="1897439"/>
                  </a:lnTo>
                  <a:lnTo>
                    <a:pt x="267386" y="1888892"/>
                  </a:lnTo>
                  <a:lnTo>
                    <a:pt x="266971" y="1880345"/>
                  </a:lnTo>
                  <a:lnTo>
                    <a:pt x="266532" y="1871798"/>
                  </a:lnTo>
                  <a:lnTo>
                    <a:pt x="266074" y="1863250"/>
                  </a:lnTo>
                  <a:lnTo>
                    <a:pt x="265574" y="1854703"/>
                  </a:lnTo>
                  <a:lnTo>
                    <a:pt x="265058" y="1846156"/>
                  </a:lnTo>
                  <a:lnTo>
                    <a:pt x="264512" y="1837609"/>
                  </a:lnTo>
                  <a:lnTo>
                    <a:pt x="263934" y="1829062"/>
                  </a:lnTo>
                  <a:lnTo>
                    <a:pt x="263337" y="1820515"/>
                  </a:lnTo>
                  <a:lnTo>
                    <a:pt x="262703" y="1811968"/>
                  </a:lnTo>
                  <a:lnTo>
                    <a:pt x="262044" y="1803421"/>
                  </a:lnTo>
                  <a:lnTo>
                    <a:pt x="261364" y="1794874"/>
                  </a:lnTo>
                  <a:lnTo>
                    <a:pt x="260641" y="1786327"/>
                  </a:lnTo>
                  <a:lnTo>
                    <a:pt x="259900" y="1777780"/>
                  </a:lnTo>
                  <a:lnTo>
                    <a:pt x="259129" y="1769233"/>
                  </a:lnTo>
                  <a:lnTo>
                    <a:pt x="258323" y="1760686"/>
                  </a:lnTo>
                  <a:lnTo>
                    <a:pt x="257499" y="1752139"/>
                  </a:lnTo>
                  <a:lnTo>
                    <a:pt x="256636" y="1743592"/>
                  </a:lnTo>
                  <a:lnTo>
                    <a:pt x="255747" y="1735045"/>
                  </a:lnTo>
                  <a:lnTo>
                    <a:pt x="254838" y="1726498"/>
                  </a:lnTo>
                  <a:lnTo>
                    <a:pt x="253884" y="1717951"/>
                  </a:lnTo>
                  <a:lnTo>
                    <a:pt x="252913" y="1709404"/>
                  </a:lnTo>
                  <a:lnTo>
                    <a:pt x="251912" y="1700857"/>
                  </a:lnTo>
                  <a:lnTo>
                    <a:pt x="250876" y="1692310"/>
                  </a:lnTo>
                  <a:lnTo>
                    <a:pt x="249823" y="1683763"/>
                  </a:lnTo>
                  <a:lnTo>
                    <a:pt x="248732" y="1675216"/>
                  </a:lnTo>
                  <a:lnTo>
                    <a:pt x="247616" y="1666669"/>
                  </a:lnTo>
                  <a:lnTo>
                    <a:pt x="246481" y="1658122"/>
                  </a:lnTo>
                  <a:lnTo>
                    <a:pt x="245305" y="1649575"/>
                  </a:lnTo>
                  <a:lnTo>
                    <a:pt x="244111" y="1641028"/>
                  </a:lnTo>
                  <a:lnTo>
                    <a:pt x="242892" y="1632481"/>
                  </a:lnTo>
                  <a:lnTo>
                    <a:pt x="241641" y="1623934"/>
                  </a:lnTo>
                  <a:lnTo>
                    <a:pt x="240374" y="1615387"/>
                  </a:lnTo>
                  <a:lnTo>
                    <a:pt x="239075" y="1606840"/>
                  </a:lnTo>
                  <a:lnTo>
                    <a:pt x="237755" y="1598293"/>
                  </a:lnTo>
                  <a:lnTo>
                    <a:pt x="236419" y="1589746"/>
                  </a:lnTo>
                  <a:lnTo>
                    <a:pt x="235049" y="1581199"/>
                  </a:lnTo>
                  <a:lnTo>
                    <a:pt x="233665" y="1572652"/>
                  </a:lnTo>
                  <a:lnTo>
                    <a:pt x="232262" y="1564105"/>
                  </a:lnTo>
                  <a:lnTo>
                    <a:pt x="230835" y="1555558"/>
                  </a:lnTo>
                  <a:lnTo>
                    <a:pt x="229397" y="1547011"/>
                  </a:lnTo>
                  <a:lnTo>
                    <a:pt x="227936" y="1538464"/>
                  </a:lnTo>
                  <a:lnTo>
                    <a:pt x="226462" y="1529917"/>
                  </a:lnTo>
                  <a:lnTo>
                    <a:pt x="224977" y="1521370"/>
                  </a:lnTo>
                  <a:lnTo>
                    <a:pt x="223472" y="1512823"/>
                  </a:lnTo>
                  <a:lnTo>
                    <a:pt x="221961" y="1504276"/>
                  </a:lnTo>
                  <a:lnTo>
                    <a:pt x="220439" y="1495729"/>
                  </a:lnTo>
                  <a:lnTo>
                    <a:pt x="218907" y="1487181"/>
                  </a:lnTo>
                  <a:lnTo>
                    <a:pt x="217371" y="1478634"/>
                  </a:lnTo>
                  <a:lnTo>
                    <a:pt x="215828" y="1470087"/>
                  </a:lnTo>
                  <a:lnTo>
                    <a:pt x="214283" y="1461540"/>
                  </a:lnTo>
                  <a:lnTo>
                    <a:pt x="212736" y="1452993"/>
                  </a:lnTo>
                  <a:lnTo>
                    <a:pt x="211190" y="1444446"/>
                  </a:lnTo>
                  <a:lnTo>
                    <a:pt x="209646" y="1435899"/>
                  </a:lnTo>
                  <a:lnTo>
                    <a:pt x="208106" y="1427352"/>
                  </a:lnTo>
                  <a:lnTo>
                    <a:pt x="206575" y="1418805"/>
                  </a:lnTo>
                  <a:lnTo>
                    <a:pt x="205050" y="1410258"/>
                  </a:lnTo>
                  <a:lnTo>
                    <a:pt x="203538" y="1401711"/>
                  </a:lnTo>
                  <a:lnTo>
                    <a:pt x="202040" y="1393164"/>
                  </a:lnTo>
                  <a:lnTo>
                    <a:pt x="200552" y="1384617"/>
                  </a:lnTo>
                  <a:lnTo>
                    <a:pt x="199091" y="1376070"/>
                  </a:lnTo>
                  <a:lnTo>
                    <a:pt x="197645" y="1367523"/>
                  </a:lnTo>
                  <a:lnTo>
                    <a:pt x="196219" y="1358976"/>
                  </a:lnTo>
                  <a:lnTo>
                    <a:pt x="194827" y="1350429"/>
                  </a:lnTo>
                  <a:lnTo>
                    <a:pt x="193453" y="1341882"/>
                  </a:lnTo>
                  <a:lnTo>
                    <a:pt x="192115" y="1333335"/>
                  </a:lnTo>
                  <a:lnTo>
                    <a:pt x="190811" y="1324788"/>
                  </a:lnTo>
                  <a:lnTo>
                    <a:pt x="189529" y="1316241"/>
                  </a:lnTo>
                  <a:lnTo>
                    <a:pt x="188307" y="1307694"/>
                  </a:lnTo>
                  <a:lnTo>
                    <a:pt x="187112" y="1299147"/>
                  </a:lnTo>
                  <a:lnTo>
                    <a:pt x="185956" y="1290600"/>
                  </a:lnTo>
                  <a:lnTo>
                    <a:pt x="184861" y="1282053"/>
                  </a:lnTo>
                  <a:lnTo>
                    <a:pt x="183796" y="1273506"/>
                  </a:lnTo>
                  <a:lnTo>
                    <a:pt x="182793" y="1264959"/>
                  </a:lnTo>
                  <a:lnTo>
                    <a:pt x="181845" y="1256412"/>
                  </a:lnTo>
                  <a:lnTo>
                    <a:pt x="180931" y="1247865"/>
                  </a:lnTo>
                  <a:lnTo>
                    <a:pt x="180106" y="1239318"/>
                  </a:lnTo>
                  <a:lnTo>
                    <a:pt x="179324" y="1230771"/>
                  </a:lnTo>
                  <a:lnTo>
                    <a:pt x="178598" y="1222224"/>
                  </a:lnTo>
                  <a:lnTo>
                    <a:pt x="177958" y="1213677"/>
                  </a:lnTo>
                  <a:lnTo>
                    <a:pt x="177361" y="1205130"/>
                  </a:lnTo>
                  <a:lnTo>
                    <a:pt x="176848" y="1196583"/>
                  </a:lnTo>
                  <a:lnTo>
                    <a:pt x="176407" y="1188036"/>
                  </a:lnTo>
                  <a:lnTo>
                    <a:pt x="176012" y="1179489"/>
                  </a:lnTo>
                  <a:lnTo>
                    <a:pt x="175732" y="1170942"/>
                  </a:lnTo>
                  <a:lnTo>
                    <a:pt x="175506" y="1162395"/>
                  </a:lnTo>
                  <a:lnTo>
                    <a:pt x="175348" y="1153848"/>
                  </a:lnTo>
                  <a:lnTo>
                    <a:pt x="175298" y="1145301"/>
                  </a:lnTo>
                  <a:lnTo>
                    <a:pt x="175299" y="1136754"/>
                  </a:lnTo>
                  <a:lnTo>
                    <a:pt x="175399" y="1128207"/>
                  </a:lnTo>
                  <a:lnTo>
                    <a:pt x="175584" y="1119659"/>
                  </a:lnTo>
                  <a:lnTo>
                    <a:pt x="175823" y="1111112"/>
                  </a:lnTo>
                  <a:lnTo>
                    <a:pt x="176190" y="1102565"/>
                  </a:lnTo>
                  <a:lnTo>
                    <a:pt x="176619" y="1094018"/>
                  </a:lnTo>
                  <a:lnTo>
                    <a:pt x="177123" y="1085471"/>
                  </a:lnTo>
                  <a:lnTo>
                    <a:pt x="177744" y="1076924"/>
                  </a:lnTo>
                  <a:lnTo>
                    <a:pt x="178421" y="1068377"/>
                  </a:lnTo>
                  <a:lnTo>
                    <a:pt x="179200" y="1059830"/>
                  </a:lnTo>
                  <a:lnTo>
                    <a:pt x="180070" y="1051283"/>
                  </a:lnTo>
                  <a:lnTo>
                    <a:pt x="180996" y="1042736"/>
                  </a:lnTo>
                  <a:lnTo>
                    <a:pt x="182050" y="1034189"/>
                  </a:lnTo>
                  <a:lnTo>
                    <a:pt x="183166" y="1025642"/>
                  </a:lnTo>
                  <a:lnTo>
                    <a:pt x="184356" y="1017095"/>
                  </a:lnTo>
                  <a:lnTo>
                    <a:pt x="185660" y="1008548"/>
                  </a:lnTo>
                  <a:lnTo>
                    <a:pt x="187017" y="1000001"/>
                  </a:lnTo>
                  <a:lnTo>
                    <a:pt x="188470" y="991454"/>
                  </a:lnTo>
                  <a:lnTo>
                    <a:pt x="190008" y="982907"/>
                  </a:lnTo>
                  <a:lnTo>
                    <a:pt x="191596" y="974360"/>
                  </a:lnTo>
                  <a:lnTo>
                    <a:pt x="193299" y="965813"/>
                  </a:lnTo>
                  <a:lnTo>
                    <a:pt x="195057" y="957266"/>
                  </a:lnTo>
                  <a:lnTo>
                    <a:pt x="196878" y="948719"/>
                  </a:lnTo>
                  <a:lnTo>
                    <a:pt x="198797" y="940172"/>
                  </a:lnTo>
                  <a:lnTo>
                    <a:pt x="200761" y="931625"/>
                  </a:lnTo>
                  <a:lnTo>
                    <a:pt x="202802" y="923078"/>
                  </a:lnTo>
                  <a:lnTo>
                    <a:pt x="204912" y="914531"/>
                  </a:lnTo>
                  <a:lnTo>
                    <a:pt x="207062" y="905984"/>
                  </a:lnTo>
                  <a:lnTo>
                    <a:pt x="209300" y="897437"/>
                  </a:lnTo>
                  <a:lnTo>
                    <a:pt x="211579" y="888890"/>
                  </a:lnTo>
                  <a:lnTo>
                    <a:pt x="213904" y="880343"/>
                  </a:lnTo>
                  <a:lnTo>
                    <a:pt x="216300" y="871796"/>
                  </a:lnTo>
                  <a:lnTo>
                    <a:pt x="218726" y="863249"/>
                  </a:lnTo>
                  <a:lnTo>
                    <a:pt x="221204" y="854702"/>
                  </a:lnTo>
                  <a:lnTo>
                    <a:pt x="223727" y="846155"/>
                  </a:lnTo>
                  <a:lnTo>
                    <a:pt x="226275" y="837608"/>
                  </a:lnTo>
                  <a:lnTo>
                    <a:pt x="228875" y="829061"/>
                  </a:lnTo>
                  <a:lnTo>
                    <a:pt x="231498" y="820514"/>
                  </a:lnTo>
                  <a:lnTo>
                    <a:pt x="234147" y="811967"/>
                  </a:lnTo>
                  <a:lnTo>
                    <a:pt x="236831" y="803420"/>
                  </a:lnTo>
                  <a:lnTo>
                    <a:pt x="239529" y="794873"/>
                  </a:lnTo>
                  <a:lnTo>
                    <a:pt x="242249" y="786326"/>
                  </a:lnTo>
                  <a:lnTo>
                    <a:pt x="244986" y="777779"/>
                  </a:lnTo>
                  <a:lnTo>
                    <a:pt x="247731" y="769232"/>
                  </a:lnTo>
                  <a:lnTo>
                    <a:pt x="250491" y="760685"/>
                  </a:lnTo>
                  <a:lnTo>
                    <a:pt x="253254" y="752138"/>
                  </a:lnTo>
                  <a:lnTo>
                    <a:pt x="256020" y="743590"/>
                  </a:lnTo>
                  <a:lnTo>
                    <a:pt x="258786" y="735043"/>
                  </a:lnTo>
                  <a:lnTo>
                    <a:pt x="261550" y="726496"/>
                  </a:lnTo>
                  <a:lnTo>
                    <a:pt x="264307" y="717949"/>
                  </a:lnTo>
                  <a:lnTo>
                    <a:pt x="267053" y="709402"/>
                  </a:lnTo>
                  <a:lnTo>
                    <a:pt x="269792" y="700855"/>
                  </a:lnTo>
                  <a:lnTo>
                    <a:pt x="272511" y="692308"/>
                  </a:lnTo>
                  <a:lnTo>
                    <a:pt x="275214" y="683761"/>
                  </a:lnTo>
                  <a:lnTo>
                    <a:pt x="277903" y="675214"/>
                  </a:lnTo>
                  <a:lnTo>
                    <a:pt x="280558" y="666667"/>
                  </a:lnTo>
                  <a:lnTo>
                    <a:pt x="283197" y="658120"/>
                  </a:lnTo>
                  <a:lnTo>
                    <a:pt x="285807" y="649573"/>
                  </a:lnTo>
                  <a:lnTo>
                    <a:pt x="288383" y="641026"/>
                  </a:lnTo>
                  <a:lnTo>
                    <a:pt x="290939" y="632479"/>
                  </a:lnTo>
                  <a:lnTo>
                    <a:pt x="293447" y="623932"/>
                  </a:lnTo>
                  <a:lnTo>
                    <a:pt x="295926" y="615385"/>
                  </a:lnTo>
                  <a:lnTo>
                    <a:pt x="298376" y="606838"/>
                  </a:lnTo>
                  <a:lnTo>
                    <a:pt x="300769" y="598291"/>
                  </a:lnTo>
                  <a:lnTo>
                    <a:pt x="303136" y="589744"/>
                  </a:lnTo>
                  <a:lnTo>
                    <a:pt x="305458" y="581197"/>
                  </a:lnTo>
                  <a:lnTo>
                    <a:pt x="307730" y="572650"/>
                  </a:lnTo>
                  <a:lnTo>
                    <a:pt x="309973" y="564103"/>
                  </a:lnTo>
                  <a:lnTo>
                    <a:pt x="312153" y="555556"/>
                  </a:lnTo>
                  <a:lnTo>
                    <a:pt x="314294" y="547009"/>
                  </a:lnTo>
                  <a:lnTo>
                    <a:pt x="316400" y="538462"/>
                  </a:lnTo>
                  <a:lnTo>
                    <a:pt x="318434" y="529915"/>
                  </a:lnTo>
                  <a:lnTo>
                    <a:pt x="320436" y="521368"/>
                  </a:lnTo>
                  <a:lnTo>
                    <a:pt x="322387" y="512821"/>
                  </a:lnTo>
                  <a:lnTo>
                    <a:pt x="324279" y="504274"/>
                  </a:lnTo>
                  <a:lnTo>
                    <a:pt x="326139" y="495727"/>
                  </a:lnTo>
                  <a:lnTo>
                    <a:pt x="327930" y="487180"/>
                  </a:lnTo>
                  <a:lnTo>
                    <a:pt x="329679" y="478633"/>
                  </a:lnTo>
                  <a:lnTo>
                    <a:pt x="331389" y="470086"/>
                  </a:lnTo>
                  <a:lnTo>
                    <a:pt x="333025" y="461539"/>
                  </a:lnTo>
                  <a:lnTo>
                    <a:pt x="334629" y="452992"/>
                  </a:lnTo>
                  <a:lnTo>
                    <a:pt x="336180" y="444445"/>
                  </a:lnTo>
                  <a:lnTo>
                    <a:pt x="337673" y="435898"/>
                  </a:lnTo>
                  <a:lnTo>
                    <a:pt x="339134" y="427351"/>
                  </a:lnTo>
                  <a:lnTo>
                    <a:pt x="340528" y="418804"/>
                  </a:lnTo>
                  <a:lnTo>
                    <a:pt x="341881" y="410257"/>
                  </a:lnTo>
                  <a:lnTo>
                    <a:pt x="343200" y="401710"/>
                  </a:lnTo>
                  <a:lnTo>
                    <a:pt x="344447" y="393163"/>
                  </a:lnTo>
                  <a:lnTo>
                    <a:pt x="345665" y="384616"/>
                  </a:lnTo>
                  <a:lnTo>
                    <a:pt x="346835" y="376069"/>
                  </a:lnTo>
                  <a:lnTo>
                    <a:pt x="347953" y="367521"/>
                  </a:lnTo>
                  <a:lnTo>
                    <a:pt x="349042" y="358974"/>
                  </a:lnTo>
                  <a:lnTo>
                    <a:pt x="350073" y="350427"/>
                  </a:lnTo>
                  <a:lnTo>
                    <a:pt x="351067" y="341880"/>
                  </a:lnTo>
                  <a:lnTo>
                    <a:pt x="352032" y="333333"/>
                  </a:lnTo>
                  <a:lnTo>
                    <a:pt x="352935" y="324786"/>
                  </a:lnTo>
                  <a:lnTo>
                    <a:pt x="353814" y="316239"/>
                  </a:lnTo>
                  <a:lnTo>
                    <a:pt x="354653" y="307692"/>
                  </a:lnTo>
                  <a:lnTo>
                    <a:pt x="355448" y="299145"/>
                  </a:lnTo>
                  <a:lnTo>
                    <a:pt x="356220" y="290598"/>
                  </a:lnTo>
                  <a:lnTo>
                    <a:pt x="356944" y="282051"/>
                  </a:lnTo>
                  <a:lnTo>
                    <a:pt x="357639" y="273504"/>
                  </a:lnTo>
                  <a:lnTo>
                    <a:pt x="358310" y="264957"/>
                  </a:lnTo>
                  <a:lnTo>
                    <a:pt x="358932" y="256410"/>
                  </a:lnTo>
                  <a:lnTo>
                    <a:pt x="359535" y="247863"/>
                  </a:lnTo>
                  <a:lnTo>
                    <a:pt x="360108" y="239316"/>
                  </a:lnTo>
                  <a:lnTo>
                    <a:pt x="360646" y="230769"/>
                  </a:lnTo>
                  <a:lnTo>
                    <a:pt x="361166" y="222222"/>
                  </a:lnTo>
                  <a:lnTo>
                    <a:pt x="361651" y="213675"/>
                  </a:lnTo>
                  <a:lnTo>
                    <a:pt x="362112" y="205128"/>
                  </a:lnTo>
                  <a:lnTo>
                    <a:pt x="362557" y="196581"/>
                  </a:lnTo>
                  <a:lnTo>
                    <a:pt x="362965" y="188034"/>
                  </a:lnTo>
                  <a:lnTo>
                    <a:pt x="363359" y="179487"/>
                  </a:lnTo>
                  <a:lnTo>
                    <a:pt x="363731" y="170940"/>
                  </a:lnTo>
                  <a:lnTo>
                    <a:pt x="364078" y="162393"/>
                  </a:lnTo>
                  <a:lnTo>
                    <a:pt x="364412" y="153846"/>
                  </a:lnTo>
                  <a:lnTo>
                    <a:pt x="364720" y="145299"/>
                  </a:lnTo>
                  <a:lnTo>
                    <a:pt x="365013" y="136752"/>
                  </a:lnTo>
                  <a:lnTo>
                    <a:pt x="365294" y="128205"/>
                  </a:lnTo>
                  <a:lnTo>
                    <a:pt x="365548" y="119658"/>
                  </a:lnTo>
                  <a:lnTo>
                    <a:pt x="365794" y="111111"/>
                  </a:lnTo>
                  <a:lnTo>
                    <a:pt x="366024" y="102564"/>
                  </a:lnTo>
                  <a:lnTo>
                    <a:pt x="366237" y="94017"/>
                  </a:lnTo>
                  <a:lnTo>
                    <a:pt x="366441" y="85470"/>
                  </a:lnTo>
                  <a:lnTo>
                    <a:pt x="366629" y="76923"/>
                  </a:lnTo>
                  <a:lnTo>
                    <a:pt x="366805" y="68376"/>
                  </a:lnTo>
                  <a:lnTo>
                    <a:pt x="366974" y="59829"/>
                  </a:lnTo>
                  <a:lnTo>
                    <a:pt x="367126" y="51282"/>
                  </a:lnTo>
                  <a:lnTo>
                    <a:pt x="367271" y="42735"/>
                  </a:lnTo>
                  <a:lnTo>
                    <a:pt x="367407" y="34188"/>
                  </a:lnTo>
                  <a:lnTo>
                    <a:pt x="367532" y="25641"/>
                  </a:lnTo>
                  <a:lnTo>
                    <a:pt x="367651" y="17094"/>
                  </a:lnTo>
                  <a:lnTo>
                    <a:pt x="367759" y="8547"/>
                  </a:lnTo>
                  <a:lnTo>
                    <a:pt x="367861" y="0"/>
                  </a:lnTo>
                  <a:lnTo>
                    <a:pt x="370303" y="0"/>
                  </a:lnTo>
                  <a:lnTo>
                    <a:pt x="370404" y="8547"/>
                  </a:lnTo>
                  <a:lnTo>
                    <a:pt x="370513" y="17094"/>
                  </a:lnTo>
                  <a:lnTo>
                    <a:pt x="370632" y="25641"/>
                  </a:lnTo>
                  <a:lnTo>
                    <a:pt x="370757" y="34188"/>
                  </a:lnTo>
                  <a:lnTo>
                    <a:pt x="370893" y="42735"/>
                  </a:lnTo>
                  <a:lnTo>
                    <a:pt x="371038" y="51282"/>
                  </a:lnTo>
                  <a:lnTo>
                    <a:pt x="371190" y="59829"/>
                  </a:lnTo>
                  <a:lnTo>
                    <a:pt x="371359" y="68376"/>
                  </a:lnTo>
                  <a:lnTo>
                    <a:pt x="371535" y="76923"/>
                  </a:lnTo>
                  <a:lnTo>
                    <a:pt x="371723" y="85470"/>
                  </a:lnTo>
                  <a:lnTo>
                    <a:pt x="371927" y="94017"/>
                  </a:lnTo>
                  <a:lnTo>
                    <a:pt x="372140" y="102564"/>
                  </a:lnTo>
                  <a:lnTo>
                    <a:pt x="372370" y="111111"/>
                  </a:lnTo>
                  <a:lnTo>
                    <a:pt x="372615" y="119658"/>
                  </a:lnTo>
                  <a:lnTo>
                    <a:pt x="372870" y="128205"/>
                  </a:lnTo>
                  <a:lnTo>
                    <a:pt x="373151" y="136752"/>
                  </a:lnTo>
                  <a:lnTo>
                    <a:pt x="373443" y="145299"/>
                  </a:lnTo>
                  <a:lnTo>
                    <a:pt x="373752" y="153846"/>
                  </a:lnTo>
                  <a:lnTo>
                    <a:pt x="374086" y="162393"/>
                  </a:lnTo>
                  <a:lnTo>
                    <a:pt x="374433" y="170940"/>
                  </a:lnTo>
                  <a:lnTo>
                    <a:pt x="374805" y="179487"/>
                  </a:lnTo>
                  <a:lnTo>
                    <a:pt x="375199" y="188034"/>
                  </a:lnTo>
                  <a:lnTo>
                    <a:pt x="375607" y="196581"/>
                  </a:lnTo>
                  <a:lnTo>
                    <a:pt x="376051" y="205128"/>
                  </a:lnTo>
                  <a:lnTo>
                    <a:pt x="376513" y="213675"/>
                  </a:lnTo>
                  <a:lnTo>
                    <a:pt x="376998" y="222222"/>
                  </a:lnTo>
                  <a:lnTo>
                    <a:pt x="377518" y="230769"/>
                  </a:lnTo>
                  <a:lnTo>
                    <a:pt x="378056" y="239316"/>
                  </a:lnTo>
                  <a:lnTo>
                    <a:pt x="378628" y="247863"/>
                  </a:lnTo>
                  <a:lnTo>
                    <a:pt x="379231" y="256410"/>
                  </a:lnTo>
                  <a:lnTo>
                    <a:pt x="379854" y="264957"/>
                  </a:lnTo>
                  <a:lnTo>
                    <a:pt x="380525" y="273504"/>
                  </a:lnTo>
                  <a:lnTo>
                    <a:pt x="381220" y="282051"/>
                  </a:lnTo>
                  <a:lnTo>
                    <a:pt x="381944" y="290598"/>
                  </a:lnTo>
                  <a:lnTo>
                    <a:pt x="382716" y="299145"/>
                  </a:lnTo>
                  <a:lnTo>
                    <a:pt x="383510" y="307692"/>
                  </a:lnTo>
                  <a:lnTo>
                    <a:pt x="384350" y="316239"/>
                  </a:lnTo>
                  <a:lnTo>
                    <a:pt x="385229" y="324786"/>
                  </a:lnTo>
                  <a:lnTo>
                    <a:pt x="386132" y="333333"/>
                  </a:lnTo>
                  <a:lnTo>
                    <a:pt x="387097" y="341880"/>
                  </a:lnTo>
                  <a:lnTo>
                    <a:pt x="388091" y="350427"/>
                  </a:lnTo>
                  <a:lnTo>
                    <a:pt x="389122" y="358974"/>
                  </a:lnTo>
                  <a:lnTo>
                    <a:pt x="390211" y="367521"/>
                  </a:lnTo>
                  <a:lnTo>
                    <a:pt x="391328" y="376069"/>
                  </a:lnTo>
                  <a:lnTo>
                    <a:pt x="392499" y="384616"/>
                  </a:lnTo>
                  <a:lnTo>
                    <a:pt x="393717" y="393163"/>
                  </a:lnTo>
                  <a:lnTo>
                    <a:pt x="394964" y="401710"/>
                  </a:lnTo>
                  <a:lnTo>
                    <a:pt x="396282" y="410257"/>
                  </a:lnTo>
                  <a:lnTo>
                    <a:pt x="397635" y="418804"/>
                  </a:lnTo>
                  <a:lnTo>
                    <a:pt x="399030" y="427351"/>
                  </a:lnTo>
                  <a:lnTo>
                    <a:pt x="400491" y="435898"/>
                  </a:lnTo>
                  <a:lnTo>
                    <a:pt x="401984" y="444445"/>
                  </a:lnTo>
                  <a:lnTo>
                    <a:pt x="403535" y="452992"/>
                  </a:lnTo>
                  <a:lnTo>
                    <a:pt x="405138" y="461539"/>
                  </a:lnTo>
                  <a:lnTo>
                    <a:pt x="406774" y="470086"/>
                  </a:lnTo>
                  <a:lnTo>
                    <a:pt x="408485" y="478633"/>
                  </a:lnTo>
                  <a:lnTo>
                    <a:pt x="410233" y="487180"/>
                  </a:lnTo>
                  <a:lnTo>
                    <a:pt x="412024" y="495727"/>
                  </a:lnTo>
                  <a:lnTo>
                    <a:pt x="413885" y="504274"/>
                  </a:lnTo>
                  <a:lnTo>
                    <a:pt x="415777" y="512821"/>
                  </a:lnTo>
                  <a:lnTo>
                    <a:pt x="417727" y="521368"/>
                  </a:lnTo>
                  <a:lnTo>
                    <a:pt x="419730" y="529915"/>
                  </a:lnTo>
                  <a:lnTo>
                    <a:pt x="421764" y="538462"/>
                  </a:lnTo>
                  <a:lnTo>
                    <a:pt x="423869" y="547009"/>
                  </a:lnTo>
                  <a:lnTo>
                    <a:pt x="426010" y="555556"/>
                  </a:lnTo>
                  <a:lnTo>
                    <a:pt x="428190" y="564103"/>
                  </a:lnTo>
                  <a:lnTo>
                    <a:pt x="430434" y="572650"/>
                  </a:lnTo>
                  <a:lnTo>
                    <a:pt x="432706" y="581197"/>
                  </a:lnTo>
                  <a:lnTo>
                    <a:pt x="435028" y="589744"/>
                  </a:lnTo>
                  <a:lnTo>
                    <a:pt x="437394" y="598291"/>
                  </a:lnTo>
                  <a:lnTo>
                    <a:pt x="439788" y="606838"/>
                  </a:lnTo>
                  <a:lnTo>
                    <a:pt x="442238" y="615385"/>
                  </a:lnTo>
                  <a:lnTo>
                    <a:pt x="444717" y="623932"/>
                  </a:lnTo>
                  <a:lnTo>
                    <a:pt x="447225" y="632479"/>
                  </a:lnTo>
                  <a:lnTo>
                    <a:pt x="449781" y="641026"/>
                  </a:lnTo>
                  <a:lnTo>
                    <a:pt x="452356" y="649573"/>
                  </a:lnTo>
                  <a:lnTo>
                    <a:pt x="454966" y="658120"/>
                  </a:lnTo>
                  <a:lnTo>
                    <a:pt x="457605" y="666667"/>
                  </a:lnTo>
                  <a:lnTo>
                    <a:pt x="460261" y="675214"/>
                  </a:lnTo>
                  <a:lnTo>
                    <a:pt x="462949" y="683761"/>
                  </a:lnTo>
                  <a:lnTo>
                    <a:pt x="465653" y="692308"/>
                  </a:lnTo>
                  <a:lnTo>
                    <a:pt x="468371" y="700855"/>
                  </a:lnTo>
                  <a:lnTo>
                    <a:pt x="471110" y="709402"/>
                  </a:lnTo>
                  <a:lnTo>
                    <a:pt x="473857" y="717949"/>
                  </a:lnTo>
                  <a:lnTo>
                    <a:pt x="476614" y="726496"/>
                  </a:lnTo>
                  <a:lnTo>
                    <a:pt x="479378" y="735043"/>
                  </a:lnTo>
                  <a:lnTo>
                    <a:pt x="482143" y="743590"/>
                  </a:lnTo>
                  <a:lnTo>
                    <a:pt x="484910" y="752138"/>
                  </a:lnTo>
                  <a:lnTo>
                    <a:pt x="487673" y="760685"/>
                  </a:lnTo>
                  <a:lnTo>
                    <a:pt x="490432" y="769232"/>
                  </a:lnTo>
                  <a:lnTo>
                    <a:pt x="493178" y="777779"/>
                  </a:lnTo>
                  <a:lnTo>
                    <a:pt x="495915" y="786326"/>
                  </a:lnTo>
                  <a:lnTo>
                    <a:pt x="498635" y="794873"/>
                  </a:lnTo>
                  <a:lnTo>
                    <a:pt x="501333" y="803420"/>
                  </a:lnTo>
                  <a:lnTo>
                    <a:pt x="504017" y="811967"/>
                  </a:lnTo>
                  <a:lnTo>
                    <a:pt x="506665" y="820514"/>
                  </a:lnTo>
                  <a:lnTo>
                    <a:pt x="509289" y="829061"/>
                  </a:lnTo>
                  <a:lnTo>
                    <a:pt x="511889" y="837608"/>
                  </a:lnTo>
                  <a:lnTo>
                    <a:pt x="514437" y="846155"/>
                  </a:lnTo>
                  <a:lnTo>
                    <a:pt x="516959" y="854702"/>
                  </a:lnTo>
                  <a:lnTo>
                    <a:pt x="519437" y="863249"/>
                  </a:lnTo>
                  <a:lnTo>
                    <a:pt x="521863" y="871796"/>
                  </a:lnTo>
                  <a:lnTo>
                    <a:pt x="524259" y="880343"/>
                  </a:lnTo>
                  <a:lnTo>
                    <a:pt x="526584" y="888890"/>
                  </a:lnTo>
                  <a:lnTo>
                    <a:pt x="528864" y="897437"/>
                  </a:lnTo>
                  <a:lnTo>
                    <a:pt x="531101" y="905984"/>
                  </a:lnTo>
                  <a:lnTo>
                    <a:pt x="533251" y="914531"/>
                  </a:lnTo>
                  <a:lnTo>
                    <a:pt x="535361" y="923078"/>
                  </a:lnTo>
                  <a:lnTo>
                    <a:pt x="537403" y="931625"/>
                  </a:lnTo>
                  <a:lnTo>
                    <a:pt x="539366" y="940172"/>
                  </a:lnTo>
                  <a:lnTo>
                    <a:pt x="541286" y="948719"/>
                  </a:lnTo>
                  <a:lnTo>
                    <a:pt x="543107" y="957266"/>
                  </a:lnTo>
                  <a:lnTo>
                    <a:pt x="544865" y="965813"/>
                  </a:lnTo>
                  <a:lnTo>
                    <a:pt x="546568" y="974360"/>
                  </a:lnTo>
                  <a:lnTo>
                    <a:pt x="548156" y="982907"/>
                  </a:lnTo>
                  <a:lnTo>
                    <a:pt x="549693" y="991454"/>
                  </a:lnTo>
                  <a:lnTo>
                    <a:pt x="551146" y="1000001"/>
                  </a:lnTo>
                  <a:lnTo>
                    <a:pt x="552503" y="1008548"/>
                  </a:lnTo>
                  <a:lnTo>
                    <a:pt x="553808" y="1017095"/>
                  </a:lnTo>
                  <a:lnTo>
                    <a:pt x="554997" y="1025642"/>
                  </a:lnTo>
                  <a:lnTo>
                    <a:pt x="556114" y="1034189"/>
                  </a:lnTo>
                  <a:lnTo>
                    <a:pt x="557168" y="1042736"/>
                  </a:lnTo>
                  <a:lnTo>
                    <a:pt x="558093" y="1051283"/>
                  </a:lnTo>
                  <a:lnTo>
                    <a:pt x="558963" y="1059830"/>
                  </a:lnTo>
                  <a:lnTo>
                    <a:pt x="559743" y="1068377"/>
                  </a:lnTo>
                  <a:lnTo>
                    <a:pt x="560419" y="1076924"/>
                  </a:lnTo>
                  <a:lnTo>
                    <a:pt x="561041" y="1085471"/>
                  </a:lnTo>
                  <a:lnTo>
                    <a:pt x="561545" y="1094018"/>
                  </a:lnTo>
                  <a:lnTo>
                    <a:pt x="561974" y="1102565"/>
                  </a:lnTo>
                  <a:lnTo>
                    <a:pt x="562341" y="1111112"/>
                  </a:lnTo>
                  <a:lnTo>
                    <a:pt x="562580" y="1119659"/>
                  </a:lnTo>
                  <a:lnTo>
                    <a:pt x="562765" y="1128207"/>
                  </a:lnTo>
                  <a:lnTo>
                    <a:pt x="562865" y="1136754"/>
                  </a:lnTo>
                  <a:lnTo>
                    <a:pt x="562866" y="1145301"/>
                  </a:lnTo>
                  <a:lnTo>
                    <a:pt x="562815" y="1153848"/>
                  </a:lnTo>
                  <a:lnTo>
                    <a:pt x="562658" y="1162395"/>
                  </a:lnTo>
                  <a:lnTo>
                    <a:pt x="562432" y="1170942"/>
                  </a:lnTo>
                  <a:lnTo>
                    <a:pt x="562151" y="1179489"/>
                  </a:lnTo>
                  <a:lnTo>
                    <a:pt x="561757" y="1188036"/>
                  </a:lnTo>
                  <a:lnTo>
                    <a:pt x="561316" y="1196583"/>
                  </a:lnTo>
                  <a:lnTo>
                    <a:pt x="560802" y="1205130"/>
                  </a:lnTo>
                  <a:lnTo>
                    <a:pt x="560206" y="1213677"/>
                  </a:lnTo>
                  <a:lnTo>
                    <a:pt x="559566" y="1222224"/>
                  </a:lnTo>
                  <a:lnTo>
                    <a:pt x="558839" y="1230771"/>
                  </a:lnTo>
                  <a:lnTo>
                    <a:pt x="558057" y="1239318"/>
                  </a:lnTo>
                  <a:lnTo>
                    <a:pt x="557233" y="1247865"/>
                  </a:lnTo>
                  <a:lnTo>
                    <a:pt x="556319" y="1256412"/>
                  </a:lnTo>
                  <a:lnTo>
                    <a:pt x="555370" y="1264959"/>
                  </a:lnTo>
                  <a:lnTo>
                    <a:pt x="554368" y="1273506"/>
                  </a:lnTo>
                  <a:lnTo>
                    <a:pt x="553303" y="1282053"/>
                  </a:lnTo>
                  <a:lnTo>
                    <a:pt x="552208" y="1290600"/>
                  </a:lnTo>
                  <a:lnTo>
                    <a:pt x="551052" y="1299147"/>
                  </a:lnTo>
                  <a:lnTo>
                    <a:pt x="549857" y="1307694"/>
                  </a:lnTo>
                  <a:lnTo>
                    <a:pt x="548634" y="1316241"/>
                  </a:lnTo>
                  <a:lnTo>
                    <a:pt x="547352" y="1324788"/>
                  </a:lnTo>
                  <a:lnTo>
                    <a:pt x="546048" y="1333335"/>
                  </a:lnTo>
                  <a:lnTo>
                    <a:pt x="544711" y="1341882"/>
                  </a:lnTo>
                  <a:lnTo>
                    <a:pt x="543337" y="1350429"/>
                  </a:lnTo>
                  <a:lnTo>
                    <a:pt x="541945" y="1358976"/>
                  </a:lnTo>
                  <a:lnTo>
                    <a:pt x="540519" y="1367523"/>
                  </a:lnTo>
                  <a:lnTo>
                    <a:pt x="539073" y="1376070"/>
                  </a:lnTo>
                  <a:lnTo>
                    <a:pt x="537612" y="1384617"/>
                  </a:lnTo>
                  <a:lnTo>
                    <a:pt x="536123" y="1393164"/>
                  </a:lnTo>
                  <a:lnTo>
                    <a:pt x="534625" y="1401711"/>
                  </a:lnTo>
                  <a:lnTo>
                    <a:pt x="533113" y="1410258"/>
                  </a:lnTo>
                  <a:lnTo>
                    <a:pt x="531588" y="1418805"/>
                  </a:lnTo>
                  <a:lnTo>
                    <a:pt x="530057" y="1427352"/>
                  </a:lnTo>
                  <a:lnTo>
                    <a:pt x="528517" y="1435899"/>
                  </a:lnTo>
                  <a:lnTo>
                    <a:pt x="526974" y="1444446"/>
                  </a:lnTo>
                  <a:lnTo>
                    <a:pt x="525428" y="1452993"/>
                  </a:lnTo>
                  <a:lnTo>
                    <a:pt x="523881" y="1461540"/>
                  </a:lnTo>
                  <a:lnTo>
                    <a:pt x="522335" y="1470087"/>
                  </a:lnTo>
                  <a:lnTo>
                    <a:pt x="520792" y="1478634"/>
                  </a:lnTo>
                  <a:lnTo>
                    <a:pt x="519256" y="1487181"/>
                  </a:lnTo>
                  <a:lnTo>
                    <a:pt x="517724" y="1495729"/>
                  </a:lnTo>
                  <a:lnTo>
                    <a:pt x="516203" y="1504276"/>
                  </a:lnTo>
                  <a:lnTo>
                    <a:pt x="514691" y="1512823"/>
                  </a:lnTo>
                  <a:lnTo>
                    <a:pt x="513186" y="1521370"/>
                  </a:lnTo>
                  <a:lnTo>
                    <a:pt x="511702" y="1529917"/>
                  </a:lnTo>
                  <a:lnTo>
                    <a:pt x="510227" y="1538464"/>
                  </a:lnTo>
                  <a:lnTo>
                    <a:pt x="508767" y="1547011"/>
                  </a:lnTo>
                  <a:lnTo>
                    <a:pt x="507329" y="1555558"/>
                  </a:lnTo>
                  <a:lnTo>
                    <a:pt x="505902" y="1564105"/>
                  </a:lnTo>
                  <a:lnTo>
                    <a:pt x="504498" y="1572652"/>
                  </a:lnTo>
                  <a:lnTo>
                    <a:pt x="503115" y="1581199"/>
                  </a:lnTo>
                  <a:lnTo>
                    <a:pt x="501745" y="1589746"/>
                  </a:lnTo>
                  <a:lnTo>
                    <a:pt x="500409" y="1598293"/>
                  </a:lnTo>
                  <a:lnTo>
                    <a:pt x="499089" y="1606840"/>
                  </a:lnTo>
                  <a:lnTo>
                    <a:pt x="497790" y="1615387"/>
                  </a:lnTo>
                  <a:lnTo>
                    <a:pt x="496523" y="1623934"/>
                  </a:lnTo>
                  <a:lnTo>
                    <a:pt x="495272" y="1632481"/>
                  </a:lnTo>
                  <a:lnTo>
                    <a:pt x="494052" y="1641028"/>
                  </a:lnTo>
                  <a:lnTo>
                    <a:pt x="492859" y="1649575"/>
                  </a:lnTo>
                  <a:lnTo>
                    <a:pt x="491683" y="1658122"/>
                  </a:lnTo>
                  <a:lnTo>
                    <a:pt x="490548" y="1666669"/>
                  </a:lnTo>
                  <a:lnTo>
                    <a:pt x="489432" y="1675216"/>
                  </a:lnTo>
                  <a:lnTo>
                    <a:pt x="488341" y="1683763"/>
                  </a:lnTo>
                  <a:lnTo>
                    <a:pt x="487287" y="1692310"/>
                  </a:lnTo>
                  <a:lnTo>
                    <a:pt x="486252" y="1700857"/>
                  </a:lnTo>
                  <a:lnTo>
                    <a:pt x="485251" y="1709404"/>
                  </a:lnTo>
                  <a:lnTo>
                    <a:pt x="484279" y="1717951"/>
                  </a:lnTo>
                  <a:lnTo>
                    <a:pt x="483326" y="1726498"/>
                  </a:lnTo>
                  <a:lnTo>
                    <a:pt x="482417" y="1735045"/>
                  </a:lnTo>
                  <a:lnTo>
                    <a:pt x="481528" y="1743592"/>
                  </a:lnTo>
                  <a:lnTo>
                    <a:pt x="480665" y="1752139"/>
                  </a:lnTo>
                  <a:lnTo>
                    <a:pt x="479840" y="1760686"/>
                  </a:lnTo>
                  <a:lnTo>
                    <a:pt x="479035" y="1769233"/>
                  </a:lnTo>
                  <a:lnTo>
                    <a:pt x="478264" y="1777780"/>
                  </a:lnTo>
                  <a:lnTo>
                    <a:pt x="477522" y="1786327"/>
                  </a:lnTo>
                  <a:lnTo>
                    <a:pt x="476799" y="1794874"/>
                  </a:lnTo>
                  <a:lnTo>
                    <a:pt x="476120" y="1803421"/>
                  </a:lnTo>
                  <a:lnTo>
                    <a:pt x="475461" y="1811968"/>
                  </a:lnTo>
                  <a:lnTo>
                    <a:pt x="474826" y="1820515"/>
                  </a:lnTo>
                  <a:lnTo>
                    <a:pt x="474230" y="1829062"/>
                  </a:lnTo>
                  <a:lnTo>
                    <a:pt x="473651" y="1837609"/>
                  </a:lnTo>
                  <a:lnTo>
                    <a:pt x="473106" y="1846156"/>
                  </a:lnTo>
                  <a:lnTo>
                    <a:pt x="472589" y="1854703"/>
                  </a:lnTo>
                  <a:lnTo>
                    <a:pt x="472090" y="1863250"/>
                  </a:lnTo>
                  <a:lnTo>
                    <a:pt x="471632" y="1871798"/>
                  </a:lnTo>
                  <a:lnTo>
                    <a:pt x="471193" y="1880345"/>
                  </a:lnTo>
                  <a:lnTo>
                    <a:pt x="470777" y="1888892"/>
                  </a:lnTo>
                  <a:lnTo>
                    <a:pt x="470398" y="1897439"/>
                  </a:lnTo>
                  <a:lnTo>
                    <a:pt x="470035" y="1905986"/>
                  </a:lnTo>
                  <a:lnTo>
                    <a:pt x="469703" y="1914533"/>
                  </a:lnTo>
                  <a:lnTo>
                    <a:pt x="469398" y="1923080"/>
                  </a:lnTo>
                  <a:lnTo>
                    <a:pt x="469109" y="1931627"/>
                  </a:lnTo>
                  <a:lnTo>
                    <a:pt x="468858" y="1940174"/>
                  </a:lnTo>
                  <a:lnTo>
                    <a:pt x="468626" y="1948721"/>
                  </a:lnTo>
                  <a:lnTo>
                    <a:pt x="468416" y="1957268"/>
                  </a:lnTo>
                  <a:lnTo>
                    <a:pt x="468239" y="1965815"/>
                  </a:lnTo>
                  <a:lnTo>
                    <a:pt x="468078" y="1974362"/>
                  </a:lnTo>
                  <a:lnTo>
                    <a:pt x="467946" y="1982909"/>
                  </a:lnTo>
                  <a:lnTo>
                    <a:pt x="467840" y="1991456"/>
                  </a:lnTo>
                  <a:lnTo>
                    <a:pt x="467749" y="2000003"/>
                  </a:lnTo>
                  <a:lnTo>
                    <a:pt x="467694" y="2008550"/>
                  </a:lnTo>
                  <a:lnTo>
                    <a:pt x="467657" y="2017097"/>
                  </a:lnTo>
                  <a:lnTo>
                    <a:pt x="467640" y="2025644"/>
                  </a:lnTo>
                  <a:lnTo>
                    <a:pt x="467657" y="2034191"/>
                  </a:lnTo>
                  <a:lnTo>
                    <a:pt x="467688" y="2042738"/>
                  </a:lnTo>
                  <a:lnTo>
                    <a:pt x="467747" y="2051285"/>
                  </a:lnTo>
                  <a:lnTo>
                    <a:pt x="467833" y="2059832"/>
                  </a:lnTo>
                  <a:lnTo>
                    <a:pt x="467933" y="2068379"/>
                  </a:lnTo>
                  <a:lnTo>
                    <a:pt x="468068" y="2076926"/>
                  </a:lnTo>
                  <a:lnTo>
                    <a:pt x="468222" y="2085473"/>
                  </a:lnTo>
                  <a:lnTo>
                    <a:pt x="468396" y="2094020"/>
                  </a:lnTo>
                  <a:lnTo>
                    <a:pt x="468604" y="2102567"/>
                  </a:lnTo>
                  <a:lnTo>
                    <a:pt x="468828" y="2111114"/>
                  </a:lnTo>
                  <a:lnTo>
                    <a:pt x="469079" y="2119661"/>
                  </a:lnTo>
                  <a:lnTo>
                    <a:pt x="469358" y="2128208"/>
                  </a:lnTo>
                  <a:lnTo>
                    <a:pt x="469653" y="2136755"/>
                  </a:lnTo>
                  <a:lnTo>
                    <a:pt x="469985" y="2145302"/>
                  </a:lnTo>
                  <a:lnTo>
                    <a:pt x="470336" y="2153849"/>
                  </a:lnTo>
                  <a:lnTo>
                    <a:pt x="470709" y="2162396"/>
                  </a:lnTo>
                  <a:lnTo>
                    <a:pt x="471119" y="2170943"/>
                  </a:lnTo>
                  <a:lnTo>
                    <a:pt x="471545" y="2179490"/>
                  </a:lnTo>
                  <a:lnTo>
                    <a:pt x="472002" y="2188037"/>
                  </a:lnTo>
                  <a:lnTo>
                    <a:pt x="472489" y="2196584"/>
                  </a:lnTo>
                  <a:lnTo>
                    <a:pt x="472994" y="2205131"/>
                  </a:lnTo>
                  <a:lnTo>
                    <a:pt x="473539" y="2213678"/>
                  </a:lnTo>
                  <a:lnTo>
                    <a:pt x="474107" y="2222225"/>
                  </a:lnTo>
                  <a:lnTo>
                    <a:pt x="474698" y="2230772"/>
                  </a:lnTo>
                  <a:lnTo>
                    <a:pt x="475332" y="2239319"/>
                  </a:lnTo>
                  <a:lnTo>
                    <a:pt x="475984" y="2247867"/>
                  </a:lnTo>
                  <a:lnTo>
                    <a:pt x="476671" y="2256414"/>
                  </a:lnTo>
                  <a:lnTo>
                    <a:pt x="477392" y="2264961"/>
                  </a:lnTo>
                  <a:lnTo>
                    <a:pt x="478134" y="2273508"/>
                  </a:lnTo>
                  <a:lnTo>
                    <a:pt x="478920" y="2282055"/>
                  </a:lnTo>
                  <a:lnTo>
                    <a:pt x="479734" y="2290602"/>
                  </a:lnTo>
                  <a:lnTo>
                    <a:pt x="480573" y="2299149"/>
                  </a:lnTo>
                  <a:lnTo>
                    <a:pt x="481462" y="2307696"/>
                  </a:lnTo>
                  <a:lnTo>
                    <a:pt x="482373" y="2316243"/>
                  </a:lnTo>
                  <a:lnTo>
                    <a:pt x="483321" y="2324790"/>
                  </a:lnTo>
                  <a:lnTo>
                    <a:pt x="484310" y="2333337"/>
                  </a:lnTo>
                  <a:lnTo>
                    <a:pt x="485323" y="2341884"/>
                  </a:lnTo>
                  <a:lnTo>
                    <a:pt x="486386" y="2350431"/>
                  </a:lnTo>
                  <a:lnTo>
                    <a:pt x="487481" y="2358978"/>
                  </a:lnTo>
                  <a:lnTo>
                    <a:pt x="488604" y="2367525"/>
                  </a:lnTo>
                  <a:lnTo>
                    <a:pt x="489784" y="2376072"/>
                  </a:lnTo>
                  <a:lnTo>
                    <a:pt x="490989" y="2384619"/>
                  </a:lnTo>
                  <a:lnTo>
                    <a:pt x="492236" y="2393166"/>
                  </a:lnTo>
                  <a:lnTo>
                    <a:pt x="493530" y="2401713"/>
                  </a:lnTo>
                  <a:lnTo>
                    <a:pt x="494850" y="2410260"/>
                  </a:lnTo>
                  <a:lnTo>
                    <a:pt x="496226" y="2418807"/>
                  </a:lnTo>
                  <a:lnTo>
                    <a:pt x="497638" y="2427354"/>
                  </a:lnTo>
                  <a:lnTo>
                    <a:pt x="499082" y="2435901"/>
                  </a:lnTo>
                  <a:lnTo>
                    <a:pt x="500588" y="2444448"/>
                  </a:lnTo>
                  <a:lnTo>
                    <a:pt x="502122" y="2452995"/>
                  </a:lnTo>
                  <a:lnTo>
                    <a:pt x="503702" y="2461542"/>
                  </a:lnTo>
                  <a:lnTo>
                    <a:pt x="505334" y="2470089"/>
                  </a:lnTo>
                  <a:lnTo>
                    <a:pt x="506994" y="2478636"/>
                  </a:lnTo>
                  <a:lnTo>
                    <a:pt x="508716" y="2487183"/>
                  </a:lnTo>
                  <a:lnTo>
                    <a:pt x="510476" y="2495730"/>
                  </a:lnTo>
                  <a:lnTo>
                    <a:pt x="512269" y="2504277"/>
                  </a:lnTo>
                  <a:lnTo>
                    <a:pt x="514131" y="2512824"/>
                  </a:lnTo>
                  <a:lnTo>
                    <a:pt x="516023" y="2521371"/>
                  </a:lnTo>
                  <a:lnTo>
                    <a:pt x="517963" y="2529918"/>
                  </a:lnTo>
                  <a:lnTo>
                    <a:pt x="519958" y="2538465"/>
                  </a:lnTo>
                  <a:lnTo>
                    <a:pt x="521983" y="2547012"/>
                  </a:lnTo>
                  <a:lnTo>
                    <a:pt x="524071" y="2555559"/>
                  </a:lnTo>
                  <a:lnTo>
                    <a:pt x="526201" y="2564106"/>
                  </a:lnTo>
                  <a:lnTo>
                    <a:pt x="528365" y="2572653"/>
                  </a:lnTo>
                  <a:lnTo>
                    <a:pt x="530600" y="2581200"/>
                  </a:lnTo>
                  <a:lnTo>
                    <a:pt x="532865" y="2589747"/>
                  </a:lnTo>
                  <a:lnTo>
                    <a:pt x="535179" y="2598294"/>
                  </a:lnTo>
                  <a:lnTo>
                    <a:pt x="537550" y="2606841"/>
                  </a:lnTo>
                  <a:lnTo>
                    <a:pt x="539951" y="2615389"/>
                  </a:lnTo>
                  <a:lnTo>
                    <a:pt x="542415" y="2623936"/>
                  </a:lnTo>
                  <a:lnTo>
                    <a:pt x="544921" y="2632483"/>
                  </a:lnTo>
                  <a:lnTo>
                    <a:pt x="547459" y="2641030"/>
                  </a:lnTo>
                  <a:lnTo>
                    <a:pt x="550069" y="2649577"/>
                  </a:lnTo>
                  <a:lnTo>
                    <a:pt x="552708" y="2658124"/>
                  </a:lnTo>
                  <a:lnTo>
                    <a:pt x="555393" y="2666671"/>
                  </a:lnTo>
                  <a:lnTo>
                    <a:pt x="558133" y="2675218"/>
                  </a:lnTo>
                  <a:lnTo>
                    <a:pt x="560902" y="2683765"/>
                  </a:lnTo>
                  <a:lnTo>
                    <a:pt x="563730" y="2692312"/>
                  </a:lnTo>
                  <a:lnTo>
                    <a:pt x="566596" y="2700859"/>
                  </a:lnTo>
                  <a:lnTo>
                    <a:pt x="569493" y="2709406"/>
                  </a:lnTo>
                  <a:lnTo>
                    <a:pt x="572455" y="2717953"/>
                  </a:lnTo>
                  <a:lnTo>
                    <a:pt x="575442" y="2726500"/>
                  </a:lnTo>
                  <a:lnTo>
                    <a:pt x="578471" y="2735047"/>
                  </a:lnTo>
                  <a:lnTo>
                    <a:pt x="581547" y="2743594"/>
                  </a:lnTo>
                  <a:lnTo>
                    <a:pt x="584649" y="2752141"/>
                  </a:lnTo>
                  <a:lnTo>
                    <a:pt x="587799" y="2760688"/>
                  </a:lnTo>
                  <a:lnTo>
                    <a:pt x="590982" y="2769235"/>
                  </a:lnTo>
                  <a:lnTo>
                    <a:pt x="594188" y="2777782"/>
                  </a:lnTo>
                  <a:lnTo>
                    <a:pt x="597446" y="2786329"/>
                  </a:lnTo>
                  <a:lnTo>
                    <a:pt x="600723" y="2794876"/>
                  </a:lnTo>
                  <a:lnTo>
                    <a:pt x="604031" y="2803423"/>
                  </a:lnTo>
                  <a:lnTo>
                    <a:pt x="607373" y="2811970"/>
                  </a:lnTo>
                  <a:lnTo>
                    <a:pt x="610731" y="2820517"/>
                  </a:lnTo>
                  <a:lnTo>
                    <a:pt x="614122" y="2829064"/>
                  </a:lnTo>
                  <a:lnTo>
                    <a:pt x="617532" y="2837611"/>
                  </a:lnTo>
                  <a:lnTo>
                    <a:pt x="620956" y="2846158"/>
                  </a:lnTo>
                  <a:lnTo>
                    <a:pt x="624407" y="2854705"/>
                  </a:lnTo>
                  <a:lnTo>
                    <a:pt x="627868" y="2863252"/>
                  </a:lnTo>
                  <a:lnTo>
                    <a:pt x="631341" y="2871799"/>
                  </a:lnTo>
                  <a:lnTo>
                    <a:pt x="634825" y="2880346"/>
                  </a:lnTo>
                  <a:lnTo>
                    <a:pt x="638313" y="2888893"/>
                  </a:lnTo>
                  <a:lnTo>
                    <a:pt x="641808" y="2897440"/>
                  </a:lnTo>
                  <a:lnTo>
                    <a:pt x="645301" y="2905987"/>
                  </a:lnTo>
                  <a:lnTo>
                    <a:pt x="648794" y="2914534"/>
                  </a:lnTo>
                  <a:lnTo>
                    <a:pt x="652277" y="2923081"/>
                  </a:lnTo>
                  <a:lnTo>
                    <a:pt x="655753" y="2931628"/>
                  </a:lnTo>
                  <a:lnTo>
                    <a:pt x="659217" y="2940175"/>
                  </a:lnTo>
                  <a:lnTo>
                    <a:pt x="662659" y="2948722"/>
                  </a:lnTo>
                  <a:lnTo>
                    <a:pt x="666087" y="2957269"/>
                  </a:lnTo>
                  <a:lnTo>
                    <a:pt x="669485" y="2965816"/>
                  </a:lnTo>
                  <a:lnTo>
                    <a:pt x="672854" y="2974363"/>
                  </a:lnTo>
                  <a:lnTo>
                    <a:pt x="676202" y="2982910"/>
                  </a:lnTo>
                  <a:lnTo>
                    <a:pt x="679492" y="2991458"/>
                  </a:lnTo>
                  <a:lnTo>
                    <a:pt x="682753" y="3000005"/>
                  </a:lnTo>
                  <a:lnTo>
                    <a:pt x="685971" y="3008552"/>
                  </a:lnTo>
                  <a:lnTo>
                    <a:pt x="689123" y="3017099"/>
                  </a:lnTo>
                  <a:lnTo>
                    <a:pt x="692239" y="3025646"/>
                  </a:lnTo>
                  <a:lnTo>
                    <a:pt x="695281" y="3034193"/>
                  </a:lnTo>
                  <a:lnTo>
                    <a:pt x="698257" y="3042740"/>
                  </a:lnTo>
                  <a:lnTo>
                    <a:pt x="701190" y="3051287"/>
                  </a:lnTo>
                  <a:lnTo>
                    <a:pt x="704007" y="3059834"/>
                  </a:lnTo>
                  <a:lnTo>
                    <a:pt x="706768" y="3068381"/>
                  </a:lnTo>
                  <a:lnTo>
                    <a:pt x="709453" y="3076928"/>
                  </a:lnTo>
                  <a:lnTo>
                    <a:pt x="712020" y="3085475"/>
                  </a:lnTo>
                  <a:lnTo>
                    <a:pt x="714527" y="3094022"/>
                  </a:lnTo>
                  <a:lnTo>
                    <a:pt x="716912" y="3102569"/>
                  </a:lnTo>
                  <a:lnTo>
                    <a:pt x="719192" y="3111116"/>
                  </a:lnTo>
                  <a:lnTo>
                    <a:pt x="721404" y="3119663"/>
                  </a:lnTo>
                  <a:lnTo>
                    <a:pt x="723441" y="3128210"/>
                  </a:lnTo>
                  <a:lnTo>
                    <a:pt x="725396" y="3136757"/>
                  </a:lnTo>
                  <a:lnTo>
                    <a:pt x="727241" y="3145304"/>
                  </a:lnTo>
                  <a:lnTo>
                    <a:pt x="728916" y="3153851"/>
                  </a:lnTo>
                  <a:lnTo>
                    <a:pt x="730508" y="3162398"/>
                  </a:lnTo>
                  <a:lnTo>
                    <a:pt x="731935" y="3170945"/>
                  </a:lnTo>
                  <a:lnTo>
                    <a:pt x="733220" y="3179492"/>
                  </a:lnTo>
                  <a:lnTo>
                    <a:pt x="734414" y="3188039"/>
                  </a:lnTo>
                  <a:lnTo>
                    <a:pt x="735383" y="3196586"/>
                  </a:lnTo>
                  <a:lnTo>
                    <a:pt x="736245" y="3205133"/>
                  </a:lnTo>
                  <a:lnTo>
                    <a:pt x="736972" y="3213680"/>
                  </a:lnTo>
                  <a:lnTo>
                    <a:pt x="737487" y="3222227"/>
                  </a:lnTo>
                  <a:lnTo>
                    <a:pt x="737899" y="3230774"/>
                  </a:lnTo>
                  <a:lnTo>
                    <a:pt x="738117" y="3239321"/>
                  </a:lnTo>
                  <a:lnTo>
                    <a:pt x="738164" y="3247868"/>
                  </a:lnTo>
                  <a:lnTo>
                    <a:pt x="738105" y="3256415"/>
                  </a:lnTo>
                  <a:lnTo>
                    <a:pt x="737790" y="3264962"/>
                  </a:lnTo>
                  <a:lnTo>
                    <a:pt x="737351" y="3273509"/>
                  </a:lnTo>
                  <a:lnTo>
                    <a:pt x="736763" y="3282056"/>
                  </a:lnTo>
                  <a:lnTo>
                    <a:pt x="735940" y="3290603"/>
                  </a:lnTo>
                  <a:lnTo>
                    <a:pt x="735006" y="3299150"/>
                  </a:lnTo>
                  <a:lnTo>
                    <a:pt x="733865" y="3307697"/>
                  </a:lnTo>
                  <a:lnTo>
                    <a:pt x="732542" y="3316244"/>
                  </a:lnTo>
                  <a:lnTo>
                    <a:pt x="731107" y="3324791"/>
                  </a:lnTo>
                  <a:lnTo>
                    <a:pt x="729412" y="3333338"/>
                  </a:lnTo>
                  <a:lnTo>
                    <a:pt x="727590" y="3341885"/>
                  </a:lnTo>
                  <a:lnTo>
                    <a:pt x="725621" y="3350432"/>
                  </a:lnTo>
                  <a:lnTo>
                    <a:pt x="723418" y="3358979"/>
                  </a:lnTo>
                  <a:lnTo>
                    <a:pt x="721108" y="3367527"/>
                  </a:lnTo>
                  <a:lnTo>
                    <a:pt x="718601" y="3376074"/>
                  </a:lnTo>
                  <a:lnTo>
                    <a:pt x="715922" y="3384621"/>
                  </a:lnTo>
                  <a:lnTo>
                    <a:pt x="713139" y="3393168"/>
                  </a:lnTo>
                  <a:lnTo>
                    <a:pt x="710120" y="3401715"/>
                  </a:lnTo>
                  <a:lnTo>
                    <a:pt x="706987" y="3410262"/>
                  </a:lnTo>
                  <a:lnTo>
                    <a:pt x="703724" y="3418809"/>
                  </a:lnTo>
                  <a:lnTo>
                    <a:pt x="700256" y="3427356"/>
                  </a:lnTo>
                  <a:lnTo>
                    <a:pt x="696697" y="3435903"/>
                  </a:lnTo>
                  <a:lnTo>
                    <a:pt x="692976" y="3444450"/>
                  </a:lnTo>
                  <a:lnTo>
                    <a:pt x="689111" y="3452997"/>
                  </a:lnTo>
                  <a:lnTo>
                    <a:pt x="685162" y="3461544"/>
                  </a:lnTo>
                  <a:lnTo>
                    <a:pt x="681028" y="3470091"/>
                  </a:lnTo>
                  <a:lnTo>
                    <a:pt x="676806" y="3478638"/>
                  </a:lnTo>
                  <a:lnTo>
                    <a:pt x="672486" y="3487185"/>
                  </a:lnTo>
                  <a:lnTo>
                    <a:pt x="668015" y="3495732"/>
                  </a:lnTo>
                  <a:lnTo>
                    <a:pt x="663479" y="3504279"/>
                  </a:lnTo>
                  <a:lnTo>
                    <a:pt x="658830" y="3512826"/>
                  </a:lnTo>
                  <a:lnTo>
                    <a:pt x="654084" y="3521373"/>
                  </a:lnTo>
                  <a:lnTo>
                    <a:pt x="649283" y="3529920"/>
                  </a:lnTo>
                  <a:lnTo>
                    <a:pt x="644367" y="3538467"/>
                  </a:lnTo>
                  <a:lnTo>
                    <a:pt x="639397" y="3547014"/>
                  </a:lnTo>
                  <a:lnTo>
                    <a:pt x="634371" y="3555561"/>
                  </a:lnTo>
                  <a:lnTo>
                    <a:pt x="629262" y="3564108"/>
                  </a:lnTo>
                  <a:lnTo>
                    <a:pt x="624121" y="3572655"/>
                  </a:lnTo>
                  <a:lnTo>
                    <a:pt x="618925" y="3581202"/>
                  </a:lnTo>
                  <a:lnTo>
                    <a:pt x="613688" y="3589749"/>
                  </a:lnTo>
                  <a:lnTo>
                    <a:pt x="608428" y="3598296"/>
                  </a:lnTo>
                  <a:lnTo>
                    <a:pt x="603129" y="3606843"/>
                  </a:lnTo>
                  <a:lnTo>
                    <a:pt x="597816" y="3615390"/>
                  </a:lnTo>
                  <a:lnTo>
                    <a:pt x="592490" y="3623937"/>
                  </a:lnTo>
                  <a:lnTo>
                    <a:pt x="587153" y="3632484"/>
                  </a:lnTo>
                  <a:lnTo>
                    <a:pt x="581817" y="3641031"/>
                  </a:lnTo>
                  <a:lnTo>
                    <a:pt x="576483" y="3649578"/>
                  </a:lnTo>
                  <a:lnTo>
                    <a:pt x="571164" y="3658125"/>
                  </a:lnTo>
                  <a:lnTo>
                    <a:pt x="565853" y="3666672"/>
                  </a:lnTo>
                  <a:lnTo>
                    <a:pt x="560574" y="3675219"/>
                  </a:lnTo>
                  <a:lnTo>
                    <a:pt x="555318" y="3683766"/>
                  </a:lnTo>
                  <a:lnTo>
                    <a:pt x="550087" y="3692313"/>
                  </a:lnTo>
                  <a:lnTo>
                    <a:pt x="544911" y="3700860"/>
                  </a:lnTo>
                  <a:lnTo>
                    <a:pt x="539764" y="3709407"/>
                  </a:lnTo>
                  <a:lnTo>
                    <a:pt x="534667" y="3717954"/>
                  </a:lnTo>
                  <a:lnTo>
                    <a:pt x="529632" y="3726501"/>
                  </a:lnTo>
                  <a:lnTo>
                    <a:pt x="524632" y="3735048"/>
                  </a:lnTo>
                  <a:lnTo>
                    <a:pt x="519718" y="3743596"/>
                  </a:lnTo>
                  <a:lnTo>
                    <a:pt x="514859" y="3752143"/>
                  </a:lnTo>
                  <a:lnTo>
                    <a:pt x="510050" y="3760690"/>
                  </a:lnTo>
                  <a:lnTo>
                    <a:pt x="505348" y="3769237"/>
                  </a:lnTo>
                  <a:lnTo>
                    <a:pt x="500695" y="3777784"/>
                  </a:lnTo>
                  <a:lnTo>
                    <a:pt x="496126" y="3786331"/>
                  </a:lnTo>
                  <a:lnTo>
                    <a:pt x="491652" y="3794878"/>
                  </a:lnTo>
                  <a:lnTo>
                    <a:pt x="487230" y="3803425"/>
                  </a:lnTo>
                  <a:lnTo>
                    <a:pt x="482929" y="3811972"/>
                  </a:lnTo>
                  <a:lnTo>
                    <a:pt x="478702" y="3820519"/>
                  </a:lnTo>
                  <a:lnTo>
                    <a:pt x="474543" y="3829066"/>
                  </a:lnTo>
                  <a:lnTo>
                    <a:pt x="470519" y="3837613"/>
                  </a:lnTo>
                  <a:lnTo>
                    <a:pt x="466556" y="3846160"/>
                  </a:lnTo>
                  <a:lnTo>
                    <a:pt x="462694" y="3854707"/>
                  </a:lnTo>
                  <a:lnTo>
                    <a:pt x="458943" y="3863254"/>
                  </a:lnTo>
                  <a:lnTo>
                    <a:pt x="455254" y="3871801"/>
                  </a:lnTo>
                  <a:lnTo>
                    <a:pt x="451698" y="3880348"/>
                  </a:lnTo>
                  <a:lnTo>
                    <a:pt x="448226" y="3888895"/>
                  </a:lnTo>
                  <a:lnTo>
                    <a:pt x="444826" y="3897442"/>
                  </a:lnTo>
                  <a:lnTo>
                    <a:pt x="441573" y="3905989"/>
                  </a:lnTo>
                  <a:lnTo>
                    <a:pt x="438381" y="3914536"/>
                  </a:lnTo>
                  <a:lnTo>
                    <a:pt x="435292" y="3923083"/>
                  </a:lnTo>
                  <a:lnTo>
                    <a:pt x="432317" y="3931630"/>
                  </a:lnTo>
                  <a:lnTo>
                    <a:pt x="429404" y="3940177"/>
                  </a:lnTo>
                  <a:lnTo>
                    <a:pt x="426621" y="3948724"/>
                  </a:lnTo>
                  <a:lnTo>
                    <a:pt x="423919" y="3957271"/>
                  </a:lnTo>
                  <a:lnTo>
                    <a:pt x="421286" y="3965818"/>
                  </a:lnTo>
                  <a:lnTo>
                    <a:pt x="418792" y="3974365"/>
                  </a:lnTo>
                  <a:lnTo>
                    <a:pt x="416356" y="3982912"/>
                  </a:lnTo>
                  <a:lnTo>
                    <a:pt x="414013" y="3991459"/>
                  </a:lnTo>
                  <a:lnTo>
                    <a:pt x="411776" y="4000006"/>
                  </a:lnTo>
                  <a:lnTo>
                    <a:pt x="409593" y="4008553"/>
                  </a:lnTo>
                  <a:lnTo>
                    <a:pt x="407526" y="4017100"/>
                  </a:lnTo>
                  <a:lnTo>
                    <a:pt x="405532" y="4025647"/>
                  </a:lnTo>
                  <a:lnTo>
                    <a:pt x="403596" y="4034194"/>
                  </a:lnTo>
                  <a:lnTo>
                    <a:pt x="401781" y="4042741"/>
                  </a:lnTo>
                  <a:lnTo>
                    <a:pt x="400015" y="4051288"/>
                  </a:lnTo>
                  <a:lnTo>
                    <a:pt x="398327" y="4059835"/>
                  </a:lnTo>
                  <a:lnTo>
                    <a:pt x="396728" y="4068382"/>
                  </a:lnTo>
                  <a:lnTo>
                    <a:pt x="395175" y="4076929"/>
                  </a:lnTo>
                  <a:lnTo>
                    <a:pt x="393716" y="4085476"/>
                  </a:lnTo>
                  <a:lnTo>
                    <a:pt x="392316" y="4094023"/>
                  </a:lnTo>
                  <a:lnTo>
                    <a:pt x="390963" y="4102570"/>
                  </a:lnTo>
                  <a:lnTo>
                    <a:pt x="389708" y="4111118"/>
                  </a:lnTo>
                  <a:lnTo>
                    <a:pt x="388491" y="4119665"/>
                  </a:lnTo>
                  <a:lnTo>
                    <a:pt x="387334" y="4128212"/>
                  </a:lnTo>
                  <a:lnTo>
                    <a:pt x="386248" y="4136759"/>
                  </a:lnTo>
                  <a:lnTo>
                    <a:pt x="385197" y="4145306"/>
                  </a:lnTo>
                  <a:lnTo>
                    <a:pt x="384216" y="4153853"/>
                  </a:lnTo>
                  <a:lnTo>
                    <a:pt x="383282" y="4162400"/>
                  </a:lnTo>
                  <a:lnTo>
                    <a:pt x="382382" y="4170947"/>
                  </a:lnTo>
                  <a:lnTo>
                    <a:pt x="381555" y="4179494"/>
                  </a:lnTo>
                  <a:lnTo>
                    <a:pt x="380757" y="4188041"/>
                  </a:lnTo>
                  <a:lnTo>
                    <a:pt x="380002" y="4196588"/>
                  </a:lnTo>
                  <a:lnTo>
                    <a:pt x="379299" y="4205135"/>
                  </a:lnTo>
                  <a:lnTo>
                    <a:pt x="378622" y="4213682"/>
                  </a:lnTo>
                  <a:lnTo>
                    <a:pt x="377995" y="4222229"/>
                  </a:lnTo>
                  <a:lnTo>
                    <a:pt x="377400" y="4230776"/>
                  </a:lnTo>
                  <a:lnTo>
                    <a:pt x="376830" y="4239323"/>
                  </a:lnTo>
                  <a:lnTo>
                    <a:pt x="376312" y="4247870"/>
                  </a:lnTo>
                  <a:lnTo>
                    <a:pt x="375813" y="4256417"/>
                  </a:lnTo>
                  <a:lnTo>
                    <a:pt x="375344" y="4264964"/>
                  </a:lnTo>
                  <a:lnTo>
                    <a:pt x="374911" y="4273511"/>
                  </a:lnTo>
                  <a:lnTo>
                    <a:pt x="374495" y="4282058"/>
                  </a:lnTo>
                  <a:lnTo>
                    <a:pt x="374112" y="4290605"/>
                  </a:lnTo>
                  <a:lnTo>
                    <a:pt x="373752" y="4299152"/>
                  </a:lnTo>
                  <a:lnTo>
                    <a:pt x="373408" y="4307699"/>
                  </a:lnTo>
                  <a:lnTo>
                    <a:pt x="373098" y="4316246"/>
                  </a:lnTo>
                  <a:lnTo>
                    <a:pt x="372801" y="4324793"/>
                  </a:lnTo>
                  <a:lnTo>
                    <a:pt x="372523" y="4333340"/>
                  </a:lnTo>
                  <a:lnTo>
                    <a:pt x="372268" y="4341887"/>
                  </a:lnTo>
                  <a:lnTo>
                    <a:pt x="372025" y="4350434"/>
                  </a:lnTo>
                  <a:lnTo>
                    <a:pt x="371802" y="4358981"/>
                  </a:lnTo>
                  <a:lnTo>
                    <a:pt x="371594" y="43675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686390" y="2004633"/>
              <a:ext cx="1175605" cy="3380008"/>
            </a:xfrm>
            <a:custGeom>
              <a:avLst/>
              <a:pathLst>
                <a:path w="1175605" h="3380008">
                  <a:moveTo>
                    <a:pt x="584695" y="3380008"/>
                  </a:moveTo>
                  <a:lnTo>
                    <a:pt x="584274" y="3373393"/>
                  </a:lnTo>
                  <a:lnTo>
                    <a:pt x="583811" y="3366779"/>
                  </a:lnTo>
                  <a:lnTo>
                    <a:pt x="583272" y="3360164"/>
                  </a:lnTo>
                  <a:lnTo>
                    <a:pt x="582678" y="3353550"/>
                  </a:lnTo>
                  <a:lnTo>
                    <a:pt x="582027" y="3346935"/>
                  </a:lnTo>
                  <a:lnTo>
                    <a:pt x="581297" y="3340321"/>
                  </a:lnTo>
                  <a:lnTo>
                    <a:pt x="580473" y="3333706"/>
                  </a:lnTo>
                  <a:lnTo>
                    <a:pt x="579572" y="3327092"/>
                  </a:lnTo>
                  <a:lnTo>
                    <a:pt x="578591" y="3320477"/>
                  </a:lnTo>
                  <a:lnTo>
                    <a:pt x="577478" y="3313863"/>
                  </a:lnTo>
                  <a:lnTo>
                    <a:pt x="576253" y="3307248"/>
                  </a:lnTo>
                  <a:lnTo>
                    <a:pt x="574925" y="3300634"/>
                  </a:lnTo>
                  <a:lnTo>
                    <a:pt x="573474" y="3294019"/>
                  </a:lnTo>
                  <a:lnTo>
                    <a:pt x="571841" y="3287405"/>
                  </a:lnTo>
                  <a:lnTo>
                    <a:pt x="570074" y="3280790"/>
                  </a:lnTo>
                  <a:lnTo>
                    <a:pt x="568171" y="3274176"/>
                  </a:lnTo>
                  <a:lnTo>
                    <a:pt x="566070" y="3267561"/>
                  </a:lnTo>
                  <a:lnTo>
                    <a:pt x="563764" y="3260947"/>
                  </a:lnTo>
                  <a:lnTo>
                    <a:pt x="561288" y="3254332"/>
                  </a:lnTo>
                  <a:lnTo>
                    <a:pt x="558638" y="3247718"/>
                  </a:lnTo>
                  <a:lnTo>
                    <a:pt x="555689" y="3241103"/>
                  </a:lnTo>
                  <a:lnTo>
                    <a:pt x="552529" y="3234489"/>
                  </a:lnTo>
                  <a:lnTo>
                    <a:pt x="549159" y="3227874"/>
                  </a:lnTo>
                  <a:lnTo>
                    <a:pt x="545529" y="3221260"/>
                  </a:lnTo>
                  <a:lnTo>
                    <a:pt x="541568" y="3214645"/>
                  </a:lnTo>
                  <a:lnTo>
                    <a:pt x="537362" y="3208031"/>
                  </a:lnTo>
                  <a:lnTo>
                    <a:pt x="532907" y="3201416"/>
                  </a:lnTo>
                  <a:lnTo>
                    <a:pt x="528081" y="3194802"/>
                  </a:lnTo>
                  <a:lnTo>
                    <a:pt x="522929" y="3188187"/>
                  </a:lnTo>
                  <a:lnTo>
                    <a:pt x="517496" y="3181573"/>
                  </a:lnTo>
                  <a:lnTo>
                    <a:pt x="511767" y="3174958"/>
                  </a:lnTo>
                  <a:lnTo>
                    <a:pt x="505572" y="3168344"/>
                  </a:lnTo>
                  <a:lnTo>
                    <a:pt x="499072" y="3161729"/>
                  </a:lnTo>
                  <a:lnTo>
                    <a:pt x="492264" y="3155115"/>
                  </a:lnTo>
                  <a:lnTo>
                    <a:pt x="485059" y="3148500"/>
                  </a:lnTo>
                  <a:lnTo>
                    <a:pt x="477427" y="3141886"/>
                  </a:lnTo>
                  <a:lnTo>
                    <a:pt x="469476" y="3135271"/>
                  </a:lnTo>
                  <a:lnTo>
                    <a:pt x="461204" y="3128657"/>
                  </a:lnTo>
                  <a:lnTo>
                    <a:pt x="452449" y="3122042"/>
                  </a:lnTo>
                  <a:lnTo>
                    <a:pt x="443340" y="3115428"/>
                  </a:lnTo>
                  <a:lnTo>
                    <a:pt x="433916" y="3108813"/>
                  </a:lnTo>
                  <a:lnTo>
                    <a:pt x="424140" y="3102199"/>
                  </a:lnTo>
                  <a:lnTo>
                    <a:pt x="413909" y="3095584"/>
                  </a:lnTo>
                  <a:lnTo>
                    <a:pt x="403385" y="3088970"/>
                  </a:lnTo>
                  <a:lnTo>
                    <a:pt x="392572" y="3082355"/>
                  </a:lnTo>
                  <a:lnTo>
                    <a:pt x="381384" y="3075741"/>
                  </a:lnTo>
                  <a:lnTo>
                    <a:pt x="369870" y="3069126"/>
                  </a:lnTo>
                  <a:lnTo>
                    <a:pt x="358113" y="3062512"/>
                  </a:lnTo>
                  <a:lnTo>
                    <a:pt x="346120" y="3055897"/>
                  </a:lnTo>
                  <a:lnTo>
                    <a:pt x="333794" y="3049283"/>
                  </a:lnTo>
                  <a:lnTo>
                    <a:pt x="321281" y="3042668"/>
                  </a:lnTo>
                  <a:lnTo>
                    <a:pt x="308601" y="3036054"/>
                  </a:lnTo>
                  <a:lnTo>
                    <a:pt x="295742" y="3029439"/>
                  </a:lnTo>
                  <a:lnTo>
                    <a:pt x="282723" y="3022825"/>
                  </a:lnTo>
                  <a:lnTo>
                    <a:pt x="269621" y="3016210"/>
                  </a:lnTo>
                  <a:lnTo>
                    <a:pt x="256451" y="3009596"/>
                  </a:lnTo>
                  <a:lnTo>
                    <a:pt x="243230" y="3002981"/>
                  </a:lnTo>
                  <a:lnTo>
                    <a:pt x="230019" y="2996367"/>
                  </a:lnTo>
                  <a:lnTo>
                    <a:pt x="216839" y="2989752"/>
                  </a:lnTo>
                  <a:lnTo>
                    <a:pt x="203714" y="2983138"/>
                  </a:lnTo>
                  <a:lnTo>
                    <a:pt x="190740" y="2976523"/>
                  </a:lnTo>
                  <a:lnTo>
                    <a:pt x="177905" y="2969909"/>
                  </a:lnTo>
                  <a:lnTo>
                    <a:pt x="165227" y="2963294"/>
                  </a:lnTo>
                  <a:lnTo>
                    <a:pt x="152792" y="2956680"/>
                  </a:lnTo>
                  <a:lnTo>
                    <a:pt x="140666" y="2950065"/>
                  </a:lnTo>
                  <a:lnTo>
                    <a:pt x="128806" y="2943451"/>
                  </a:lnTo>
                  <a:lnTo>
                    <a:pt x="117228" y="2936836"/>
                  </a:lnTo>
                  <a:lnTo>
                    <a:pt x="106138" y="2930222"/>
                  </a:lnTo>
                  <a:lnTo>
                    <a:pt x="95444" y="2923607"/>
                  </a:lnTo>
                  <a:lnTo>
                    <a:pt x="85130" y="2916993"/>
                  </a:lnTo>
                  <a:lnTo>
                    <a:pt x="75271" y="2910378"/>
                  </a:lnTo>
                  <a:lnTo>
                    <a:pt x="66056" y="2903764"/>
                  </a:lnTo>
                  <a:lnTo>
                    <a:pt x="57304" y="2897149"/>
                  </a:lnTo>
                  <a:lnTo>
                    <a:pt x="49027" y="2890535"/>
                  </a:lnTo>
                  <a:lnTo>
                    <a:pt x="41429" y="2883920"/>
                  </a:lnTo>
                  <a:lnTo>
                    <a:pt x="34479" y="2877306"/>
                  </a:lnTo>
                  <a:lnTo>
                    <a:pt x="28060" y="2870691"/>
                  </a:lnTo>
                  <a:lnTo>
                    <a:pt x="22181" y="2864077"/>
                  </a:lnTo>
                  <a:lnTo>
                    <a:pt x="17192" y="2857462"/>
                  </a:lnTo>
                  <a:lnTo>
                    <a:pt x="12775" y="2850848"/>
                  </a:lnTo>
                  <a:lnTo>
                    <a:pt x="8925" y="2844233"/>
                  </a:lnTo>
                  <a:lnTo>
                    <a:pt x="5771" y="2837619"/>
                  </a:lnTo>
                  <a:lnTo>
                    <a:pt x="3415" y="2831004"/>
                  </a:lnTo>
                  <a:lnTo>
                    <a:pt x="1628" y="2824390"/>
                  </a:lnTo>
                  <a:lnTo>
                    <a:pt x="407" y="2817775"/>
                  </a:lnTo>
                  <a:lnTo>
                    <a:pt x="0" y="2811161"/>
                  </a:lnTo>
                  <a:lnTo>
                    <a:pt x="228" y="2804546"/>
                  </a:lnTo>
                  <a:lnTo>
                    <a:pt x="995" y="2797932"/>
                  </a:lnTo>
                  <a:lnTo>
                    <a:pt x="2330" y="2791317"/>
                  </a:lnTo>
                  <a:lnTo>
                    <a:pt x="4453" y="2784703"/>
                  </a:lnTo>
                  <a:lnTo>
                    <a:pt x="7065" y="2778088"/>
                  </a:lnTo>
                  <a:lnTo>
                    <a:pt x="10155" y="2771474"/>
                  </a:lnTo>
                  <a:lnTo>
                    <a:pt x="13845" y="2764859"/>
                  </a:lnTo>
                  <a:lnTo>
                    <a:pt x="18101" y="2758245"/>
                  </a:lnTo>
                  <a:lnTo>
                    <a:pt x="22766" y="2751630"/>
                  </a:lnTo>
                  <a:lnTo>
                    <a:pt x="27828" y="2745016"/>
                  </a:lnTo>
                  <a:lnTo>
                    <a:pt x="33453" y="2738401"/>
                  </a:lnTo>
                  <a:lnTo>
                    <a:pt x="39438" y="2731787"/>
                  </a:lnTo>
                  <a:lnTo>
                    <a:pt x="45740" y="2725172"/>
                  </a:lnTo>
                  <a:lnTo>
                    <a:pt x="52385" y="2718558"/>
                  </a:lnTo>
                  <a:lnTo>
                    <a:pt x="59414" y="2711943"/>
                  </a:lnTo>
                  <a:lnTo>
                    <a:pt x="66676" y="2705329"/>
                  </a:lnTo>
                  <a:lnTo>
                    <a:pt x="74158" y="2698714"/>
                  </a:lnTo>
                  <a:lnTo>
                    <a:pt x="81906" y="2692100"/>
                  </a:lnTo>
                  <a:lnTo>
                    <a:pt x="89848" y="2685485"/>
                  </a:lnTo>
                  <a:lnTo>
                    <a:pt x="97929" y="2678871"/>
                  </a:lnTo>
                  <a:lnTo>
                    <a:pt x="106136" y="2672256"/>
                  </a:lnTo>
                  <a:lnTo>
                    <a:pt x="114493" y="2665642"/>
                  </a:lnTo>
                  <a:lnTo>
                    <a:pt x="122914" y="2659027"/>
                  </a:lnTo>
                  <a:lnTo>
                    <a:pt x="131387" y="2652413"/>
                  </a:lnTo>
                  <a:lnTo>
                    <a:pt x="139903" y="2645798"/>
                  </a:lnTo>
                  <a:lnTo>
                    <a:pt x="148430" y="2639184"/>
                  </a:lnTo>
                  <a:lnTo>
                    <a:pt x="156947" y="2632569"/>
                  </a:lnTo>
                  <a:lnTo>
                    <a:pt x="165444" y="2625955"/>
                  </a:lnTo>
                  <a:lnTo>
                    <a:pt x="173883" y="2619340"/>
                  </a:lnTo>
                  <a:lnTo>
                    <a:pt x="182254" y="2612726"/>
                  </a:lnTo>
                  <a:lnTo>
                    <a:pt x="190556" y="2606111"/>
                  </a:lnTo>
                  <a:lnTo>
                    <a:pt x="198773" y="2599497"/>
                  </a:lnTo>
                  <a:lnTo>
                    <a:pt x="206846" y="2592882"/>
                  </a:lnTo>
                  <a:lnTo>
                    <a:pt x="214812" y="2586268"/>
                  </a:lnTo>
                  <a:lnTo>
                    <a:pt x="222665" y="2579653"/>
                  </a:lnTo>
                  <a:lnTo>
                    <a:pt x="230359" y="2573039"/>
                  </a:lnTo>
                  <a:lnTo>
                    <a:pt x="237883" y="2566424"/>
                  </a:lnTo>
                  <a:lnTo>
                    <a:pt x="245270" y="2559810"/>
                  </a:lnTo>
                  <a:lnTo>
                    <a:pt x="252516" y="2553195"/>
                  </a:lnTo>
                  <a:lnTo>
                    <a:pt x="259535" y="2546581"/>
                  </a:lnTo>
                  <a:lnTo>
                    <a:pt x="266392" y="2539966"/>
                  </a:lnTo>
                  <a:lnTo>
                    <a:pt x="273095" y="2533352"/>
                  </a:lnTo>
                  <a:lnTo>
                    <a:pt x="279616" y="2526737"/>
                  </a:lnTo>
                  <a:lnTo>
                    <a:pt x="285908" y="2520123"/>
                  </a:lnTo>
                  <a:lnTo>
                    <a:pt x="292039" y="2513508"/>
                  </a:lnTo>
                  <a:lnTo>
                    <a:pt x="298011" y="2506894"/>
                  </a:lnTo>
                  <a:lnTo>
                    <a:pt x="303758" y="2500279"/>
                  </a:lnTo>
                  <a:lnTo>
                    <a:pt x="309311" y="2493665"/>
                  </a:lnTo>
                  <a:lnTo>
                    <a:pt x="314706" y="2487050"/>
                  </a:lnTo>
                  <a:lnTo>
                    <a:pt x="319941" y="2480436"/>
                  </a:lnTo>
                  <a:lnTo>
                    <a:pt x="324926" y="2473821"/>
                  </a:lnTo>
                  <a:lnTo>
                    <a:pt x="329759" y="2467207"/>
                  </a:lnTo>
                  <a:lnTo>
                    <a:pt x="334441" y="2460592"/>
                  </a:lnTo>
                  <a:lnTo>
                    <a:pt x="338937" y="2453978"/>
                  </a:lnTo>
                  <a:lnTo>
                    <a:pt x="343234" y="2447363"/>
                  </a:lnTo>
                  <a:lnTo>
                    <a:pt x="347391" y="2440749"/>
                  </a:lnTo>
                  <a:lnTo>
                    <a:pt x="351407" y="2434134"/>
                  </a:lnTo>
                  <a:lnTo>
                    <a:pt x="355223" y="2427520"/>
                  </a:lnTo>
                  <a:lnTo>
                    <a:pt x="358892" y="2420905"/>
                  </a:lnTo>
                  <a:lnTo>
                    <a:pt x="362433" y="2414291"/>
                  </a:lnTo>
                  <a:lnTo>
                    <a:pt x="365836" y="2407677"/>
                  </a:lnTo>
                  <a:lnTo>
                    <a:pt x="369059" y="2401062"/>
                  </a:lnTo>
                  <a:lnTo>
                    <a:pt x="372168" y="2394448"/>
                  </a:lnTo>
                  <a:lnTo>
                    <a:pt x="375165" y="2387833"/>
                  </a:lnTo>
                  <a:lnTo>
                    <a:pt x="378018" y="2381219"/>
                  </a:lnTo>
                  <a:lnTo>
                    <a:pt x="380741" y="2374604"/>
                  </a:lnTo>
                  <a:lnTo>
                    <a:pt x="383365" y="2367990"/>
                  </a:lnTo>
                  <a:lnTo>
                    <a:pt x="385894" y="2361375"/>
                  </a:lnTo>
                  <a:lnTo>
                    <a:pt x="388282" y="2354761"/>
                  </a:lnTo>
                  <a:lnTo>
                    <a:pt x="390581" y="2348146"/>
                  </a:lnTo>
                  <a:lnTo>
                    <a:pt x="392797" y="2341532"/>
                  </a:lnTo>
                  <a:lnTo>
                    <a:pt x="394921" y="2334917"/>
                  </a:lnTo>
                  <a:lnTo>
                    <a:pt x="396940" y="2328303"/>
                  </a:lnTo>
                  <a:lnTo>
                    <a:pt x="398890" y="2321688"/>
                  </a:lnTo>
                  <a:lnTo>
                    <a:pt x="400773" y="2315074"/>
                  </a:lnTo>
                  <a:lnTo>
                    <a:pt x="402567" y="2308459"/>
                  </a:lnTo>
                  <a:lnTo>
                    <a:pt x="404292" y="2301845"/>
                  </a:lnTo>
                  <a:lnTo>
                    <a:pt x="405963" y="2295230"/>
                  </a:lnTo>
                  <a:lnTo>
                    <a:pt x="407579" y="2288616"/>
                  </a:lnTo>
                  <a:lnTo>
                    <a:pt x="409119" y="2282001"/>
                  </a:lnTo>
                  <a:lnTo>
                    <a:pt x="410615" y="2275387"/>
                  </a:lnTo>
                  <a:lnTo>
                    <a:pt x="412068" y="2268772"/>
                  </a:lnTo>
                  <a:lnTo>
                    <a:pt x="413472" y="2262158"/>
                  </a:lnTo>
                  <a:lnTo>
                    <a:pt x="414826" y="2255543"/>
                  </a:lnTo>
                  <a:lnTo>
                    <a:pt x="416148" y="2248929"/>
                  </a:lnTo>
                  <a:lnTo>
                    <a:pt x="417437" y="2242314"/>
                  </a:lnTo>
                  <a:lnTo>
                    <a:pt x="418682" y="2235700"/>
                  </a:lnTo>
                  <a:lnTo>
                    <a:pt x="419898" y="2229085"/>
                  </a:lnTo>
                  <a:lnTo>
                    <a:pt x="421089" y="2222471"/>
                  </a:lnTo>
                  <a:lnTo>
                    <a:pt x="422253" y="2215856"/>
                  </a:lnTo>
                  <a:lnTo>
                    <a:pt x="423384" y="2209242"/>
                  </a:lnTo>
                  <a:lnTo>
                    <a:pt x="424496" y="2202627"/>
                  </a:lnTo>
                  <a:lnTo>
                    <a:pt x="425588" y="2196013"/>
                  </a:lnTo>
                  <a:lnTo>
                    <a:pt x="426656" y="2189398"/>
                  </a:lnTo>
                  <a:lnTo>
                    <a:pt x="427703" y="2182784"/>
                  </a:lnTo>
                  <a:lnTo>
                    <a:pt x="428733" y="2176169"/>
                  </a:lnTo>
                  <a:lnTo>
                    <a:pt x="429748" y="2169555"/>
                  </a:lnTo>
                  <a:lnTo>
                    <a:pt x="430739" y="2162940"/>
                  </a:lnTo>
                  <a:lnTo>
                    <a:pt x="431715" y="2156326"/>
                  </a:lnTo>
                  <a:lnTo>
                    <a:pt x="432675" y="2149711"/>
                  </a:lnTo>
                  <a:lnTo>
                    <a:pt x="433619" y="2143097"/>
                  </a:lnTo>
                  <a:lnTo>
                    <a:pt x="434542" y="2136482"/>
                  </a:lnTo>
                  <a:lnTo>
                    <a:pt x="435450" y="2129868"/>
                  </a:lnTo>
                  <a:lnTo>
                    <a:pt x="436343" y="2123253"/>
                  </a:lnTo>
                  <a:lnTo>
                    <a:pt x="437214" y="2116639"/>
                  </a:lnTo>
                  <a:lnTo>
                    <a:pt x="438066" y="2110024"/>
                  </a:lnTo>
                  <a:lnTo>
                    <a:pt x="438902" y="2103410"/>
                  </a:lnTo>
                  <a:lnTo>
                    <a:pt x="439720" y="2096795"/>
                  </a:lnTo>
                  <a:lnTo>
                    <a:pt x="440510" y="2090181"/>
                  </a:lnTo>
                  <a:lnTo>
                    <a:pt x="441282" y="2083566"/>
                  </a:lnTo>
                  <a:lnTo>
                    <a:pt x="442035" y="2076952"/>
                  </a:lnTo>
                  <a:lnTo>
                    <a:pt x="442763" y="2070337"/>
                  </a:lnTo>
                  <a:lnTo>
                    <a:pt x="443464" y="2063723"/>
                  </a:lnTo>
                  <a:lnTo>
                    <a:pt x="444145" y="2057108"/>
                  </a:lnTo>
                  <a:lnTo>
                    <a:pt x="444804" y="2050494"/>
                  </a:lnTo>
                  <a:lnTo>
                    <a:pt x="445430" y="2043879"/>
                  </a:lnTo>
                  <a:lnTo>
                    <a:pt x="446031" y="2037265"/>
                  </a:lnTo>
                  <a:lnTo>
                    <a:pt x="446609" y="2030650"/>
                  </a:lnTo>
                  <a:lnTo>
                    <a:pt x="447162" y="2024036"/>
                  </a:lnTo>
                  <a:lnTo>
                    <a:pt x="447681" y="2017421"/>
                  </a:lnTo>
                  <a:lnTo>
                    <a:pt x="448177" y="2010807"/>
                  </a:lnTo>
                  <a:lnTo>
                    <a:pt x="448651" y="2004192"/>
                  </a:lnTo>
                  <a:lnTo>
                    <a:pt x="449094" y="1997578"/>
                  </a:lnTo>
                  <a:lnTo>
                    <a:pt x="449509" y="1990963"/>
                  </a:lnTo>
                  <a:lnTo>
                    <a:pt x="449904" y="1984349"/>
                  </a:lnTo>
                  <a:lnTo>
                    <a:pt x="450278" y="1977734"/>
                  </a:lnTo>
                  <a:lnTo>
                    <a:pt x="450622" y="1971120"/>
                  </a:lnTo>
                  <a:lnTo>
                    <a:pt x="450949" y="1964505"/>
                  </a:lnTo>
                  <a:lnTo>
                    <a:pt x="451258" y="1957891"/>
                  </a:lnTo>
                  <a:lnTo>
                    <a:pt x="451550" y="1951276"/>
                  </a:lnTo>
                  <a:lnTo>
                    <a:pt x="451823" y="1944662"/>
                  </a:lnTo>
                  <a:lnTo>
                    <a:pt x="452087" y="1938047"/>
                  </a:lnTo>
                  <a:lnTo>
                    <a:pt x="452341" y="1931433"/>
                  </a:lnTo>
                  <a:lnTo>
                    <a:pt x="452586" y="1924818"/>
                  </a:lnTo>
                  <a:lnTo>
                    <a:pt x="452828" y="1918204"/>
                  </a:lnTo>
                  <a:lnTo>
                    <a:pt x="453068" y="1911589"/>
                  </a:lnTo>
                  <a:lnTo>
                    <a:pt x="453310" y="1904975"/>
                  </a:lnTo>
                  <a:lnTo>
                    <a:pt x="453558" y="1898360"/>
                  </a:lnTo>
                  <a:lnTo>
                    <a:pt x="453816" y="1891746"/>
                  </a:lnTo>
                  <a:lnTo>
                    <a:pt x="454083" y="1885131"/>
                  </a:lnTo>
                  <a:lnTo>
                    <a:pt x="454368" y="1878517"/>
                  </a:lnTo>
                  <a:lnTo>
                    <a:pt x="454676" y="1871902"/>
                  </a:lnTo>
                  <a:lnTo>
                    <a:pt x="455004" y="1865288"/>
                  </a:lnTo>
                  <a:lnTo>
                    <a:pt x="455353" y="1858673"/>
                  </a:lnTo>
                  <a:lnTo>
                    <a:pt x="455743" y="1852059"/>
                  </a:lnTo>
                  <a:lnTo>
                    <a:pt x="456164" y="1845444"/>
                  </a:lnTo>
                  <a:lnTo>
                    <a:pt x="456618" y="1838830"/>
                  </a:lnTo>
                  <a:lnTo>
                    <a:pt x="457109" y="1832215"/>
                  </a:lnTo>
                  <a:lnTo>
                    <a:pt x="457655" y="1825601"/>
                  </a:lnTo>
                  <a:lnTo>
                    <a:pt x="458240" y="1818986"/>
                  </a:lnTo>
                  <a:lnTo>
                    <a:pt x="458865" y="1812372"/>
                  </a:lnTo>
                  <a:lnTo>
                    <a:pt x="459549" y="1805757"/>
                  </a:lnTo>
                  <a:lnTo>
                    <a:pt x="460289" y="1799143"/>
                  </a:lnTo>
                  <a:lnTo>
                    <a:pt x="461073" y="1792528"/>
                  </a:lnTo>
                  <a:lnTo>
                    <a:pt x="461904" y="1785914"/>
                  </a:lnTo>
                  <a:lnTo>
                    <a:pt x="462811" y="1779299"/>
                  </a:lnTo>
                  <a:lnTo>
                    <a:pt x="463765" y="1772685"/>
                  </a:lnTo>
                  <a:lnTo>
                    <a:pt x="464766" y="1766070"/>
                  </a:lnTo>
                  <a:lnTo>
                    <a:pt x="465825" y="1759456"/>
                  </a:lnTo>
                  <a:lnTo>
                    <a:pt x="466948" y="1752841"/>
                  </a:lnTo>
                  <a:lnTo>
                    <a:pt x="468115" y="1746227"/>
                  </a:lnTo>
                  <a:lnTo>
                    <a:pt x="469327" y="1739612"/>
                  </a:lnTo>
                  <a:lnTo>
                    <a:pt x="470600" y="1732998"/>
                  </a:lnTo>
                  <a:lnTo>
                    <a:pt x="471918" y="1726383"/>
                  </a:lnTo>
                  <a:lnTo>
                    <a:pt x="473273" y="1719769"/>
                  </a:lnTo>
                  <a:lnTo>
                    <a:pt x="474666" y="1713154"/>
                  </a:lnTo>
                  <a:lnTo>
                    <a:pt x="476107" y="1706540"/>
                  </a:lnTo>
                  <a:lnTo>
                    <a:pt x="477575" y="1699925"/>
                  </a:lnTo>
                  <a:lnTo>
                    <a:pt x="479068" y="1693311"/>
                  </a:lnTo>
                  <a:lnTo>
                    <a:pt x="480589" y="1686696"/>
                  </a:lnTo>
                  <a:lnTo>
                    <a:pt x="482130" y="1680082"/>
                  </a:lnTo>
                  <a:lnTo>
                    <a:pt x="483684" y="1673467"/>
                  </a:lnTo>
                  <a:lnTo>
                    <a:pt x="485246" y="1666853"/>
                  </a:lnTo>
                  <a:lnTo>
                    <a:pt x="486814" y="1660238"/>
                  </a:lnTo>
                  <a:lnTo>
                    <a:pt x="488379" y="1653624"/>
                  </a:lnTo>
                  <a:lnTo>
                    <a:pt x="489939" y="1647009"/>
                  </a:lnTo>
                  <a:lnTo>
                    <a:pt x="491487" y="1640395"/>
                  </a:lnTo>
                  <a:lnTo>
                    <a:pt x="493012" y="1633780"/>
                  </a:lnTo>
                  <a:lnTo>
                    <a:pt x="494516" y="1627166"/>
                  </a:lnTo>
                  <a:lnTo>
                    <a:pt x="495996" y="1620551"/>
                  </a:lnTo>
                  <a:lnTo>
                    <a:pt x="497436" y="1613937"/>
                  </a:lnTo>
                  <a:lnTo>
                    <a:pt x="498832" y="1607322"/>
                  </a:lnTo>
                  <a:lnTo>
                    <a:pt x="500190" y="1600708"/>
                  </a:lnTo>
                  <a:lnTo>
                    <a:pt x="501507" y="1594093"/>
                  </a:lnTo>
                  <a:lnTo>
                    <a:pt x="502749" y="1587479"/>
                  </a:lnTo>
                  <a:lnTo>
                    <a:pt x="503939" y="1580864"/>
                  </a:lnTo>
                  <a:lnTo>
                    <a:pt x="505076" y="1574250"/>
                  </a:lnTo>
                  <a:lnTo>
                    <a:pt x="506143" y="1567635"/>
                  </a:lnTo>
                  <a:lnTo>
                    <a:pt x="507126" y="1561021"/>
                  </a:lnTo>
                  <a:lnTo>
                    <a:pt x="508046" y="1554406"/>
                  </a:lnTo>
                  <a:lnTo>
                    <a:pt x="508901" y="1547792"/>
                  </a:lnTo>
                  <a:lnTo>
                    <a:pt x="509657" y="1541177"/>
                  </a:lnTo>
                  <a:lnTo>
                    <a:pt x="510334" y="1534563"/>
                  </a:lnTo>
                  <a:lnTo>
                    <a:pt x="510940" y="1527948"/>
                  </a:lnTo>
                  <a:lnTo>
                    <a:pt x="511469" y="1521334"/>
                  </a:lnTo>
                  <a:lnTo>
                    <a:pt x="511887" y="1514719"/>
                  </a:lnTo>
                  <a:lnTo>
                    <a:pt x="512232" y="1508105"/>
                  </a:lnTo>
                  <a:lnTo>
                    <a:pt x="512504" y="1501490"/>
                  </a:lnTo>
                  <a:lnTo>
                    <a:pt x="512680" y="1494876"/>
                  </a:lnTo>
                  <a:lnTo>
                    <a:pt x="512764" y="1488261"/>
                  </a:lnTo>
                  <a:lnTo>
                    <a:pt x="512777" y="1481647"/>
                  </a:lnTo>
                  <a:lnTo>
                    <a:pt x="512719" y="1475032"/>
                  </a:lnTo>
                  <a:lnTo>
                    <a:pt x="512556" y="1468418"/>
                  </a:lnTo>
                  <a:lnTo>
                    <a:pt x="512323" y="1461803"/>
                  </a:lnTo>
                  <a:lnTo>
                    <a:pt x="512027" y="1455189"/>
                  </a:lnTo>
                  <a:lnTo>
                    <a:pt x="511657" y="1448574"/>
                  </a:lnTo>
                  <a:lnTo>
                    <a:pt x="511203" y="1441960"/>
                  </a:lnTo>
                  <a:lnTo>
                    <a:pt x="510693" y="1435345"/>
                  </a:lnTo>
                  <a:lnTo>
                    <a:pt x="510129" y="1428731"/>
                  </a:lnTo>
                  <a:lnTo>
                    <a:pt x="509495" y="1422116"/>
                  </a:lnTo>
                  <a:lnTo>
                    <a:pt x="508806" y="1415502"/>
                  </a:lnTo>
                  <a:lnTo>
                    <a:pt x="508074" y="1408887"/>
                  </a:lnTo>
                  <a:lnTo>
                    <a:pt x="507300" y="1402273"/>
                  </a:lnTo>
                  <a:lnTo>
                    <a:pt x="506468" y="1395658"/>
                  </a:lnTo>
                  <a:lnTo>
                    <a:pt x="505606" y="1389044"/>
                  </a:lnTo>
                  <a:lnTo>
                    <a:pt x="504715" y="1382429"/>
                  </a:lnTo>
                  <a:lnTo>
                    <a:pt x="503792" y="1375815"/>
                  </a:lnTo>
                  <a:lnTo>
                    <a:pt x="502840" y="1369200"/>
                  </a:lnTo>
                  <a:lnTo>
                    <a:pt x="501870" y="1362586"/>
                  </a:lnTo>
                  <a:lnTo>
                    <a:pt x="500886" y="1355971"/>
                  </a:lnTo>
                  <a:lnTo>
                    <a:pt x="499883" y="1349357"/>
                  </a:lnTo>
                  <a:lnTo>
                    <a:pt x="498873" y="1342742"/>
                  </a:lnTo>
                  <a:lnTo>
                    <a:pt x="497857" y="1336128"/>
                  </a:lnTo>
                  <a:lnTo>
                    <a:pt x="496837" y="1329513"/>
                  </a:lnTo>
                  <a:lnTo>
                    <a:pt x="495817" y="1322899"/>
                  </a:lnTo>
                  <a:lnTo>
                    <a:pt x="494799" y="1316284"/>
                  </a:lnTo>
                  <a:lnTo>
                    <a:pt x="493785" y="1309670"/>
                  </a:lnTo>
                  <a:lnTo>
                    <a:pt x="492778" y="1303055"/>
                  </a:lnTo>
                  <a:lnTo>
                    <a:pt x="491780" y="1296441"/>
                  </a:lnTo>
                  <a:lnTo>
                    <a:pt x="490790" y="1289826"/>
                  </a:lnTo>
                  <a:lnTo>
                    <a:pt x="489809" y="1283212"/>
                  </a:lnTo>
                  <a:lnTo>
                    <a:pt x="488842" y="1276597"/>
                  </a:lnTo>
                  <a:lnTo>
                    <a:pt x="487885" y="1269983"/>
                  </a:lnTo>
                  <a:lnTo>
                    <a:pt x="486937" y="1263368"/>
                  </a:lnTo>
                  <a:lnTo>
                    <a:pt x="485999" y="1256754"/>
                  </a:lnTo>
                  <a:lnTo>
                    <a:pt x="485073" y="1250139"/>
                  </a:lnTo>
                  <a:lnTo>
                    <a:pt x="484154" y="1243525"/>
                  </a:lnTo>
                  <a:lnTo>
                    <a:pt x="483240" y="1236910"/>
                  </a:lnTo>
                  <a:lnTo>
                    <a:pt x="482333" y="1230296"/>
                  </a:lnTo>
                  <a:lnTo>
                    <a:pt x="481428" y="1223681"/>
                  </a:lnTo>
                  <a:lnTo>
                    <a:pt x="480523" y="1217067"/>
                  </a:lnTo>
                  <a:lnTo>
                    <a:pt x="479617" y="1210452"/>
                  </a:lnTo>
                  <a:lnTo>
                    <a:pt x="478704" y="1203838"/>
                  </a:lnTo>
                  <a:lnTo>
                    <a:pt x="477783" y="1197224"/>
                  </a:lnTo>
                  <a:lnTo>
                    <a:pt x="476853" y="1190609"/>
                  </a:lnTo>
                  <a:lnTo>
                    <a:pt x="475909" y="1183995"/>
                  </a:lnTo>
                  <a:lnTo>
                    <a:pt x="474944" y="1177380"/>
                  </a:lnTo>
                  <a:lnTo>
                    <a:pt x="473960" y="1170766"/>
                  </a:lnTo>
                  <a:lnTo>
                    <a:pt x="472957" y="1164151"/>
                  </a:lnTo>
                  <a:lnTo>
                    <a:pt x="471920" y="1157537"/>
                  </a:lnTo>
                  <a:lnTo>
                    <a:pt x="470852" y="1150922"/>
                  </a:lnTo>
                  <a:lnTo>
                    <a:pt x="469756" y="1144308"/>
                  </a:lnTo>
                  <a:lnTo>
                    <a:pt x="468626" y="1137693"/>
                  </a:lnTo>
                  <a:lnTo>
                    <a:pt x="467446" y="1131079"/>
                  </a:lnTo>
                  <a:lnTo>
                    <a:pt x="466230" y="1124464"/>
                  </a:lnTo>
                  <a:lnTo>
                    <a:pt x="464977" y="1117850"/>
                  </a:lnTo>
                  <a:lnTo>
                    <a:pt x="463671" y="1111235"/>
                  </a:lnTo>
                  <a:lnTo>
                    <a:pt x="462314" y="1104621"/>
                  </a:lnTo>
                  <a:lnTo>
                    <a:pt x="460914" y="1098006"/>
                  </a:lnTo>
                  <a:lnTo>
                    <a:pt x="459472" y="1091392"/>
                  </a:lnTo>
                  <a:lnTo>
                    <a:pt x="457960" y="1084777"/>
                  </a:lnTo>
                  <a:lnTo>
                    <a:pt x="456402" y="1078163"/>
                  </a:lnTo>
                  <a:lnTo>
                    <a:pt x="454800" y="1071548"/>
                  </a:lnTo>
                  <a:lnTo>
                    <a:pt x="453145" y="1064934"/>
                  </a:lnTo>
                  <a:lnTo>
                    <a:pt x="451427" y="1058319"/>
                  </a:lnTo>
                  <a:lnTo>
                    <a:pt x="449665" y="1051705"/>
                  </a:lnTo>
                  <a:lnTo>
                    <a:pt x="447861" y="1045090"/>
                  </a:lnTo>
                  <a:lnTo>
                    <a:pt x="445996" y="1038476"/>
                  </a:lnTo>
                  <a:lnTo>
                    <a:pt x="444084" y="1031861"/>
                  </a:lnTo>
                  <a:lnTo>
                    <a:pt x="442134" y="1025247"/>
                  </a:lnTo>
                  <a:lnTo>
                    <a:pt x="440143" y="1018632"/>
                  </a:lnTo>
                  <a:lnTo>
                    <a:pt x="438097" y="1012018"/>
                  </a:lnTo>
                  <a:lnTo>
                    <a:pt x="436018" y="1005403"/>
                  </a:lnTo>
                  <a:lnTo>
                    <a:pt x="433907" y="998789"/>
                  </a:lnTo>
                  <a:lnTo>
                    <a:pt x="431758" y="992174"/>
                  </a:lnTo>
                  <a:lnTo>
                    <a:pt x="429573" y="985560"/>
                  </a:lnTo>
                  <a:lnTo>
                    <a:pt x="427363" y="978945"/>
                  </a:lnTo>
                  <a:lnTo>
                    <a:pt x="425131" y="972331"/>
                  </a:lnTo>
                  <a:lnTo>
                    <a:pt x="422867" y="965716"/>
                  </a:lnTo>
                  <a:lnTo>
                    <a:pt x="420584" y="959102"/>
                  </a:lnTo>
                  <a:lnTo>
                    <a:pt x="418284" y="952487"/>
                  </a:lnTo>
                  <a:lnTo>
                    <a:pt x="415969" y="945873"/>
                  </a:lnTo>
                  <a:lnTo>
                    <a:pt x="413635" y="939258"/>
                  </a:lnTo>
                  <a:lnTo>
                    <a:pt x="411292" y="932644"/>
                  </a:lnTo>
                  <a:lnTo>
                    <a:pt x="408940" y="926029"/>
                  </a:lnTo>
                  <a:lnTo>
                    <a:pt x="406578" y="919415"/>
                  </a:lnTo>
                  <a:lnTo>
                    <a:pt x="404210" y="912800"/>
                  </a:lnTo>
                  <a:lnTo>
                    <a:pt x="401837" y="906186"/>
                  </a:lnTo>
                  <a:lnTo>
                    <a:pt x="399461" y="899571"/>
                  </a:lnTo>
                  <a:lnTo>
                    <a:pt x="397081" y="892957"/>
                  </a:lnTo>
                  <a:lnTo>
                    <a:pt x="394699" y="886342"/>
                  </a:lnTo>
                  <a:lnTo>
                    <a:pt x="392317" y="879728"/>
                  </a:lnTo>
                  <a:lnTo>
                    <a:pt x="389933" y="873113"/>
                  </a:lnTo>
                  <a:lnTo>
                    <a:pt x="387549" y="866499"/>
                  </a:lnTo>
                  <a:lnTo>
                    <a:pt x="385165" y="859884"/>
                  </a:lnTo>
                  <a:lnTo>
                    <a:pt x="382781" y="853270"/>
                  </a:lnTo>
                  <a:lnTo>
                    <a:pt x="380396" y="846655"/>
                  </a:lnTo>
                  <a:lnTo>
                    <a:pt x="378012" y="840041"/>
                  </a:lnTo>
                  <a:lnTo>
                    <a:pt x="375628" y="833426"/>
                  </a:lnTo>
                  <a:lnTo>
                    <a:pt x="373243" y="826812"/>
                  </a:lnTo>
                  <a:lnTo>
                    <a:pt x="370858" y="820197"/>
                  </a:lnTo>
                  <a:lnTo>
                    <a:pt x="368474" y="813583"/>
                  </a:lnTo>
                  <a:lnTo>
                    <a:pt x="366090" y="806968"/>
                  </a:lnTo>
                  <a:lnTo>
                    <a:pt x="363707" y="800354"/>
                  </a:lnTo>
                  <a:lnTo>
                    <a:pt x="361325" y="793739"/>
                  </a:lnTo>
                  <a:lnTo>
                    <a:pt x="358946" y="787125"/>
                  </a:lnTo>
                  <a:lnTo>
                    <a:pt x="356570" y="780510"/>
                  </a:lnTo>
                  <a:lnTo>
                    <a:pt x="354200" y="773896"/>
                  </a:lnTo>
                  <a:lnTo>
                    <a:pt x="351838" y="767281"/>
                  </a:lnTo>
                  <a:lnTo>
                    <a:pt x="349484" y="760667"/>
                  </a:lnTo>
                  <a:lnTo>
                    <a:pt x="347142" y="754052"/>
                  </a:lnTo>
                  <a:lnTo>
                    <a:pt x="344820" y="747438"/>
                  </a:lnTo>
                  <a:lnTo>
                    <a:pt x="342516" y="740823"/>
                  </a:lnTo>
                  <a:lnTo>
                    <a:pt x="340232" y="734209"/>
                  </a:lnTo>
                  <a:lnTo>
                    <a:pt x="337981" y="727594"/>
                  </a:lnTo>
                  <a:lnTo>
                    <a:pt x="335768" y="720980"/>
                  </a:lnTo>
                  <a:lnTo>
                    <a:pt x="333590" y="714365"/>
                  </a:lnTo>
                  <a:lnTo>
                    <a:pt x="331450" y="707751"/>
                  </a:lnTo>
                  <a:lnTo>
                    <a:pt x="329384" y="701136"/>
                  </a:lnTo>
                  <a:lnTo>
                    <a:pt x="327374" y="694522"/>
                  </a:lnTo>
                  <a:lnTo>
                    <a:pt x="325422" y="687907"/>
                  </a:lnTo>
                  <a:lnTo>
                    <a:pt x="323550" y="681293"/>
                  </a:lnTo>
                  <a:lnTo>
                    <a:pt x="321782" y="674678"/>
                  </a:lnTo>
                  <a:lnTo>
                    <a:pt x="320098" y="668064"/>
                  </a:lnTo>
                  <a:lnTo>
                    <a:pt x="318503" y="661449"/>
                  </a:lnTo>
                  <a:lnTo>
                    <a:pt x="317051" y="654835"/>
                  </a:lnTo>
                  <a:lnTo>
                    <a:pt x="315725" y="648220"/>
                  </a:lnTo>
                  <a:lnTo>
                    <a:pt x="314516" y="641606"/>
                  </a:lnTo>
                  <a:lnTo>
                    <a:pt x="313438" y="634991"/>
                  </a:lnTo>
                  <a:lnTo>
                    <a:pt x="312567" y="628377"/>
                  </a:lnTo>
                  <a:lnTo>
                    <a:pt x="311840" y="621762"/>
                  </a:lnTo>
                  <a:lnTo>
                    <a:pt x="311263" y="615148"/>
                  </a:lnTo>
                  <a:lnTo>
                    <a:pt x="310892" y="608533"/>
                  </a:lnTo>
                  <a:lnTo>
                    <a:pt x="310741" y="601919"/>
                  </a:lnTo>
                  <a:lnTo>
                    <a:pt x="310766" y="595304"/>
                  </a:lnTo>
                  <a:lnTo>
                    <a:pt x="310970" y="588690"/>
                  </a:lnTo>
                  <a:lnTo>
                    <a:pt x="311465" y="582075"/>
                  </a:lnTo>
                  <a:lnTo>
                    <a:pt x="312170" y="575461"/>
                  </a:lnTo>
                  <a:lnTo>
                    <a:pt x="313074" y="568846"/>
                  </a:lnTo>
                  <a:lnTo>
                    <a:pt x="314214" y="562232"/>
                  </a:lnTo>
                  <a:lnTo>
                    <a:pt x="315658" y="555617"/>
                  </a:lnTo>
                  <a:lnTo>
                    <a:pt x="317314" y="549003"/>
                  </a:lnTo>
                  <a:lnTo>
                    <a:pt x="319183" y="542388"/>
                  </a:lnTo>
                  <a:lnTo>
                    <a:pt x="321351" y="535774"/>
                  </a:lnTo>
                  <a:lnTo>
                    <a:pt x="323782" y="529159"/>
                  </a:lnTo>
                  <a:lnTo>
                    <a:pt x="326428" y="522545"/>
                  </a:lnTo>
                  <a:lnTo>
                    <a:pt x="329290" y="515930"/>
                  </a:lnTo>
                  <a:lnTo>
                    <a:pt x="332489" y="509316"/>
                  </a:lnTo>
                  <a:lnTo>
                    <a:pt x="335894" y="502701"/>
                  </a:lnTo>
                  <a:lnTo>
                    <a:pt x="339501" y="496087"/>
                  </a:lnTo>
                  <a:lnTo>
                    <a:pt x="343355" y="489472"/>
                  </a:lnTo>
                  <a:lnTo>
                    <a:pt x="347469" y="482858"/>
                  </a:lnTo>
                  <a:lnTo>
                    <a:pt x="351763" y="476243"/>
                  </a:lnTo>
                  <a:lnTo>
                    <a:pt x="356234" y="469629"/>
                  </a:lnTo>
                  <a:lnTo>
                    <a:pt x="360952" y="463014"/>
                  </a:lnTo>
                  <a:lnTo>
                    <a:pt x="365843" y="456400"/>
                  </a:lnTo>
                  <a:lnTo>
                    <a:pt x="370879" y="449785"/>
                  </a:lnTo>
                  <a:lnTo>
                    <a:pt x="376065" y="443171"/>
                  </a:lnTo>
                  <a:lnTo>
                    <a:pt x="381437" y="436556"/>
                  </a:lnTo>
                  <a:lnTo>
                    <a:pt x="386914" y="429942"/>
                  </a:lnTo>
                  <a:lnTo>
                    <a:pt x="392491" y="423327"/>
                  </a:lnTo>
                  <a:lnTo>
                    <a:pt x="398182" y="416713"/>
                  </a:lnTo>
                  <a:lnTo>
                    <a:pt x="403962" y="410098"/>
                  </a:lnTo>
                  <a:lnTo>
                    <a:pt x="409798" y="403484"/>
                  </a:lnTo>
                  <a:lnTo>
                    <a:pt x="415682" y="396869"/>
                  </a:lnTo>
                  <a:lnTo>
                    <a:pt x="421615" y="390255"/>
                  </a:lnTo>
                  <a:lnTo>
                    <a:pt x="427562" y="383640"/>
                  </a:lnTo>
                  <a:lnTo>
                    <a:pt x="433513" y="377026"/>
                  </a:lnTo>
                  <a:lnTo>
                    <a:pt x="439458" y="370411"/>
                  </a:lnTo>
                  <a:lnTo>
                    <a:pt x="445370" y="363797"/>
                  </a:lnTo>
                  <a:lnTo>
                    <a:pt x="451246" y="357182"/>
                  </a:lnTo>
                  <a:lnTo>
                    <a:pt x="457079" y="350568"/>
                  </a:lnTo>
                  <a:lnTo>
                    <a:pt x="462834" y="343953"/>
                  </a:lnTo>
                  <a:lnTo>
                    <a:pt x="468504" y="337339"/>
                  </a:lnTo>
                  <a:lnTo>
                    <a:pt x="474097" y="330724"/>
                  </a:lnTo>
                  <a:lnTo>
                    <a:pt x="479604" y="324110"/>
                  </a:lnTo>
                  <a:lnTo>
                    <a:pt x="484959" y="317495"/>
                  </a:lnTo>
                  <a:lnTo>
                    <a:pt x="490207" y="310881"/>
                  </a:lnTo>
                  <a:lnTo>
                    <a:pt x="495346" y="304266"/>
                  </a:lnTo>
                  <a:lnTo>
                    <a:pt x="500338" y="297652"/>
                  </a:lnTo>
                  <a:lnTo>
                    <a:pt x="505162" y="291037"/>
                  </a:lnTo>
                  <a:lnTo>
                    <a:pt x="509858" y="284423"/>
                  </a:lnTo>
                  <a:lnTo>
                    <a:pt x="514422" y="277808"/>
                  </a:lnTo>
                  <a:lnTo>
                    <a:pt x="518785" y="271194"/>
                  </a:lnTo>
                  <a:lnTo>
                    <a:pt x="522991" y="264579"/>
                  </a:lnTo>
                  <a:lnTo>
                    <a:pt x="527056" y="257965"/>
                  </a:lnTo>
                  <a:lnTo>
                    <a:pt x="530965" y="251350"/>
                  </a:lnTo>
                  <a:lnTo>
                    <a:pt x="534660" y="244736"/>
                  </a:lnTo>
                  <a:lnTo>
                    <a:pt x="538211" y="238121"/>
                  </a:lnTo>
                  <a:lnTo>
                    <a:pt x="541622" y="231507"/>
                  </a:lnTo>
                  <a:lnTo>
                    <a:pt x="544843" y="224892"/>
                  </a:lnTo>
                  <a:lnTo>
                    <a:pt x="547887" y="218278"/>
                  </a:lnTo>
                  <a:lnTo>
                    <a:pt x="550795" y="211663"/>
                  </a:lnTo>
                  <a:lnTo>
                    <a:pt x="553567" y="205049"/>
                  </a:lnTo>
                  <a:lnTo>
                    <a:pt x="556133" y="198434"/>
                  </a:lnTo>
                  <a:lnTo>
                    <a:pt x="558566" y="191820"/>
                  </a:lnTo>
                  <a:lnTo>
                    <a:pt x="560875" y="185205"/>
                  </a:lnTo>
                  <a:lnTo>
                    <a:pt x="563039" y="178591"/>
                  </a:lnTo>
                  <a:lnTo>
                    <a:pt x="565038" y="171976"/>
                  </a:lnTo>
                  <a:lnTo>
                    <a:pt x="566925" y="165362"/>
                  </a:lnTo>
                  <a:lnTo>
                    <a:pt x="568704" y="158747"/>
                  </a:lnTo>
                  <a:lnTo>
                    <a:pt x="570335" y="152133"/>
                  </a:lnTo>
                  <a:lnTo>
                    <a:pt x="571851" y="145518"/>
                  </a:lnTo>
                  <a:lnTo>
                    <a:pt x="573272" y="138904"/>
                  </a:lnTo>
                  <a:lnTo>
                    <a:pt x="574599" y="132289"/>
                  </a:lnTo>
                  <a:lnTo>
                    <a:pt x="575793" y="125675"/>
                  </a:lnTo>
                  <a:lnTo>
                    <a:pt x="576908" y="119060"/>
                  </a:lnTo>
                  <a:lnTo>
                    <a:pt x="577948" y="112446"/>
                  </a:lnTo>
                  <a:lnTo>
                    <a:pt x="578896" y="105831"/>
                  </a:lnTo>
                  <a:lnTo>
                    <a:pt x="579755" y="99217"/>
                  </a:lnTo>
                  <a:lnTo>
                    <a:pt x="580553" y="92602"/>
                  </a:lnTo>
                  <a:lnTo>
                    <a:pt x="581291" y="85988"/>
                  </a:lnTo>
                  <a:lnTo>
                    <a:pt x="581947" y="79373"/>
                  </a:lnTo>
                  <a:lnTo>
                    <a:pt x="582548" y="72759"/>
                  </a:lnTo>
                  <a:lnTo>
                    <a:pt x="583103" y="66144"/>
                  </a:lnTo>
                  <a:lnTo>
                    <a:pt x="583607" y="59530"/>
                  </a:lnTo>
                  <a:lnTo>
                    <a:pt x="584052" y="52915"/>
                  </a:lnTo>
                  <a:lnTo>
                    <a:pt x="584460" y="46301"/>
                  </a:lnTo>
                  <a:lnTo>
                    <a:pt x="584835" y="39686"/>
                  </a:lnTo>
                  <a:lnTo>
                    <a:pt x="585166" y="33072"/>
                  </a:lnTo>
                  <a:lnTo>
                    <a:pt x="585462" y="26457"/>
                  </a:lnTo>
                  <a:lnTo>
                    <a:pt x="585732" y="19843"/>
                  </a:lnTo>
                  <a:lnTo>
                    <a:pt x="585977" y="13228"/>
                  </a:lnTo>
                  <a:lnTo>
                    <a:pt x="586188" y="6614"/>
                  </a:lnTo>
                  <a:lnTo>
                    <a:pt x="586380" y="0"/>
                  </a:lnTo>
                  <a:lnTo>
                    <a:pt x="589225" y="0"/>
                  </a:lnTo>
                  <a:lnTo>
                    <a:pt x="589416" y="6614"/>
                  </a:lnTo>
                  <a:lnTo>
                    <a:pt x="589627" y="13228"/>
                  </a:lnTo>
                  <a:lnTo>
                    <a:pt x="589872" y="19843"/>
                  </a:lnTo>
                  <a:lnTo>
                    <a:pt x="590142" y="26457"/>
                  </a:lnTo>
                  <a:lnTo>
                    <a:pt x="590438" y="33072"/>
                  </a:lnTo>
                  <a:lnTo>
                    <a:pt x="590770" y="39686"/>
                  </a:lnTo>
                  <a:lnTo>
                    <a:pt x="591144" y="46301"/>
                  </a:lnTo>
                  <a:lnTo>
                    <a:pt x="591552" y="52915"/>
                  </a:lnTo>
                  <a:lnTo>
                    <a:pt x="591997" y="59530"/>
                  </a:lnTo>
                  <a:lnTo>
                    <a:pt x="592502" y="66144"/>
                  </a:lnTo>
                  <a:lnTo>
                    <a:pt x="593056" y="72759"/>
                  </a:lnTo>
                  <a:lnTo>
                    <a:pt x="593657" y="79373"/>
                  </a:lnTo>
                  <a:lnTo>
                    <a:pt x="594313" y="85988"/>
                  </a:lnTo>
                  <a:lnTo>
                    <a:pt x="595051" y="92602"/>
                  </a:lnTo>
                  <a:lnTo>
                    <a:pt x="595849" y="99217"/>
                  </a:lnTo>
                  <a:lnTo>
                    <a:pt x="596708" y="105831"/>
                  </a:lnTo>
                  <a:lnTo>
                    <a:pt x="597656" y="112446"/>
                  </a:lnTo>
                  <a:lnTo>
                    <a:pt x="598696" y="119060"/>
                  </a:lnTo>
                  <a:lnTo>
                    <a:pt x="599811" y="125675"/>
                  </a:lnTo>
                  <a:lnTo>
                    <a:pt x="601005" y="132289"/>
                  </a:lnTo>
                  <a:lnTo>
                    <a:pt x="602332" y="138904"/>
                  </a:lnTo>
                  <a:lnTo>
                    <a:pt x="603753" y="145518"/>
                  </a:lnTo>
                  <a:lnTo>
                    <a:pt x="605269" y="152133"/>
                  </a:lnTo>
                  <a:lnTo>
                    <a:pt x="606900" y="158747"/>
                  </a:lnTo>
                  <a:lnTo>
                    <a:pt x="608679" y="165362"/>
                  </a:lnTo>
                  <a:lnTo>
                    <a:pt x="610566" y="171976"/>
                  </a:lnTo>
                  <a:lnTo>
                    <a:pt x="612565" y="178591"/>
                  </a:lnTo>
                  <a:lnTo>
                    <a:pt x="614729" y="185205"/>
                  </a:lnTo>
                  <a:lnTo>
                    <a:pt x="617038" y="191820"/>
                  </a:lnTo>
                  <a:lnTo>
                    <a:pt x="619471" y="198434"/>
                  </a:lnTo>
                  <a:lnTo>
                    <a:pt x="622037" y="205049"/>
                  </a:lnTo>
                  <a:lnTo>
                    <a:pt x="624809" y="211663"/>
                  </a:lnTo>
                  <a:lnTo>
                    <a:pt x="627717" y="218278"/>
                  </a:lnTo>
                  <a:lnTo>
                    <a:pt x="630762" y="224892"/>
                  </a:lnTo>
                  <a:lnTo>
                    <a:pt x="633983" y="231507"/>
                  </a:lnTo>
                  <a:lnTo>
                    <a:pt x="637393" y="238121"/>
                  </a:lnTo>
                  <a:lnTo>
                    <a:pt x="640945" y="244736"/>
                  </a:lnTo>
                  <a:lnTo>
                    <a:pt x="644639" y="251350"/>
                  </a:lnTo>
                  <a:lnTo>
                    <a:pt x="648548" y="257965"/>
                  </a:lnTo>
                  <a:lnTo>
                    <a:pt x="652613" y="264579"/>
                  </a:lnTo>
                  <a:lnTo>
                    <a:pt x="656819" y="271194"/>
                  </a:lnTo>
                  <a:lnTo>
                    <a:pt x="661182" y="277808"/>
                  </a:lnTo>
                  <a:lnTo>
                    <a:pt x="665746" y="284423"/>
                  </a:lnTo>
                  <a:lnTo>
                    <a:pt x="670442" y="291037"/>
                  </a:lnTo>
                  <a:lnTo>
                    <a:pt x="675266" y="297652"/>
                  </a:lnTo>
                  <a:lnTo>
                    <a:pt x="680259" y="304266"/>
                  </a:lnTo>
                  <a:lnTo>
                    <a:pt x="685397" y="310881"/>
                  </a:lnTo>
                  <a:lnTo>
                    <a:pt x="690646" y="317495"/>
                  </a:lnTo>
                  <a:lnTo>
                    <a:pt x="696000" y="324110"/>
                  </a:lnTo>
                  <a:lnTo>
                    <a:pt x="701507" y="330724"/>
                  </a:lnTo>
                  <a:lnTo>
                    <a:pt x="707100" y="337339"/>
                  </a:lnTo>
                  <a:lnTo>
                    <a:pt x="712770" y="343953"/>
                  </a:lnTo>
                  <a:lnTo>
                    <a:pt x="718525" y="350568"/>
                  </a:lnTo>
                  <a:lnTo>
                    <a:pt x="724358" y="357182"/>
                  </a:lnTo>
                  <a:lnTo>
                    <a:pt x="730234" y="363797"/>
                  </a:lnTo>
                  <a:lnTo>
                    <a:pt x="736146" y="370411"/>
                  </a:lnTo>
                  <a:lnTo>
                    <a:pt x="742091" y="377026"/>
                  </a:lnTo>
                  <a:lnTo>
                    <a:pt x="748043" y="383640"/>
                  </a:lnTo>
                  <a:lnTo>
                    <a:pt x="753989" y="390255"/>
                  </a:lnTo>
                  <a:lnTo>
                    <a:pt x="759922" y="396869"/>
                  </a:lnTo>
                  <a:lnTo>
                    <a:pt x="765806" y="403484"/>
                  </a:lnTo>
                  <a:lnTo>
                    <a:pt x="771642" y="410098"/>
                  </a:lnTo>
                  <a:lnTo>
                    <a:pt x="777422" y="416713"/>
                  </a:lnTo>
                  <a:lnTo>
                    <a:pt x="783113" y="423327"/>
                  </a:lnTo>
                  <a:lnTo>
                    <a:pt x="788690" y="429942"/>
                  </a:lnTo>
                  <a:lnTo>
                    <a:pt x="794168" y="436556"/>
                  </a:lnTo>
                  <a:lnTo>
                    <a:pt x="799539" y="443171"/>
                  </a:lnTo>
                  <a:lnTo>
                    <a:pt x="804725" y="449785"/>
                  </a:lnTo>
                  <a:lnTo>
                    <a:pt x="809761" y="456400"/>
                  </a:lnTo>
                  <a:lnTo>
                    <a:pt x="814652" y="463014"/>
                  </a:lnTo>
                  <a:lnTo>
                    <a:pt x="819370" y="469629"/>
                  </a:lnTo>
                  <a:lnTo>
                    <a:pt x="823841" y="476243"/>
                  </a:lnTo>
                  <a:lnTo>
                    <a:pt x="828136" y="482858"/>
                  </a:lnTo>
                  <a:lnTo>
                    <a:pt x="832249" y="489472"/>
                  </a:lnTo>
                  <a:lnTo>
                    <a:pt x="836103" y="496087"/>
                  </a:lnTo>
                  <a:lnTo>
                    <a:pt x="839710" y="502701"/>
                  </a:lnTo>
                  <a:lnTo>
                    <a:pt x="843115" y="509316"/>
                  </a:lnTo>
                  <a:lnTo>
                    <a:pt x="846314" y="515930"/>
                  </a:lnTo>
                  <a:lnTo>
                    <a:pt x="849176" y="522545"/>
                  </a:lnTo>
                  <a:lnTo>
                    <a:pt x="851822" y="529159"/>
                  </a:lnTo>
                  <a:lnTo>
                    <a:pt x="854253" y="535774"/>
                  </a:lnTo>
                  <a:lnTo>
                    <a:pt x="856422" y="542388"/>
                  </a:lnTo>
                  <a:lnTo>
                    <a:pt x="858290" y="549003"/>
                  </a:lnTo>
                  <a:lnTo>
                    <a:pt x="859946" y="555617"/>
                  </a:lnTo>
                  <a:lnTo>
                    <a:pt x="861390" y="562232"/>
                  </a:lnTo>
                  <a:lnTo>
                    <a:pt x="862530" y="568846"/>
                  </a:lnTo>
                  <a:lnTo>
                    <a:pt x="863435" y="575461"/>
                  </a:lnTo>
                  <a:lnTo>
                    <a:pt x="864139" y="582075"/>
                  </a:lnTo>
                  <a:lnTo>
                    <a:pt x="864634" y="588690"/>
                  </a:lnTo>
                  <a:lnTo>
                    <a:pt x="864838" y="595304"/>
                  </a:lnTo>
                  <a:lnTo>
                    <a:pt x="864863" y="601919"/>
                  </a:lnTo>
                  <a:lnTo>
                    <a:pt x="864712" y="608533"/>
                  </a:lnTo>
                  <a:lnTo>
                    <a:pt x="864341" y="615148"/>
                  </a:lnTo>
                  <a:lnTo>
                    <a:pt x="863764" y="621762"/>
                  </a:lnTo>
                  <a:lnTo>
                    <a:pt x="863037" y="628377"/>
                  </a:lnTo>
                  <a:lnTo>
                    <a:pt x="862166" y="634991"/>
                  </a:lnTo>
                  <a:lnTo>
                    <a:pt x="861088" y="641606"/>
                  </a:lnTo>
                  <a:lnTo>
                    <a:pt x="859879" y="648220"/>
                  </a:lnTo>
                  <a:lnTo>
                    <a:pt x="858553" y="654835"/>
                  </a:lnTo>
                  <a:lnTo>
                    <a:pt x="857101" y="661449"/>
                  </a:lnTo>
                  <a:lnTo>
                    <a:pt x="855506" y="668064"/>
                  </a:lnTo>
                  <a:lnTo>
                    <a:pt x="853822" y="674678"/>
                  </a:lnTo>
                  <a:lnTo>
                    <a:pt x="852054" y="681293"/>
                  </a:lnTo>
                  <a:lnTo>
                    <a:pt x="850182" y="687907"/>
                  </a:lnTo>
                  <a:lnTo>
                    <a:pt x="848231" y="694522"/>
                  </a:lnTo>
                  <a:lnTo>
                    <a:pt x="846220" y="701136"/>
                  </a:lnTo>
                  <a:lnTo>
                    <a:pt x="844154" y="707751"/>
                  </a:lnTo>
                  <a:lnTo>
                    <a:pt x="842014" y="714365"/>
                  </a:lnTo>
                  <a:lnTo>
                    <a:pt x="839836" y="720980"/>
                  </a:lnTo>
                  <a:lnTo>
                    <a:pt x="837623" y="727594"/>
                  </a:lnTo>
                  <a:lnTo>
                    <a:pt x="835372" y="734209"/>
                  </a:lnTo>
                  <a:lnTo>
                    <a:pt x="833088" y="740823"/>
                  </a:lnTo>
                  <a:lnTo>
                    <a:pt x="830784" y="747438"/>
                  </a:lnTo>
                  <a:lnTo>
                    <a:pt x="828462" y="754052"/>
                  </a:lnTo>
                  <a:lnTo>
                    <a:pt x="826120" y="760667"/>
                  </a:lnTo>
                  <a:lnTo>
                    <a:pt x="823766" y="767281"/>
                  </a:lnTo>
                  <a:lnTo>
                    <a:pt x="821404" y="773896"/>
                  </a:lnTo>
                  <a:lnTo>
                    <a:pt x="819035" y="780510"/>
                  </a:lnTo>
                  <a:lnTo>
                    <a:pt x="816658" y="787125"/>
                  </a:lnTo>
                  <a:lnTo>
                    <a:pt x="814279" y="793739"/>
                  </a:lnTo>
                  <a:lnTo>
                    <a:pt x="811898" y="800354"/>
                  </a:lnTo>
                  <a:lnTo>
                    <a:pt x="809514" y="806968"/>
                  </a:lnTo>
                  <a:lnTo>
                    <a:pt x="807130" y="813583"/>
                  </a:lnTo>
                  <a:lnTo>
                    <a:pt x="804746" y="820197"/>
                  </a:lnTo>
                  <a:lnTo>
                    <a:pt x="802361" y="826812"/>
                  </a:lnTo>
                  <a:lnTo>
                    <a:pt x="799977" y="833426"/>
                  </a:lnTo>
                  <a:lnTo>
                    <a:pt x="797592" y="840041"/>
                  </a:lnTo>
                  <a:lnTo>
                    <a:pt x="795208" y="846655"/>
                  </a:lnTo>
                  <a:lnTo>
                    <a:pt x="792824" y="853270"/>
                  </a:lnTo>
                  <a:lnTo>
                    <a:pt x="790439" y="859884"/>
                  </a:lnTo>
                  <a:lnTo>
                    <a:pt x="788055" y="866499"/>
                  </a:lnTo>
                  <a:lnTo>
                    <a:pt x="785671" y="873113"/>
                  </a:lnTo>
                  <a:lnTo>
                    <a:pt x="783287" y="879728"/>
                  </a:lnTo>
                  <a:lnTo>
                    <a:pt x="780905" y="886342"/>
                  </a:lnTo>
                  <a:lnTo>
                    <a:pt x="778523" y="892957"/>
                  </a:lnTo>
                  <a:lnTo>
                    <a:pt x="776143" y="899571"/>
                  </a:lnTo>
                  <a:lnTo>
                    <a:pt x="773767" y="906186"/>
                  </a:lnTo>
                  <a:lnTo>
                    <a:pt x="771394" y="912800"/>
                  </a:lnTo>
                  <a:lnTo>
                    <a:pt x="769026" y="919415"/>
                  </a:lnTo>
                  <a:lnTo>
                    <a:pt x="766664" y="926029"/>
                  </a:lnTo>
                  <a:lnTo>
                    <a:pt x="764312" y="932644"/>
                  </a:lnTo>
                  <a:lnTo>
                    <a:pt x="761969" y="939258"/>
                  </a:lnTo>
                  <a:lnTo>
                    <a:pt x="759635" y="945873"/>
                  </a:lnTo>
                  <a:lnTo>
                    <a:pt x="757320" y="952487"/>
                  </a:lnTo>
                  <a:lnTo>
                    <a:pt x="755020" y="959102"/>
                  </a:lnTo>
                  <a:lnTo>
                    <a:pt x="752737" y="965716"/>
                  </a:lnTo>
                  <a:lnTo>
                    <a:pt x="750473" y="972331"/>
                  </a:lnTo>
                  <a:lnTo>
                    <a:pt x="748241" y="978945"/>
                  </a:lnTo>
                  <a:lnTo>
                    <a:pt x="746031" y="985560"/>
                  </a:lnTo>
                  <a:lnTo>
                    <a:pt x="743847" y="992174"/>
                  </a:lnTo>
                  <a:lnTo>
                    <a:pt x="741697" y="998789"/>
                  </a:lnTo>
                  <a:lnTo>
                    <a:pt x="739587" y="1005403"/>
                  </a:lnTo>
                  <a:lnTo>
                    <a:pt x="737507" y="1012018"/>
                  </a:lnTo>
                  <a:lnTo>
                    <a:pt x="735461" y="1018632"/>
                  </a:lnTo>
                  <a:lnTo>
                    <a:pt x="733471" y="1025247"/>
                  </a:lnTo>
                  <a:lnTo>
                    <a:pt x="731520" y="1031861"/>
                  </a:lnTo>
                  <a:lnTo>
                    <a:pt x="729608" y="1038476"/>
                  </a:lnTo>
                  <a:lnTo>
                    <a:pt x="727743" y="1045090"/>
                  </a:lnTo>
                  <a:lnTo>
                    <a:pt x="725939" y="1051705"/>
                  </a:lnTo>
                  <a:lnTo>
                    <a:pt x="724178" y="1058319"/>
                  </a:lnTo>
                  <a:lnTo>
                    <a:pt x="722460" y="1064934"/>
                  </a:lnTo>
                  <a:lnTo>
                    <a:pt x="720804" y="1071548"/>
                  </a:lnTo>
                  <a:lnTo>
                    <a:pt x="719202" y="1078163"/>
                  </a:lnTo>
                  <a:lnTo>
                    <a:pt x="717644" y="1084777"/>
                  </a:lnTo>
                  <a:lnTo>
                    <a:pt x="716132" y="1091392"/>
                  </a:lnTo>
                  <a:lnTo>
                    <a:pt x="714690" y="1098006"/>
                  </a:lnTo>
                  <a:lnTo>
                    <a:pt x="713290" y="1104621"/>
                  </a:lnTo>
                  <a:lnTo>
                    <a:pt x="711933" y="1111235"/>
                  </a:lnTo>
                  <a:lnTo>
                    <a:pt x="710627" y="1117850"/>
                  </a:lnTo>
                  <a:lnTo>
                    <a:pt x="709374" y="1124464"/>
                  </a:lnTo>
                  <a:lnTo>
                    <a:pt x="708158" y="1131079"/>
                  </a:lnTo>
                  <a:lnTo>
                    <a:pt x="706978" y="1137693"/>
                  </a:lnTo>
                  <a:lnTo>
                    <a:pt x="705848" y="1144308"/>
                  </a:lnTo>
                  <a:lnTo>
                    <a:pt x="704752" y="1150922"/>
                  </a:lnTo>
                  <a:lnTo>
                    <a:pt x="703684" y="1157537"/>
                  </a:lnTo>
                  <a:lnTo>
                    <a:pt x="702647" y="1164151"/>
                  </a:lnTo>
                  <a:lnTo>
                    <a:pt x="701644" y="1170766"/>
                  </a:lnTo>
                  <a:lnTo>
                    <a:pt x="700660" y="1177380"/>
                  </a:lnTo>
                  <a:lnTo>
                    <a:pt x="699695" y="1183995"/>
                  </a:lnTo>
                  <a:lnTo>
                    <a:pt x="698751" y="1190609"/>
                  </a:lnTo>
                  <a:lnTo>
                    <a:pt x="697821" y="1197224"/>
                  </a:lnTo>
                  <a:lnTo>
                    <a:pt x="696900" y="1203838"/>
                  </a:lnTo>
                  <a:lnTo>
                    <a:pt x="695987" y="1210452"/>
                  </a:lnTo>
                  <a:lnTo>
                    <a:pt x="695081" y="1217067"/>
                  </a:lnTo>
                  <a:lnTo>
                    <a:pt x="694176" y="1223681"/>
                  </a:lnTo>
                  <a:lnTo>
                    <a:pt x="693271" y="1230296"/>
                  </a:lnTo>
                  <a:lnTo>
                    <a:pt x="692364" y="1236910"/>
                  </a:lnTo>
                  <a:lnTo>
                    <a:pt x="691450" y="1243525"/>
                  </a:lnTo>
                  <a:lnTo>
                    <a:pt x="690531" y="1250139"/>
                  </a:lnTo>
                  <a:lnTo>
                    <a:pt x="689605" y="1256754"/>
                  </a:lnTo>
                  <a:lnTo>
                    <a:pt x="688667" y="1263368"/>
                  </a:lnTo>
                  <a:lnTo>
                    <a:pt x="687719" y="1269983"/>
                  </a:lnTo>
                  <a:lnTo>
                    <a:pt x="686762" y="1276597"/>
                  </a:lnTo>
                  <a:lnTo>
                    <a:pt x="685795" y="1283212"/>
                  </a:lnTo>
                  <a:lnTo>
                    <a:pt x="684814" y="1289826"/>
                  </a:lnTo>
                  <a:lnTo>
                    <a:pt x="683824" y="1296441"/>
                  </a:lnTo>
                  <a:lnTo>
                    <a:pt x="682826" y="1303055"/>
                  </a:lnTo>
                  <a:lnTo>
                    <a:pt x="681819" y="1309670"/>
                  </a:lnTo>
                  <a:lnTo>
                    <a:pt x="680805" y="1316284"/>
                  </a:lnTo>
                  <a:lnTo>
                    <a:pt x="679787" y="1322899"/>
                  </a:lnTo>
                  <a:lnTo>
                    <a:pt x="678767" y="1329513"/>
                  </a:lnTo>
                  <a:lnTo>
                    <a:pt x="677747" y="1336128"/>
                  </a:lnTo>
                  <a:lnTo>
                    <a:pt x="676731" y="1342742"/>
                  </a:lnTo>
                  <a:lnTo>
                    <a:pt x="675721" y="1349357"/>
                  </a:lnTo>
                  <a:lnTo>
                    <a:pt x="674719" y="1355971"/>
                  </a:lnTo>
                  <a:lnTo>
                    <a:pt x="673734" y="1362586"/>
                  </a:lnTo>
                  <a:lnTo>
                    <a:pt x="672764" y="1369200"/>
                  </a:lnTo>
                  <a:lnTo>
                    <a:pt x="671812" y="1375815"/>
                  </a:lnTo>
                  <a:lnTo>
                    <a:pt x="670889" y="1382429"/>
                  </a:lnTo>
                  <a:lnTo>
                    <a:pt x="669998" y="1389044"/>
                  </a:lnTo>
                  <a:lnTo>
                    <a:pt x="669136" y="1395658"/>
                  </a:lnTo>
                  <a:lnTo>
                    <a:pt x="668305" y="1402273"/>
                  </a:lnTo>
                  <a:lnTo>
                    <a:pt x="667531" y="1408887"/>
                  </a:lnTo>
                  <a:lnTo>
                    <a:pt x="666798" y="1415502"/>
                  </a:lnTo>
                  <a:lnTo>
                    <a:pt x="666109" y="1422116"/>
                  </a:lnTo>
                  <a:lnTo>
                    <a:pt x="665475" y="1428731"/>
                  </a:lnTo>
                  <a:lnTo>
                    <a:pt x="664911" y="1435345"/>
                  </a:lnTo>
                  <a:lnTo>
                    <a:pt x="664401" y="1441960"/>
                  </a:lnTo>
                  <a:lnTo>
                    <a:pt x="663947" y="1448574"/>
                  </a:lnTo>
                  <a:lnTo>
                    <a:pt x="663577" y="1455189"/>
                  </a:lnTo>
                  <a:lnTo>
                    <a:pt x="663281" y="1461803"/>
                  </a:lnTo>
                  <a:lnTo>
                    <a:pt x="663048" y="1468418"/>
                  </a:lnTo>
                  <a:lnTo>
                    <a:pt x="662885" y="1475032"/>
                  </a:lnTo>
                  <a:lnTo>
                    <a:pt x="662828" y="1481647"/>
                  </a:lnTo>
                  <a:lnTo>
                    <a:pt x="662840" y="1488261"/>
                  </a:lnTo>
                  <a:lnTo>
                    <a:pt x="662924" y="1494876"/>
                  </a:lnTo>
                  <a:lnTo>
                    <a:pt x="663100" y="1501490"/>
                  </a:lnTo>
                  <a:lnTo>
                    <a:pt x="663372" y="1508105"/>
                  </a:lnTo>
                  <a:lnTo>
                    <a:pt x="663718" y="1514719"/>
                  </a:lnTo>
                  <a:lnTo>
                    <a:pt x="664135" y="1521334"/>
                  </a:lnTo>
                  <a:lnTo>
                    <a:pt x="664664" y="1527948"/>
                  </a:lnTo>
                  <a:lnTo>
                    <a:pt x="665270" y="1534563"/>
                  </a:lnTo>
                  <a:lnTo>
                    <a:pt x="665947" y="1541177"/>
                  </a:lnTo>
                  <a:lnTo>
                    <a:pt x="666703" y="1547792"/>
                  </a:lnTo>
                  <a:lnTo>
                    <a:pt x="667558" y="1554406"/>
                  </a:lnTo>
                  <a:lnTo>
                    <a:pt x="668478" y="1561021"/>
                  </a:lnTo>
                  <a:lnTo>
                    <a:pt x="669462" y="1567635"/>
                  </a:lnTo>
                  <a:lnTo>
                    <a:pt x="670528" y="1574250"/>
                  </a:lnTo>
                  <a:lnTo>
                    <a:pt x="671665" y="1580864"/>
                  </a:lnTo>
                  <a:lnTo>
                    <a:pt x="672855" y="1587479"/>
                  </a:lnTo>
                  <a:lnTo>
                    <a:pt x="674097" y="1594093"/>
                  </a:lnTo>
                  <a:lnTo>
                    <a:pt x="675414" y="1600708"/>
                  </a:lnTo>
                  <a:lnTo>
                    <a:pt x="676772" y="1607322"/>
                  </a:lnTo>
                  <a:lnTo>
                    <a:pt x="678169" y="1613937"/>
                  </a:lnTo>
                  <a:lnTo>
                    <a:pt x="679608" y="1620551"/>
                  </a:lnTo>
                  <a:lnTo>
                    <a:pt x="681088" y="1627166"/>
                  </a:lnTo>
                  <a:lnTo>
                    <a:pt x="682592" y="1633780"/>
                  </a:lnTo>
                  <a:lnTo>
                    <a:pt x="684117" y="1640395"/>
                  </a:lnTo>
                  <a:lnTo>
                    <a:pt x="685666" y="1647009"/>
                  </a:lnTo>
                  <a:lnTo>
                    <a:pt x="687225" y="1653624"/>
                  </a:lnTo>
                  <a:lnTo>
                    <a:pt x="688790" y="1660238"/>
                  </a:lnTo>
                  <a:lnTo>
                    <a:pt x="690358" y="1666853"/>
                  </a:lnTo>
                  <a:lnTo>
                    <a:pt x="691920" y="1673467"/>
                  </a:lnTo>
                  <a:lnTo>
                    <a:pt x="693474" y="1680082"/>
                  </a:lnTo>
                  <a:lnTo>
                    <a:pt x="695015" y="1686696"/>
                  </a:lnTo>
                  <a:lnTo>
                    <a:pt x="696536" y="1693311"/>
                  </a:lnTo>
                  <a:lnTo>
                    <a:pt x="698029" y="1699925"/>
                  </a:lnTo>
                  <a:lnTo>
                    <a:pt x="699497" y="1706540"/>
                  </a:lnTo>
                  <a:lnTo>
                    <a:pt x="700939" y="1713154"/>
                  </a:lnTo>
                  <a:lnTo>
                    <a:pt x="702332" y="1719769"/>
                  </a:lnTo>
                  <a:lnTo>
                    <a:pt x="703687" y="1726383"/>
                  </a:lnTo>
                  <a:lnTo>
                    <a:pt x="705004" y="1732998"/>
                  </a:lnTo>
                  <a:lnTo>
                    <a:pt x="706277" y="1739612"/>
                  </a:lnTo>
                  <a:lnTo>
                    <a:pt x="707489" y="1746227"/>
                  </a:lnTo>
                  <a:lnTo>
                    <a:pt x="708656" y="1752841"/>
                  </a:lnTo>
                  <a:lnTo>
                    <a:pt x="709779" y="1759456"/>
                  </a:lnTo>
                  <a:lnTo>
                    <a:pt x="710838" y="1766070"/>
                  </a:lnTo>
                  <a:lnTo>
                    <a:pt x="711839" y="1772685"/>
                  </a:lnTo>
                  <a:lnTo>
                    <a:pt x="712793" y="1779299"/>
                  </a:lnTo>
                  <a:lnTo>
                    <a:pt x="713700" y="1785914"/>
                  </a:lnTo>
                  <a:lnTo>
                    <a:pt x="714531" y="1792528"/>
                  </a:lnTo>
                  <a:lnTo>
                    <a:pt x="715316" y="1799143"/>
                  </a:lnTo>
                  <a:lnTo>
                    <a:pt x="716055" y="1805757"/>
                  </a:lnTo>
                  <a:lnTo>
                    <a:pt x="716739" y="1812372"/>
                  </a:lnTo>
                  <a:lnTo>
                    <a:pt x="717364" y="1818986"/>
                  </a:lnTo>
                  <a:lnTo>
                    <a:pt x="717949" y="1825601"/>
                  </a:lnTo>
                  <a:lnTo>
                    <a:pt x="718495" y="1832215"/>
                  </a:lnTo>
                  <a:lnTo>
                    <a:pt x="718987" y="1838830"/>
                  </a:lnTo>
                  <a:lnTo>
                    <a:pt x="719440" y="1845444"/>
                  </a:lnTo>
                  <a:lnTo>
                    <a:pt x="719861" y="1852059"/>
                  </a:lnTo>
                  <a:lnTo>
                    <a:pt x="720251" y="1858673"/>
                  </a:lnTo>
                  <a:lnTo>
                    <a:pt x="720601" y="1865288"/>
                  </a:lnTo>
                  <a:lnTo>
                    <a:pt x="720929" y="1871902"/>
                  </a:lnTo>
                  <a:lnTo>
                    <a:pt x="721236" y="1878517"/>
                  </a:lnTo>
                  <a:lnTo>
                    <a:pt x="721521" y="1885131"/>
                  </a:lnTo>
                  <a:lnTo>
                    <a:pt x="721788" y="1891746"/>
                  </a:lnTo>
                  <a:lnTo>
                    <a:pt x="722046" y="1898360"/>
                  </a:lnTo>
                  <a:lnTo>
                    <a:pt x="722295" y="1904975"/>
                  </a:lnTo>
                  <a:lnTo>
                    <a:pt x="722536" y="1911589"/>
                  </a:lnTo>
                  <a:lnTo>
                    <a:pt x="722777" y="1918204"/>
                  </a:lnTo>
                  <a:lnTo>
                    <a:pt x="723018" y="1924818"/>
                  </a:lnTo>
                  <a:lnTo>
                    <a:pt x="723263" y="1931433"/>
                  </a:lnTo>
                  <a:lnTo>
                    <a:pt x="723517" y="1938047"/>
                  </a:lnTo>
                  <a:lnTo>
                    <a:pt x="723781" y="1944662"/>
                  </a:lnTo>
                  <a:lnTo>
                    <a:pt x="724054" y="1951276"/>
                  </a:lnTo>
                  <a:lnTo>
                    <a:pt x="724346" y="1957891"/>
                  </a:lnTo>
                  <a:lnTo>
                    <a:pt x="724656" y="1964505"/>
                  </a:lnTo>
                  <a:lnTo>
                    <a:pt x="724982" y="1971120"/>
                  </a:lnTo>
                  <a:lnTo>
                    <a:pt x="725326" y="1977734"/>
                  </a:lnTo>
                  <a:lnTo>
                    <a:pt x="725700" y="1984349"/>
                  </a:lnTo>
                  <a:lnTo>
                    <a:pt x="726095" y="1990963"/>
                  </a:lnTo>
                  <a:lnTo>
                    <a:pt x="726511" y="1997578"/>
                  </a:lnTo>
                  <a:lnTo>
                    <a:pt x="726953" y="2004192"/>
                  </a:lnTo>
                  <a:lnTo>
                    <a:pt x="727427" y="2010807"/>
                  </a:lnTo>
                  <a:lnTo>
                    <a:pt x="727923" y="2017421"/>
                  </a:lnTo>
                  <a:lnTo>
                    <a:pt x="728442" y="2024036"/>
                  </a:lnTo>
                  <a:lnTo>
                    <a:pt x="728995" y="2030650"/>
                  </a:lnTo>
                  <a:lnTo>
                    <a:pt x="729573" y="2037265"/>
                  </a:lnTo>
                  <a:lnTo>
                    <a:pt x="730175" y="2043879"/>
                  </a:lnTo>
                  <a:lnTo>
                    <a:pt x="730801" y="2050494"/>
                  </a:lnTo>
                  <a:lnTo>
                    <a:pt x="731459" y="2057108"/>
                  </a:lnTo>
                  <a:lnTo>
                    <a:pt x="732140" y="2063723"/>
                  </a:lnTo>
                  <a:lnTo>
                    <a:pt x="732841" y="2070337"/>
                  </a:lnTo>
                  <a:lnTo>
                    <a:pt x="733569" y="2076952"/>
                  </a:lnTo>
                  <a:lnTo>
                    <a:pt x="734322" y="2083566"/>
                  </a:lnTo>
                  <a:lnTo>
                    <a:pt x="735094" y="2090181"/>
                  </a:lnTo>
                  <a:lnTo>
                    <a:pt x="735884" y="2096795"/>
                  </a:lnTo>
                  <a:lnTo>
                    <a:pt x="736703" y="2103410"/>
                  </a:lnTo>
                  <a:lnTo>
                    <a:pt x="737538" y="2110024"/>
                  </a:lnTo>
                  <a:lnTo>
                    <a:pt x="738390" y="2116639"/>
                  </a:lnTo>
                  <a:lnTo>
                    <a:pt x="739261" y="2123253"/>
                  </a:lnTo>
                  <a:lnTo>
                    <a:pt x="740154" y="2129868"/>
                  </a:lnTo>
                  <a:lnTo>
                    <a:pt x="741062" y="2136482"/>
                  </a:lnTo>
                  <a:lnTo>
                    <a:pt x="741985" y="2143097"/>
                  </a:lnTo>
                  <a:lnTo>
                    <a:pt x="742929" y="2149711"/>
                  </a:lnTo>
                  <a:lnTo>
                    <a:pt x="743890" y="2156326"/>
                  </a:lnTo>
                  <a:lnTo>
                    <a:pt x="744865" y="2162940"/>
                  </a:lnTo>
                  <a:lnTo>
                    <a:pt x="745856" y="2169555"/>
                  </a:lnTo>
                  <a:lnTo>
                    <a:pt x="746871" y="2176169"/>
                  </a:lnTo>
                  <a:lnTo>
                    <a:pt x="747901" y="2182784"/>
                  </a:lnTo>
                  <a:lnTo>
                    <a:pt x="748948" y="2189398"/>
                  </a:lnTo>
                  <a:lnTo>
                    <a:pt x="750016" y="2196013"/>
                  </a:lnTo>
                  <a:lnTo>
                    <a:pt x="751108" y="2202627"/>
                  </a:lnTo>
                  <a:lnTo>
                    <a:pt x="752220" y="2209242"/>
                  </a:lnTo>
                  <a:lnTo>
                    <a:pt x="753352" y="2215856"/>
                  </a:lnTo>
                  <a:lnTo>
                    <a:pt x="754516" y="2222471"/>
                  </a:lnTo>
                  <a:lnTo>
                    <a:pt x="755706" y="2229085"/>
                  </a:lnTo>
                  <a:lnTo>
                    <a:pt x="756922" y="2235700"/>
                  </a:lnTo>
                  <a:lnTo>
                    <a:pt x="758167" y="2242314"/>
                  </a:lnTo>
                  <a:lnTo>
                    <a:pt x="759456" y="2248929"/>
                  </a:lnTo>
                  <a:lnTo>
                    <a:pt x="760778" y="2255543"/>
                  </a:lnTo>
                  <a:lnTo>
                    <a:pt x="762132" y="2262158"/>
                  </a:lnTo>
                  <a:lnTo>
                    <a:pt x="763536" y="2268772"/>
                  </a:lnTo>
                  <a:lnTo>
                    <a:pt x="764989" y="2275387"/>
                  </a:lnTo>
                  <a:lnTo>
                    <a:pt x="766485" y="2282001"/>
                  </a:lnTo>
                  <a:lnTo>
                    <a:pt x="768025" y="2288616"/>
                  </a:lnTo>
                  <a:lnTo>
                    <a:pt x="769641" y="2295230"/>
                  </a:lnTo>
                  <a:lnTo>
                    <a:pt x="771312" y="2301845"/>
                  </a:lnTo>
                  <a:lnTo>
                    <a:pt x="773037" y="2308459"/>
                  </a:lnTo>
                  <a:lnTo>
                    <a:pt x="774832" y="2315074"/>
                  </a:lnTo>
                  <a:lnTo>
                    <a:pt x="776715" y="2321688"/>
                  </a:lnTo>
                  <a:lnTo>
                    <a:pt x="778664" y="2328303"/>
                  </a:lnTo>
                  <a:lnTo>
                    <a:pt x="780683" y="2334917"/>
                  </a:lnTo>
                  <a:lnTo>
                    <a:pt x="782807" y="2341532"/>
                  </a:lnTo>
                  <a:lnTo>
                    <a:pt x="785024" y="2348146"/>
                  </a:lnTo>
                  <a:lnTo>
                    <a:pt x="787322" y="2354761"/>
                  </a:lnTo>
                  <a:lnTo>
                    <a:pt x="789710" y="2361375"/>
                  </a:lnTo>
                  <a:lnTo>
                    <a:pt x="792239" y="2367990"/>
                  </a:lnTo>
                  <a:lnTo>
                    <a:pt x="794863" y="2374604"/>
                  </a:lnTo>
                  <a:lnTo>
                    <a:pt x="797586" y="2381219"/>
                  </a:lnTo>
                  <a:lnTo>
                    <a:pt x="800439" y="2387833"/>
                  </a:lnTo>
                  <a:lnTo>
                    <a:pt x="803436" y="2394448"/>
                  </a:lnTo>
                  <a:lnTo>
                    <a:pt x="806545" y="2401062"/>
                  </a:lnTo>
                  <a:lnTo>
                    <a:pt x="809768" y="2407677"/>
                  </a:lnTo>
                  <a:lnTo>
                    <a:pt x="813171" y="2414291"/>
                  </a:lnTo>
                  <a:lnTo>
                    <a:pt x="816712" y="2420905"/>
                  </a:lnTo>
                  <a:lnTo>
                    <a:pt x="820381" y="2427520"/>
                  </a:lnTo>
                  <a:lnTo>
                    <a:pt x="824197" y="2434134"/>
                  </a:lnTo>
                  <a:lnTo>
                    <a:pt x="828214" y="2440749"/>
                  </a:lnTo>
                  <a:lnTo>
                    <a:pt x="832370" y="2447363"/>
                  </a:lnTo>
                  <a:lnTo>
                    <a:pt x="836668" y="2453978"/>
                  </a:lnTo>
                  <a:lnTo>
                    <a:pt x="841163" y="2460592"/>
                  </a:lnTo>
                  <a:lnTo>
                    <a:pt x="845845" y="2467207"/>
                  </a:lnTo>
                  <a:lnTo>
                    <a:pt x="850678" y="2473821"/>
                  </a:lnTo>
                  <a:lnTo>
                    <a:pt x="855663" y="2480436"/>
                  </a:lnTo>
                  <a:lnTo>
                    <a:pt x="860898" y="2487050"/>
                  </a:lnTo>
                  <a:lnTo>
                    <a:pt x="866293" y="2493665"/>
                  </a:lnTo>
                  <a:lnTo>
                    <a:pt x="871846" y="2500279"/>
                  </a:lnTo>
                  <a:lnTo>
                    <a:pt x="877593" y="2506894"/>
                  </a:lnTo>
                  <a:lnTo>
                    <a:pt x="883565" y="2513508"/>
                  </a:lnTo>
                  <a:lnTo>
                    <a:pt x="889696" y="2520123"/>
                  </a:lnTo>
                  <a:lnTo>
                    <a:pt x="895988" y="2526737"/>
                  </a:lnTo>
                  <a:lnTo>
                    <a:pt x="902509" y="2533352"/>
                  </a:lnTo>
                  <a:lnTo>
                    <a:pt x="909212" y="2539966"/>
                  </a:lnTo>
                  <a:lnTo>
                    <a:pt x="916069" y="2546581"/>
                  </a:lnTo>
                  <a:lnTo>
                    <a:pt x="923088" y="2553195"/>
                  </a:lnTo>
                  <a:lnTo>
                    <a:pt x="930334" y="2559810"/>
                  </a:lnTo>
                  <a:lnTo>
                    <a:pt x="937721" y="2566424"/>
                  </a:lnTo>
                  <a:lnTo>
                    <a:pt x="945245" y="2573039"/>
                  </a:lnTo>
                  <a:lnTo>
                    <a:pt x="952939" y="2579653"/>
                  </a:lnTo>
                  <a:lnTo>
                    <a:pt x="960792" y="2586268"/>
                  </a:lnTo>
                  <a:lnTo>
                    <a:pt x="968758" y="2592882"/>
                  </a:lnTo>
                  <a:lnTo>
                    <a:pt x="976831" y="2599497"/>
                  </a:lnTo>
                  <a:lnTo>
                    <a:pt x="985048" y="2606111"/>
                  </a:lnTo>
                  <a:lnTo>
                    <a:pt x="993350" y="2612726"/>
                  </a:lnTo>
                  <a:lnTo>
                    <a:pt x="1001721" y="2619340"/>
                  </a:lnTo>
                  <a:lnTo>
                    <a:pt x="1010160" y="2625955"/>
                  </a:lnTo>
                  <a:lnTo>
                    <a:pt x="1018657" y="2632569"/>
                  </a:lnTo>
                  <a:lnTo>
                    <a:pt x="1027174" y="2639184"/>
                  </a:lnTo>
                  <a:lnTo>
                    <a:pt x="1035701" y="2645798"/>
                  </a:lnTo>
                  <a:lnTo>
                    <a:pt x="1044217" y="2652413"/>
                  </a:lnTo>
                  <a:lnTo>
                    <a:pt x="1052690" y="2659027"/>
                  </a:lnTo>
                  <a:lnTo>
                    <a:pt x="1061111" y="2665642"/>
                  </a:lnTo>
                  <a:lnTo>
                    <a:pt x="1069469" y="2672256"/>
                  </a:lnTo>
                  <a:lnTo>
                    <a:pt x="1077675" y="2678871"/>
                  </a:lnTo>
                  <a:lnTo>
                    <a:pt x="1085756" y="2685485"/>
                  </a:lnTo>
                  <a:lnTo>
                    <a:pt x="1093699" y="2692100"/>
                  </a:lnTo>
                  <a:lnTo>
                    <a:pt x="1101447" y="2698714"/>
                  </a:lnTo>
                  <a:lnTo>
                    <a:pt x="1108928" y="2705329"/>
                  </a:lnTo>
                  <a:lnTo>
                    <a:pt x="1116190" y="2711943"/>
                  </a:lnTo>
                  <a:lnTo>
                    <a:pt x="1123219" y="2718558"/>
                  </a:lnTo>
                  <a:lnTo>
                    <a:pt x="1129864" y="2725172"/>
                  </a:lnTo>
                  <a:lnTo>
                    <a:pt x="1136166" y="2731787"/>
                  </a:lnTo>
                  <a:lnTo>
                    <a:pt x="1142151" y="2738401"/>
                  </a:lnTo>
                  <a:lnTo>
                    <a:pt x="1147776" y="2745016"/>
                  </a:lnTo>
                  <a:lnTo>
                    <a:pt x="1152838" y="2751630"/>
                  </a:lnTo>
                  <a:lnTo>
                    <a:pt x="1157503" y="2758245"/>
                  </a:lnTo>
                  <a:lnTo>
                    <a:pt x="1161759" y="2764859"/>
                  </a:lnTo>
                  <a:lnTo>
                    <a:pt x="1165449" y="2771474"/>
                  </a:lnTo>
                  <a:lnTo>
                    <a:pt x="1168539" y="2778088"/>
                  </a:lnTo>
                  <a:lnTo>
                    <a:pt x="1171151" y="2784703"/>
                  </a:lnTo>
                  <a:lnTo>
                    <a:pt x="1173275" y="2791317"/>
                  </a:lnTo>
                  <a:lnTo>
                    <a:pt x="1174609" y="2797932"/>
                  </a:lnTo>
                  <a:lnTo>
                    <a:pt x="1175376" y="2804546"/>
                  </a:lnTo>
                  <a:lnTo>
                    <a:pt x="1175605" y="2811161"/>
                  </a:lnTo>
                  <a:lnTo>
                    <a:pt x="1175197" y="2817775"/>
                  </a:lnTo>
                  <a:lnTo>
                    <a:pt x="1173976" y="2824390"/>
                  </a:lnTo>
                  <a:lnTo>
                    <a:pt x="1172189" y="2831004"/>
                  </a:lnTo>
                  <a:lnTo>
                    <a:pt x="1169833" y="2837619"/>
                  </a:lnTo>
                  <a:lnTo>
                    <a:pt x="1166680" y="2844233"/>
                  </a:lnTo>
                  <a:lnTo>
                    <a:pt x="1162829" y="2850848"/>
                  </a:lnTo>
                  <a:lnTo>
                    <a:pt x="1158412" y="2857462"/>
                  </a:lnTo>
                  <a:lnTo>
                    <a:pt x="1153423" y="2864077"/>
                  </a:lnTo>
                  <a:lnTo>
                    <a:pt x="1147544" y="2870691"/>
                  </a:lnTo>
                  <a:lnTo>
                    <a:pt x="1141126" y="2877306"/>
                  </a:lnTo>
                  <a:lnTo>
                    <a:pt x="1134175" y="2883920"/>
                  </a:lnTo>
                  <a:lnTo>
                    <a:pt x="1126577" y="2890535"/>
                  </a:lnTo>
                  <a:lnTo>
                    <a:pt x="1118300" y="2897149"/>
                  </a:lnTo>
                  <a:lnTo>
                    <a:pt x="1109548" y="2903764"/>
                  </a:lnTo>
                  <a:lnTo>
                    <a:pt x="1100333" y="2910378"/>
                  </a:lnTo>
                  <a:lnTo>
                    <a:pt x="1090475" y="2916993"/>
                  </a:lnTo>
                  <a:lnTo>
                    <a:pt x="1080160" y="2923607"/>
                  </a:lnTo>
                  <a:lnTo>
                    <a:pt x="1069466" y="2930222"/>
                  </a:lnTo>
                  <a:lnTo>
                    <a:pt x="1058376" y="2936836"/>
                  </a:lnTo>
                  <a:lnTo>
                    <a:pt x="1046798" y="2943451"/>
                  </a:lnTo>
                  <a:lnTo>
                    <a:pt x="1034938" y="2950065"/>
                  </a:lnTo>
                  <a:lnTo>
                    <a:pt x="1022812" y="2956680"/>
                  </a:lnTo>
                  <a:lnTo>
                    <a:pt x="1010377" y="2963294"/>
                  </a:lnTo>
                  <a:lnTo>
                    <a:pt x="997699" y="2969909"/>
                  </a:lnTo>
                  <a:lnTo>
                    <a:pt x="984865" y="2976523"/>
                  </a:lnTo>
                  <a:lnTo>
                    <a:pt x="971890" y="2983138"/>
                  </a:lnTo>
                  <a:lnTo>
                    <a:pt x="958765" y="2989752"/>
                  </a:lnTo>
                  <a:lnTo>
                    <a:pt x="945585" y="2996367"/>
                  </a:lnTo>
                  <a:lnTo>
                    <a:pt x="932374" y="3002981"/>
                  </a:lnTo>
                  <a:lnTo>
                    <a:pt x="919153" y="3009596"/>
                  </a:lnTo>
                  <a:lnTo>
                    <a:pt x="905983" y="3016210"/>
                  </a:lnTo>
                  <a:lnTo>
                    <a:pt x="892881" y="3022825"/>
                  </a:lnTo>
                  <a:lnTo>
                    <a:pt x="879862" y="3029439"/>
                  </a:lnTo>
                  <a:lnTo>
                    <a:pt x="867003" y="3036054"/>
                  </a:lnTo>
                  <a:lnTo>
                    <a:pt x="854323" y="3042668"/>
                  </a:lnTo>
                  <a:lnTo>
                    <a:pt x="841811" y="3049283"/>
                  </a:lnTo>
                  <a:lnTo>
                    <a:pt x="829484" y="3055897"/>
                  </a:lnTo>
                  <a:lnTo>
                    <a:pt x="817491" y="3062512"/>
                  </a:lnTo>
                  <a:lnTo>
                    <a:pt x="805734" y="3069126"/>
                  </a:lnTo>
                  <a:lnTo>
                    <a:pt x="794220" y="3075741"/>
                  </a:lnTo>
                  <a:lnTo>
                    <a:pt x="783032" y="3082355"/>
                  </a:lnTo>
                  <a:lnTo>
                    <a:pt x="772219" y="3088970"/>
                  </a:lnTo>
                  <a:lnTo>
                    <a:pt x="761695" y="3095584"/>
                  </a:lnTo>
                  <a:lnTo>
                    <a:pt x="751464" y="3102199"/>
                  </a:lnTo>
                  <a:lnTo>
                    <a:pt x="741689" y="3108813"/>
                  </a:lnTo>
                  <a:lnTo>
                    <a:pt x="732264" y="3115428"/>
                  </a:lnTo>
                  <a:lnTo>
                    <a:pt x="723156" y="3122042"/>
                  </a:lnTo>
                  <a:lnTo>
                    <a:pt x="714400" y="3128657"/>
                  </a:lnTo>
                  <a:lnTo>
                    <a:pt x="706128" y="3135271"/>
                  </a:lnTo>
                  <a:lnTo>
                    <a:pt x="698177" y="3141886"/>
                  </a:lnTo>
                  <a:lnTo>
                    <a:pt x="690545" y="3148500"/>
                  </a:lnTo>
                  <a:lnTo>
                    <a:pt x="683340" y="3155115"/>
                  </a:lnTo>
                  <a:lnTo>
                    <a:pt x="676532" y="3161729"/>
                  </a:lnTo>
                  <a:lnTo>
                    <a:pt x="670032" y="3168344"/>
                  </a:lnTo>
                  <a:lnTo>
                    <a:pt x="663837" y="3174958"/>
                  </a:lnTo>
                  <a:lnTo>
                    <a:pt x="658108" y="3181573"/>
                  </a:lnTo>
                  <a:lnTo>
                    <a:pt x="652676" y="3188187"/>
                  </a:lnTo>
                  <a:lnTo>
                    <a:pt x="647524" y="3194802"/>
                  </a:lnTo>
                  <a:lnTo>
                    <a:pt x="642697" y="3201416"/>
                  </a:lnTo>
                  <a:lnTo>
                    <a:pt x="638242" y="3208031"/>
                  </a:lnTo>
                  <a:lnTo>
                    <a:pt x="634037" y="3214645"/>
                  </a:lnTo>
                  <a:lnTo>
                    <a:pt x="630075" y="3221260"/>
                  </a:lnTo>
                  <a:lnTo>
                    <a:pt x="626445" y="3227874"/>
                  </a:lnTo>
                  <a:lnTo>
                    <a:pt x="623075" y="3234489"/>
                  </a:lnTo>
                  <a:lnTo>
                    <a:pt x="619915" y="3241103"/>
                  </a:lnTo>
                  <a:lnTo>
                    <a:pt x="616966" y="3247718"/>
                  </a:lnTo>
                  <a:lnTo>
                    <a:pt x="614316" y="3254332"/>
                  </a:lnTo>
                  <a:lnTo>
                    <a:pt x="611840" y="3260947"/>
                  </a:lnTo>
                  <a:lnTo>
                    <a:pt x="609534" y="3267561"/>
                  </a:lnTo>
                  <a:lnTo>
                    <a:pt x="607433" y="3274176"/>
                  </a:lnTo>
                  <a:lnTo>
                    <a:pt x="605530" y="3280790"/>
                  </a:lnTo>
                  <a:lnTo>
                    <a:pt x="603763" y="3287405"/>
                  </a:lnTo>
                  <a:lnTo>
                    <a:pt x="602130" y="3294019"/>
                  </a:lnTo>
                  <a:lnTo>
                    <a:pt x="600679" y="3300634"/>
                  </a:lnTo>
                  <a:lnTo>
                    <a:pt x="599351" y="3307248"/>
                  </a:lnTo>
                  <a:lnTo>
                    <a:pt x="598127" y="3313863"/>
                  </a:lnTo>
                  <a:lnTo>
                    <a:pt x="597013" y="3320477"/>
                  </a:lnTo>
                  <a:lnTo>
                    <a:pt x="596032" y="3327092"/>
                  </a:lnTo>
                  <a:lnTo>
                    <a:pt x="595131" y="3333706"/>
                  </a:lnTo>
                  <a:lnTo>
                    <a:pt x="594307" y="3340321"/>
                  </a:lnTo>
                  <a:lnTo>
                    <a:pt x="593577" y="3346935"/>
                  </a:lnTo>
                  <a:lnTo>
                    <a:pt x="592926" y="3353550"/>
                  </a:lnTo>
                  <a:lnTo>
                    <a:pt x="592332" y="3360164"/>
                  </a:lnTo>
                  <a:lnTo>
                    <a:pt x="591793" y="3366779"/>
                  </a:lnTo>
                  <a:lnTo>
                    <a:pt x="591330" y="3373393"/>
                  </a:lnTo>
                  <a:lnTo>
                    <a:pt x="590910" y="338000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61737" y="2504965"/>
              <a:ext cx="0" cy="203114"/>
            </a:xfrm>
            <a:custGeom>
              <a:avLst/>
              <a:pathLst>
                <a:path w="0" h="203114">
                  <a:moveTo>
                    <a:pt x="0" y="2031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661737" y="4758572"/>
              <a:ext cx="0" cy="142663"/>
            </a:xfrm>
            <a:custGeom>
              <a:avLst/>
              <a:pathLst>
                <a:path w="0" h="142663">
                  <a:moveTo>
                    <a:pt x="0" y="0"/>
                  </a:moveTo>
                  <a:lnTo>
                    <a:pt x="0" y="14266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596426" y="2708080"/>
              <a:ext cx="130622" cy="2050492"/>
            </a:xfrm>
            <a:custGeom>
              <a:avLst/>
              <a:pathLst>
                <a:path w="130622" h="2050492">
                  <a:moveTo>
                    <a:pt x="0" y="0"/>
                  </a:moveTo>
                  <a:lnTo>
                    <a:pt x="0" y="2050492"/>
                  </a:lnTo>
                  <a:lnTo>
                    <a:pt x="130622" y="2050492"/>
                  </a:ln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596426" y="4081523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67965" y="2488039"/>
              <a:ext cx="0" cy="428596"/>
            </a:xfrm>
            <a:custGeom>
              <a:avLst/>
              <a:pathLst>
                <a:path w="0" h="428596">
                  <a:moveTo>
                    <a:pt x="0" y="4285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967965" y="4877056"/>
              <a:ext cx="0" cy="19344"/>
            </a:xfrm>
            <a:custGeom>
              <a:avLst/>
              <a:pathLst>
                <a:path w="0" h="19344">
                  <a:moveTo>
                    <a:pt x="0" y="0"/>
                  </a:moveTo>
                  <a:lnTo>
                    <a:pt x="0" y="1934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902654" y="2916635"/>
              <a:ext cx="130622" cy="1960420"/>
            </a:xfrm>
            <a:custGeom>
              <a:avLst/>
              <a:pathLst>
                <a:path w="130622" h="1960420">
                  <a:moveTo>
                    <a:pt x="0" y="0"/>
                  </a:moveTo>
                  <a:lnTo>
                    <a:pt x="0" y="1960420"/>
                  </a:lnTo>
                  <a:lnTo>
                    <a:pt x="130622" y="1960420"/>
                  </a:ln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902654" y="4318490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274193" y="2488039"/>
              <a:ext cx="0" cy="461844"/>
            </a:xfrm>
            <a:custGeom>
              <a:avLst/>
              <a:pathLst>
                <a:path w="0" h="461844">
                  <a:moveTo>
                    <a:pt x="0" y="46184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274193" y="4819023"/>
              <a:ext cx="0" cy="82213"/>
            </a:xfrm>
            <a:custGeom>
              <a:avLst/>
              <a:pathLst>
                <a:path w="0" h="82213">
                  <a:moveTo>
                    <a:pt x="0" y="0"/>
                  </a:moveTo>
                  <a:lnTo>
                    <a:pt x="0" y="8221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208882" y="2949883"/>
              <a:ext cx="130622" cy="1869140"/>
            </a:xfrm>
            <a:custGeom>
              <a:avLst/>
              <a:pathLst>
                <a:path w="130622" h="1869140">
                  <a:moveTo>
                    <a:pt x="0" y="0"/>
                  </a:moveTo>
                  <a:lnTo>
                    <a:pt x="0" y="1869140"/>
                  </a:lnTo>
                  <a:lnTo>
                    <a:pt x="130622" y="1869140"/>
                  </a:ln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208882" y="4332998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296421" y="4878161"/>
              <a:ext cx="21969" cy="219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010940" y="4872148"/>
              <a:ext cx="33995" cy="339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397720" y="4879782"/>
              <a:ext cx="18728" cy="187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467548" y="4871826"/>
              <a:ext cx="34639" cy="346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402110" y="4881811"/>
              <a:ext cx="14669" cy="146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366217" y="4874863"/>
              <a:ext cx="28565" cy="285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189841" y="4873764"/>
              <a:ext cx="30763" cy="307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477928" y="4881852"/>
              <a:ext cx="14587" cy="145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145012" y="4874310"/>
              <a:ext cx="29671" cy="296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339405" y="4867686"/>
              <a:ext cx="42920" cy="429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512070" y="4873990"/>
              <a:ext cx="30312" cy="303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014842" y="4879546"/>
              <a:ext cx="19200" cy="192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342248" y="4870321"/>
              <a:ext cx="37649" cy="376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349944" y="4876985"/>
              <a:ext cx="24322" cy="24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183432" y="4870290"/>
              <a:ext cx="37711" cy="377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362402" y="4875146"/>
              <a:ext cx="27999" cy="279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089813" y="4872843"/>
              <a:ext cx="32605" cy="326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208015" y="4875549"/>
              <a:ext cx="27193" cy="271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152214" y="4871793"/>
              <a:ext cx="34705" cy="347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015673" y="4872680"/>
              <a:ext cx="32931" cy="329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4753001" y="4864095"/>
              <a:ext cx="50100" cy="501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512090" y="4869731"/>
              <a:ext cx="38829" cy="388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277362" y="3010356"/>
              <a:ext cx="14463" cy="14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109167" y="3000838"/>
              <a:ext cx="33500" cy="335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245012" y="2995533"/>
              <a:ext cx="44109" cy="441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352616" y="2996282"/>
              <a:ext cx="42612" cy="426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318846" y="2998496"/>
              <a:ext cx="38183" cy="381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017831" y="2995402"/>
              <a:ext cx="44372" cy="443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335653" y="3002495"/>
              <a:ext cx="30185" cy="301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032279" y="3012063"/>
              <a:ext cx="11050" cy="110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455427" y="2988279"/>
              <a:ext cx="58618" cy="5861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299954" y="2988274"/>
              <a:ext cx="58628" cy="586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190526" y="2997520"/>
              <a:ext cx="40136" cy="401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699357" y="2996653"/>
              <a:ext cx="41869" cy="418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330109" y="3004365"/>
              <a:ext cx="26444" cy="264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339493" y="2993359"/>
              <a:ext cx="48458" cy="4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100114" y="2983025"/>
              <a:ext cx="69126" cy="691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031884" y="2988134"/>
              <a:ext cx="58908" cy="5890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462720" y="3011319"/>
              <a:ext cx="12537" cy="125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205966" y="2988327"/>
              <a:ext cx="58522" cy="585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387109" y="2996563"/>
              <a:ext cx="42049" cy="420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034123" y="3001120"/>
              <a:ext cx="32936" cy="329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022405" y="2992116"/>
              <a:ext cx="50943" cy="509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476621" y="3001006"/>
              <a:ext cx="33164" cy="331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109334" y="4713940"/>
              <a:ext cx="21559" cy="21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119258" y="4712798"/>
              <a:ext cx="23842" cy="238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119308" y="4700267"/>
              <a:ext cx="48906" cy="489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390694" y="4702610"/>
              <a:ext cx="44219" cy="442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208259" y="4716704"/>
              <a:ext cx="16032" cy="160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243663" y="4714250"/>
              <a:ext cx="20939" cy="209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234364" y="4702623"/>
              <a:ext cx="44192" cy="441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251512" y="4709891"/>
              <a:ext cx="29657" cy="296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381683" y="4701699"/>
              <a:ext cx="46041" cy="460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127192" y="4702983"/>
              <a:ext cx="43473" cy="43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022150" y="4699167"/>
              <a:ext cx="51105" cy="511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432723" y="4715835"/>
              <a:ext cx="17769" cy="177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473422" y="4716228"/>
              <a:ext cx="16982" cy="169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5996048" y="4703294"/>
              <a:ext cx="42851" cy="428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289022" y="4697011"/>
              <a:ext cx="55417" cy="554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187319" y="4706346"/>
              <a:ext cx="36747" cy="367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284502" y="4713734"/>
              <a:ext cx="21971" cy="219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153524" y="4705198"/>
              <a:ext cx="39044" cy="390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258367" y="4710109"/>
              <a:ext cx="29220" cy="292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374965" y="4713776"/>
              <a:ext cx="21888" cy="218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488815" y="4712528"/>
              <a:ext cx="24382" cy="243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517016" y="4712271"/>
              <a:ext cx="24897" cy="248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991766" y="2865928"/>
              <a:ext cx="27664" cy="276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223985" y="2864524"/>
              <a:ext cx="30471" cy="3047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413907" y="2867982"/>
              <a:ext cx="23555" cy="235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114882" y="2868302"/>
              <a:ext cx="22916" cy="2291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134591" y="2867944"/>
              <a:ext cx="23632" cy="236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399635" y="2866961"/>
              <a:ext cx="25598" cy="255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234190" y="2870959"/>
              <a:ext cx="17601" cy="1760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257992" y="2868919"/>
              <a:ext cx="21681" cy="2168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368427" y="2866898"/>
              <a:ext cx="25724" cy="257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219466" y="2858872"/>
              <a:ext cx="41776" cy="417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132424" y="2869910"/>
              <a:ext cx="19700" cy="197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512535" y="2873328"/>
              <a:ext cx="12863" cy="128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399052" y="2864875"/>
              <a:ext cx="29769" cy="297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430784" y="2867691"/>
              <a:ext cx="24137" cy="241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182332" y="2868426"/>
              <a:ext cx="22668" cy="226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330964" y="2863973"/>
              <a:ext cx="31573" cy="315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471825" y="2868335"/>
              <a:ext cx="22850" cy="228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107411" y="2867990"/>
              <a:ext cx="23539" cy="235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4755800" y="2863114"/>
              <a:ext cx="33291" cy="332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477170" y="2860883"/>
              <a:ext cx="37754" cy="377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020332" y="2862534"/>
              <a:ext cx="34451" cy="34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198120" y="2866918"/>
              <a:ext cx="25684" cy="2568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094529" y="4874777"/>
              <a:ext cx="33574" cy="335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288421" y="4880911"/>
              <a:ext cx="21305" cy="213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410627" y="4857773"/>
              <a:ext cx="67581" cy="675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286913" y="4867222"/>
              <a:ext cx="48684" cy="486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6468958" y="4870506"/>
              <a:ext cx="42115" cy="421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381357" y="4876774"/>
              <a:ext cx="29580" cy="295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4894402" y="4862979"/>
              <a:ext cx="57170" cy="571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034349" y="4865639"/>
              <a:ext cx="51850" cy="518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6287552" y="4862308"/>
              <a:ext cx="58512" cy="58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116525" y="4876037"/>
              <a:ext cx="31053" cy="310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365515" y="4864756"/>
              <a:ext cx="53616" cy="536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180363" y="4880317"/>
              <a:ext cx="22493" cy="22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086847" y="4875461"/>
              <a:ext cx="32206" cy="322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312598" y="4881913"/>
              <a:ext cx="19302" cy="193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248680" y="4862293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086672" y="4883441"/>
              <a:ext cx="16246" cy="162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6204896" y="4874791"/>
              <a:ext cx="33545" cy="335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361084" y="4871260"/>
              <a:ext cx="40607" cy="40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995761" y="4872111"/>
              <a:ext cx="38905" cy="389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337143" y="4862274"/>
              <a:ext cx="58579" cy="585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390241" y="4869338"/>
              <a:ext cx="44452" cy="444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045739" y="4867832"/>
              <a:ext cx="47463" cy="47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123805" y="4417333"/>
              <a:ext cx="34445" cy="344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418316" y="4426631"/>
              <a:ext cx="15850" cy="158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364929" y="4405265"/>
              <a:ext cx="58581" cy="585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244161" y="4405146"/>
              <a:ext cx="58820" cy="588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199092" y="4410304"/>
              <a:ext cx="48503" cy="485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322151" y="4418080"/>
              <a:ext cx="32951" cy="329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6486864" y="4422076"/>
              <a:ext cx="24958" cy="249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847473" y="4399535"/>
              <a:ext cx="70040" cy="700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297033" y="4408586"/>
              <a:ext cx="51940" cy="519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146462" y="4398666"/>
              <a:ext cx="71779" cy="717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5177710" y="4388837"/>
              <a:ext cx="91438" cy="91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359632" y="4411375"/>
              <a:ext cx="46360" cy="463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395897" y="4405297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6153614" y="4405179"/>
              <a:ext cx="58753" cy="587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6071233" y="4405282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041674" y="4405143"/>
              <a:ext cx="58824" cy="588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287729" y="4419999"/>
              <a:ext cx="29112" cy="291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378077" y="4403229"/>
              <a:ext cx="62653" cy="626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300643" y="4417719"/>
              <a:ext cx="33672" cy="336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202636" y="4405263"/>
              <a:ext cx="58584" cy="585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491693" y="4429119"/>
              <a:ext cx="10873" cy="108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276811" y="4418831"/>
              <a:ext cx="31448" cy="31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110174" y="3658062"/>
              <a:ext cx="58643" cy="586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165786" y="4787369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498820" y="4867086"/>
              <a:ext cx="58628" cy="586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440782" y="4840473"/>
              <a:ext cx="58658" cy="586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152310" y="3324433"/>
              <a:ext cx="58522" cy="585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059932" y="4475430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135114" y="3996672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481566" y="2920641"/>
              <a:ext cx="58483" cy="584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172291" y="4601093"/>
              <a:ext cx="58645" cy="586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348881" y="2910979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6076169" y="3670147"/>
              <a:ext cx="58653" cy="586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424961" y="4395643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019318" y="4867156"/>
              <a:ext cx="58488" cy="58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385381" y="4596288"/>
              <a:ext cx="58584" cy="585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369711" y="4226304"/>
              <a:ext cx="58633" cy="586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383126" y="2770739"/>
              <a:ext cx="58451" cy="58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029890" y="2594202"/>
              <a:ext cx="58493" cy="5849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104565" y="2458801"/>
              <a:ext cx="58475" cy="5847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342769" y="4705148"/>
              <a:ext cx="58488" cy="58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064149" y="2458708"/>
              <a:ext cx="58660" cy="586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095480" y="4709906"/>
              <a:ext cx="58643" cy="586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436893" y="4840470"/>
              <a:ext cx="58662" cy="586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457959" y="4768007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180905" y="2577209"/>
              <a:ext cx="58626" cy="586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325366" y="2678834"/>
              <a:ext cx="58490" cy="584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6119252" y="4751010"/>
              <a:ext cx="58648" cy="586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6346050" y="4059517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4922518" y="4814812"/>
              <a:ext cx="134160" cy="1341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6443460" y="4862321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6227323" y="4753423"/>
              <a:ext cx="58658" cy="586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6187601" y="4859913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6412430" y="4825964"/>
              <a:ext cx="58658" cy="586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6433168" y="2681174"/>
              <a:ext cx="58648" cy="586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6170039" y="2466053"/>
              <a:ext cx="58478" cy="584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6397410" y="4857496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6489617" y="4303763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6150393" y="4818875"/>
              <a:ext cx="58329" cy="58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6420725" y="4811547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6477286" y="4748670"/>
              <a:ext cx="58493" cy="58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6276637" y="4262566"/>
              <a:ext cx="58650" cy="586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6409284" y="2845685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6069731" y="4627789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6003759" y="2473293"/>
              <a:ext cx="58507" cy="585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6161424" y="2482978"/>
              <a:ext cx="58480" cy="584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6236651" y="4859832"/>
              <a:ext cx="58628" cy="586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6112715" y="4830804"/>
              <a:ext cx="58650" cy="586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6391556" y="2773134"/>
              <a:ext cx="58498" cy="584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5999670" y="4867168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6059702" y="4867158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6151229" y="3861242"/>
              <a:ext cx="58512" cy="58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193531" y="4789795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275222" y="4850160"/>
              <a:ext cx="58628" cy="586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6317215" y="2959324"/>
              <a:ext cx="58495" cy="584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6346808" y="4663976"/>
              <a:ext cx="58618" cy="58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6236743" y="4799429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3562456" y="4843225"/>
              <a:ext cx="91841" cy="918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6166482" y="4847737"/>
              <a:ext cx="58638" cy="586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6017053" y="4460830"/>
              <a:ext cx="58680" cy="586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6062813" y="4833316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6398008" y="4427074"/>
              <a:ext cx="58488" cy="58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6465837" y="4427066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6194347" y="4729335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6162794" y="4842903"/>
              <a:ext cx="58633" cy="586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5994368" y="4857392"/>
              <a:ext cx="58672" cy="586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6313973" y="4867075"/>
              <a:ext cx="58650" cy="586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6497953" y="3459863"/>
              <a:ext cx="58483" cy="584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6370004" y="4862340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6229052" y="3244579"/>
              <a:ext cx="58640" cy="586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6093111" y="4576912"/>
              <a:ext cx="58648" cy="586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6039106" y="4219037"/>
              <a:ext cx="58660" cy="586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6391318" y="3213140"/>
              <a:ext cx="58650" cy="586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6035135" y="3822498"/>
              <a:ext cx="58623" cy="586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6418319" y="3189032"/>
              <a:ext cx="58505" cy="585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6202941" y="4216626"/>
              <a:ext cx="58645" cy="586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6411930" y="3740355"/>
              <a:ext cx="58483" cy="584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6032141" y="4748672"/>
              <a:ext cx="58488" cy="58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6074210" y="4867078"/>
              <a:ext cx="58643" cy="586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6336078" y="4801789"/>
              <a:ext cx="58648" cy="586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6090552" y="4857401"/>
              <a:ext cx="58653" cy="586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6278642" y="3776535"/>
              <a:ext cx="58662" cy="586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6426426" y="4622928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6221373" y="2490156"/>
              <a:ext cx="58633" cy="586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6264262" y="2744046"/>
              <a:ext cx="58640" cy="586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6057748" y="2879454"/>
              <a:ext cx="58645" cy="586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6271330" y="2525576"/>
              <a:ext cx="65171" cy="6517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6379363" y="4603508"/>
              <a:ext cx="58653" cy="586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6093066" y="4582567"/>
              <a:ext cx="57009" cy="570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5030855" y="2450288"/>
              <a:ext cx="109352" cy="1093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6325997" y="4688224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4907878" y="4127198"/>
              <a:ext cx="131108" cy="1311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6473841" y="2777975"/>
              <a:ext cx="58488" cy="584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6241398" y="2570029"/>
              <a:ext cx="58478" cy="584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6435654" y="4777690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6351342" y="2468473"/>
              <a:ext cx="58475" cy="5847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6219215" y="2838426"/>
              <a:ext cx="58488" cy="584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6353140" y="2618813"/>
              <a:ext cx="67304" cy="6730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6144627" y="4697902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6287880" y="4830889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3792628" y="4826393"/>
              <a:ext cx="149686" cy="1496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6414712" y="4842981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6464013" y="3080154"/>
              <a:ext cx="58638" cy="586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6127785" y="3595198"/>
              <a:ext cx="58633" cy="586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6415774" y="4531058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6459665" y="3210714"/>
              <a:ext cx="58665" cy="586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6486439" y="4453673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6384936" y="2584525"/>
              <a:ext cx="58502" cy="585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6102800" y="3696764"/>
              <a:ext cx="58616" cy="5861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4691394" y="4488272"/>
              <a:ext cx="119861" cy="1198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6208578" y="2475638"/>
              <a:ext cx="58653" cy="586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6111765" y="2698154"/>
              <a:ext cx="58539" cy="585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6162658" y="4584235"/>
              <a:ext cx="58510" cy="585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6052249" y="3849170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6023995" y="2736788"/>
              <a:ext cx="58648" cy="586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6333903" y="2891549"/>
              <a:ext cx="58635" cy="5863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4916030" y="2437093"/>
              <a:ext cx="106726" cy="1067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6194400" y="4052290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6237624" y="4052291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6461408" y="2656989"/>
              <a:ext cx="58655" cy="586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6405293" y="4867050"/>
              <a:ext cx="58699" cy="586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6363692" y="4849050"/>
              <a:ext cx="65684" cy="656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6242774" y="4852568"/>
              <a:ext cx="58648" cy="586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6067133" y="4134503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6011968" y="2461221"/>
              <a:ext cx="58470" cy="584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6221255" y="4613264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6165084" y="2896462"/>
              <a:ext cx="58480" cy="58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6109912" y="4008759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6183341" y="4871927"/>
              <a:ext cx="58618" cy="58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6038823" y="2512000"/>
              <a:ext cx="58470" cy="584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6449992" y="3242234"/>
              <a:ext cx="58495" cy="584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6005240" y="4383560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6121579" y="3776622"/>
              <a:ext cx="58490" cy="584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6184105" y="4219043"/>
              <a:ext cx="58648" cy="586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6135932" y="4066799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6080569" y="4755938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6224801" y="2475726"/>
              <a:ext cx="58478" cy="584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6448209" y="3788642"/>
              <a:ext cx="58631" cy="586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6073172" y="4705079"/>
              <a:ext cx="58626" cy="586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6350561" y="4838050"/>
              <a:ext cx="58667" cy="586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6005408" y="4651214"/>
              <a:ext cx="98651" cy="98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6238634" y="4567325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6225133" y="2473219"/>
              <a:ext cx="58655" cy="586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6321085" y="2478147"/>
              <a:ext cx="58470" cy="584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6431381" y="4867139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6151484" y="3036704"/>
              <a:ext cx="58488" cy="584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6489228" y="3718607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6048978" y="3953084"/>
              <a:ext cx="58599" cy="585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6005488" y="4615684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6129386" y="4838037"/>
              <a:ext cx="58692" cy="586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6307625" y="2531232"/>
              <a:ext cx="58694" cy="586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6361340" y="2671473"/>
              <a:ext cx="58704" cy="5870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4887133" y="2498248"/>
              <a:ext cx="100482" cy="10048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6218666" y="4274703"/>
              <a:ext cx="58557" cy="585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6101728" y="4799439"/>
              <a:ext cx="58512" cy="58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6226244" y="3217970"/>
              <a:ext cx="58662" cy="586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6040958" y="3658155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6274786" y="4787390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6497263" y="4867186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6094900" y="4840576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6442966" y="3324471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6183585" y="4475465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6251327" y="3996695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6236876" y="2920667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6071884" y="4601199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6217660" y="2910993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6299702" y="3670242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6472504" y="4395667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6294808" y="4867188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6083441" y="4596421"/>
              <a:ext cx="58318" cy="583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5984978" y="4226399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6167169" y="2770705"/>
              <a:ext cx="58520" cy="585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5984209" y="2594253"/>
              <a:ext cx="58389" cy="583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6471141" y="2458824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6236310" y="4705172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5992472" y="2458815"/>
              <a:ext cx="58446" cy="584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6343901" y="4710005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6334886" y="4840582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6452925" y="4768044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6177071" y="2577308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6086882" y="2678861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6303403" y="4751109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6498722" y="4059561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6346172" y="4852670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6158237" y="4862348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6053876" y="4753531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6214025" y="4859935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6093569" y="4826070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6357198" y="2681275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6478730" y="2466067"/>
              <a:ext cx="58451" cy="584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6421840" y="4857517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6387824" y="4303780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6326301" y="4818900"/>
              <a:ext cx="58277" cy="582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6461984" y="4811562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6476544" y="4748688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6042486" y="4262672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6374027" y="2845713"/>
              <a:ext cx="58421" cy="584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6495282" y="4627804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6068115" y="2473324"/>
              <a:ext cx="58446" cy="584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6323166" y="2483002"/>
              <a:ext cx="58433" cy="584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6005243" y="4859925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6298240" y="4830909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6441975" y="2773168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6164205" y="4867178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6234183" y="4867179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6194826" y="3861271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6346554" y="4789808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6317575" y="4850256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6121498" y="2959343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6103158" y="4664053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6283021" y="4799446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6132087" y="4859914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6484194" y="4847838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6356763" y="4460936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6317354" y="4833336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6139219" y="4427102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6243480" y="4427103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6210819" y="4729354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6036136" y="4843004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6056849" y="4857506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6257045" y="4867174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6413617" y="3459890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6310047" y="4862352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6352667" y="3244676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6399841" y="4577018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6064250" y="4219138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6359935" y="3213237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6489321" y="3822589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6148360" y="3189065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6293273" y="4216726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6353219" y="3740377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6417442" y="4748706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6228588" y="4867181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6161734" y="4801883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6448503" y="4857510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6209882" y="3776651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6431212" y="4622960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6298979" y="2490259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6013916" y="2744152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6077745" y="2879556"/>
              <a:ext cx="58441" cy="584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6001695" y="2528933"/>
              <a:ext cx="58456" cy="5845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6217075" y="4603616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6428129" y="4582572"/>
              <a:ext cx="56999" cy="569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6416252" y="2475738"/>
              <a:ext cx="58453" cy="584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5999533" y="4688247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6069807" y="4163533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6177539" y="2778006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6246467" y="2570047"/>
              <a:ext cx="58441" cy="584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6184874" y="4777711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6355193" y="2468500"/>
              <a:ext cx="58421" cy="5842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6074771" y="2838457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4739174" y="2594230"/>
              <a:ext cx="116469" cy="11646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6454892" y="4697917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6420821" y="4830915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6021029" y="4872023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6088111" y="4843009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6375665" y="3080251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6391040" y="3595292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6178185" y="4531078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6250631" y="3210828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6175390" y="4453693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6235440" y="2584556"/>
              <a:ext cx="58441" cy="584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6314184" y="3696855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6477291" y="4518981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6177816" y="2475729"/>
              <a:ext cx="58470" cy="584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6299145" y="2698208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6421086" y="4584273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6308709" y="3849196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4689348" y="2702917"/>
              <a:ext cx="126390" cy="1263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6471981" y="2891652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6228527" y="2461230"/>
              <a:ext cx="58453" cy="584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6393554" y="4052308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6211456" y="4052308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6436597" y="2657092"/>
              <a:ext cx="58451" cy="584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6271018" y="4867157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6299645" y="4852731"/>
              <a:ext cx="58321" cy="583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4879288" y="4818814"/>
              <a:ext cx="126156" cy="1261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6190252" y="4134523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6266507" y="2461242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6179264" y="4613293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6381936" y="2896486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6284279" y="4008784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6379155" y="4872023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5994368" y="2512020"/>
              <a:ext cx="58431" cy="584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6195436" y="3242266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6143042" y="4383581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6486794" y="3776651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6109614" y="4219140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6427238" y="4066809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6300693" y="4755960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6064305" y="2475749"/>
              <a:ext cx="58431" cy="584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6473621" y="3788731"/>
              <a:ext cx="58451" cy="58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5046556" y="4668854"/>
              <a:ext cx="131074" cy="1310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6353735" y="4838163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4882689" y="4639584"/>
              <a:ext cx="121911" cy="1219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6471161" y="4567344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5161584" y="2439154"/>
              <a:ext cx="126785" cy="1267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6488354" y="2478171"/>
              <a:ext cx="58424" cy="584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6174685" y="4867187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6021318" y="3036727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6479238" y="3718623"/>
              <a:ext cx="58421" cy="584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6157673" y="3953145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6077051" y="4615703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6006347" y="4838199"/>
              <a:ext cx="58370" cy="583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6503125" y="2531399"/>
              <a:ext cx="58360" cy="583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6172572" y="2671642"/>
              <a:ext cx="58366" cy="5836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6116960" y="2519315"/>
              <a:ext cx="58349" cy="583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6081815" y="4274847"/>
              <a:ext cx="58268" cy="582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6426403" y="4799477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6431626" y="3218163"/>
              <a:ext cx="58275" cy="582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6403718" y="3658147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6403092" y="4787372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6127934" y="4867171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6043953" y="4840569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6484765" y="3324453"/>
              <a:ext cx="58483" cy="584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6428320" y="4475442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6033836" y="3996675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6437058" y="2920649"/>
              <a:ext cx="58468" cy="584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6436684" y="4601183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6469262" y="2910982"/>
              <a:ext cx="58458" cy="5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6139726" y="3670234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6024594" y="4395646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6338423" y="4867150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6298445" y="4596320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6215302" y="4226384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6079512" y="2770724"/>
              <a:ext cx="58480" cy="58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6379625" y="2594203"/>
              <a:ext cx="58490" cy="5849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6044699" y="2458807"/>
              <a:ext cx="58463" cy="584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6405450" y="4705153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6199174" y="2458804"/>
              <a:ext cx="58468" cy="5846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6282543" y="4709992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6189474" y="4840567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6360948" y="4768029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3579437" y="2536883"/>
              <a:ext cx="139279" cy="13927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6177995" y="2678847"/>
              <a:ext cx="58465" cy="584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6374514" y="4751097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6458285" y="4059536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6485153" y="4852660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6200019" y="4862329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6147897" y="4753512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6147719" y="4859915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6021409" y="4826059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6284657" y="2681257"/>
              <a:ext cx="58480" cy="58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6368117" y="2466058"/>
              <a:ext cx="58468" cy="5846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6448151" y="4857497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6108241" y="4303765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6379963" y="4818799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6086122" y="4811556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6106735" y="4748682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6145305" y="4262659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6179290" y="2845696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6097769" y="4627790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6375014" y="2473317"/>
              <a:ext cx="58458" cy="584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6496203" y="2482986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6015003" y="4859913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6439140" y="4830889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6086354" y="2773141"/>
              <a:ext cx="58483" cy="584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6341514" y="4867167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3829765" y="4821587"/>
              <a:ext cx="149626" cy="1496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6422749" y="3861271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6143458" y="4789796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6077023" y="4850243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3851801" y="2918242"/>
              <a:ext cx="140659" cy="1406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6044127" y="4664040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6485594" y="4799463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6202472" y="4859901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6180692" y="4847825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6484380" y="4454412"/>
              <a:ext cx="71516" cy="715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6271931" y="4833320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6331743" y="4427087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6464732" y="4427086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5997233" y="4729342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6506012" y="4842987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6385764" y="4857489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6033369" y="4867162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6368833" y="3459868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6079509" y="4862338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6109245" y="3244665"/>
              <a:ext cx="58468" cy="584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6463154" y="4576999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6097622" y="4219125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6453161" y="3213222"/>
              <a:ext cx="58485" cy="584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6256268" y="3822579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6435739" y="3189052"/>
              <a:ext cx="58465" cy="584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6020034" y="4216715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6261669" y="3740363"/>
              <a:ext cx="58465" cy="584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6240706" y="4748687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6240401" y="4867168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6034457" y="4801878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6124947" y="4857494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6190930" y="3776636"/>
              <a:ext cx="58461" cy="584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6168228" y="4622941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6326661" y="2490244"/>
              <a:ext cx="58458" cy="584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6039799" y="2744135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6459356" y="2879543"/>
              <a:ext cx="58465" cy="584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6082646" y="2533978"/>
              <a:ext cx="48367" cy="483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6140024" y="4603601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6337876" y="4582467"/>
              <a:ext cx="57209" cy="572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6340119" y="2475728"/>
              <a:ext cx="58473" cy="5847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5984516" y="4688239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6425984" y="4163518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6117265" y="2777987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3367013" y="2525360"/>
              <a:ext cx="147816" cy="14781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6433875" y="4777699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6001612" y="2468480"/>
              <a:ext cx="58461" cy="584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6202616" y="2838432"/>
              <a:ext cx="58475" cy="584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6167738" y="2623222"/>
              <a:ext cx="58485" cy="584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6040830" y="4697903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6321283" y="4830894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6498762" y="4872008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6272402" y="4842989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6420242" y="3080238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6023977" y="3595276"/>
              <a:ext cx="58475" cy="584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6384000" y="4531063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6087063" y="3210812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6449216" y="4453681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6124751" y="2584543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6144718" y="3696844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6447248" y="4518967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6052845" y="2475724"/>
              <a:ext cx="58480" cy="584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6075690" y="2698192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6455869" y="4584253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6031717" y="3849176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6335825" y="2719817"/>
              <a:ext cx="92590" cy="925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6104224" y="2891635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6025325" y="2461220"/>
              <a:ext cx="58473" cy="5847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3422230" y="4008061"/>
              <a:ext cx="146922" cy="1469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6175145" y="4052291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4862049" y="2628006"/>
              <a:ext cx="116621" cy="11662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6415873" y="4879065"/>
              <a:ext cx="34669" cy="346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5060621" y="4837659"/>
              <a:ext cx="88465" cy="8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6054111" y="4835894"/>
              <a:ext cx="91995" cy="919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3394513" y="4086638"/>
              <a:ext cx="154195" cy="1541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6337806" y="2461230"/>
              <a:ext cx="58453" cy="584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6027700" y="4613278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6346722" y="2896471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6012078" y="4008766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6478180" y="4872006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6226268" y="2512006"/>
              <a:ext cx="58458" cy="584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6286611" y="3242253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6262229" y="4383565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6260542" y="3776638"/>
              <a:ext cx="58458" cy="5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6124019" y="4219132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5988031" y="4066800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6130343" y="4755946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6494826" y="2475732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6091056" y="3788724"/>
              <a:ext cx="58465" cy="584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6126377" y="4705145"/>
              <a:ext cx="58493" cy="58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6001440" y="4838147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6112628" y="4671293"/>
              <a:ext cx="58493" cy="58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6084689" y="4567328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6434772" y="2456046"/>
              <a:ext cx="93001" cy="9300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6017658" y="2478152"/>
              <a:ext cx="58461" cy="584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6491337" y="4867166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6243940" y="3036714"/>
              <a:ext cx="58468" cy="584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6126668" y="3718610"/>
              <a:ext cx="58448" cy="584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6071315" y="3953133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6022809" y="4615690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5988442" y="4838178"/>
              <a:ext cx="58411" cy="584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6452708" y="2531383"/>
              <a:ext cx="58392" cy="5839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6267981" y="2671612"/>
              <a:ext cx="58426" cy="584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6460255" y="2519284"/>
              <a:ext cx="58411" cy="5841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5038969" y="4246195"/>
              <a:ext cx="115573" cy="1155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6076903" y="4799461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6116984" y="3218056"/>
              <a:ext cx="58490" cy="584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6463985" y="3658129"/>
              <a:ext cx="58507" cy="585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6302362" y="4787389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6131396" y="4867156"/>
              <a:ext cx="58488" cy="58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6463248" y="4840542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6447596" y="3324468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6448521" y="4475460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6380311" y="3996692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6411078" y="2920667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6201331" y="4601166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6309881" y="2910994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6108850" y="3670217"/>
              <a:ext cx="58512" cy="585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6481315" y="4395660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6484949" y="4867146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6138345" y="4596352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6412055" y="4226334"/>
              <a:ext cx="58574" cy="585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6044912" y="2770849"/>
              <a:ext cx="58231" cy="582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6098279" y="2594280"/>
              <a:ext cx="58336" cy="583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6173009" y="2458823"/>
              <a:ext cx="58431" cy="584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6029025" y="4705174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6053856" y="2458790"/>
              <a:ext cx="58498" cy="5849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6035792" y="4709974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6070175" y="4840549"/>
              <a:ext cx="58505" cy="58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6001353" y="4768042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6139821" y="2577277"/>
              <a:ext cx="58490" cy="5849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6164597" y="2678842"/>
              <a:ext cx="58475" cy="584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6463537" y="4751080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6149408" y="4059551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6107849" y="4852642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6126659" y="4862345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6170071" y="4753495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6417793" y="4859930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6290193" y="4826041"/>
              <a:ext cx="58505" cy="58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6266256" y="2681240"/>
              <a:ext cx="58515" cy="585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6479172" y="2466061"/>
              <a:ext cx="58463" cy="584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5988741" y="4857516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6456129" y="4303779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6340117" y="4818746"/>
              <a:ext cx="58586" cy="585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6230794" y="4811566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6045583" y="4748696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6231620" y="4262640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6226969" y="2845712"/>
              <a:ext cx="58424" cy="584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6144094" y="4627803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6078790" y="2473320"/>
              <a:ext cx="58453" cy="584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6285313" y="2482995"/>
              <a:ext cx="58448" cy="584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6393897" y="4859897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6070566" y="4830873"/>
              <a:ext cx="58512" cy="58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6489930" y="2773160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6465940" y="4867174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6091607" y="4867177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6346532" y="3861286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6470045" y="4789801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6273908" y="4850228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6219043" y="2959343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5000371" y="4636812"/>
              <a:ext cx="112945" cy="1129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6130761" y="4799446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6461900" y="4859883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6234299" y="4847804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6170255" y="4460895"/>
              <a:ext cx="58549" cy="585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6026020" y="4833333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6240073" y="4427100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6456491" y="4427107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6376210" y="4729354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6491070" y="4842973"/>
              <a:ext cx="58493" cy="58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5999935" y="4857464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6065802" y="4867145"/>
              <a:ext cx="58510" cy="585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6096073" y="3459884"/>
              <a:ext cx="58441" cy="584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6199541" y="4862352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6159927" y="3244647"/>
              <a:ext cx="58505" cy="585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6317111" y="4576987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6344892" y="4219109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6406794" y="3213209"/>
              <a:ext cx="58512" cy="585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6282912" y="3822558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6471477" y="3189067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6433904" y="4216698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6282995" y="3740379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6083575" y="4748699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6186805" y="4867149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6400273" y="4801862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6360109" y="4857476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6043095" y="3776620"/>
              <a:ext cx="58493" cy="584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6135660" y="4622954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5992274" y="2490229"/>
              <a:ext cx="58488" cy="5848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6172586" y="2744121"/>
              <a:ext cx="58490" cy="584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6012021" y="2879529"/>
              <a:ext cx="58495" cy="584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6349957" y="2528904"/>
              <a:ext cx="58515" cy="585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6154503" y="4603583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6457629" y="4582833"/>
              <a:ext cx="56477" cy="564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6382206" y="2475712"/>
              <a:ext cx="58505" cy="585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6069697" y="4688246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6151745" y="4163503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5997075" y="2778001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6419303" y="2570041"/>
              <a:ext cx="58453" cy="584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6414440" y="4777708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6134065" y="2468492"/>
              <a:ext cx="58436" cy="584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6395633" y="2838453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6296596" y="2623207"/>
              <a:ext cx="58515" cy="585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6229075" y="4697920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6188768" y="4830908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6196805" y="4871988"/>
              <a:ext cx="58495" cy="58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6077986" y="4843006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6202220" y="3080217"/>
              <a:ext cx="58512" cy="585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6151249" y="3595260"/>
              <a:ext cx="58507" cy="585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6172380" y="4531079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6152212" y="3210797"/>
              <a:ext cx="58500" cy="585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6148165" y="4453689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6395083" y="2584554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6335848" y="3696829"/>
              <a:ext cx="58485" cy="584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6092058" y="4518949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6305082" y="2475706"/>
              <a:ext cx="58517" cy="5851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6071185" y="2698206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6197299" y="4584271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6502760" y="3849186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6269305" y="2736861"/>
              <a:ext cx="58502" cy="585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6234016" y="2891619"/>
              <a:ext cx="58495" cy="584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6015309" y="2461204"/>
              <a:ext cx="58505" cy="585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5985726" y="4052303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6504202" y="4052302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6176906" y="2657056"/>
              <a:ext cx="58522" cy="5852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6478395" y="4867125"/>
              <a:ext cx="58549" cy="585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6278882" y="4852664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6058630" y="4852640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6348968" y="4134523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6021619" y="2461241"/>
              <a:ext cx="58431" cy="584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6315747" y="4613285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6362843" y="2896487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6258435" y="4008784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6350006" y="4871994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6385518" y="2512018"/>
              <a:ext cx="58433" cy="584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6141291" y="3242269"/>
              <a:ext cx="58424" cy="584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6499652" y="4383583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6033991" y="3776647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6309233" y="4219113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6303484" y="4066818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6043219" y="4755957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6330405" y="2475753"/>
              <a:ext cx="58424" cy="584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6393433" y="3788706"/>
              <a:ext cx="58502" cy="585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6493882" y="4705218"/>
              <a:ext cx="58348" cy="583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6230894" y="4838131"/>
              <a:ext cx="58505" cy="58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6045097" y="4671384"/>
              <a:ext cx="58310" cy="583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6110795" y="4567331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6032396" y="2473360"/>
              <a:ext cx="58374" cy="583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6341419" y="2478172"/>
              <a:ext cx="58421" cy="5842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6074749" y="4867187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6322631" y="3036727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6299093" y="3718621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6131176" y="3953116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6039224" y="4615701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6307547" y="4838046"/>
              <a:ext cx="58675" cy="58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6325564" y="2531246"/>
              <a:ext cx="58667" cy="586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6375374" y="2671520"/>
              <a:ext cx="58611" cy="5861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6210963" y="2519194"/>
              <a:ext cx="58591" cy="5859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6407297" y="4274719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6095918" y="4799473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6120040" y="3218043"/>
              <a:ext cx="58515" cy="585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6002526" y="3657739"/>
              <a:ext cx="59288" cy="592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6013468" y="4787316"/>
              <a:ext cx="58576" cy="585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6169980" y="4866766"/>
              <a:ext cx="59268" cy="592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6232571" y="4840145"/>
              <a:ext cx="59312" cy="593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6287448" y="3324393"/>
              <a:ext cx="58603" cy="5860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6456575" y="4475395"/>
              <a:ext cx="58567" cy="585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6242897" y="3996639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6166211" y="2920585"/>
              <a:ext cx="58596" cy="5859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6282354" y="4599166"/>
              <a:ext cx="62500" cy="62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6485851" y="2910949"/>
              <a:ext cx="58522" cy="585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6488721" y="3669846"/>
              <a:ext cx="59254" cy="592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6290796" y="4395596"/>
              <a:ext cx="58574" cy="585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6229141" y="4867092"/>
              <a:ext cx="58616" cy="586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6151473" y="4612860"/>
              <a:ext cx="25441" cy="25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6326120" y="4225998"/>
              <a:ext cx="59246" cy="592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6072814" y="2770728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6354619" y="2594132"/>
              <a:ext cx="58633" cy="586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4718231" y="2428081"/>
              <a:ext cx="119915" cy="1199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6471714" y="4705069"/>
              <a:ext cx="58645" cy="586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6046519" y="2458416"/>
              <a:ext cx="59244" cy="5924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6274350" y="4702920"/>
              <a:ext cx="72615" cy="726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6173034" y="4840182"/>
              <a:ext cx="59239" cy="592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4856084" y="4738580"/>
              <a:ext cx="117360" cy="1173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6180240" y="2576893"/>
              <a:ext cx="59259" cy="5925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6184684" y="2678800"/>
              <a:ext cx="58559" cy="585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6451935" y="4750717"/>
              <a:ext cx="59234" cy="592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4909684" y="4033721"/>
              <a:ext cx="110112" cy="1101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6392916" y="4852259"/>
              <a:ext cx="59266" cy="592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6225536" y="4862279"/>
              <a:ext cx="58569" cy="585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6502201" y="4753136"/>
              <a:ext cx="59232" cy="592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4800988" y="4833284"/>
              <a:ext cx="111723" cy="1117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6503157" y="4839666"/>
              <a:ext cx="31254" cy="31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6491208" y="2680874"/>
              <a:ext cx="59246" cy="592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6119493" y="2466036"/>
              <a:ext cx="58512" cy="585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6128879" y="4857449"/>
              <a:ext cx="58557" cy="585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6264387" y="4303732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6460306" y="4818763"/>
              <a:ext cx="58552" cy="585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6487699" y="4811524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6109321" y="4748645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6094456" y="4262256"/>
              <a:ext cx="59271" cy="592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6236276" y="2845628"/>
              <a:ext cx="58591" cy="585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6340199" y="4627766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6178444" y="2473295"/>
              <a:ext cx="58502" cy="585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6390234" y="2482950"/>
              <a:ext cx="58537" cy="585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6074538" y="4850655"/>
              <a:ext cx="76982" cy="769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6166925" y="4830493"/>
              <a:ext cx="59273" cy="592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6445988" y="2773102"/>
              <a:ext cx="58562" cy="585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6040558" y="4867118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6189922" y="4867115"/>
              <a:ext cx="58569" cy="585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6038561" y="3861156"/>
              <a:ext cx="58685" cy="586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6469630" y="4789742"/>
              <a:ext cx="58562" cy="585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6304482" y="4849860"/>
              <a:ext cx="59227" cy="592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6264190" y="2959302"/>
              <a:ext cx="58539" cy="585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6317080" y="4686274"/>
              <a:ext cx="14022" cy="140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6223900" y="4799364"/>
              <a:ext cx="58662" cy="586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6187391" y="4862898"/>
              <a:ext cx="52495" cy="52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6065471" y="4847438"/>
              <a:ext cx="59234" cy="592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6455828" y="4476306"/>
              <a:ext cx="27729" cy="277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6452927" y="4833262"/>
              <a:ext cx="58571" cy="585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6430500" y="4427031"/>
              <a:ext cx="58574" cy="585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6080203" y="4427057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6174510" y="4729278"/>
              <a:ext cx="58589" cy="585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6385667" y="4842601"/>
              <a:ext cx="59237" cy="592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6420101" y="4857100"/>
              <a:ext cx="59256" cy="592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5029414" y="4855048"/>
              <a:ext cx="82703" cy="827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6186988" y="3459832"/>
              <a:ext cx="58544" cy="585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5000839" y="4831589"/>
              <a:ext cx="119949" cy="1199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6163327" y="3254335"/>
              <a:ext cx="39127" cy="391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6056103" y="4576617"/>
              <a:ext cx="59237" cy="592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4704196" y="4212521"/>
              <a:ext cx="71692" cy="716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6338093" y="3220420"/>
              <a:ext cx="44090" cy="440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6107170" y="3822193"/>
              <a:ext cx="59232" cy="592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6109304" y="3189046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6346348" y="4216302"/>
              <a:ext cx="59293" cy="592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4980037" y="3714160"/>
              <a:ext cx="110872" cy="1108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6138070" y="4748661"/>
              <a:ext cx="58510" cy="585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6093081" y="4866769"/>
              <a:ext cx="59261" cy="592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6071262" y="4801486"/>
              <a:ext cx="59254" cy="59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6220595" y="4857104"/>
              <a:ext cx="59246" cy="592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6150671" y="3776239"/>
              <a:ext cx="59256" cy="592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6460736" y="4622890"/>
              <a:ext cx="58576" cy="585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6270572" y="2489826"/>
              <a:ext cx="59293" cy="5929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6367153" y="2743722"/>
              <a:ext cx="59288" cy="592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0" name="pt850"/>
            <p:cNvSpPr/>
            <p:nvPr/>
          </p:nvSpPr>
          <p:spPr>
            <a:xfrm>
              <a:off x="6435284" y="2879154"/>
              <a:ext cx="59244" cy="592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1" name="pt851"/>
            <p:cNvSpPr/>
            <p:nvPr/>
          </p:nvSpPr>
          <p:spPr>
            <a:xfrm>
              <a:off x="6360130" y="2530069"/>
              <a:ext cx="56185" cy="561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2" name="pt852"/>
            <p:cNvSpPr/>
            <p:nvPr/>
          </p:nvSpPr>
          <p:spPr>
            <a:xfrm>
              <a:off x="6502577" y="4603219"/>
              <a:ext cx="59229" cy="592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3" name="pt853"/>
            <p:cNvSpPr/>
            <p:nvPr/>
          </p:nvSpPr>
          <p:spPr>
            <a:xfrm>
              <a:off x="6331102" y="4581909"/>
              <a:ext cx="58325" cy="583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4" name="pt854"/>
            <p:cNvSpPr/>
            <p:nvPr/>
          </p:nvSpPr>
          <p:spPr>
            <a:xfrm>
              <a:off x="6162356" y="2480209"/>
              <a:ext cx="49512" cy="495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5" name="pt855"/>
            <p:cNvSpPr/>
            <p:nvPr/>
          </p:nvSpPr>
          <p:spPr>
            <a:xfrm>
              <a:off x="6146380" y="4688161"/>
              <a:ext cx="58608" cy="586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6" name="pt856"/>
            <p:cNvSpPr/>
            <p:nvPr/>
          </p:nvSpPr>
          <p:spPr>
            <a:xfrm>
              <a:off x="6276909" y="4163142"/>
              <a:ext cx="59220" cy="592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7" name="pt857"/>
            <p:cNvSpPr/>
            <p:nvPr/>
          </p:nvSpPr>
          <p:spPr>
            <a:xfrm>
              <a:off x="6126926" y="2777929"/>
              <a:ext cx="58579" cy="585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8" name="pt858"/>
            <p:cNvSpPr/>
            <p:nvPr/>
          </p:nvSpPr>
          <p:spPr>
            <a:xfrm>
              <a:off x="6257197" y="2569975"/>
              <a:ext cx="58586" cy="5858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9" name="pt859"/>
            <p:cNvSpPr/>
            <p:nvPr/>
          </p:nvSpPr>
          <p:spPr>
            <a:xfrm>
              <a:off x="6289248" y="4777644"/>
              <a:ext cx="58576" cy="585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0" name="pt860"/>
            <p:cNvSpPr/>
            <p:nvPr/>
          </p:nvSpPr>
          <p:spPr>
            <a:xfrm>
              <a:off x="6099439" y="2468432"/>
              <a:ext cx="58557" cy="585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1" name="pt861"/>
            <p:cNvSpPr/>
            <p:nvPr/>
          </p:nvSpPr>
          <p:spPr>
            <a:xfrm>
              <a:off x="6070877" y="2838383"/>
              <a:ext cx="58574" cy="585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2" name="pt862"/>
            <p:cNvSpPr/>
            <p:nvPr/>
          </p:nvSpPr>
          <p:spPr>
            <a:xfrm>
              <a:off x="6261503" y="2634732"/>
              <a:ext cx="35464" cy="3546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3" name="pt863"/>
            <p:cNvSpPr/>
            <p:nvPr/>
          </p:nvSpPr>
          <p:spPr>
            <a:xfrm>
              <a:off x="6067581" y="4697858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4" name="pt864"/>
            <p:cNvSpPr/>
            <p:nvPr/>
          </p:nvSpPr>
          <p:spPr>
            <a:xfrm>
              <a:off x="6220688" y="4830791"/>
              <a:ext cx="58677" cy="58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5" name="pt865"/>
            <p:cNvSpPr/>
            <p:nvPr/>
          </p:nvSpPr>
          <p:spPr>
            <a:xfrm>
              <a:off x="6504709" y="4871636"/>
              <a:ext cx="59200" cy="592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6" name="pt866"/>
            <p:cNvSpPr/>
            <p:nvPr/>
          </p:nvSpPr>
          <p:spPr>
            <a:xfrm>
              <a:off x="6440627" y="4842917"/>
              <a:ext cx="58606" cy="586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7" name="pt867"/>
            <p:cNvSpPr/>
            <p:nvPr/>
          </p:nvSpPr>
          <p:spPr>
            <a:xfrm>
              <a:off x="6383097" y="3079859"/>
              <a:ext cx="59227" cy="592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8" name="pt868"/>
            <p:cNvSpPr/>
            <p:nvPr/>
          </p:nvSpPr>
          <p:spPr>
            <a:xfrm>
              <a:off x="6390681" y="3601592"/>
              <a:ext cx="45843" cy="458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9" name="pt869"/>
            <p:cNvSpPr/>
            <p:nvPr/>
          </p:nvSpPr>
          <p:spPr>
            <a:xfrm>
              <a:off x="6491886" y="4531001"/>
              <a:ext cx="58584" cy="585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0" name="pt870"/>
            <p:cNvSpPr/>
            <p:nvPr/>
          </p:nvSpPr>
          <p:spPr>
            <a:xfrm>
              <a:off x="6076249" y="3206924"/>
              <a:ext cx="66245" cy="662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1" name="pt871"/>
            <p:cNvSpPr/>
            <p:nvPr/>
          </p:nvSpPr>
          <p:spPr>
            <a:xfrm>
              <a:off x="6179139" y="4453634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2" name="pt872"/>
            <p:cNvSpPr/>
            <p:nvPr/>
          </p:nvSpPr>
          <p:spPr>
            <a:xfrm>
              <a:off x="4970462" y="2556304"/>
              <a:ext cx="114943" cy="1149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3" name="pt873"/>
            <p:cNvSpPr/>
            <p:nvPr/>
          </p:nvSpPr>
          <p:spPr>
            <a:xfrm>
              <a:off x="6488379" y="3696440"/>
              <a:ext cx="59263" cy="592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4" name="pt874"/>
            <p:cNvSpPr/>
            <p:nvPr/>
          </p:nvSpPr>
          <p:spPr>
            <a:xfrm>
              <a:off x="6057120" y="4518576"/>
              <a:ext cx="59254" cy="59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5" name="pt875"/>
            <p:cNvSpPr/>
            <p:nvPr/>
          </p:nvSpPr>
          <p:spPr>
            <a:xfrm>
              <a:off x="3729208" y="2464153"/>
              <a:ext cx="81624" cy="816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6" name="pt876"/>
            <p:cNvSpPr/>
            <p:nvPr/>
          </p:nvSpPr>
          <p:spPr>
            <a:xfrm>
              <a:off x="6496393" y="2698148"/>
              <a:ext cx="58552" cy="585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7" name="pt877"/>
            <p:cNvSpPr/>
            <p:nvPr/>
          </p:nvSpPr>
          <p:spPr>
            <a:xfrm>
              <a:off x="6391885" y="4584175"/>
              <a:ext cx="58631" cy="586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8" name="pt878"/>
            <p:cNvSpPr/>
            <p:nvPr/>
          </p:nvSpPr>
          <p:spPr>
            <a:xfrm>
              <a:off x="6214685" y="3849121"/>
              <a:ext cx="58574" cy="585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9" name="pt879"/>
            <p:cNvSpPr/>
            <p:nvPr/>
          </p:nvSpPr>
          <p:spPr>
            <a:xfrm>
              <a:off x="6345774" y="2736476"/>
              <a:ext cx="59273" cy="592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0" name="pt880"/>
            <p:cNvSpPr/>
            <p:nvPr/>
          </p:nvSpPr>
          <p:spPr>
            <a:xfrm>
              <a:off x="6319136" y="2891252"/>
              <a:ext cx="59229" cy="592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1" name="pt881"/>
            <p:cNvSpPr/>
            <p:nvPr/>
          </p:nvSpPr>
          <p:spPr>
            <a:xfrm>
              <a:off x="6191905" y="2473649"/>
              <a:ext cx="33614" cy="3361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2" name="pt882"/>
            <p:cNvSpPr/>
            <p:nvPr/>
          </p:nvSpPr>
          <p:spPr>
            <a:xfrm>
              <a:off x="6040596" y="4052227"/>
              <a:ext cx="58591" cy="585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3" name="pt883"/>
            <p:cNvSpPr/>
            <p:nvPr/>
          </p:nvSpPr>
          <p:spPr>
            <a:xfrm>
              <a:off x="6300409" y="4052263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4" name="pt884"/>
            <p:cNvSpPr/>
            <p:nvPr/>
          </p:nvSpPr>
          <p:spPr>
            <a:xfrm>
              <a:off x="6208425" y="2662375"/>
              <a:ext cx="47885" cy="478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5" name="pt885"/>
            <p:cNvSpPr/>
            <p:nvPr/>
          </p:nvSpPr>
          <p:spPr>
            <a:xfrm>
              <a:off x="6428406" y="4880974"/>
              <a:ext cx="30852" cy="308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6" name="pt886"/>
            <p:cNvSpPr/>
            <p:nvPr/>
          </p:nvSpPr>
          <p:spPr>
            <a:xfrm>
              <a:off x="6085908" y="4856171"/>
              <a:ext cx="51442" cy="514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7" name="pt887"/>
            <p:cNvSpPr/>
            <p:nvPr/>
          </p:nvSpPr>
          <p:spPr>
            <a:xfrm>
              <a:off x="6326768" y="4852255"/>
              <a:ext cx="59273" cy="592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8" name="pt888"/>
            <p:cNvSpPr/>
            <p:nvPr/>
          </p:nvSpPr>
          <p:spPr>
            <a:xfrm>
              <a:off x="6242945" y="4134479"/>
              <a:ext cx="58512" cy="58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9" name="pt889"/>
            <p:cNvSpPr/>
            <p:nvPr/>
          </p:nvSpPr>
          <p:spPr>
            <a:xfrm>
              <a:off x="6060849" y="2461168"/>
              <a:ext cx="58576" cy="5857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0" name="pt890"/>
            <p:cNvSpPr/>
            <p:nvPr/>
          </p:nvSpPr>
          <p:spPr>
            <a:xfrm>
              <a:off x="6052262" y="4613207"/>
              <a:ext cx="58599" cy="585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1" name="pt891"/>
            <p:cNvSpPr/>
            <p:nvPr/>
          </p:nvSpPr>
          <p:spPr>
            <a:xfrm>
              <a:off x="6047448" y="2896428"/>
              <a:ext cx="58549" cy="585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2" name="pt892"/>
            <p:cNvSpPr/>
            <p:nvPr/>
          </p:nvSpPr>
          <p:spPr>
            <a:xfrm>
              <a:off x="6086374" y="4008736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3" name="pt893"/>
            <p:cNvSpPr/>
            <p:nvPr/>
          </p:nvSpPr>
          <p:spPr>
            <a:xfrm>
              <a:off x="6130507" y="4871607"/>
              <a:ext cx="59259" cy="59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4" name="pt894"/>
            <p:cNvSpPr/>
            <p:nvPr/>
          </p:nvSpPr>
          <p:spPr>
            <a:xfrm>
              <a:off x="6267912" y="2511954"/>
              <a:ext cx="58562" cy="585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5" name="pt895"/>
            <p:cNvSpPr/>
            <p:nvPr/>
          </p:nvSpPr>
          <p:spPr>
            <a:xfrm>
              <a:off x="6274866" y="3242188"/>
              <a:ext cx="58586" cy="585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6" name="pt896"/>
            <p:cNvSpPr/>
            <p:nvPr/>
          </p:nvSpPr>
          <p:spPr>
            <a:xfrm>
              <a:off x="6471860" y="4383544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7" name="pt897"/>
            <p:cNvSpPr/>
            <p:nvPr/>
          </p:nvSpPr>
          <p:spPr>
            <a:xfrm>
              <a:off x="6081456" y="3776553"/>
              <a:ext cx="58628" cy="586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8" name="pt898"/>
            <p:cNvSpPr/>
            <p:nvPr/>
          </p:nvSpPr>
          <p:spPr>
            <a:xfrm>
              <a:off x="6167940" y="4218736"/>
              <a:ext cx="59261" cy="592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9" name="pt899"/>
            <p:cNvSpPr/>
            <p:nvPr/>
          </p:nvSpPr>
          <p:spPr>
            <a:xfrm>
              <a:off x="6165981" y="4066734"/>
              <a:ext cx="58594" cy="585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0" name="pt900"/>
            <p:cNvSpPr/>
            <p:nvPr/>
          </p:nvSpPr>
          <p:spPr>
            <a:xfrm>
              <a:off x="6419094" y="4755912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1" name="pt901"/>
            <p:cNvSpPr/>
            <p:nvPr/>
          </p:nvSpPr>
          <p:spPr>
            <a:xfrm>
              <a:off x="6478641" y="2475650"/>
              <a:ext cx="58628" cy="586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2" name="pt902"/>
            <p:cNvSpPr/>
            <p:nvPr/>
          </p:nvSpPr>
          <p:spPr>
            <a:xfrm>
              <a:off x="3567490" y="3764289"/>
              <a:ext cx="107336" cy="1073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3" name="pt903"/>
            <p:cNvSpPr/>
            <p:nvPr/>
          </p:nvSpPr>
          <p:spPr>
            <a:xfrm>
              <a:off x="6397883" y="4704668"/>
              <a:ext cx="59448" cy="59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4" name="pt904"/>
            <p:cNvSpPr/>
            <p:nvPr/>
          </p:nvSpPr>
          <p:spPr>
            <a:xfrm>
              <a:off x="6415748" y="4837760"/>
              <a:ext cx="59246" cy="592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5" name="pt905"/>
            <p:cNvSpPr/>
            <p:nvPr/>
          </p:nvSpPr>
          <p:spPr>
            <a:xfrm>
              <a:off x="6002926" y="4682916"/>
              <a:ext cx="35246" cy="352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6" name="pt906"/>
            <p:cNvSpPr/>
            <p:nvPr/>
          </p:nvSpPr>
          <p:spPr>
            <a:xfrm>
              <a:off x="4703941" y="4539314"/>
              <a:ext cx="114500" cy="114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7" name="pt907"/>
            <p:cNvSpPr/>
            <p:nvPr/>
          </p:nvSpPr>
          <p:spPr>
            <a:xfrm>
              <a:off x="6239468" y="2472904"/>
              <a:ext cx="59285" cy="592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8" name="pt908"/>
            <p:cNvSpPr/>
            <p:nvPr/>
          </p:nvSpPr>
          <p:spPr>
            <a:xfrm>
              <a:off x="6398521" y="2478055"/>
              <a:ext cx="58655" cy="586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9" name="pt909"/>
            <p:cNvSpPr/>
            <p:nvPr/>
          </p:nvSpPr>
          <p:spPr>
            <a:xfrm>
              <a:off x="6291030" y="4867121"/>
              <a:ext cx="58557" cy="585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0" name="pt910"/>
            <p:cNvSpPr/>
            <p:nvPr/>
          </p:nvSpPr>
          <p:spPr>
            <a:xfrm>
              <a:off x="6366315" y="3036664"/>
              <a:ext cx="58569" cy="585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1" name="pt911"/>
            <p:cNvSpPr/>
            <p:nvPr/>
          </p:nvSpPr>
          <p:spPr>
            <a:xfrm>
              <a:off x="6152465" y="3718574"/>
              <a:ext cx="58520" cy="585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2" name="pt912"/>
            <p:cNvSpPr/>
            <p:nvPr/>
          </p:nvSpPr>
          <p:spPr>
            <a:xfrm>
              <a:off x="5970681" y="3936347"/>
              <a:ext cx="92072" cy="920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3" name="pt913"/>
            <p:cNvSpPr/>
            <p:nvPr/>
          </p:nvSpPr>
          <p:spPr>
            <a:xfrm>
              <a:off x="6153226" y="4615672"/>
              <a:ext cx="58505" cy="58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4" name="pt914"/>
            <p:cNvSpPr/>
            <p:nvPr/>
          </p:nvSpPr>
          <p:spPr>
            <a:xfrm>
              <a:off x="6186721" y="4837763"/>
              <a:ext cx="59242" cy="592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5" name="pt915"/>
            <p:cNvSpPr/>
            <p:nvPr/>
          </p:nvSpPr>
          <p:spPr>
            <a:xfrm>
              <a:off x="6393810" y="2530969"/>
              <a:ext cx="59220" cy="592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6" name="pt916"/>
            <p:cNvSpPr/>
            <p:nvPr/>
          </p:nvSpPr>
          <p:spPr>
            <a:xfrm>
              <a:off x="6413021" y="2671219"/>
              <a:ext cx="59212" cy="592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7" name="pt917"/>
            <p:cNvSpPr/>
            <p:nvPr/>
          </p:nvSpPr>
          <p:spPr>
            <a:xfrm>
              <a:off x="6274704" y="2525880"/>
              <a:ext cx="45219" cy="4521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8" name="pt918"/>
            <p:cNvSpPr/>
            <p:nvPr/>
          </p:nvSpPr>
          <p:spPr>
            <a:xfrm>
              <a:off x="6093233" y="4274332"/>
              <a:ext cx="59300" cy="593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9" name="pt919"/>
            <p:cNvSpPr/>
            <p:nvPr/>
          </p:nvSpPr>
          <p:spPr>
            <a:xfrm>
              <a:off x="6077054" y="4799430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0" name="pt920"/>
            <p:cNvSpPr/>
            <p:nvPr/>
          </p:nvSpPr>
          <p:spPr>
            <a:xfrm>
              <a:off x="6012262" y="3197509"/>
              <a:ext cx="99584" cy="9958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1" name="pt921"/>
            <p:cNvSpPr/>
            <p:nvPr/>
          </p:nvSpPr>
          <p:spPr>
            <a:xfrm>
              <a:off x="6444819" y="3658026"/>
              <a:ext cx="58714" cy="5871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2" name="pt922"/>
            <p:cNvSpPr/>
            <p:nvPr/>
          </p:nvSpPr>
          <p:spPr>
            <a:xfrm>
              <a:off x="6290208" y="4787371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3" name="pt923"/>
            <p:cNvSpPr/>
            <p:nvPr/>
          </p:nvSpPr>
          <p:spPr>
            <a:xfrm>
              <a:off x="6194190" y="4867053"/>
              <a:ext cx="58694" cy="586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4" name="pt924"/>
            <p:cNvSpPr/>
            <p:nvPr/>
          </p:nvSpPr>
          <p:spPr>
            <a:xfrm>
              <a:off x="6390123" y="4840446"/>
              <a:ext cx="58712" cy="587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5" name="pt925"/>
            <p:cNvSpPr/>
            <p:nvPr/>
          </p:nvSpPr>
          <p:spPr>
            <a:xfrm>
              <a:off x="6181381" y="3324450"/>
              <a:ext cx="58488" cy="584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6" name="pt926"/>
            <p:cNvSpPr/>
            <p:nvPr/>
          </p:nvSpPr>
          <p:spPr>
            <a:xfrm>
              <a:off x="6502357" y="4475441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7" name="pt927"/>
            <p:cNvSpPr/>
            <p:nvPr/>
          </p:nvSpPr>
          <p:spPr>
            <a:xfrm>
              <a:off x="6460043" y="3996672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8" name="pt928"/>
            <p:cNvSpPr/>
            <p:nvPr/>
          </p:nvSpPr>
          <p:spPr>
            <a:xfrm>
              <a:off x="6495694" y="2920649"/>
              <a:ext cx="58468" cy="584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9" name="pt929"/>
            <p:cNvSpPr/>
            <p:nvPr/>
          </p:nvSpPr>
          <p:spPr>
            <a:xfrm>
              <a:off x="6373145" y="4601064"/>
              <a:ext cx="58704" cy="587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0" name="pt930"/>
            <p:cNvSpPr/>
            <p:nvPr/>
          </p:nvSpPr>
          <p:spPr>
            <a:xfrm>
              <a:off x="6090074" y="2910977"/>
              <a:ext cx="58468" cy="584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1" name="pt931"/>
            <p:cNvSpPr/>
            <p:nvPr/>
          </p:nvSpPr>
          <p:spPr>
            <a:xfrm>
              <a:off x="4952622" y="3639065"/>
              <a:ext cx="120817" cy="1208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2" name="pt932"/>
            <p:cNvSpPr/>
            <p:nvPr/>
          </p:nvSpPr>
          <p:spPr>
            <a:xfrm>
              <a:off x="6396389" y="4395633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3" name="pt933"/>
            <p:cNvSpPr/>
            <p:nvPr/>
          </p:nvSpPr>
          <p:spPr>
            <a:xfrm>
              <a:off x="6372554" y="4867144"/>
              <a:ext cx="58512" cy="58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4" name="pt934"/>
            <p:cNvSpPr/>
            <p:nvPr/>
          </p:nvSpPr>
          <p:spPr>
            <a:xfrm>
              <a:off x="6075615" y="4596256"/>
              <a:ext cx="58648" cy="586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5" name="pt935"/>
            <p:cNvSpPr/>
            <p:nvPr/>
          </p:nvSpPr>
          <p:spPr>
            <a:xfrm>
              <a:off x="6299782" y="4226269"/>
              <a:ext cx="58704" cy="587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6" name="pt936"/>
            <p:cNvSpPr/>
            <p:nvPr/>
          </p:nvSpPr>
          <p:spPr>
            <a:xfrm>
              <a:off x="6183729" y="2770738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7" name="pt937"/>
            <p:cNvSpPr/>
            <p:nvPr/>
          </p:nvSpPr>
          <p:spPr>
            <a:xfrm>
              <a:off x="6132778" y="2594219"/>
              <a:ext cx="58458" cy="584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8" name="pt938"/>
            <p:cNvSpPr/>
            <p:nvPr/>
          </p:nvSpPr>
          <p:spPr>
            <a:xfrm>
              <a:off x="6408066" y="2458794"/>
              <a:ext cx="58488" cy="5848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9" name="pt939"/>
            <p:cNvSpPr/>
            <p:nvPr/>
          </p:nvSpPr>
          <p:spPr>
            <a:xfrm>
              <a:off x="6168401" y="4705150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0" name="pt940"/>
            <p:cNvSpPr/>
            <p:nvPr/>
          </p:nvSpPr>
          <p:spPr>
            <a:xfrm>
              <a:off x="6186192" y="2458685"/>
              <a:ext cx="58707" cy="587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1" name="pt941"/>
            <p:cNvSpPr/>
            <p:nvPr/>
          </p:nvSpPr>
          <p:spPr>
            <a:xfrm>
              <a:off x="6262680" y="4709873"/>
              <a:ext cx="58709" cy="587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2" name="pt942"/>
            <p:cNvSpPr/>
            <p:nvPr/>
          </p:nvSpPr>
          <p:spPr>
            <a:xfrm>
              <a:off x="6012231" y="4840453"/>
              <a:ext cx="58697" cy="58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3" name="pt943"/>
            <p:cNvSpPr/>
            <p:nvPr/>
          </p:nvSpPr>
          <p:spPr>
            <a:xfrm>
              <a:off x="6483463" y="4768024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4" name="pt944"/>
            <p:cNvSpPr/>
            <p:nvPr/>
          </p:nvSpPr>
          <p:spPr>
            <a:xfrm>
              <a:off x="6321658" y="2577174"/>
              <a:ext cx="58697" cy="5869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5" name="pt945"/>
            <p:cNvSpPr/>
            <p:nvPr/>
          </p:nvSpPr>
          <p:spPr>
            <a:xfrm>
              <a:off x="6359501" y="2678836"/>
              <a:ext cx="58488" cy="584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6" name="pt946"/>
            <p:cNvSpPr/>
            <p:nvPr/>
          </p:nvSpPr>
          <p:spPr>
            <a:xfrm>
              <a:off x="6469413" y="4750970"/>
              <a:ext cx="58729" cy="587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7" name="pt947"/>
            <p:cNvSpPr/>
            <p:nvPr/>
          </p:nvSpPr>
          <p:spPr>
            <a:xfrm>
              <a:off x="6202961" y="4059533"/>
              <a:ext cx="58488" cy="58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8" name="pt948"/>
            <p:cNvSpPr/>
            <p:nvPr/>
          </p:nvSpPr>
          <p:spPr>
            <a:xfrm>
              <a:off x="6428636" y="4852542"/>
              <a:ext cx="58699" cy="586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9" name="pt949"/>
            <p:cNvSpPr/>
            <p:nvPr/>
          </p:nvSpPr>
          <p:spPr>
            <a:xfrm>
              <a:off x="6493907" y="4862315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0" name="pt950"/>
            <p:cNvSpPr/>
            <p:nvPr/>
          </p:nvSpPr>
          <p:spPr>
            <a:xfrm>
              <a:off x="6283578" y="4753394"/>
              <a:ext cx="58717" cy="587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1" name="pt951"/>
            <p:cNvSpPr/>
            <p:nvPr/>
          </p:nvSpPr>
          <p:spPr>
            <a:xfrm>
              <a:off x="6385399" y="4859913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2" name="pt952"/>
            <p:cNvSpPr/>
            <p:nvPr/>
          </p:nvSpPr>
          <p:spPr>
            <a:xfrm>
              <a:off x="6492531" y="4825942"/>
              <a:ext cx="58702" cy="587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3" name="pt953"/>
            <p:cNvSpPr/>
            <p:nvPr/>
          </p:nvSpPr>
          <p:spPr>
            <a:xfrm>
              <a:off x="6267110" y="2681133"/>
              <a:ext cx="58729" cy="587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4" name="pt954"/>
            <p:cNvSpPr/>
            <p:nvPr/>
          </p:nvSpPr>
          <p:spPr>
            <a:xfrm>
              <a:off x="6446234" y="2466051"/>
              <a:ext cx="58483" cy="584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5" name="pt955"/>
            <p:cNvSpPr/>
            <p:nvPr/>
          </p:nvSpPr>
          <p:spPr>
            <a:xfrm>
              <a:off x="6351661" y="4857497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6" name="pt956"/>
            <p:cNvSpPr/>
            <p:nvPr/>
          </p:nvSpPr>
          <p:spPr>
            <a:xfrm>
              <a:off x="6037951" y="4303787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7" name="pt957"/>
            <p:cNvSpPr/>
            <p:nvPr/>
          </p:nvSpPr>
          <p:spPr>
            <a:xfrm>
              <a:off x="6063698" y="4818837"/>
              <a:ext cx="58405" cy="584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8" name="pt958"/>
            <p:cNvSpPr/>
            <p:nvPr/>
          </p:nvSpPr>
          <p:spPr>
            <a:xfrm>
              <a:off x="6126989" y="4811556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9" name="pt959"/>
            <p:cNvSpPr/>
            <p:nvPr/>
          </p:nvSpPr>
          <p:spPr>
            <a:xfrm>
              <a:off x="6133594" y="4748680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0" name="pt960"/>
            <p:cNvSpPr/>
            <p:nvPr/>
          </p:nvSpPr>
          <p:spPr>
            <a:xfrm>
              <a:off x="6267065" y="4262543"/>
              <a:ext cx="58697" cy="58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1" name="pt961"/>
            <p:cNvSpPr/>
            <p:nvPr/>
          </p:nvSpPr>
          <p:spPr>
            <a:xfrm>
              <a:off x="6195890" y="2845688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2" name="pt962"/>
            <p:cNvSpPr/>
            <p:nvPr/>
          </p:nvSpPr>
          <p:spPr>
            <a:xfrm>
              <a:off x="6420510" y="4627785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3" name="pt963"/>
            <p:cNvSpPr/>
            <p:nvPr/>
          </p:nvSpPr>
          <p:spPr>
            <a:xfrm>
              <a:off x="6228971" y="2473310"/>
              <a:ext cx="58473" cy="5847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4" name="pt964"/>
            <p:cNvSpPr/>
            <p:nvPr/>
          </p:nvSpPr>
          <p:spPr>
            <a:xfrm>
              <a:off x="6246785" y="2482970"/>
              <a:ext cx="58498" cy="5849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5" name="pt965"/>
            <p:cNvSpPr/>
            <p:nvPr/>
          </p:nvSpPr>
          <p:spPr>
            <a:xfrm>
              <a:off x="6031571" y="4859794"/>
              <a:ext cx="58704" cy="587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6" name="pt966"/>
            <p:cNvSpPr/>
            <p:nvPr/>
          </p:nvSpPr>
          <p:spPr>
            <a:xfrm>
              <a:off x="6008419" y="4830770"/>
              <a:ext cx="58719" cy="587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7" name="pt967"/>
            <p:cNvSpPr/>
            <p:nvPr/>
          </p:nvSpPr>
          <p:spPr>
            <a:xfrm>
              <a:off x="6316481" y="2773130"/>
              <a:ext cx="58505" cy="585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8" name="pt968"/>
            <p:cNvSpPr/>
            <p:nvPr/>
          </p:nvSpPr>
          <p:spPr>
            <a:xfrm>
              <a:off x="6020750" y="4867161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9" name="pt969"/>
            <p:cNvSpPr/>
            <p:nvPr/>
          </p:nvSpPr>
          <p:spPr>
            <a:xfrm>
              <a:off x="6145194" y="4867166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0" name="pt970"/>
            <p:cNvSpPr/>
            <p:nvPr/>
          </p:nvSpPr>
          <p:spPr>
            <a:xfrm>
              <a:off x="6074006" y="3861263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1" name="pt971"/>
            <p:cNvSpPr/>
            <p:nvPr/>
          </p:nvSpPr>
          <p:spPr>
            <a:xfrm>
              <a:off x="6174151" y="4789786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2" name="pt972"/>
            <p:cNvSpPr/>
            <p:nvPr/>
          </p:nvSpPr>
          <p:spPr>
            <a:xfrm>
              <a:off x="5990338" y="4850125"/>
              <a:ext cx="58697" cy="58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3" name="pt973"/>
            <p:cNvSpPr/>
            <p:nvPr/>
          </p:nvSpPr>
          <p:spPr>
            <a:xfrm>
              <a:off x="6241528" y="2959343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4" name="pt974"/>
            <p:cNvSpPr/>
            <p:nvPr/>
          </p:nvSpPr>
          <p:spPr>
            <a:xfrm>
              <a:off x="6184730" y="4663924"/>
              <a:ext cx="58721" cy="587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5" name="pt975"/>
            <p:cNvSpPr/>
            <p:nvPr/>
          </p:nvSpPr>
          <p:spPr>
            <a:xfrm>
              <a:off x="6168566" y="4799439"/>
              <a:ext cx="58512" cy="58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6" name="pt976"/>
            <p:cNvSpPr/>
            <p:nvPr/>
          </p:nvSpPr>
          <p:spPr>
            <a:xfrm>
              <a:off x="4702175" y="4847477"/>
              <a:ext cx="83338" cy="833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7" name="pt977"/>
            <p:cNvSpPr/>
            <p:nvPr/>
          </p:nvSpPr>
          <p:spPr>
            <a:xfrm>
              <a:off x="5047894" y="4811490"/>
              <a:ext cx="131130" cy="1311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8" name="pt978"/>
            <p:cNvSpPr/>
            <p:nvPr/>
          </p:nvSpPr>
          <p:spPr>
            <a:xfrm>
              <a:off x="6354016" y="4460798"/>
              <a:ext cx="58744" cy="587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9" name="pt979"/>
            <p:cNvSpPr/>
            <p:nvPr/>
          </p:nvSpPr>
          <p:spPr>
            <a:xfrm>
              <a:off x="6272020" y="4833308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0" name="pt980"/>
            <p:cNvSpPr/>
            <p:nvPr/>
          </p:nvSpPr>
          <p:spPr>
            <a:xfrm>
              <a:off x="6096342" y="4427079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1" name="pt981"/>
            <p:cNvSpPr/>
            <p:nvPr/>
          </p:nvSpPr>
          <p:spPr>
            <a:xfrm>
              <a:off x="6498378" y="4427080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2" name="pt982"/>
            <p:cNvSpPr/>
            <p:nvPr/>
          </p:nvSpPr>
          <p:spPr>
            <a:xfrm>
              <a:off x="6205288" y="4729339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3" name="pt983"/>
            <p:cNvSpPr/>
            <p:nvPr/>
          </p:nvSpPr>
          <p:spPr>
            <a:xfrm>
              <a:off x="6242122" y="4842871"/>
              <a:ext cx="58697" cy="58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4" name="pt984"/>
            <p:cNvSpPr/>
            <p:nvPr/>
          </p:nvSpPr>
          <p:spPr>
            <a:xfrm>
              <a:off x="4982080" y="4825152"/>
              <a:ext cx="123152" cy="1231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5" name="pt985"/>
            <p:cNvSpPr/>
            <p:nvPr/>
          </p:nvSpPr>
          <p:spPr>
            <a:xfrm>
              <a:off x="6097849" y="4867048"/>
              <a:ext cx="58704" cy="587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6" name="pt986"/>
            <p:cNvSpPr/>
            <p:nvPr/>
          </p:nvSpPr>
          <p:spPr>
            <a:xfrm>
              <a:off x="6440821" y="3459865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7" name="pt987"/>
            <p:cNvSpPr/>
            <p:nvPr/>
          </p:nvSpPr>
          <p:spPr>
            <a:xfrm>
              <a:off x="6139156" y="4862336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8" name="pt988"/>
            <p:cNvSpPr/>
            <p:nvPr/>
          </p:nvSpPr>
          <p:spPr>
            <a:xfrm>
              <a:off x="6182027" y="3244545"/>
              <a:ext cx="58709" cy="587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9" name="pt989"/>
            <p:cNvSpPr/>
            <p:nvPr/>
          </p:nvSpPr>
          <p:spPr>
            <a:xfrm>
              <a:off x="6319758" y="4576889"/>
              <a:ext cx="58694" cy="586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0" name="pt990"/>
            <p:cNvSpPr/>
            <p:nvPr/>
          </p:nvSpPr>
          <p:spPr>
            <a:xfrm>
              <a:off x="6339812" y="4219007"/>
              <a:ext cx="58719" cy="587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1" name="pt991"/>
            <p:cNvSpPr/>
            <p:nvPr/>
          </p:nvSpPr>
          <p:spPr>
            <a:xfrm>
              <a:off x="6318084" y="3213103"/>
              <a:ext cx="58724" cy="587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2" name="pt992"/>
            <p:cNvSpPr/>
            <p:nvPr/>
          </p:nvSpPr>
          <p:spPr>
            <a:xfrm>
              <a:off x="6126171" y="3822456"/>
              <a:ext cx="58707" cy="587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3" name="pt993"/>
            <p:cNvSpPr/>
            <p:nvPr/>
          </p:nvSpPr>
          <p:spPr>
            <a:xfrm>
              <a:off x="6130489" y="3189042"/>
              <a:ext cx="58485" cy="584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4" name="pt994"/>
            <p:cNvSpPr/>
            <p:nvPr/>
          </p:nvSpPr>
          <p:spPr>
            <a:xfrm>
              <a:off x="6064606" y="4216599"/>
              <a:ext cx="58699" cy="586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5" name="pt995"/>
            <p:cNvSpPr/>
            <p:nvPr/>
          </p:nvSpPr>
          <p:spPr>
            <a:xfrm>
              <a:off x="6262866" y="3740356"/>
              <a:ext cx="58480" cy="58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6" name="pt996"/>
            <p:cNvSpPr/>
            <p:nvPr/>
          </p:nvSpPr>
          <p:spPr>
            <a:xfrm>
              <a:off x="6038213" y="4748685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7" name="pt997"/>
            <p:cNvSpPr/>
            <p:nvPr/>
          </p:nvSpPr>
          <p:spPr>
            <a:xfrm>
              <a:off x="6295091" y="4867048"/>
              <a:ext cx="58704" cy="587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8" name="pt998"/>
            <p:cNvSpPr/>
            <p:nvPr/>
          </p:nvSpPr>
          <p:spPr>
            <a:xfrm>
              <a:off x="6091426" y="4801756"/>
              <a:ext cx="58714" cy="587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9" name="pt999"/>
            <p:cNvSpPr/>
            <p:nvPr/>
          </p:nvSpPr>
          <p:spPr>
            <a:xfrm>
              <a:off x="6381918" y="4857377"/>
              <a:ext cx="58702" cy="587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0" name="pt1000"/>
            <p:cNvSpPr/>
            <p:nvPr/>
          </p:nvSpPr>
          <p:spPr>
            <a:xfrm>
              <a:off x="6127249" y="3776526"/>
              <a:ext cx="58682" cy="586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1" name="pt1001"/>
            <p:cNvSpPr/>
            <p:nvPr/>
          </p:nvSpPr>
          <p:spPr>
            <a:xfrm>
              <a:off x="6283953" y="4622930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2" name="pt1002"/>
            <p:cNvSpPr/>
            <p:nvPr/>
          </p:nvSpPr>
          <p:spPr>
            <a:xfrm>
              <a:off x="6331609" y="2490127"/>
              <a:ext cx="58692" cy="5869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3" name="pt1003"/>
            <p:cNvSpPr/>
            <p:nvPr/>
          </p:nvSpPr>
          <p:spPr>
            <a:xfrm>
              <a:off x="6268894" y="2744018"/>
              <a:ext cx="58697" cy="586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4" name="pt1004"/>
            <p:cNvSpPr/>
            <p:nvPr/>
          </p:nvSpPr>
          <p:spPr>
            <a:xfrm>
              <a:off x="6428663" y="2879422"/>
              <a:ext cx="58709" cy="587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5" name="pt1005"/>
            <p:cNvSpPr/>
            <p:nvPr/>
          </p:nvSpPr>
          <p:spPr>
            <a:xfrm>
              <a:off x="4805942" y="2512635"/>
              <a:ext cx="91053" cy="910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6" name="pt1006"/>
            <p:cNvSpPr/>
            <p:nvPr/>
          </p:nvSpPr>
          <p:spPr>
            <a:xfrm>
              <a:off x="6321834" y="4603483"/>
              <a:ext cx="58702" cy="587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7" name="pt1007"/>
            <p:cNvSpPr/>
            <p:nvPr/>
          </p:nvSpPr>
          <p:spPr>
            <a:xfrm>
              <a:off x="6076126" y="4582550"/>
              <a:ext cx="57043" cy="570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8" name="pt1008"/>
            <p:cNvSpPr/>
            <p:nvPr/>
          </p:nvSpPr>
          <p:spPr>
            <a:xfrm>
              <a:off x="6064348" y="2475607"/>
              <a:ext cx="58714" cy="5871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9" name="pt1009"/>
            <p:cNvSpPr/>
            <p:nvPr/>
          </p:nvSpPr>
          <p:spPr>
            <a:xfrm>
              <a:off x="6121863" y="4688234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0" name="pt1010"/>
            <p:cNvSpPr/>
            <p:nvPr/>
          </p:nvSpPr>
          <p:spPr>
            <a:xfrm>
              <a:off x="6279067" y="4163404"/>
              <a:ext cx="58697" cy="58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1" name="pt1011"/>
            <p:cNvSpPr/>
            <p:nvPr/>
          </p:nvSpPr>
          <p:spPr>
            <a:xfrm>
              <a:off x="6251659" y="2777986"/>
              <a:ext cx="58465" cy="584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2" name="pt1012"/>
            <p:cNvSpPr/>
            <p:nvPr/>
          </p:nvSpPr>
          <p:spPr>
            <a:xfrm>
              <a:off x="6363228" y="2570026"/>
              <a:ext cx="58483" cy="584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3" name="pt1013"/>
            <p:cNvSpPr/>
            <p:nvPr/>
          </p:nvSpPr>
          <p:spPr>
            <a:xfrm>
              <a:off x="6331832" y="4777678"/>
              <a:ext cx="58510" cy="585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4" name="pt1014"/>
            <p:cNvSpPr/>
            <p:nvPr/>
          </p:nvSpPr>
          <p:spPr>
            <a:xfrm>
              <a:off x="6418150" y="2468472"/>
              <a:ext cx="58478" cy="584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5" name="pt1015"/>
            <p:cNvSpPr/>
            <p:nvPr/>
          </p:nvSpPr>
          <p:spPr>
            <a:xfrm>
              <a:off x="6372108" y="2838431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6" name="pt1016"/>
            <p:cNvSpPr/>
            <p:nvPr/>
          </p:nvSpPr>
          <p:spPr>
            <a:xfrm>
              <a:off x="6470971" y="2621090"/>
              <a:ext cx="62748" cy="627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7" name="pt1017"/>
            <p:cNvSpPr/>
            <p:nvPr/>
          </p:nvSpPr>
          <p:spPr>
            <a:xfrm>
              <a:off x="6045903" y="4697901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8" name="pt1018"/>
            <p:cNvSpPr/>
            <p:nvPr/>
          </p:nvSpPr>
          <p:spPr>
            <a:xfrm>
              <a:off x="6090010" y="4830890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9" name="pt1019"/>
            <p:cNvSpPr/>
            <p:nvPr/>
          </p:nvSpPr>
          <p:spPr>
            <a:xfrm>
              <a:off x="6020439" y="4871895"/>
              <a:ext cx="58682" cy="586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0" name="pt1020"/>
            <p:cNvSpPr/>
            <p:nvPr/>
          </p:nvSpPr>
          <p:spPr>
            <a:xfrm>
              <a:off x="6362313" y="4842983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1" name="pt1021"/>
            <p:cNvSpPr/>
            <p:nvPr/>
          </p:nvSpPr>
          <p:spPr>
            <a:xfrm>
              <a:off x="6107835" y="3080118"/>
              <a:ext cx="58709" cy="587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2" name="pt1022"/>
            <p:cNvSpPr/>
            <p:nvPr/>
          </p:nvSpPr>
          <p:spPr>
            <a:xfrm>
              <a:off x="6138941" y="3595153"/>
              <a:ext cx="58721" cy="587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3" name="pt1023"/>
            <p:cNvSpPr/>
            <p:nvPr/>
          </p:nvSpPr>
          <p:spPr>
            <a:xfrm>
              <a:off x="6023522" y="4531058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4" name="pt1024"/>
            <p:cNvSpPr/>
            <p:nvPr/>
          </p:nvSpPr>
          <p:spPr>
            <a:xfrm>
              <a:off x="6431297" y="3210692"/>
              <a:ext cx="58709" cy="587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5" name="pt1025"/>
            <p:cNvSpPr/>
            <p:nvPr/>
          </p:nvSpPr>
          <p:spPr>
            <a:xfrm>
              <a:off x="6127425" y="4453673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6" name="pt1026"/>
            <p:cNvSpPr/>
            <p:nvPr/>
          </p:nvSpPr>
          <p:spPr>
            <a:xfrm>
              <a:off x="6231702" y="2584536"/>
              <a:ext cx="58480" cy="584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7" name="pt1027"/>
            <p:cNvSpPr/>
            <p:nvPr/>
          </p:nvSpPr>
          <p:spPr>
            <a:xfrm>
              <a:off x="6123634" y="3696726"/>
              <a:ext cx="58692" cy="586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8" name="pt1028"/>
            <p:cNvSpPr/>
            <p:nvPr/>
          </p:nvSpPr>
          <p:spPr>
            <a:xfrm>
              <a:off x="6238883" y="4518851"/>
              <a:ext cx="58704" cy="587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9" name="pt1029"/>
            <p:cNvSpPr/>
            <p:nvPr/>
          </p:nvSpPr>
          <p:spPr>
            <a:xfrm>
              <a:off x="6202783" y="2475600"/>
              <a:ext cx="58729" cy="5872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0" name="pt1030"/>
            <p:cNvSpPr/>
            <p:nvPr/>
          </p:nvSpPr>
          <p:spPr>
            <a:xfrm>
              <a:off x="6393597" y="2698191"/>
              <a:ext cx="58465" cy="584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1" name="pt1031"/>
            <p:cNvSpPr/>
            <p:nvPr/>
          </p:nvSpPr>
          <p:spPr>
            <a:xfrm>
              <a:off x="6344699" y="4584255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2" name="pt1032"/>
            <p:cNvSpPr/>
            <p:nvPr/>
          </p:nvSpPr>
          <p:spPr>
            <a:xfrm>
              <a:off x="6029607" y="3849163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3" name="pt1033"/>
            <p:cNvSpPr/>
            <p:nvPr/>
          </p:nvSpPr>
          <p:spPr>
            <a:xfrm>
              <a:off x="6085577" y="2736760"/>
              <a:ext cx="58704" cy="587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4" name="pt1034"/>
            <p:cNvSpPr/>
            <p:nvPr/>
          </p:nvSpPr>
          <p:spPr>
            <a:xfrm>
              <a:off x="5995889" y="2891517"/>
              <a:ext cx="58699" cy="586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5" name="pt1035"/>
            <p:cNvSpPr/>
            <p:nvPr/>
          </p:nvSpPr>
          <p:spPr>
            <a:xfrm>
              <a:off x="5167573" y="2437148"/>
              <a:ext cx="106616" cy="10661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6" name="pt1036"/>
            <p:cNvSpPr/>
            <p:nvPr/>
          </p:nvSpPr>
          <p:spPr>
            <a:xfrm>
              <a:off x="6200899" y="4052291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7" name="pt1037"/>
            <p:cNvSpPr/>
            <p:nvPr/>
          </p:nvSpPr>
          <p:spPr>
            <a:xfrm>
              <a:off x="6152160" y="4052281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8" name="pt1038"/>
            <p:cNvSpPr/>
            <p:nvPr/>
          </p:nvSpPr>
          <p:spPr>
            <a:xfrm>
              <a:off x="6327240" y="2656960"/>
              <a:ext cx="58714" cy="5871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9" name="pt1039"/>
            <p:cNvSpPr/>
            <p:nvPr/>
          </p:nvSpPr>
          <p:spPr>
            <a:xfrm>
              <a:off x="6440898" y="4869058"/>
              <a:ext cx="54683" cy="546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0" name="pt1040"/>
            <p:cNvSpPr/>
            <p:nvPr/>
          </p:nvSpPr>
          <p:spPr>
            <a:xfrm>
              <a:off x="6339765" y="4852605"/>
              <a:ext cx="58574" cy="585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1" name="pt1041"/>
            <p:cNvSpPr/>
            <p:nvPr/>
          </p:nvSpPr>
          <p:spPr>
            <a:xfrm>
              <a:off x="6147425" y="4852539"/>
              <a:ext cx="58704" cy="587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2" name="pt1042"/>
            <p:cNvSpPr/>
            <p:nvPr/>
          </p:nvSpPr>
          <p:spPr>
            <a:xfrm>
              <a:off x="6416597" y="4134505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3" name="pt1043"/>
            <p:cNvSpPr/>
            <p:nvPr/>
          </p:nvSpPr>
          <p:spPr>
            <a:xfrm>
              <a:off x="6045308" y="2461224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4" name="pt1044"/>
            <p:cNvSpPr/>
            <p:nvPr/>
          </p:nvSpPr>
          <p:spPr>
            <a:xfrm>
              <a:off x="6272200" y="4613264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5" name="pt1045"/>
            <p:cNvSpPr/>
            <p:nvPr/>
          </p:nvSpPr>
          <p:spPr>
            <a:xfrm>
              <a:off x="6491654" y="2896463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6" name="pt1046"/>
            <p:cNvSpPr/>
            <p:nvPr/>
          </p:nvSpPr>
          <p:spPr>
            <a:xfrm>
              <a:off x="6125276" y="4008763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7" name="pt1047"/>
            <p:cNvSpPr/>
            <p:nvPr/>
          </p:nvSpPr>
          <p:spPr>
            <a:xfrm>
              <a:off x="6391342" y="4871892"/>
              <a:ext cx="58687" cy="586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8" name="pt1048"/>
            <p:cNvSpPr/>
            <p:nvPr/>
          </p:nvSpPr>
          <p:spPr>
            <a:xfrm>
              <a:off x="5990229" y="2512000"/>
              <a:ext cx="58470" cy="584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9" name="pt1049"/>
            <p:cNvSpPr/>
            <p:nvPr/>
          </p:nvSpPr>
          <p:spPr>
            <a:xfrm>
              <a:off x="6353989" y="3242252"/>
              <a:ext cx="58458" cy="5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0" name="pt1050"/>
            <p:cNvSpPr/>
            <p:nvPr/>
          </p:nvSpPr>
          <p:spPr>
            <a:xfrm>
              <a:off x="6176398" y="4383550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1" name="pt1051"/>
            <p:cNvSpPr/>
            <p:nvPr/>
          </p:nvSpPr>
          <p:spPr>
            <a:xfrm>
              <a:off x="6094796" y="3776624"/>
              <a:ext cx="58485" cy="584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2" name="pt1052"/>
            <p:cNvSpPr/>
            <p:nvPr/>
          </p:nvSpPr>
          <p:spPr>
            <a:xfrm>
              <a:off x="6393217" y="4219009"/>
              <a:ext cx="58717" cy="587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3" name="pt1053"/>
            <p:cNvSpPr/>
            <p:nvPr/>
          </p:nvSpPr>
          <p:spPr>
            <a:xfrm>
              <a:off x="6088534" y="4066798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4" name="pt1054"/>
            <p:cNvSpPr/>
            <p:nvPr/>
          </p:nvSpPr>
          <p:spPr>
            <a:xfrm>
              <a:off x="6344592" y="4755940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5" name="pt1055"/>
            <p:cNvSpPr/>
            <p:nvPr/>
          </p:nvSpPr>
          <p:spPr>
            <a:xfrm>
              <a:off x="6144932" y="2475734"/>
              <a:ext cx="58461" cy="584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6" name="pt1056"/>
            <p:cNvSpPr/>
            <p:nvPr/>
          </p:nvSpPr>
          <p:spPr>
            <a:xfrm>
              <a:off x="6290740" y="3788602"/>
              <a:ext cx="58709" cy="587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7" name="pt1057"/>
            <p:cNvSpPr/>
            <p:nvPr/>
          </p:nvSpPr>
          <p:spPr>
            <a:xfrm>
              <a:off x="6498693" y="4705057"/>
              <a:ext cx="58670" cy="586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8" name="pt1058"/>
            <p:cNvSpPr/>
            <p:nvPr/>
          </p:nvSpPr>
          <p:spPr>
            <a:xfrm>
              <a:off x="6229824" y="4838029"/>
              <a:ext cx="58709" cy="587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9" name="pt1059"/>
            <p:cNvSpPr/>
            <p:nvPr/>
          </p:nvSpPr>
          <p:spPr>
            <a:xfrm>
              <a:off x="6030042" y="4671197"/>
              <a:ext cx="58685" cy="586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0" name="pt1060"/>
            <p:cNvSpPr/>
            <p:nvPr/>
          </p:nvSpPr>
          <p:spPr>
            <a:xfrm>
              <a:off x="6238818" y="4567322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1" name="pt1061"/>
            <p:cNvSpPr/>
            <p:nvPr/>
          </p:nvSpPr>
          <p:spPr>
            <a:xfrm>
              <a:off x="6300315" y="2473220"/>
              <a:ext cx="58653" cy="586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2" name="pt1062"/>
            <p:cNvSpPr/>
            <p:nvPr/>
          </p:nvSpPr>
          <p:spPr>
            <a:xfrm>
              <a:off x="6231776" y="2478151"/>
              <a:ext cx="58463" cy="584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3" name="pt1063"/>
            <p:cNvSpPr/>
            <p:nvPr/>
          </p:nvSpPr>
          <p:spPr>
            <a:xfrm>
              <a:off x="6473287" y="4867172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4" name="pt1064"/>
            <p:cNvSpPr/>
            <p:nvPr/>
          </p:nvSpPr>
          <p:spPr>
            <a:xfrm>
              <a:off x="6389409" y="3036700"/>
              <a:ext cx="58498" cy="584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5" name="pt1065"/>
            <p:cNvSpPr/>
            <p:nvPr/>
          </p:nvSpPr>
          <p:spPr>
            <a:xfrm>
              <a:off x="6427746" y="3718604"/>
              <a:ext cx="58461" cy="584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6" name="pt1066"/>
            <p:cNvSpPr/>
            <p:nvPr/>
          </p:nvSpPr>
          <p:spPr>
            <a:xfrm>
              <a:off x="6068762" y="3953022"/>
              <a:ext cx="58721" cy="587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7" name="pt1067"/>
            <p:cNvSpPr/>
            <p:nvPr/>
          </p:nvSpPr>
          <p:spPr>
            <a:xfrm>
              <a:off x="6441526" y="4615679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8" name="pt1068"/>
            <p:cNvSpPr/>
            <p:nvPr/>
          </p:nvSpPr>
          <p:spPr>
            <a:xfrm>
              <a:off x="6226114" y="4837996"/>
              <a:ext cx="58775" cy="587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9" name="pt1069"/>
            <p:cNvSpPr/>
            <p:nvPr/>
          </p:nvSpPr>
          <p:spPr>
            <a:xfrm>
              <a:off x="6058793" y="2531192"/>
              <a:ext cx="58775" cy="5877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0" name="pt1070"/>
            <p:cNvSpPr/>
            <p:nvPr/>
          </p:nvSpPr>
          <p:spPr>
            <a:xfrm>
              <a:off x="6420025" y="2671436"/>
              <a:ext cx="58778" cy="587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1" name="pt1071"/>
            <p:cNvSpPr/>
            <p:nvPr/>
          </p:nvSpPr>
          <p:spPr>
            <a:xfrm>
              <a:off x="6326002" y="2519097"/>
              <a:ext cx="58785" cy="587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2" name="pt1072"/>
            <p:cNvSpPr/>
            <p:nvPr/>
          </p:nvSpPr>
          <p:spPr>
            <a:xfrm>
              <a:off x="4971113" y="4244635"/>
              <a:ext cx="118692" cy="1186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3" name="pt1073"/>
            <p:cNvSpPr/>
            <p:nvPr/>
          </p:nvSpPr>
          <p:spPr>
            <a:xfrm>
              <a:off x="6455337" y="4799468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4" name="pt1074"/>
            <p:cNvSpPr/>
            <p:nvPr/>
          </p:nvSpPr>
          <p:spPr>
            <a:xfrm>
              <a:off x="6151815" y="3217939"/>
              <a:ext cx="58724" cy="587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5" name="pt1075"/>
            <p:cNvSpPr/>
            <p:nvPr/>
          </p:nvSpPr>
          <p:spPr>
            <a:xfrm>
              <a:off x="6361659" y="3658119"/>
              <a:ext cx="58527" cy="585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6" name="pt1076"/>
            <p:cNvSpPr/>
            <p:nvPr/>
          </p:nvSpPr>
          <p:spPr>
            <a:xfrm>
              <a:off x="6413650" y="4787390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7" name="pt1077"/>
            <p:cNvSpPr/>
            <p:nvPr/>
          </p:nvSpPr>
          <p:spPr>
            <a:xfrm>
              <a:off x="6182885" y="4867142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8" name="pt1078"/>
            <p:cNvSpPr/>
            <p:nvPr/>
          </p:nvSpPr>
          <p:spPr>
            <a:xfrm>
              <a:off x="6122580" y="4840532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9" name="pt1079"/>
            <p:cNvSpPr/>
            <p:nvPr/>
          </p:nvSpPr>
          <p:spPr>
            <a:xfrm>
              <a:off x="6043366" y="3324481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0" name="pt1080"/>
            <p:cNvSpPr/>
            <p:nvPr/>
          </p:nvSpPr>
          <p:spPr>
            <a:xfrm>
              <a:off x="6049769" y="4475464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1" name="pt1081"/>
            <p:cNvSpPr/>
            <p:nvPr/>
          </p:nvSpPr>
          <p:spPr>
            <a:xfrm>
              <a:off x="6501938" y="3996692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2" name="pt1082"/>
            <p:cNvSpPr/>
            <p:nvPr/>
          </p:nvSpPr>
          <p:spPr>
            <a:xfrm>
              <a:off x="6280677" y="2920666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3" name="pt1083"/>
            <p:cNvSpPr/>
            <p:nvPr/>
          </p:nvSpPr>
          <p:spPr>
            <a:xfrm>
              <a:off x="6366433" y="4601157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4" name="pt1084"/>
            <p:cNvSpPr/>
            <p:nvPr/>
          </p:nvSpPr>
          <p:spPr>
            <a:xfrm>
              <a:off x="6061701" y="2910998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5" name="pt1085"/>
            <p:cNvSpPr/>
            <p:nvPr/>
          </p:nvSpPr>
          <p:spPr>
            <a:xfrm>
              <a:off x="6438913" y="3670207"/>
              <a:ext cx="58532" cy="585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6" name="pt1086"/>
            <p:cNvSpPr/>
            <p:nvPr/>
          </p:nvSpPr>
          <p:spPr>
            <a:xfrm>
              <a:off x="6456969" y="4395669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7" name="pt1087"/>
            <p:cNvSpPr/>
            <p:nvPr/>
          </p:nvSpPr>
          <p:spPr>
            <a:xfrm>
              <a:off x="6112013" y="4867212"/>
              <a:ext cx="58375" cy="583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8" name="pt1088"/>
            <p:cNvSpPr/>
            <p:nvPr/>
          </p:nvSpPr>
          <p:spPr>
            <a:xfrm>
              <a:off x="6304818" y="4596350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9" name="pt1089"/>
            <p:cNvSpPr/>
            <p:nvPr/>
          </p:nvSpPr>
          <p:spPr>
            <a:xfrm>
              <a:off x="5985038" y="4226360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0" name="pt1090"/>
            <p:cNvSpPr/>
            <p:nvPr/>
          </p:nvSpPr>
          <p:spPr>
            <a:xfrm>
              <a:off x="6006301" y="2770807"/>
              <a:ext cx="58315" cy="583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1" name="pt1091"/>
            <p:cNvSpPr/>
            <p:nvPr/>
          </p:nvSpPr>
          <p:spPr>
            <a:xfrm>
              <a:off x="6269167" y="2594329"/>
              <a:ext cx="58239" cy="582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2" name="pt1092"/>
            <p:cNvSpPr/>
            <p:nvPr/>
          </p:nvSpPr>
          <p:spPr>
            <a:xfrm>
              <a:off x="6265772" y="2458827"/>
              <a:ext cx="58424" cy="584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3" name="pt1093"/>
            <p:cNvSpPr/>
            <p:nvPr/>
          </p:nvSpPr>
          <p:spPr>
            <a:xfrm>
              <a:off x="6471071" y="4705175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4" name="pt1094"/>
            <p:cNvSpPr/>
            <p:nvPr/>
          </p:nvSpPr>
          <p:spPr>
            <a:xfrm>
              <a:off x="6359609" y="2458778"/>
              <a:ext cx="58520" cy="585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5" name="pt1095"/>
            <p:cNvSpPr/>
            <p:nvPr/>
          </p:nvSpPr>
          <p:spPr>
            <a:xfrm>
              <a:off x="6117980" y="4709963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6" name="pt1096"/>
            <p:cNvSpPr/>
            <p:nvPr/>
          </p:nvSpPr>
          <p:spPr>
            <a:xfrm>
              <a:off x="6272005" y="4840540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7" name="pt1097"/>
            <p:cNvSpPr/>
            <p:nvPr/>
          </p:nvSpPr>
          <p:spPr>
            <a:xfrm>
              <a:off x="5992545" y="4768042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8" name="pt1098"/>
            <p:cNvSpPr/>
            <p:nvPr/>
          </p:nvSpPr>
          <p:spPr>
            <a:xfrm>
              <a:off x="6431157" y="2577262"/>
              <a:ext cx="58520" cy="585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9" name="pt1099"/>
            <p:cNvSpPr/>
            <p:nvPr/>
          </p:nvSpPr>
          <p:spPr>
            <a:xfrm>
              <a:off x="6388787" y="2678865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0" name="pt1100"/>
            <p:cNvSpPr/>
            <p:nvPr/>
          </p:nvSpPr>
          <p:spPr>
            <a:xfrm>
              <a:off x="6016880" y="4751069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1" name="pt1101"/>
            <p:cNvSpPr/>
            <p:nvPr/>
          </p:nvSpPr>
          <p:spPr>
            <a:xfrm>
              <a:off x="6138303" y="4059559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2" name="pt1102"/>
            <p:cNvSpPr/>
            <p:nvPr/>
          </p:nvSpPr>
          <p:spPr>
            <a:xfrm>
              <a:off x="6226401" y="4852629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3" name="pt1103"/>
            <p:cNvSpPr/>
            <p:nvPr/>
          </p:nvSpPr>
          <p:spPr>
            <a:xfrm>
              <a:off x="6332631" y="4862350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4" name="pt1104"/>
            <p:cNvSpPr/>
            <p:nvPr/>
          </p:nvSpPr>
          <p:spPr>
            <a:xfrm>
              <a:off x="6436711" y="4753492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5" name="pt1105"/>
            <p:cNvSpPr/>
            <p:nvPr/>
          </p:nvSpPr>
          <p:spPr>
            <a:xfrm>
              <a:off x="6049332" y="4859934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6" name="pt1106"/>
            <p:cNvSpPr/>
            <p:nvPr/>
          </p:nvSpPr>
          <p:spPr>
            <a:xfrm>
              <a:off x="6465586" y="4826033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7" name="pt1107"/>
            <p:cNvSpPr/>
            <p:nvPr/>
          </p:nvSpPr>
          <p:spPr>
            <a:xfrm>
              <a:off x="6273795" y="2681236"/>
              <a:ext cx="58522" cy="585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8" name="pt1108"/>
            <p:cNvSpPr/>
            <p:nvPr/>
          </p:nvSpPr>
          <p:spPr>
            <a:xfrm>
              <a:off x="6501399" y="2466074"/>
              <a:ext cx="58436" cy="584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9" name="pt1109"/>
            <p:cNvSpPr/>
            <p:nvPr/>
          </p:nvSpPr>
          <p:spPr>
            <a:xfrm>
              <a:off x="6434685" y="4857516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0" name="pt1110"/>
            <p:cNvSpPr/>
            <p:nvPr/>
          </p:nvSpPr>
          <p:spPr>
            <a:xfrm>
              <a:off x="6360195" y="4303781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1" name="pt1111"/>
            <p:cNvSpPr/>
            <p:nvPr/>
          </p:nvSpPr>
          <p:spPr>
            <a:xfrm>
              <a:off x="6470485" y="4818771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2" name="pt1112"/>
            <p:cNvSpPr/>
            <p:nvPr/>
          </p:nvSpPr>
          <p:spPr>
            <a:xfrm>
              <a:off x="5986474" y="4811575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3" name="pt1113"/>
            <p:cNvSpPr/>
            <p:nvPr/>
          </p:nvSpPr>
          <p:spPr>
            <a:xfrm>
              <a:off x="6062257" y="4748699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4" name="pt1114"/>
            <p:cNvSpPr/>
            <p:nvPr/>
          </p:nvSpPr>
          <p:spPr>
            <a:xfrm>
              <a:off x="6071019" y="4262633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5" name="pt1115"/>
            <p:cNvSpPr/>
            <p:nvPr/>
          </p:nvSpPr>
          <p:spPr>
            <a:xfrm>
              <a:off x="6188285" y="2845706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6" name="pt1116"/>
            <p:cNvSpPr/>
            <p:nvPr/>
          </p:nvSpPr>
          <p:spPr>
            <a:xfrm>
              <a:off x="6399296" y="4627803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7" name="pt1117"/>
            <p:cNvSpPr/>
            <p:nvPr/>
          </p:nvSpPr>
          <p:spPr>
            <a:xfrm>
              <a:off x="6379204" y="2473335"/>
              <a:ext cx="58424" cy="584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8" name="pt1118"/>
            <p:cNvSpPr/>
            <p:nvPr/>
          </p:nvSpPr>
          <p:spPr>
            <a:xfrm>
              <a:off x="6164987" y="2483002"/>
              <a:ext cx="58433" cy="584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9" name="pt1119"/>
            <p:cNvSpPr/>
            <p:nvPr/>
          </p:nvSpPr>
          <p:spPr>
            <a:xfrm>
              <a:off x="6129756" y="4859885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0" name="pt1120"/>
            <p:cNvSpPr/>
            <p:nvPr/>
          </p:nvSpPr>
          <p:spPr>
            <a:xfrm>
              <a:off x="6479680" y="4830869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1" name="pt1121"/>
            <p:cNvSpPr/>
            <p:nvPr/>
          </p:nvSpPr>
          <p:spPr>
            <a:xfrm>
              <a:off x="5997035" y="2773168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2" name="pt1122"/>
            <p:cNvSpPr/>
            <p:nvPr/>
          </p:nvSpPr>
          <p:spPr>
            <a:xfrm>
              <a:off x="6464947" y="4867184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3" name="pt1123"/>
            <p:cNvSpPr/>
            <p:nvPr/>
          </p:nvSpPr>
          <p:spPr>
            <a:xfrm>
              <a:off x="6030805" y="4867183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4" name="pt1124"/>
            <p:cNvSpPr/>
            <p:nvPr/>
          </p:nvSpPr>
          <p:spPr>
            <a:xfrm>
              <a:off x="6287328" y="3861282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5" name="pt1125"/>
            <p:cNvSpPr/>
            <p:nvPr/>
          </p:nvSpPr>
          <p:spPr>
            <a:xfrm>
              <a:off x="6428594" y="4789810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6" name="pt1126"/>
            <p:cNvSpPr/>
            <p:nvPr/>
          </p:nvSpPr>
          <p:spPr>
            <a:xfrm>
              <a:off x="6389063" y="4850217"/>
              <a:ext cx="58512" cy="58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7" name="pt1127"/>
            <p:cNvSpPr/>
            <p:nvPr/>
          </p:nvSpPr>
          <p:spPr>
            <a:xfrm>
              <a:off x="6373835" y="2959352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8" name="pt1128"/>
            <p:cNvSpPr/>
            <p:nvPr/>
          </p:nvSpPr>
          <p:spPr>
            <a:xfrm>
              <a:off x="6060539" y="4664015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9" name="pt1129"/>
            <p:cNvSpPr/>
            <p:nvPr/>
          </p:nvSpPr>
          <p:spPr>
            <a:xfrm>
              <a:off x="6175783" y="4799445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0" name="pt1130"/>
            <p:cNvSpPr/>
            <p:nvPr/>
          </p:nvSpPr>
          <p:spPr>
            <a:xfrm>
              <a:off x="6234268" y="4859871"/>
              <a:ext cx="58549" cy="585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1" name="pt1131"/>
            <p:cNvSpPr/>
            <p:nvPr/>
          </p:nvSpPr>
          <p:spPr>
            <a:xfrm>
              <a:off x="6214845" y="4847798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2" name="pt1132"/>
            <p:cNvSpPr/>
            <p:nvPr/>
          </p:nvSpPr>
          <p:spPr>
            <a:xfrm>
              <a:off x="6493361" y="4460891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3" name="pt1133"/>
            <p:cNvSpPr/>
            <p:nvPr/>
          </p:nvSpPr>
          <p:spPr>
            <a:xfrm>
              <a:off x="6042166" y="4833336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4" name="pt1134"/>
            <p:cNvSpPr/>
            <p:nvPr/>
          </p:nvSpPr>
          <p:spPr>
            <a:xfrm>
              <a:off x="6133417" y="4427101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5" name="pt1135"/>
            <p:cNvSpPr/>
            <p:nvPr/>
          </p:nvSpPr>
          <p:spPr>
            <a:xfrm>
              <a:off x="6340857" y="4427106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6" name="pt1136"/>
            <p:cNvSpPr/>
            <p:nvPr/>
          </p:nvSpPr>
          <p:spPr>
            <a:xfrm>
              <a:off x="6429151" y="4729356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7" name="pt1137"/>
            <p:cNvSpPr/>
            <p:nvPr/>
          </p:nvSpPr>
          <p:spPr>
            <a:xfrm>
              <a:off x="3519381" y="4791893"/>
              <a:ext cx="160653" cy="1606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8" name="pt1138"/>
            <p:cNvSpPr/>
            <p:nvPr/>
          </p:nvSpPr>
          <p:spPr>
            <a:xfrm>
              <a:off x="6431078" y="4857465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9" name="pt1139"/>
            <p:cNvSpPr/>
            <p:nvPr/>
          </p:nvSpPr>
          <p:spPr>
            <a:xfrm>
              <a:off x="6492168" y="4867136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0" name="pt1140"/>
            <p:cNvSpPr/>
            <p:nvPr/>
          </p:nvSpPr>
          <p:spPr>
            <a:xfrm>
              <a:off x="6085360" y="3459885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1" name="pt1141"/>
            <p:cNvSpPr/>
            <p:nvPr/>
          </p:nvSpPr>
          <p:spPr>
            <a:xfrm>
              <a:off x="6287608" y="4862350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2" name="pt1142"/>
            <p:cNvSpPr/>
            <p:nvPr/>
          </p:nvSpPr>
          <p:spPr>
            <a:xfrm>
              <a:off x="6350697" y="3244636"/>
              <a:ext cx="58527" cy="585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3" name="pt1143"/>
            <p:cNvSpPr/>
            <p:nvPr/>
          </p:nvSpPr>
          <p:spPr>
            <a:xfrm>
              <a:off x="6224114" y="4576977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4" name="pt1144"/>
            <p:cNvSpPr/>
            <p:nvPr/>
          </p:nvSpPr>
          <p:spPr>
            <a:xfrm>
              <a:off x="6073462" y="4219098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5" name="pt1145"/>
            <p:cNvSpPr/>
            <p:nvPr/>
          </p:nvSpPr>
          <p:spPr>
            <a:xfrm>
              <a:off x="4763815" y="3181977"/>
              <a:ext cx="120976" cy="1209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6" name="pt1146"/>
            <p:cNvSpPr/>
            <p:nvPr/>
          </p:nvSpPr>
          <p:spPr>
            <a:xfrm>
              <a:off x="6461055" y="3822552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7" name="pt1147"/>
            <p:cNvSpPr/>
            <p:nvPr/>
          </p:nvSpPr>
          <p:spPr>
            <a:xfrm>
              <a:off x="6222268" y="3189070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8" name="pt1148"/>
            <p:cNvSpPr/>
            <p:nvPr/>
          </p:nvSpPr>
          <p:spPr>
            <a:xfrm>
              <a:off x="6170912" y="4216690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9" name="pt1149"/>
            <p:cNvSpPr/>
            <p:nvPr/>
          </p:nvSpPr>
          <p:spPr>
            <a:xfrm>
              <a:off x="6357081" y="3740379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0" name="pt1150"/>
            <p:cNvSpPr/>
            <p:nvPr/>
          </p:nvSpPr>
          <p:spPr>
            <a:xfrm>
              <a:off x="6115257" y="4748702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1" name="pt1151"/>
            <p:cNvSpPr/>
            <p:nvPr/>
          </p:nvSpPr>
          <p:spPr>
            <a:xfrm>
              <a:off x="6057186" y="4867141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2" name="pt1152"/>
            <p:cNvSpPr/>
            <p:nvPr/>
          </p:nvSpPr>
          <p:spPr>
            <a:xfrm>
              <a:off x="6458218" y="4801852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3" name="pt1153"/>
            <p:cNvSpPr/>
            <p:nvPr/>
          </p:nvSpPr>
          <p:spPr>
            <a:xfrm>
              <a:off x="6266280" y="4857468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4" name="pt1154"/>
            <p:cNvSpPr/>
            <p:nvPr/>
          </p:nvSpPr>
          <p:spPr>
            <a:xfrm>
              <a:off x="6444449" y="3776610"/>
              <a:ext cx="58512" cy="585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5" name="pt1155"/>
            <p:cNvSpPr/>
            <p:nvPr/>
          </p:nvSpPr>
          <p:spPr>
            <a:xfrm>
              <a:off x="6192311" y="4622964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6" name="pt1156"/>
            <p:cNvSpPr/>
            <p:nvPr/>
          </p:nvSpPr>
          <p:spPr>
            <a:xfrm>
              <a:off x="6030502" y="2490213"/>
              <a:ext cx="58520" cy="585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7" name="pt1157"/>
            <p:cNvSpPr/>
            <p:nvPr/>
          </p:nvSpPr>
          <p:spPr>
            <a:xfrm>
              <a:off x="6318473" y="2744110"/>
              <a:ext cx="58512" cy="585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8" name="pt1158"/>
            <p:cNvSpPr/>
            <p:nvPr/>
          </p:nvSpPr>
          <p:spPr>
            <a:xfrm>
              <a:off x="6368327" y="2879516"/>
              <a:ext cx="58520" cy="585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9" name="pt1159"/>
            <p:cNvSpPr/>
            <p:nvPr/>
          </p:nvSpPr>
          <p:spPr>
            <a:xfrm>
              <a:off x="6107631" y="2528892"/>
              <a:ext cx="58539" cy="585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0" name="pt1160"/>
            <p:cNvSpPr/>
            <p:nvPr/>
          </p:nvSpPr>
          <p:spPr>
            <a:xfrm>
              <a:off x="6078125" y="4603572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1" name="pt1161"/>
            <p:cNvSpPr/>
            <p:nvPr/>
          </p:nvSpPr>
          <p:spPr>
            <a:xfrm>
              <a:off x="6177135" y="4582683"/>
              <a:ext cx="56777" cy="567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2" name="pt1162"/>
            <p:cNvSpPr/>
            <p:nvPr/>
          </p:nvSpPr>
          <p:spPr>
            <a:xfrm>
              <a:off x="6056252" y="2475701"/>
              <a:ext cx="58527" cy="585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3" name="pt1163"/>
            <p:cNvSpPr/>
            <p:nvPr/>
          </p:nvSpPr>
          <p:spPr>
            <a:xfrm>
              <a:off x="6323756" y="4688251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4" name="pt1164"/>
            <p:cNvSpPr/>
            <p:nvPr/>
          </p:nvSpPr>
          <p:spPr>
            <a:xfrm>
              <a:off x="6295762" y="4163492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5" name="pt1165"/>
            <p:cNvSpPr/>
            <p:nvPr/>
          </p:nvSpPr>
          <p:spPr>
            <a:xfrm>
              <a:off x="6307313" y="2778008"/>
              <a:ext cx="58421" cy="584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6" name="pt1166"/>
            <p:cNvSpPr/>
            <p:nvPr/>
          </p:nvSpPr>
          <p:spPr>
            <a:xfrm>
              <a:off x="6027074" y="2570050"/>
              <a:ext cx="58436" cy="584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7" name="pt1167"/>
            <p:cNvSpPr/>
            <p:nvPr/>
          </p:nvSpPr>
          <p:spPr>
            <a:xfrm>
              <a:off x="6075564" y="4777715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8" name="pt1168"/>
            <p:cNvSpPr/>
            <p:nvPr/>
          </p:nvSpPr>
          <p:spPr>
            <a:xfrm>
              <a:off x="6441129" y="2468499"/>
              <a:ext cx="58424" cy="584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9" name="pt1169"/>
            <p:cNvSpPr/>
            <p:nvPr/>
          </p:nvSpPr>
          <p:spPr>
            <a:xfrm>
              <a:off x="5984603" y="2838454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0" name="pt1170"/>
            <p:cNvSpPr/>
            <p:nvPr/>
          </p:nvSpPr>
          <p:spPr>
            <a:xfrm>
              <a:off x="6398789" y="2623196"/>
              <a:ext cx="58537" cy="585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1" name="pt1171"/>
            <p:cNvSpPr/>
            <p:nvPr/>
          </p:nvSpPr>
          <p:spPr>
            <a:xfrm>
              <a:off x="5984390" y="4697922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2" name="pt1172"/>
            <p:cNvSpPr/>
            <p:nvPr/>
          </p:nvSpPr>
          <p:spPr>
            <a:xfrm>
              <a:off x="6385258" y="4830914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3" name="pt1173"/>
            <p:cNvSpPr/>
            <p:nvPr/>
          </p:nvSpPr>
          <p:spPr>
            <a:xfrm>
              <a:off x="6098280" y="4871977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4" name="pt1174"/>
            <p:cNvSpPr/>
            <p:nvPr/>
          </p:nvSpPr>
          <p:spPr>
            <a:xfrm>
              <a:off x="6234410" y="4843006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5" name="pt1175"/>
            <p:cNvSpPr/>
            <p:nvPr/>
          </p:nvSpPr>
          <p:spPr>
            <a:xfrm>
              <a:off x="6481347" y="3080212"/>
              <a:ext cx="58522" cy="585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6" name="pt1176"/>
            <p:cNvSpPr/>
            <p:nvPr/>
          </p:nvSpPr>
          <p:spPr>
            <a:xfrm>
              <a:off x="6044629" y="3595249"/>
              <a:ext cx="58530" cy="585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7" name="pt1177"/>
            <p:cNvSpPr/>
            <p:nvPr/>
          </p:nvSpPr>
          <p:spPr>
            <a:xfrm>
              <a:off x="6486803" y="4531078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8" name="pt1178"/>
            <p:cNvSpPr/>
            <p:nvPr/>
          </p:nvSpPr>
          <p:spPr>
            <a:xfrm>
              <a:off x="6006715" y="3210787"/>
              <a:ext cx="58520" cy="585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9" name="pt1179"/>
            <p:cNvSpPr/>
            <p:nvPr/>
          </p:nvSpPr>
          <p:spPr>
            <a:xfrm>
              <a:off x="6343429" y="4453702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0" name="pt1180"/>
            <p:cNvSpPr/>
            <p:nvPr/>
          </p:nvSpPr>
          <p:spPr>
            <a:xfrm>
              <a:off x="6378050" y="2584558"/>
              <a:ext cx="58436" cy="584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1" name="pt1181"/>
            <p:cNvSpPr/>
            <p:nvPr/>
          </p:nvSpPr>
          <p:spPr>
            <a:xfrm>
              <a:off x="6079871" y="3696814"/>
              <a:ext cx="58515" cy="585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2" name="pt1182"/>
            <p:cNvSpPr/>
            <p:nvPr/>
          </p:nvSpPr>
          <p:spPr>
            <a:xfrm>
              <a:off x="6118247" y="4518942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3" name="pt1183"/>
            <p:cNvSpPr/>
            <p:nvPr/>
          </p:nvSpPr>
          <p:spPr>
            <a:xfrm>
              <a:off x="6064240" y="2475689"/>
              <a:ext cx="58552" cy="585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4" name="pt1184"/>
            <p:cNvSpPr/>
            <p:nvPr/>
          </p:nvSpPr>
          <p:spPr>
            <a:xfrm>
              <a:off x="6329033" y="2698211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5" name="pt1185"/>
            <p:cNvSpPr/>
            <p:nvPr/>
          </p:nvSpPr>
          <p:spPr>
            <a:xfrm>
              <a:off x="6138609" y="4584277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6" name="pt1186"/>
            <p:cNvSpPr/>
            <p:nvPr/>
          </p:nvSpPr>
          <p:spPr>
            <a:xfrm>
              <a:off x="5998743" y="3849195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7" name="pt1187"/>
            <p:cNvSpPr/>
            <p:nvPr/>
          </p:nvSpPr>
          <p:spPr>
            <a:xfrm>
              <a:off x="6427294" y="2736849"/>
              <a:ext cx="58527" cy="585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8" name="pt1188"/>
            <p:cNvSpPr/>
            <p:nvPr/>
          </p:nvSpPr>
          <p:spPr>
            <a:xfrm>
              <a:off x="6299466" y="2891609"/>
              <a:ext cx="58515" cy="585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9" name="pt1189"/>
            <p:cNvSpPr/>
            <p:nvPr/>
          </p:nvSpPr>
          <p:spPr>
            <a:xfrm>
              <a:off x="6282847" y="2461192"/>
              <a:ext cx="58530" cy="585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0" name="pt1190"/>
            <p:cNvSpPr/>
            <p:nvPr/>
          </p:nvSpPr>
          <p:spPr>
            <a:xfrm>
              <a:off x="6178282" y="4052300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1" name="pt1191"/>
            <p:cNvSpPr/>
            <p:nvPr/>
          </p:nvSpPr>
          <p:spPr>
            <a:xfrm>
              <a:off x="6244859" y="4052308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2" name="pt1192"/>
            <p:cNvSpPr/>
            <p:nvPr/>
          </p:nvSpPr>
          <p:spPr>
            <a:xfrm>
              <a:off x="6104864" y="2657055"/>
              <a:ext cx="58525" cy="585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3" name="pt1193"/>
            <p:cNvSpPr/>
            <p:nvPr/>
          </p:nvSpPr>
          <p:spPr>
            <a:xfrm>
              <a:off x="6291549" y="4867118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4" name="pt1194"/>
            <p:cNvSpPr/>
            <p:nvPr/>
          </p:nvSpPr>
          <p:spPr>
            <a:xfrm>
              <a:off x="6184418" y="4852718"/>
              <a:ext cx="58347" cy="583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5" name="pt1195"/>
            <p:cNvSpPr/>
            <p:nvPr/>
          </p:nvSpPr>
          <p:spPr>
            <a:xfrm>
              <a:off x="6243967" y="4852628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6" name="pt1196"/>
            <p:cNvSpPr/>
            <p:nvPr/>
          </p:nvSpPr>
          <p:spPr>
            <a:xfrm>
              <a:off x="6215357" y="4134521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7" name="pt1197"/>
            <p:cNvSpPr/>
            <p:nvPr/>
          </p:nvSpPr>
          <p:spPr>
            <a:xfrm>
              <a:off x="6118652" y="2461243"/>
              <a:ext cx="58426" cy="584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8" name="pt1198"/>
            <p:cNvSpPr/>
            <p:nvPr/>
          </p:nvSpPr>
          <p:spPr>
            <a:xfrm>
              <a:off x="6415076" y="4613293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9" name="pt1199"/>
            <p:cNvSpPr/>
            <p:nvPr/>
          </p:nvSpPr>
          <p:spPr>
            <a:xfrm>
              <a:off x="6450761" y="2896486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0" name="pt1200"/>
            <p:cNvSpPr/>
            <p:nvPr/>
          </p:nvSpPr>
          <p:spPr>
            <a:xfrm>
              <a:off x="6051329" y="4008784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1" name="pt1201"/>
            <p:cNvSpPr/>
            <p:nvPr/>
          </p:nvSpPr>
          <p:spPr>
            <a:xfrm>
              <a:off x="6280480" y="4871977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2" name="pt1202"/>
            <p:cNvSpPr/>
            <p:nvPr/>
          </p:nvSpPr>
          <p:spPr>
            <a:xfrm>
              <a:off x="6489450" y="2512022"/>
              <a:ext cx="58426" cy="584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3" name="pt1203"/>
            <p:cNvSpPr/>
            <p:nvPr/>
          </p:nvSpPr>
          <p:spPr>
            <a:xfrm>
              <a:off x="6266705" y="3242267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4" name="pt1204"/>
            <p:cNvSpPr/>
            <p:nvPr/>
          </p:nvSpPr>
          <p:spPr>
            <a:xfrm>
              <a:off x="6480554" y="4383581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5" name="pt1205"/>
            <p:cNvSpPr/>
            <p:nvPr/>
          </p:nvSpPr>
          <p:spPr>
            <a:xfrm>
              <a:off x="6027403" y="3776655"/>
              <a:ext cx="58424" cy="584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6" name="pt1206"/>
            <p:cNvSpPr/>
            <p:nvPr/>
          </p:nvSpPr>
          <p:spPr>
            <a:xfrm>
              <a:off x="6047488" y="4219102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7" name="pt1207"/>
            <p:cNvSpPr/>
            <p:nvPr/>
          </p:nvSpPr>
          <p:spPr>
            <a:xfrm>
              <a:off x="6488801" y="4066816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8" name="pt1208"/>
            <p:cNvSpPr/>
            <p:nvPr/>
          </p:nvSpPr>
          <p:spPr>
            <a:xfrm>
              <a:off x="6438485" y="4755957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9" name="pt1209"/>
            <p:cNvSpPr/>
            <p:nvPr/>
          </p:nvSpPr>
          <p:spPr>
            <a:xfrm>
              <a:off x="6237004" y="2475748"/>
              <a:ext cx="58433" cy="584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0" name="pt1210"/>
            <p:cNvSpPr/>
            <p:nvPr/>
          </p:nvSpPr>
          <p:spPr>
            <a:xfrm>
              <a:off x="6335543" y="3788696"/>
              <a:ext cx="58522" cy="585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1" name="pt1211"/>
            <p:cNvSpPr/>
            <p:nvPr/>
          </p:nvSpPr>
          <p:spPr>
            <a:xfrm>
              <a:off x="6216195" y="4705119"/>
              <a:ext cx="58544" cy="585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2" name="pt1212"/>
            <p:cNvSpPr/>
            <p:nvPr/>
          </p:nvSpPr>
          <p:spPr>
            <a:xfrm>
              <a:off x="6418073" y="4838124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3" name="pt1213"/>
            <p:cNvSpPr/>
            <p:nvPr/>
          </p:nvSpPr>
          <p:spPr>
            <a:xfrm>
              <a:off x="6378032" y="4671271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4" name="pt1214"/>
            <p:cNvSpPr/>
            <p:nvPr/>
          </p:nvSpPr>
          <p:spPr>
            <a:xfrm>
              <a:off x="5988632" y="4567347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5" name="pt1215"/>
            <p:cNvSpPr/>
            <p:nvPr/>
          </p:nvSpPr>
          <p:spPr>
            <a:xfrm>
              <a:off x="6150189" y="2473342"/>
              <a:ext cx="58409" cy="5840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6" name="pt1216"/>
            <p:cNvSpPr/>
            <p:nvPr/>
          </p:nvSpPr>
          <p:spPr>
            <a:xfrm>
              <a:off x="6237238" y="2478162"/>
              <a:ext cx="58441" cy="584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7" name="pt1217"/>
            <p:cNvSpPr/>
            <p:nvPr/>
          </p:nvSpPr>
          <p:spPr>
            <a:xfrm>
              <a:off x="6379986" y="4867188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8" name="pt1218"/>
            <p:cNvSpPr/>
            <p:nvPr/>
          </p:nvSpPr>
          <p:spPr>
            <a:xfrm>
              <a:off x="6372749" y="3036730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9" name="pt1219"/>
            <p:cNvSpPr/>
            <p:nvPr/>
          </p:nvSpPr>
          <p:spPr>
            <a:xfrm>
              <a:off x="6275080" y="3718623"/>
              <a:ext cx="58421" cy="584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0" name="pt1220"/>
            <p:cNvSpPr/>
            <p:nvPr/>
          </p:nvSpPr>
          <p:spPr>
            <a:xfrm>
              <a:off x="6096567" y="3953244"/>
              <a:ext cx="58277" cy="582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1" name="pt1221"/>
            <p:cNvSpPr/>
            <p:nvPr/>
          </p:nvSpPr>
          <p:spPr>
            <a:xfrm>
              <a:off x="6251590" y="4615710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2" name="pt1222"/>
            <p:cNvSpPr/>
            <p:nvPr/>
          </p:nvSpPr>
          <p:spPr>
            <a:xfrm>
              <a:off x="6177314" y="4838188"/>
              <a:ext cx="58391" cy="583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3" name="pt1223"/>
            <p:cNvSpPr/>
            <p:nvPr/>
          </p:nvSpPr>
          <p:spPr>
            <a:xfrm>
              <a:off x="6409072" y="2531386"/>
              <a:ext cx="58386" cy="5838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4" name="pt1224"/>
            <p:cNvSpPr/>
            <p:nvPr/>
          </p:nvSpPr>
          <p:spPr>
            <a:xfrm>
              <a:off x="6185646" y="2671634"/>
              <a:ext cx="58382" cy="5838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5" name="pt1225"/>
            <p:cNvSpPr/>
            <p:nvPr/>
          </p:nvSpPr>
          <p:spPr>
            <a:xfrm>
              <a:off x="6331428" y="2519328"/>
              <a:ext cx="58323" cy="5832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6" name="pt1226"/>
            <p:cNvSpPr/>
            <p:nvPr/>
          </p:nvSpPr>
          <p:spPr>
            <a:xfrm>
              <a:off x="6417363" y="4274873"/>
              <a:ext cx="58217" cy="582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7" name="pt1227"/>
            <p:cNvSpPr/>
            <p:nvPr/>
          </p:nvSpPr>
          <p:spPr>
            <a:xfrm>
              <a:off x="6042550" y="4799482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8" name="pt1228"/>
            <p:cNvSpPr/>
            <p:nvPr/>
          </p:nvSpPr>
          <p:spPr>
            <a:xfrm>
              <a:off x="5999634" y="3218030"/>
              <a:ext cx="58542" cy="585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9" name="pt1229"/>
            <p:cNvSpPr/>
            <p:nvPr/>
          </p:nvSpPr>
          <p:spPr>
            <a:xfrm>
              <a:off x="6046621" y="3658168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0" name="pt1230"/>
            <p:cNvSpPr/>
            <p:nvPr/>
          </p:nvSpPr>
          <p:spPr>
            <a:xfrm>
              <a:off x="6370468" y="4787390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1" name="pt1231"/>
            <p:cNvSpPr/>
            <p:nvPr/>
          </p:nvSpPr>
          <p:spPr>
            <a:xfrm>
              <a:off x="6480056" y="4867188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2" name="pt1232"/>
            <p:cNvSpPr/>
            <p:nvPr/>
          </p:nvSpPr>
          <p:spPr>
            <a:xfrm>
              <a:off x="6459183" y="4840586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3" name="pt1233"/>
            <p:cNvSpPr/>
            <p:nvPr/>
          </p:nvSpPr>
          <p:spPr>
            <a:xfrm>
              <a:off x="6391002" y="3324483"/>
              <a:ext cx="58424" cy="584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4" name="pt1234"/>
            <p:cNvSpPr/>
            <p:nvPr/>
          </p:nvSpPr>
          <p:spPr>
            <a:xfrm>
              <a:off x="6245130" y="4475465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5" name="pt1235"/>
            <p:cNvSpPr/>
            <p:nvPr/>
          </p:nvSpPr>
          <p:spPr>
            <a:xfrm>
              <a:off x="6442447" y="3996695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6" name="pt1236"/>
            <p:cNvSpPr/>
            <p:nvPr/>
          </p:nvSpPr>
          <p:spPr>
            <a:xfrm>
              <a:off x="6392851" y="2920670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7" name="pt1237"/>
            <p:cNvSpPr/>
            <p:nvPr/>
          </p:nvSpPr>
          <p:spPr>
            <a:xfrm>
              <a:off x="6021645" y="4601202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8" name="pt1238"/>
            <p:cNvSpPr/>
            <p:nvPr/>
          </p:nvSpPr>
          <p:spPr>
            <a:xfrm>
              <a:off x="6373827" y="2911001"/>
              <a:ext cx="58419" cy="5841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9" name="pt1239"/>
            <p:cNvSpPr/>
            <p:nvPr/>
          </p:nvSpPr>
          <p:spPr>
            <a:xfrm>
              <a:off x="6119730" y="3670256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0" name="pt1240"/>
            <p:cNvSpPr/>
            <p:nvPr/>
          </p:nvSpPr>
          <p:spPr>
            <a:xfrm>
              <a:off x="6486616" y="4395673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1" name="pt1241"/>
            <p:cNvSpPr/>
            <p:nvPr/>
          </p:nvSpPr>
          <p:spPr>
            <a:xfrm>
              <a:off x="6093564" y="4867198"/>
              <a:ext cx="58404" cy="584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2" name="pt1242"/>
            <p:cNvSpPr/>
            <p:nvPr/>
          </p:nvSpPr>
          <p:spPr>
            <a:xfrm>
              <a:off x="6322533" y="4596380"/>
              <a:ext cx="58400" cy="584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3" name="pt1243"/>
            <p:cNvSpPr/>
            <p:nvPr/>
          </p:nvSpPr>
          <p:spPr>
            <a:xfrm>
              <a:off x="6450423" y="4226405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4" name="pt1244"/>
            <p:cNvSpPr/>
            <p:nvPr/>
          </p:nvSpPr>
          <p:spPr>
            <a:xfrm>
              <a:off x="6301540" y="2770779"/>
              <a:ext cx="58371" cy="5837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5" name="pt1245"/>
            <p:cNvSpPr/>
            <p:nvPr/>
          </p:nvSpPr>
          <p:spPr>
            <a:xfrm>
              <a:off x="6087072" y="2594266"/>
              <a:ext cx="58364" cy="5836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6" name="pt1246"/>
            <p:cNvSpPr/>
            <p:nvPr/>
          </p:nvSpPr>
          <p:spPr>
            <a:xfrm>
              <a:off x="6120814" y="2458827"/>
              <a:ext cx="58424" cy="584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7" name="pt1247"/>
            <p:cNvSpPr/>
            <p:nvPr/>
          </p:nvSpPr>
          <p:spPr>
            <a:xfrm>
              <a:off x="6011319" y="4705180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8" name="pt1248"/>
            <p:cNvSpPr/>
            <p:nvPr/>
          </p:nvSpPr>
          <p:spPr>
            <a:xfrm>
              <a:off x="5991119" y="2458824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9" name="pt1249"/>
            <p:cNvSpPr/>
            <p:nvPr/>
          </p:nvSpPr>
          <p:spPr>
            <a:xfrm>
              <a:off x="6445484" y="4710013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0" name="pt1250"/>
            <p:cNvSpPr/>
            <p:nvPr/>
          </p:nvSpPr>
          <p:spPr>
            <a:xfrm>
              <a:off x="6057262" y="4840588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1" name="pt1251"/>
            <p:cNvSpPr/>
            <p:nvPr/>
          </p:nvSpPr>
          <p:spPr>
            <a:xfrm>
              <a:off x="6129138" y="4768050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2" name="pt1252"/>
            <p:cNvSpPr/>
            <p:nvPr/>
          </p:nvSpPr>
          <p:spPr>
            <a:xfrm>
              <a:off x="6440808" y="2577310"/>
              <a:ext cx="58424" cy="584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3" name="pt1253"/>
            <p:cNvSpPr/>
            <p:nvPr/>
          </p:nvSpPr>
          <p:spPr>
            <a:xfrm>
              <a:off x="6450486" y="2678864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4" name="pt1254"/>
            <p:cNvSpPr/>
            <p:nvPr/>
          </p:nvSpPr>
          <p:spPr>
            <a:xfrm>
              <a:off x="6060610" y="4751121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5" name="pt1255"/>
            <p:cNvSpPr/>
            <p:nvPr/>
          </p:nvSpPr>
          <p:spPr>
            <a:xfrm>
              <a:off x="6500275" y="4059565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6" name="pt1256"/>
            <p:cNvSpPr/>
            <p:nvPr/>
          </p:nvSpPr>
          <p:spPr>
            <a:xfrm>
              <a:off x="6389268" y="4852680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7" name="pt1257"/>
            <p:cNvSpPr/>
            <p:nvPr/>
          </p:nvSpPr>
          <p:spPr>
            <a:xfrm>
              <a:off x="6263674" y="4862351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8" name="pt1258"/>
            <p:cNvSpPr/>
            <p:nvPr/>
          </p:nvSpPr>
          <p:spPr>
            <a:xfrm>
              <a:off x="6377695" y="4753538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9" name="pt1259"/>
            <p:cNvSpPr/>
            <p:nvPr/>
          </p:nvSpPr>
          <p:spPr>
            <a:xfrm>
              <a:off x="6334024" y="4859934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0" name="pt1260"/>
            <p:cNvSpPr/>
            <p:nvPr/>
          </p:nvSpPr>
          <p:spPr>
            <a:xfrm>
              <a:off x="6280148" y="4826078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1" name="pt1261"/>
            <p:cNvSpPr/>
            <p:nvPr/>
          </p:nvSpPr>
          <p:spPr>
            <a:xfrm>
              <a:off x="6410652" y="2681282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2" name="pt1262"/>
            <p:cNvSpPr/>
            <p:nvPr/>
          </p:nvSpPr>
          <p:spPr>
            <a:xfrm>
              <a:off x="6026477" y="2466078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3" name="pt1263"/>
            <p:cNvSpPr/>
            <p:nvPr/>
          </p:nvSpPr>
          <p:spPr>
            <a:xfrm>
              <a:off x="6079335" y="4857517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4" name="pt1264"/>
            <p:cNvSpPr/>
            <p:nvPr/>
          </p:nvSpPr>
          <p:spPr>
            <a:xfrm>
              <a:off x="6083089" y="4303782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5" name="pt1265"/>
            <p:cNvSpPr/>
            <p:nvPr/>
          </p:nvSpPr>
          <p:spPr>
            <a:xfrm>
              <a:off x="6003513" y="4818769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6" name="pt1266"/>
            <p:cNvSpPr/>
            <p:nvPr/>
          </p:nvSpPr>
          <p:spPr>
            <a:xfrm>
              <a:off x="6116157" y="4811573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7" name="pt1267"/>
            <p:cNvSpPr/>
            <p:nvPr/>
          </p:nvSpPr>
          <p:spPr>
            <a:xfrm>
              <a:off x="6217735" y="4748703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8" name="pt1268"/>
            <p:cNvSpPr/>
            <p:nvPr/>
          </p:nvSpPr>
          <p:spPr>
            <a:xfrm>
              <a:off x="6142351" y="4262678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9" name="pt1269"/>
            <p:cNvSpPr/>
            <p:nvPr/>
          </p:nvSpPr>
          <p:spPr>
            <a:xfrm>
              <a:off x="6269349" y="2845713"/>
              <a:ext cx="58421" cy="584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0" name="pt1270"/>
            <p:cNvSpPr/>
            <p:nvPr/>
          </p:nvSpPr>
          <p:spPr>
            <a:xfrm>
              <a:off x="6102090" y="4627803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1" name="pt1271"/>
            <p:cNvSpPr/>
            <p:nvPr/>
          </p:nvSpPr>
          <p:spPr>
            <a:xfrm>
              <a:off x="6413396" y="2473335"/>
              <a:ext cx="58424" cy="584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2" name="pt1272"/>
            <p:cNvSpPr/>
            <p:nvPr/>
          </p:nvSpPr>
          <p:spPr>
            <a:xfrm>
              <a:off x="6397926" y="2483007"/>
              <a:ext cx="58424" cy="584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3" name="pt1273"/>
            <p:cNvSpPr/>
            <p:nvPr/>
          </p:nvSpPr>
          <p:spPr>
            <a:xfrm>
              <a:off x="6154466" y="4859934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4" name="pt1274"/>
            <p:cNvSpPr/>
            <p:nvPr/>
          </p:nvSpPr>
          <p:spPr>
            <a:xfrm>
              <a:off x="6399682" y="4830915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5" name="pt1275"/>
            <p:cNvSpPr/>
            <p:nvPr/>
          </p:nvSpPr>
          <p:spPr>
            <a:xfrm>
              <a:off x="6308912" y="2773170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6" name="pt1276"/>
            <p:cNvSpPr/>
            <p:nvPr/>
          </p:nvSpPr>
          <p:spPr>
            <a:xfrm>
              <a:off x="6179171" y="4867189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7" name="pt1277"/>
            <p:cNvSpPr/>
            <p:nvPr/>
          </p:nvSpPr>
          <p:spPr>
            <a:xfrm>
              <a:off x="6408009" y="4867188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8" name="pt1278"/>
            <p:cNvSpPr/>
            <p:nvPr/>
          </p:nvSpPr>
          <p:spPr>
            <a:xfrm>
              <a:off x="6301087" y="3861285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9" name="pt1279"/>
            <p:cNvSpPr/>
            <p:nvPr/>
          </p:nvSpPr>
          <p:spPr>
            <a:xfrm>
              <a:off x="6243936" y="4789811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0" name="pt1280"/>
            <p:cNvSpPr/>
            <p:nvPr/>
          </p:nvSpPr>
          <p:spPr>
            <a:xfrm>
              <a:off x="6478481" y="4850262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1" name="pt1281"/>
            <p:cNvSpPr/>
            <p:nvPr/>
          </p:nvSpPr>
          <p:spPr>
            <a:xfrm>
              <a:off x="6077331" y="2959358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2" name="pt1282"/>
            <p:cNvSpPr/>
            <p:nvPr/>
          </p:nvSpPr>
          <p:spPr>
            <a:xfrm>
              <a:off x="4873556" y="4636937"/>
              <a:ext cx="112696" cy="1126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3" name="pt1283"/>
            <p:cNvSpPr/>
            <p:nvPr/>
          </p:nvSpPr>
          <p:spPr>
            <a:xfrm>
              <a:off x="6070938" y="4799476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4" name="pt1284"/>
            <p:cNvSpPr/>
            <p:nvPr/>
          </p:nvSpPr>
          <p:spPr>
            <a:xfrm>
              <a:off x="6354722" y="4859920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5" name="pt1285"/>
            <p:cNvSpPr/>
            <p:nvPr/>
          </p:nvSpPr>
          <p:spPr>
            <a:xfrm>
              <a:off x="6046746" y="4847841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6" name="pt1286"/>
            <p:cNvSpPr/>
            <p:nvPr/>
          </p:nvSpPr>
          <p:spPr>
            <a:xfrm>
              <a:off x="6429110" y="4460940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7" name="pt1287"/>
            <p:cNvSpPr/>
            <p:nvPr/>
          </p:nvSpPr>
          <p:spPr>
            <a:xfrm>
              <a:off x="6398043" y="4833333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8" name="pt1288"/>
            <p:cNvSpPr/>
            <p:nvPr/>
          </p:nvSpPr>
          <p:spPr>
            <a:xfrm>
              <a:off x="6372104" y="4427106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9" name="pt1289"/>
            <p:cNvSpPr/>
            <p:nvPr/>
          </p:nvSpPr>
          <p:spPr>
            <a:xfrm>
              <a:off x="6222963" y="4427107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0" name="pt1290"/>
            <p:cNvSpPr/>
            <p:nvPr/>
          </p:nvSpPr>
          <p:spPr>
            <a:xfrm>
              <a:off x="6321811" y="4729361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1" name="pt1291"/>
            <p:cNvSpPr/>
            <p:nvPr/>
          </p:nvSpPr>
          <p:spPr>
            <a:xfrm>
              <a:off x="6148560" y="4843008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2" name="pt1292"/>
            <p:cNvSpPr/>
            <p:nvPr/>
          </p:nvSpPr>
          <p:spPr>
            <a:xfrm>
              <a:off x="6276654" y="4857508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3" name="pt1293"/>
            <p:cNvSpPr/>
            <p:nvPr/>
          </p:nvSpPr>
          <p:spPr>
            <a:xfrm>
              <a:off x="6316980" y="4867181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4" name="pt1294"/>
            <p:cNvSpPr/>
            <p:nvPr/>
          </p:nvSpPr>
          <p:spPr>
            <a:xfrm>
              <a:off x="6284621" y="3459888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5" name="pt1295"/>
            <p:cNvSpPr/>
            <p:nvPr/>
          </p:nvSpPr>
          <p:spPr>
            <a:xfrm>
              <a:off x="6212687" y="4862351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6" name="pt1296"/>
            <p:cNvSpPr/>
            <p:nvPr/>
          </p:nvSpPr>
          <p:spPr>
            <a:xfrm>
              <a:off x="6085436" y="3244685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7" name="pt1297"/>
            <p:cNvSpPr/>
            <p:nvPr/>
          </p:nvSpPr>
          <p:spPr>
            <a:xfrm>
              <a:off x="6481467" y="4577022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8" name="pt1298"/>
            <p:cNvSpPr/>
            <p:nvPr/>
          </p:nvSpPr>
          <p:spPr>
            <a:xfrm>
              <a:off x="6435998" y="4219148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9" name="pt1299"/>
            <p:cNvSpPr/>
            <p:nvPr/>
          </p:nvSpPr>
          <p:spPr>
            <a:xfrm>
              <a:off x="6110360" y="3213246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0" name="pt1300"/>
            <p:cNvSpPr/>
            <p:nvPr/>
          </p:nvSpPr>
          <p:spPr>
            <a:xfrm>
              <a:off x="6224118" y="3822595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1" name="pt1301"/>
            <p:cNvSpPr/>
            <p:nvPr/>
          </p:nvSpPr>
          <p:spPr>
            <a:xfrm>
              <a:off x="6240509" y="3189071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2" name="pt1302"/>
            <p:cNvSpPr/>
            <p:nvPr/>
          </p:nvSpPr>
          <p:spPr>
            <a:xfrm>
              <a:off x="6364739" y="4216737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3" name="pt1303"/>
            <p:cNvSpPr/>
            <p:nvPr/>
          </p:nvSpPr>
          <p:spPr>
            <a:xfrm>
              <a:off x="6083585" y="3740386"/>
              <a:ext cx="58421" cy="584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4" name="pt1304"/>
            <p:cNvSpPr/>
            <p:nvPr/>
          </p:nvSpPr>
          <p:spPr>
            <a:xfrm>
              <a:off x="6255330" y="4748704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5" name="pt1305"/>
            <p:cNvSpPr/>
            <p:nvPr/>
          </p:nvSpPr>
          <p:spPr>
            <a:xfrm>
              <a:off x="6169843" y="4867187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6" name="pt1306"/>
            <p:cNvSpPr/>
            <p:nvPr/>
          </p:nvSpPr>
          <p:spPr>
            <a:xfrm>
              <a:off x="6461595" y="4801900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7" name="pt1307"/>
            <p:cNvSpPr/>
            <p:nvPr/>
          </p:nvSpPr>
          <p:spPr>
            <a:xfrm>
              <a:off x="6461954" y="4857513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8" name="pt1308"/>
            <p:cNvSpPr/>
            <p:nvPr/>
          </p:nvSpPr>
          <p:spPr>
            <a:xfrm>
              <a:off x="6494687" y="3776654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9" name="pt1309"/>
            <p:cNvSpPr/>
            <p:nvPr/>
          </p:nvSpPr>
          <p:spPr>
            <a:xfrm>
              <a:off x="6411710" y="4622967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0" name="pt1310"/>
            <p:cNvSpPr/>
            <p:nvPr/>
          </p:nvSpPr>
          <p:spPr>
            <a:xfrm>
              <a:off x="6001192" y="2490261"/>
              <a:ext cx="58424" cy="584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1" name="pt1311"/>
            <p:cNvSpPr/>
            <p:nvPr/>
          </p:nvSpPr>
          <p:spPr>
            <a:xfrm>
              <a:off x="6360820" y="2744155"/>
              <a:ext cx="58424" cy="584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2" name="pt1312"/>
            <p:cNvSpPr/>
            <p:nvPr/>
          </p:nvSpPr>
          <p:spPr>
            <a:xfrm>
              <a:off x="6354713" y="2879563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3" name="pt1313"/>
            <p:cNvSpPr/>
            <p:nvPr/>
          </p:nvSpPr>
          <p:spPr>
            <a:xfrm>
              <a:off x="6219253" y="2528940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4" name="pt1314"/>
            <p:cNvSpPr/>
            <p:nvPr/>
          </p:nvSpPr>
          <p:spPr>
            <a:xfrm>
              <a:off x="6469488" y="4603616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5" name="pt1315"/>
            <p:cNvSpPr/>
            <p:nvPr/>
          </p:nvSpPr>
          <p:spPr>
            <a:xfrm>
              <a:off x="6280706" y="4582380"/>
              <a:ext cx="57384" cy="573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6" name="pt1316"/>
            <p:cNvSpPr/>
            <p:nvPr/>
          </p:nvSpPr>
          <p:spPr>
            <a:xfrm>
              <a:off x="6222360" y="2475749"/>
              <a:ext cx="58431" cy="584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7" name="pt1317"/>
            <p:cNvSpPr/>
            <p:nvPr/>
          </p:nvSpPr>
          <p:spPr>
            <a:xfrm>
              <a:off x="6031387" y="4688256"/>
              <a:ext cx="58419" cy="584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8" name="pt1318"/>
            <p:cNvSpPr/>
            <p:nvPr/>
          </p:nvSpPr>
          <p:spPr>
            <a:xfrm>
              <a:off x="6173678" y="4163539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9" name="pt1319"/>
            <p:cNvSpPr/>
            <p:nvPr/>
          </p:nvSpPr>
          <p:spPr>
            <a:xfrm>
              <a:off x="6334452" y="2778006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0" name="pt1320"/>
            <p:cNvSpPr/>
            <p:nvPr/>
          </p:nvSpPr>
          <p:spPr>
            <a:xfrm>
              <a:off x="6483773" y="2570054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1" name="pt1321"/>
            <p:cNvSpPr/>
            <p:nvPr/>
          </p:nvSpPr>
          <p:spPr>
            <a:xfrm>
              <a:off x="6130454" y="4777722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2" name="pt1322"/>
            <p:cNvSpPr/>
            <p:nvPr/>
          </p:nvSpPr>
          <p:spPr>
            <a:xfrm>
              <a:off x="6416463" y="2468497"/>
              <a:ext cx="58426" cy="584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3" name="pt1323"/>
            <p:cNvSpPr/>
            <p:nvPr/>
          </p:nvSpPr>
          <p:spPr>
            <a:xfrm>
              <a:off x="6189754" y="2838455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4" name="pt1324"/>
            <p:cNvSpPr/>
            <p:nvPr/>
          </p:nvSpPr>
          <p:spPr>
            <a:xfrm>
              <a:off x="6358857" y="2623244"/>
              <a:ext cx="58441" cy="584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5" name="pt1325"/>
            <p:cNvSpPr/>
            <p:nvPr/>
          </p:nvSpPr>
          <p:spPr>
            <a:xfrm>
              <a:off x="6462120" y="4697927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6" name="pt1326"/>
            <p:cNvSpPr/>
            <p:nvPr/>
          </p:nvSpPr>
          <p:spPr>
            <a:xfrm>
              <a:off x="6083729" y="4830919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7" name="pt1327"/>
            <p:cNvSpPr/>
            <p:nvPr/>
          </p:nvSpPr>
          <p:spPr>
            <a:xfrm>
              <a:off x="6409658" y="4872024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8" name="pt1328"/>
            <p:cNvSpPr/>
            <p:nvPr/>
          </p:nvSpPr>
          <p:spPr>
            <a:xfrm>
              <a:off x="6434629" y="4843006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9" name="pt1329"/>
            <p:cNvSpPr/>
            <p:nvPr/>
          </p:nvSpPr>
          <p:spPr>
            <a:xfrm>
              <a:off x="6494569" y="3080260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0" name="pt1330"/>
            <p:cNvSpPr/>
            <p:nvPr/>
          </p:nvSpPr>
          <p:spPr>
            <a:xfrm>
              <a:off x="6245923" y="3595300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1" name="pt1331"/>
            <p:cNvSpPr/>
            <p:nvPr/>
          </p:nvSpPr>
          <p:spPr>
            <a:xfrm>
              <a:off x="6483754" y="4531081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2" name="pt1332"/>
            <p:cNvSpPr/>
            <p:nvPr/>
          </p:nvSpPr>
          <p:spPr>
            <a:xfrm>
              <a:off x="6016471" y="3210834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3" name="pt1333"/>
            <p:cNvSpPr/>
            <p:nvPr/>
          </p:nvSpPr>
          <p:spPr>
            <a:xfrm>
              <a:off x="6063766" y="4453703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4" name="pt1334"/>
            <p:cNvSpPr/>
            <p:nvPr/>
          </p:nvSpPr>
          <p:spPr>
            <a:xfrm>
              <a:off x="6442338" y="2584559"/>
              <a:ext cx="58433" cy="584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5" name="pt1335"/>
            <p:cNvSpPr/>
            <p:nvPr/>
          </p:nvSpPr>
          <p:spPr>
            <a:xfrm>
              <a:off x="6505475" y="3696860"/>
              <a:ext cx="58424" cy="584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6" name="pt1336"/>
            <p:cNvSpPr/>
            <p:nvPr/>
          </p:nvSpPr>
          <p:spPr>
            <a:xfrm>
              <a:off x="6398621" y="4518989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7" name="pt1337"/>
            <p:cNvSpPr/>
            <p:nvPr/>
          </p:nvSpPr>
          <p:spPr>
            <a:xfrm>
              <a:off x="6296708" y="2475738"/>
              <a:ext cx="58453" cy="584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8" name="pt1338"/>
            <p:cNvSpPr/>
            <p:nvPr/>
          </p:nvSpPr>
          <p:spPr>
            <a:xfrm>
              <a:off x="6450137" y="2698212"/>
              <a:ext cx="58424" cy="584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9" name="pt1339"/>
            <p:cNvSpPr/>
            <p:nvPr/>
          </p:nvSpPr>
          <p:spPr>
            <a:xfrm>
              <a:off x="6357547" y="4584277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0" name="pt1340"/>
            <p:cNvSpPr/>
            <p:nvPr/>
          </p:nvSpPr>
          <p:spPr>
            <a:xfrm>
              <a:off x="6176811" y="3849193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1" name="pt1341"/>
            <p:cNvSpPr/>
            <p:nvPr/>
          </p:nvSpPr>
          <p:spPr>
            <a:xfrm>
              <a:off x="6021850" y="2736897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2" name="pt1342"/>
            <p:cNvSpPr/>
            <p:nvPr/>
          </p:nvSpPr>
          <p:spPr>
            <a:xfrm>
              <a:off x="6430685" y="2891652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3" name="pt1343"/>
            <p:cNvSpPr/>
            <p:nvPr/>
          </p:nvSpPr>
          <p:spPr>
            <a:xfrm>
              <a:off x="6413803" y="2461238"/>
              <a:ext cx="58436" cy="584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4" name="pt1344"/>
            <p:cNvSpPr/>
            <p:nvPr/>
          </p:nvSpPr>
          <p:spPr>
            <a:xfrm>
              <a:off x="6383459" y="4052311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5" name="pt1345"/>
            <p:cNvSpPr/>
            <p:nvPr/>
          </p:nvSpPr>
          <p:spPr>
            <a:xfrm>
              <a:off x="6273457" y="4052309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6" name="pt1346"/>
            <p:cNvSpPr/>
            <p:nvPr/>
          </p:nvSpPr>
          <p:spPr>
            <a:xfrm>
              <a:off x="6468877" y="2657095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7" name="pt1347"/>
            <p:cNvSpPr/>
            <p:nvPr/>
          </p:nvSpPr>
          <p:spPr>
            <a:xfrm>
              <a:off x="5006579" y="4848000"/>
              <a:ext cx="96799" cy="967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8" name="pt1348"/>
            <p:cNvSpPr/>
            <p:nvPr/>
          </p:nvSpPr>
          <p:spPr>
            <a:xfrm>
              <a:off x="6007561" y="4852785"/>
              <a:ext cx="58214" cy="582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9" name="pt1349"/>
            <p:cNvSpPr/>
            <p:nvPr/>
          </p:nvSpPr>
          <p:spPr>
            <a:xfrm>
              <a:off x="6129220" y="4852676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0" name="pt1350"/>
            <p:cNvSpPr/>
            <p:nvPr/>
          </p:nvSpPr>
          <p:spPr>
            <a:xfrm>
              <a:off x="6064140" y="4134525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1" name="pt1351"/>
            <p:cNvSpPr/>
            <p:nvPr/>
          </p:nvSpPr>
          <p:spPr>
            <a:xfrm>
              <a:off x="6346756" y="2461245"/>
              <a:ext cx="58424" cy="584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2" name="pt1352"/>
            <p:cNvSpPr/>
            <p:nvPr/>
          </p:nvSpPr>
          <p:spPr>
            <a:xfrm>
              <a:off x="6490247" y="4613295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3" name="pt1353"/>
            <p:cNvSpPr/>
            <p:nvPr/>
          </p:nvSpPr>
          <p:spPr>
            <a:xfrm>
              <a:off x="6436866" y="2896489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4" name="pt1354"/>
            <p:cNvSpPr/>
            <p:nvPr/>
          </p:nvSpPr>
          <p:spPr>
            <a:xfrm>
              <a:off x="6258187" y="4008787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5" name="pt1355"/>
            <p:cNvSpPr/>
            <p:nvPr/>
          </p:nvSpPr>
          <p:spPr>
            <a:xfrm>
              <a:off x="6141318" y="4872023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6" name="pt1356"/>
            <p:cNvSpPr/>
            <p:nvPr/>
          </p:nvSpPr>
          <p:spPr>
            <a:xfrm>
              <a:off x="6134495" y="2512022"/>
              <a:ext cx="58426" cy="584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7" name="pt1357"/>
            <p:cNvSpPr/>
            <p:nvPr/>
          </p:nvSpPr>
          <p:spPr>
            <a:xfrm>
              <a:off x="6148875" y="3242269"/>
              <a:ext cx="58424" cy="584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8" name="pt1358"/>
            <p:cNvSpPr/>
            <p:nvPr/>
          </p:nvSpPr>
          <p:spPr>
            <a:xfrm>
              <a:off x="6093809" y="4383581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9" name="pt1359"/>
            <p:cNvSpPr/>
            <p:nvPr/>
          </p:nvSpPr>
          <p:spPr>
            <a:xfrm>
              <a:off x="6355745" y="3776656"/>
              <a:ext cx="58421" cy="584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0" name="pt1360"/>
            <p:cNvSpPr/>
            <p:nvPr/>
          </p:nvSpPr>
          <p:spPr>
            <a:xfrm>
              <a:off x="6088633" y="4219150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1" name="pt1361"/>
            <p:cNvSpPr/>
            <p:nvPr/>
          </p:nvSpPr>
          <p:spPr>
            <a:xfrm>
              <a:off x="6099350" y="4066819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2" name="pt1362"/>
            <p:cNvSpPr/>
            <p:nvPr/>
          </p:nvSpPr>
          <p:spPr>
            <a:xfrm>
              <a:off x="6122622" y="4755958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3" name="pt1363"/>
            <p:cNvSpPr/>
            <p:nvPr/>
          </p:nvSpPr>
          <p:spPr>
            <a:xfrm>
              <a:off x="6127175" y="2475754"/>
              <a:ext cx="58421" cy="5842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4" name="pt1364"/>
            <p:cNvSpPr/>
            <p:nvPr/>
          </p:nvSpPr>
          <p:spPr>
            <a:xfrm>
              <a:off x="6489193" y="3788743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5" name="pt1365"/>
            <p:cNvSpPr/>
            <p:nvPr/>
          </p:nvSpPr>
          <p:spPr>
            <a:xfrm>
              <a:off x="6247587" y="4705164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6" name="pt1366"/>
            <p:cNvSpPr/>
            <p:nvPr/>
          </p:nvSpPr>
          <p:spPr>
            <a:xfrm>
              <a:off x="6093401" y="4838169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7" name="pt1367"/>
            <p:cNvSpPr/>
            <p:nvPr/>
          </p:nvSpPr>
          <p:spPr>
            <a:xfrm>
              <a:off x="6164886" y="4671315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8" name="pt1368"/>
            <p:cNvSpPr/>
            <p:nvPr/>
          </p:nvSpPr>
          <p:spPr>
            <a:xfrm>
              <a:off x="6435992" y="4567408"/>
              <a:ext cx="58312" cy="583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9" name="pt1369"/>
            <p:cNvSpPr/>
            <p:nvPr/>
          </p:nvSpPr>
          <p:spPr>
            <a:xfrm>
              <a:off x="6269747" y="2473349"/>
              <a:ext cx="58396" cy="5839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0" name="pt1370"/>
            <p:cNvSpPr/>
            <p:nvPr/>
          </p:nvSpPr>
          <p:spPr>
            <a:xfrm>
              <a:off x="6116310" y="2478172"/>
              <a:ext cx="58421" cy="5842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1" name="pt1371"/>
            <p:cNvSpPr/>
            <p:nvPr/>
          </p:nvSpPr>
          <p:spPr>
            <a:xfrm>
              <a:off x="6244388" y="4867188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2" name="pt1372"/>
            <p:cNvSpPr/>
            <p:nvPr/>
          </p:nvSpPr>
          <p:spPr>
            <a:xfrm>
              <a:off x="6058889" y="3036791"/>
              <a:ext cx="58315" cy="583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3" name="pt1373"/>
            <p:cNvSpPr/>
            <p:nvPr/>
          </p:nvSpPr>
          <p:spPr>
            <a:xfrm>
              <a:off x="6001024" y="3718622"/>
              <a:ext cx="58424" cy="584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4" name="pt1374"/>
            <p:cNvSpPr/>
            <p:nvPr/>
          </p:nvSpPr>
          <p:spPr>
            <a:xfrm>
              <a:off x="6000869" y="3953212"/>
              <a:ext cx="58342" cy="583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5" name="pt1375"/>
            <p:cNvSpPr/>
            <p:nvPr/>
          </p:nvSpPr>
          <p:spPr>
            <a:xfrm>
              <a:off x="6317797" y="4615713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6" name="pt1376"/>
            <p:cNvSpPr/>
            <p:nvPr/>
          </p:nvSpPr>
          <p:spPr>
            <a:xfrm>
              <a:off x="6459072" y="4838224"/>
              <a:ext cx="58319" cy="58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7" name="pt1377"/>
            <p:cNvSpPr/>
            <p:nvPr/>
          </p:nvSpPr>
          <p:spPr>
            <a:xfrm>
              <a:off x="6083178" y="2531422"/>
              <a:ext cx="58316" cy="5831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8" name="pt1378"/>
            <p:cNvSpPr/>
            <p:nvPr/>
          </p:nvSpPr>
          <p:spPr>
            <a:xfrm>
              <a:off x="3726661" y="2623516"/>
              <a:ext cx="154618" cy="1546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9" name="pt1379"/>
            <p:cNvSpPr/>
            <p:nvPr/>
          </p:nvSpPr>
          <p:spPr>
            <a:xfrm>
              <a:off x="6426386" y="2519325"/>
              <a:ext cx="58329" cy="5832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0" name="pt1380"/>
            <p:cNvSpPr/>
            <p:nvPr/>
          </p:nvSpPr>
          <p:spPr>
            <a:xfrm>
              <a:off x="6195101" y="4274860"/>
              <a:ext cx="58243" cy="582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1" name="pt1381"/>
            <p:cNvSpPr/>
            <p:nvPr/>
          </p:nvSpPr>
          <p:spPr>
            <a:xfrm>
              <a:off x="6275843" y="4799481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2" name="pt1382"/>
            <p:cNvSpPr/>
            <p:nvPr/>
          </p:nvSpPr>
          <p:spPr>
            <a:xfrm>
              <a:off x="6155780" y="3218080"/>
              <a:ext cx="58441" cy="584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3" name="pt1383"/>
            <p:cNvSpPr/>
            <p:nvPr/>
          </p:nvSpPr>
          <p:spPr>
            <a:xfrm>
              <a:off x="6103505" y="3658118"/>
              <a:ext cx="58530" cy="585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4" name="pt1384"/>
            <p:cNvSpPr/>
            <p:nvPr/>
          </p:nvSpPr>
          <p:spPr>
            <a:xfrm>
              <a:off x="6291768" y="4787356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5" name="pt1385"/>
            <p:cNvSpPr/>
            <p:nvPr/>
          </p:nvSpPr>
          <p:spPr>
            <a:xfrm>
              <a:off x="6067780" y="4867137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6" name="pt1386"/>
            <p:cNvSpPr/>
            <p:nvPr/>
          </p:nvSpPr>
          <p:spPr>
            <a:xfrm>
              <a:off x="6135847" y="4840540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7" name="pt1387"/>
            <p:cNvSpPr/>
            <p:nvPr/>
          </p:nvSpPr>
          <p:spPr>
            <a:xfrm>
              <a:off x="6068743" y="3324414"/>
              <a:ext cx="58562" cy="585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8" name="pt1388"/>
            <p:cNvSpPr/>
            <p:nvPr/>
          </p:nvSpPr>
          <p:spPr>
            <a:xfrm>
              <a:off x="6405099" y="4475417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9" name="pt1389"/>
            <p:cNvSpPr/>
            <p:nvPr/>
          </p:nvSpPr>
          <p:spPr>
            <a:xfrm>
              <a:off x="6007886" y="3996659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0" name="pt1390"/>
            <p:cNvSpPr/>
            <p:nvPr/>
          </p:nvSpPr>
          <p:spPr>
            <a:xfrm>
              <a:off x="6237308" y="2920619"/>
              <a:ext cx="58527" cy="585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1" name="pt1391"/>
            <p:cNvSpPr/>
            <p:nvPr/>
          </p:nvSpPr>
          <p:spPr>
            <a:xfrm>
              <a:off x="6495577" y="4601153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2" name="pt1392"/>
            <p:cNvSpPr/>
            <p:nvPr/>
          </p:nvSpPr>
          <p:spPr>
            <a:xfrm>
              <a:off x="6244556" y="2910970"/>
              <a:ext cx="58480" cy="58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3" name="pt1393"/>
            <p:cNvSpPr/>
            <p:nvPr/>
          </p:nvSpPr>
          <p:spPr>
            <a:xfrm>
              <a:off x="6107360" y="3670191"/>
              <a:ext cx="58564" cy="585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4" name="pt1394"/>
            <p:cNvSpPr/>
            <p:nvPr/>
          </p:nvSpPr>
          <p:spPr>
            <a:xfrm>
              <a:off x="6080896" y="4395621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5" name="pt1395"/>
            <p:cNvSpPr/>
            <p:nvPr/>
          </p:nvSpPr>
          <p:spPr>
            <a:xfrm>
              <a:off x="6413946" y="4867107"/>
              <a:ext cx="58586" cy="585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6" name="pt1396"/>
            <p:cNvSpPr/>
            <p:nvPr/>
          </p:nvSpPr>
          <p:spPr>
            <a:xfrm>
              <a:off x="6301823" y="4596286"/>
              <a:ext cx="58589" cy="585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7" name="pt1397"/>
            <p:cNvSpPr/>
            <p:nvPr/>
          </p:nvSpPr>
          <p:spPr>
            <a:xfrm>
              <a:off x="6109398" y="4226372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8" name="pt1398"/>
            <p:cNvSpPr/>
            <p:nvPr/>
          </p:nvSpPr>
          <p:spPr>
            <a:xfrm>
              <a:off x="6018236" y="2770736"/>
              <a:ext cx="58458" cy="5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9" name="pt1399"/>
            <p:cNvSpPr/>
            <p:nvPr/>
          </p:nvSpPr>
          <p:spPr>
            <a:xfrm>
              <a:off x="6383297" y="2594207"/>
              <a:ext cx="58483" cy="584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0" name="pt1400"/>
            <p:cNvSpPr/>
            <p:nvPr/>
          </p:nvSpPr>
          <p:spPr>
            <a:xfrm>
              <a:off x="6279867" y="2458787"/>
              <a:ext cx="58502" cy="585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1" name="pt1401"/>
            <p:cNvSpPr/>
            <p:nvPr/>
          </p:nvSpPr>
          <p:spPr>
            <a:xfrm>
              <a:off x="6329401" y="4705132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2" name="pt1402"/>
            <p:cNvSpPr/>
            <p:nvPr/>
          </p:nvSpPr>
          <p:spPr>
            <a:xfrm>
              <a:off x="6186827" y="2458775"/>
              <a:ext cx="58527" cy="585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3" name="pt1403"/>
            <p:cNvSpPr/>
            <p:nvPr/>
          </p:nvSpPr>
          <p:spPr>
            <a:xfrm>
              <a:off x="6384021" y="4709970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4" name="pt1404"/>
            <p:cNvSpPr/>
            <p:nvPr/>
          </p:nvSpPr>
          <p:spPr>
            <a:xfrm>
              <a:off x="6356792" y="4840542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5" name="pt1405"/>
            <p:cNvSpPr/>
            <p:nvPr/>
          </p:nvSpPr>
          <p:spPr>
            <a:xfrm>
              <a:off x="6470194" y="4768001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6" name="pt1406"/>
            <p:cNvSpPr/>
            <p:nvPr/>
          </p:nvSpPr>
          <p:spPr>
            <a:xfrm>
              <a:off x="6482614" y="2577274"/>
              <a:ext cx="58495" cy="5849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7" name="pt1407"/>
            <p:cNvSpPr/>
            <p:nvPr/>
          </p:nvSpPr>
          <p:spPr>
            <a:xfrm>
              <a:off x="3827402" y="2638183"/>
              <a:ext cx="139792" cy="1397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8" name="pt1408"/>
            <p:cNvSpPr/>
            <p:nvPr/>
          </p:nvSpPr>
          <p:spPr>
            <a:xfrm>
              <a:off x="6165420" y="4751079"/>
              <a:ext cx="58510" cy="585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9" name="pt1409"/>
            <p:cNvSpPr/>
            <p:nvPr/>
          </p:nvSpPr>
          <p:spPr>
            <a:xfrm>
              <a:off x="6349813" y="4059504"/>
              <a:ext cx="58544" cy="585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0" name="pt1410"/>
            <p:cNvSpPr/>
            <p:nvPr/>
          </p:nvSpPr>
          <p:spPr>
            <a:xfrm>
              <a:off x="5036492" y="4822193"/>
              <a:ext cx="119397" cy="1193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1" name="pt1411"/>
            <p:cNvSpPr/>
            <p:nvPr/>
          </p:nvSpPr>
          <p:spPr>
            <a:xfrm>
              <a:off x="6331976" y="4862311"/>
              <a:ext cx="58505" cy="58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2" name="pt1412"/>
            <p:cNvSpPr/>
            <p:nvPr/>
          </p:nvSpPr>
          <p:spPr>
            <a:xfrm>
              <a:off x="5987427" y="4753491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3" name="pt1413"/>
            <p:cNvSpPr/>
            <p:nvPr/>
          </p:nvSpPr>
          <p:spPr>
            <a:xfrm>
              <a:off x="6031142" y="4859892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4" name="pt1414"/>
            <p:cNvSpPr/>
            <p:nvPr/>
          </p:nvSpPr>
          <p:spPr>
            <a:xfrm>
              <a:off x="6383274" y="4826022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5" name="pt1415"/>
            <p:cNvSpPr/>
            <p:nvPr/>
          </p:nvSpPr>
          <p:spPr>
            <a:xfrm>
              <a:off x="6069096" y="2681238"/>
              <a:ext cx="58520" cy="585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6" name="pt1416"/>
            <p:cNvSpPr/>
            <p:nvPr/>
          </p:nvSpPr>
          <p:spPr>
            <a:xfrm>
              <a:off x="6430462" y="2466037"/>
              <a:ext cx="58510" cy="5851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7" name="pt1417"/>
            <p:cNvSpPr/>
            <p:nvPr/>
          </p:nvSpPr>
          <p:spPr>
            <a:xfrm>
              <a:off x="6116874" y="4857480"/>
              <a:ext cx="58495" cy="58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8" name="pt1418"/>
            <p:cNvSpPr/>
            <p:nvPr/>
          </p:nvSpPr>
          <p:spPr>
            <a:xfrm>
              <a:off x="6431317" y="4303745"/>
              <a:ext cx="58505" cy="58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9" name="pt1419"/>
            <p:cNvSpPr/>
            <p:nvPr/>
          </p:nvSpPr>
          <p:spPr>
            <a:xfrm>
              <a:off x="6043417" y="4818757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0" name="pt1420"/>
            <p:cNvSpPr/>
            <p:nvPr/>
          </p:nvSpPr>
          <p:spPr>
            <a:xfrm>
              <a:off x="6499279" y="4811534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1" name="pt1421"/>
            <p:cNvSpPr/>
            <p:nvPr/>
          </p:nvSpPr>
          <p:spPr>
            <a:xfrm>
              <a:off x="5995659" y="4748646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2" name="pt1422"/>
            <p:cNvSpPr/>
            <p:nvPr/>
          </p:nvSpPr>
          <p:spPr>
            <a:xfrm>
              <a:off x="6011713" y="4262625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3" name="pt1423"/>
            <p:cNvSpPr/>
            <p:nvPr/>
          </p:nvSpPr>
          <p:spPr>
            <a:xfrm>
              <a:off x="6471054" y="2845669"/>
              <a:ext cx="58510" cy="585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4" name="pt1424"/>
            <p:cNvSpPr/>
            <p:nvPr/>
          </p:nvSpPr>
          <p:spPr>
            <a:xfrm>
              <a:off x="6129190" y="4627777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5" name="pt1425"/>
            <p:cNvSpPr/>
            <p:nvPr/>
          </p:nvSpPr>
          <p:spPr>
            <a:xfrm>
              <a:off x="6420000" y="2473289"/>
              <a:ext cx="58515" cy="585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6" name="pt1426"/>
            <p:cNvSpPr/>
            <p:nvPr/>
          </p:nvSpPr>
          <p:spPr>
            <a:xfrm>
              <a:off x="6385917" y="2482951"/>
              <a:ext cx="58535" cy="585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7" name="pt1427"/>
            <p:cNvSpPr/>
            <p:nvPr/>
          </p:nvSpPr>
          <p:spPr>
            <a:xfrm>
              <a:off x="6116047" y="4859894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8" name="pt1428"/>
            <p:cNvSpPr/>
            <p:nvPr/>
          </p:nvSpPr>
          <p:spPr>
            <a:xfrm>
              <a:off x="6367821" y="4830858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9" name="pt1429"/>
            <p:cNvSpPr/>
            <p:nvPr/>
          </p:nvSpPr>
          <p:spPr>
            <a:xfrm>
              <a:off x="6455473" y="2773114"/>
              <a:ext cx="58537" cy="585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0" name="pt1430"/>
            <p:cNvSpPr/>
            <p:nvPr/>
          </p:nvSpPr>
          <p:spPr>
            <a:xfrm>
              <a:off x="6278495" y="4867149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1" name="pt1431"/>
            <p:cNvSpPr/>
            <p:nvPr/>
          </p:nvSpPr>
          <p:spPr>
            <a:xfrm>
              <a:off x="6045360" y="4867146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2" name="pt1432"/>
            <p:cNvSpPr/>
            <p:nvPr/>
          </p:nvSpPr>
          <p:spPr>
            <a:xfrm>
              <a:off x="6148473" y="3861221"/>
              <a:ext cx="58554" cy="58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3" name="pt1433"/>
            <p:cNvSpPr/>
            <p:nvPr/>
          </p:nvSpPr>
          <p:spPr>
            <a:xfrm>
              <a:off x="6100536" y="4789765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4" name="pt1434"/>
            <p:cNvSpPr/>
            <p:nvPr/>
          </p:nvSpPr>
          <p:spPr>
            <a:xfrm>
              <a:off x="6462811" y="4850224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5" name="pt1435"/>
            <p:cNvSpPr/>
            <p:nvPr/>
          </p:nvSpPr>
          <p:spPr>
            <a:xfrm>
              <a:off x="6083259" y="2959295"/>
              <a:ext cx="58552" cy="585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6" name="pt1436"/>
            <p:cNvSpPr/>
            <p:nvPr/>
          </p:nvSpPr>
          <p:spPr>
            <a:xfrm>
              <a:off x="4904679" y="4652059"/>
              <a:ext cx="82453" cy="82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7" name="pt1437"/>
            <p:cNvSpPr/>
            <p:nvPr/>
          </p:nvSpPr>
          <p:spPr>
            <a:xfrm>
              <a:off x="6263811" y="4799414"/>
              <a:ext cx="58562" cy="585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8" name="pt1438"/>
            <p:cNvSpPr/>
            <p:nvPr/>
          </p:nvSpPr>
          <p:spPr>
            <a:xfrm>
              <a:off x="6349337" y="4859867"/>
              <a:ext cx="58557" cy="585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9" name="pt1439"/>
            <p:cNvSpPr/>
            <p:nvPr/>
          </p:nvSpPr>
          <p:spPr>
            <a:xfrm>
              <a:off x="6273594" y="4847797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0" name="pt1440"/>
            <p:cNvSpPr/>
            <p:nvPr/>
          </p:nvSpPr>
          <p:spPr>
            <a:xfrm>
              <a:off x="6488114" y="4460862"/>
              <a:ext cx="58616" cy="586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1" name="pt1441"/>
            <p:cNvSpPr/>
            <p:nvPr/>
          </p:nvSpPr>
          <p:spPr>
            <a:xfrm>
              <a:off x="6265051" y="4833299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2" name="pt1442"/>
            <p:cNvSpPr/>
            <p:nvPr/>
          </p:nvSpPr>
          <p:spPr>
            <a:xfrm>
              <a:off x="6362281" y="4427054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3" name="pt1443"/>
            <p:cNvSpPr/>
            <p:nvPr/>
          </p:nvSpPr>
          <p:spPr>
            <a:xfrm>
              <a:off x="6393706" y="4427064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4" name="pt1444"/>
            <p:cNvSpPr/>
            <p:nvPr/>
          </p:nvSpPr>
          <p:spPr>
            <a:xfrm>
              <a:off x="6057331" y="4729298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5" name="pt1445"/>
            <p:cNvSpPr/>
            <p:nvPr/>
          </p:nvSpPr>
          <p:spPr>
            <a:xfrm>
              <a:off x="6472040" y="4842958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6" name="pt1446"/>
            <p:cNvSpPr/>
            <p:nvPr/>
          </p:nvSpPr>
          <p:spPr>
            <a:xfrm>
              <a:off x="4766004" y="4832525"/>
              <a:ext cx="108405" cy="1084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7" name="pt1447"/>
            <p:cNvSpPr/>
            <p:nvPr/>
          </p:nvSpPr>
          <p:spPr>
            <a:xfrm>
              <a:off x="6202651" y="4867134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8" name="pt1448"/>
            <p:cNvSpPr/>
            <p:nvPr/>
          </p:nvSpPr>
          <p:spPr>
            <a:xfrm>
              <a:off x="6256654" y="3459852"/>
              <a:ext cx="58505" cy="585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9" name="pt1449"/>
            <p:cNvSpPr/>
            <p:nvPr/>
          </p:nvSpPr>
          <p:spPr>
            <a:xfrm>
              <a:off x="6264266" y="4862341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0" name="pt1450"/>
            <p:cNvSpPr/>
            <p:nvPr/>
          </p:nvSpPr>
          <p:spPr>
            <a:xfrm>
              <a:off x="6033320" y="3224369"/>
              <a:ext cx="99059" cy="990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1" name="pt1451"/>
            <p:cNvSpPr/>
            <p:nvPr/>
          </p:nvSpPr>
          <p:spPr>
            <a:xfrm>
              <a:off x="6422153" y="4576978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2" name="pt1452"/>
            <p:cNvSpPr/>
            <p:nvPr/>
          </p:nvSpPr>
          <p:spPr>
            <a:xfrm>
              <a:off x="5989390" y="4219101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3" name="pt1453"/>
            <p:cNvSpPr/>
            <p:nvPr/>
          </p:nvSpPr>
          <p:spPr>
            <a:xfrm>
              <a:off x="6469109" y="3213201"/>
              <a:ext cx="58527" cy="585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4" name="pt1454"/>
            <p:cNvSpPr/>
            <p:nvPr/>
          </p:nvSpPr>
          <p:spPr>
            <a:xfrm>
              <a:off x="6331885" y="3822556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5" name="pt1455"/>
            <p:cNvSpPr/>
            <p:nvPr/>
          </p:nvSpPr>
          <p:spPr>
            <a:xfrm>
              <a:off x="6258581" y="3189034"/>
              <a:ext cx="58500" cy="585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6" name="pt1456"/>
            <p:cNvSpPr/>
            <p:nvPr/>
          </p:nvSpPr>
          <p:spPr>
            <a:xfrm>
              <a:off x="6198810" y="4216689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7" name="pt1457"/>
            <p:cNvSpPr/>
            <p:nvPr/>
          </p:nvSpPr>
          <p:spPr>
            <a:xfrm>
              <a:off x="6268596" y="3740335"/>
              <a:ext cx="58522" cy="585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8" name="pt1458"/>
            <p:cNvSpPr/>
            <p:nvPr/>
          </p:nvSpPr>
          <p:spPr>
            <a:xfrm>
              <a:off x="6421690" y="4748667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9" name="pt1459"/>
            <p:cNvSpPr/>
            <p:nvPr/>
          </p:nvSpPr>
          <p:spPr>
            <a:xfrm>
              <a:off x="6245039" y="4867123"/>
              <a:ext cx="58554" cy="58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0" name="pt1460"/>
            <p:cNvSpPr/>
            <p:nvPr/>
          </p:nvSpPr>
          <p:spPr>
            <a:xfrm>
              <a:off x="6485444" y="4801854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1" name="pt1461"/>
            <p:cNvSpPr/>
            <p:nvPr/>
          </p:nvSpPr>
          <p:spPr>
            <a:xfrm>
              <a:off x="6156977" y="4857467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2" name="pt1462"/>
            <p:cNvSpPr/>
            <p:nvPr/>
          </p:nvSpPr>
          <p:spPr>
            <a:xfrm>
              <a:off x="4941934" y="3741471"/>
              <a:ext cx="128792" cy="1287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3" name="pt1463"/>
            <p:cNvSpPr/>
            <p:nvPr/>
          </p:nvSpPr>
          <p:spPr>
            <a:xfrm>
              <a:off x="6147678" y="4622909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4" name="pt1464"/>
            <p:cNvSpPr/>
            <p:nvPr/>
          </p:nvSpPr>
          <p:spPr>
            <a:xfrm>
              <a:off x="6364129" y="2490208"/>
              <a:ext cx="58530" cy="585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5" name="pt1465"/>
            <p:cNvSpPr/>
            <p:nvPr/>
          </p:nvSpPr>
          <p:spPr>
            <a:xfrm>
              <a:off x="6153293" y="2744110"/>
              <a:ext cx="58512" cy="585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6" name="pt1466"/>
            <p:cNvSpPr/>
            <p:nvPr/>
          </p:nvSpPr>
          <p:spPr>
            <a:xfrm>
              <a:off x="6482797" y="2879520"/>
              <a:ext cx="58512" cy="585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7" name="pt1467"/>
            <p:cNvSpPr/>
            <p:nvPr/>
          </p:nvSpPr>
          <p:spPr>
            <a:xfrm>
              <a:off x="6345989" y="2529643"/>
              <a:ext cx="57037" cy="570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8" name="pt1468"/>
            <p:cNvSpPr/>
            <p:nvPr/>
          </p:nvSpPr>
          <p:spPr>
            <a:xfrm>
              <a:off x="6289274" y="4603573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9" name="pt1469"/>
            <p:cNvSpPr/>
            <p:nvPr/>
          </p:nvSpPr>
          <p:spPr>
            <a:xfrm>
              <a:off x="5999465" y="4582584"/>
              <a:ext cx="56975" cy="569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0" name="pt1470"/>
            <p:cNvSpPr/>
            <p:nvPr/>
          </p:nvSpPr>
          <p:spPr>
            <a:xfrm>
              <a:off x="6400564" y="2472009"/>
              <a:ext cx="65912" cy="659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1" name="pt1471"/>
            <p:cNvSpPr/>
            <p:nvPr/>
          </p:nvSpPr>
          <p:spPr>
            <a:xfrm>
              <a:off x="6384332" y="4688217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2" name="pt1472"/>
            <p:cNvSpPr/>
            <p:nvPr/>
          </p:nvSpPr>
          <p:spPr>
            <a:xfrm>
              <a:off x="6379027" y="4163495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3" name="pt1473"/>
            <p:cNvSpPr/>
            <p:nvPr/>
          </p:nvSpPr>
          <p:spPr>
            <a:xfrm>
              <a:off x="6362868" y="2777954"/>
              <a:ext cx="58530" cy="585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4" name="pt1474"/>
            <p:cNvSpPr/>
            <p:nvPr/>
          </p:nvSpPr>
          <p:spPr>
            <a:xfrm>
              <a:off x="6495433" y="2569994"/>
              <a:ext cx="58547" cy="585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5" name="pt1475"/>
            <p:cNvSpPr/>
            <p:nvPr/>
          </p:nvSpPr>
          <p:spPr>
            <a:xfrm>
              <a:off x="6162947" y="4777675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6" name="pt1476"/>
            <p:cNvSpPr/>
            <p:nvPr/>
          </p:nvSpPr>
          <p:spPr>
            <a:xfrm>
              <a:off x="6477409" y="2468457"/>
              <a:ext cx="58507" cy="585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7" name="pt1477"/>
            <p:cNvSpPr/>
            <p:nvPr/>
          </p:nvSpPr>
          <p:spPr>
            <a:xfrm>
              <a:off x="6094210" y="2838410"/>
              <a:ext cx="58520" cy="585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8" name="pt1478"/>
            <p:cNvSpPr/>
            <p:nvPr/>
          </p:nvSpPr>
          <p:spPr>
            <a:xfrm>
              <a:off x="6089382" y="2620287"/>
              <a:ext cx="64355" cy="643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9" name="pt1479"/>
            <p:cNvSpPr/>
            <p:nvPr/>
          </p:nvSpPr>
          <p:spPr>
            <a:xfrm>
              <a:off x="6111136" y="4697892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0" name="pt1480"/>
            <p:cNvSpPr/>
            <p:nvPr/>
          </p:nvSpPr>
          <p:spPr>
            <a:xfrm>
              <a:off x="6036725" y="4830871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1" name="pt1481"/>
            <p:cNvSpPr/>
            <p:nvPr/>
          </p:nvSpPr>
          <p:spPr>
            <a:xfrm>
              <a:off x="6425383" y="4871991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2" name="pt1482"/>
            <p:cNvSpPr/>
            <p:nvPr/>
          </p:nvSpPr>
          <p:spPr>
            <a:xfrm>
              <a:off x="6412401" y="4842966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3" name="pt1483"/>
            <p:cNvSpPr/>
            <p:nvPr/>
          </p:nvSpPr>
          <p:spPr>
            <a:xfrm>
              <a:off x="6463022" y="3080212"/>
              <a:ext cx="58522" cy="585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4" name="pt1484"/>
            <p:cNvSpPr/>
            <p:nvPr/>
          </p:nvSpPr>
          <p:spPr>
            <a:xfrm>
              <a:off x="6336095" y="3595254"/>
              <a:ext cx="58520" cy="585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5" name="pt1485"/>
            <p:cNvSpPr/>
            <p:nvPr/>
          </p:nvSpPr>
          <p:spPr>
            <a:xfrm>
              <a:off x="6076741" y="4531028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6" name="pt1486"/>
            <p:cNvSpPr/>
            <p:nvPr/>
          </p:nvSpPr>
          <p:spPr>
            <a:xfrm>
              <a:off x="6064958" y="3210789"/>
              <a:ext cx="58515" cy="585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7" name="pt1487"/>
            <p:cNvSpPr/>
            <p:nvPr/>
          </p:nvSpPr>
          <p:spPr>
            <a:xfrm>
              <a:off x="6322078" y="4453639"/>
              <a:ext cx="58554" cy="58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8" name="pt1488"/>
            <p:cNvSpPr/>
            <p:nvPr/>
          </p:nvSpPr>
          <p:spPr>
            <a:xfrm>
              <a:off x="6072821" y="2584515"/>
              <a:ext cx="58522" cy="5852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9" name="pt1489"/>
            <p:cNvSpPr/>
            <p:nvPr/>
          </p:nvSpPr>
          <p:spPr>
            <a:xfrm>
              <a:off x="6177172" y="3696820"/>
              <a:ext cx="58502" cy="585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0" name="pt1490"/>
            <p:cNvSpPr/>
            <p:nvPr/>
          </p:nvSpPr>
          <p:spPr>
            <a:xfrm>
              <a:off x="4747495" y="4495416"/>
              <a:ext cx="105574" cy="1055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1" name="pt1491"/>
            <p:cNvSpPr/>
            <p:nvPr/>
          </p:nvSpPr>
          <p:spPr>
            <a:xfrm>
              <a:off x="6151407" y="2471564"/>
              <a:ext cx="66801" cy="6680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2" name="pt1492"/>
            <p:cNvSpPr/>
            <p:nvPr/>
          </p:nvSpPr>
          <p:spPr>
            <a:xfrm>
              <a:off x="6482925" y="2698169"/>
              <a:ext cx="58510" cy="585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3" name="pt1493"/>
            <p:cNvSpPr/>
            <p:nvPr/>
          </p:nvSpPr>
          <p:spPr>
            <a:xfrm>
              <a:off x="6126576" y="4584224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4" name="pt1494"/>
            <p:cNvSpPr/>
            <p:nvPr/>
          </p:nvSpPr>
          <p:spPr>
            <a:xfrm>
              <a:off x="6061604" y="3849147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5" name="pt1495"/>
            <p:cNvSpPr/>
            <p:nvPr/>
          </p:nvSpPr>
          <p:spPr>
            <a:xfrm>
              <a:off x="6215139" y="2734203"/>
              <a:ext cx="63819" cy="6381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6" name="pt1496"/>
            <p:cNvSpPr/>
            <p:nvPr/>
          </p:nvSpPr>
          <p:spPr>
            <a:xfrm>
              <a:off x="6245358" y="2891613"/>
              <a:ext cx="58507" cy="585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7" name="pt1497"/>
            <p:cNvSpPr/>
            <p:nvPr/>
          </p:nvSpPr>
          <p:spPr>
            <a:xfrm>
              <a:off x="6505615" y="2461188"/>
              <a:ext cx="58537" cy="585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8" name="pt1498"/>
            <p:cNvSpPr/>
            <p:nvPr/>
          </p:nvSpPr>
          <p:spPr>
            <a:xfrm>
              <a:off x="6278406" y="4052275"/>
              <a:ext cx="58495" cy="58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9" name="pt1499"/>
            <p:cNvSpPr/>
            <p:nvPr/>
          </p:nvSpPr>
          <p:spPr>
            <a:xfrm>
              <a:off x="6140764" y="4052272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0" name="pt1500"/>
            <p:cNvSpPr/>
            <p:nvPr/>
          </p:nvSpPr>
          <p:spPr>
            <a:xfrm>
              <a:off x="6187824" y="2657055"/>
              <a:ext cx="58525" cy="585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1" name="pt1501"/>
            <p:cNvSpPr/>
            <p:nvPr/>
          </p:nvSpPr>
          <p:spPr>
            <a:xfrm>
              <a:off x="6071577" y="4870024"/>
              <a:ext cx="52752" cy="527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2" name="pt1502"/>
            <p:cNvSpPr/>
            <p:nvPr/>
          </p:nvSpPr>
          <p:spPr>
            <a:xfrm>
              <a:off x="5004439" y="4841676"/>
              <a:ext cx="80431" cy="80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3" name="pt1503"/>
            <p:cNvSpPr/>
            <p:nvPr/>
          </p:nvSpPr>
          <p:spPr>
            <a:xfrm>
              <a:off x="6009126" y="4850244"/>
              <a:ext cx="63295" cy="632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4" name="pt1504"/>
            <p:cNvSpPr/>
            <p:nvPr/>
          </p:nvSpPr>
          <p:spPr>
            <a:xfrm>
              <a:off x="6294551" y="4134488"/>
              <a:ext cx="58495" cy="58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5" name="pt1505"/>
            <p:cNvSpPr/>
            <p:nvPr/>
          </p:nvSpPr>
          <p:spPr>
            <a:xfrm>
              <a:off x="6054003" y="2461193"/>
              <a:ext cx="58527" cy="585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6" name="pt1506"/>
            <p:cNvSpPr/>
            <p:nvPr/>
          </p:nvSpPr>
          <p:spPr>
            <a:xfrm>
              <a:off x="6438864" y="4613248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7" name="pt1507"/>
            <p:cNvSpPr/>
            <p:nvPr/>
          </p:nvSpPr>
          <p:spPr>
            <a:xfrm>
              <a:off x="6435776" y="2896454"/>
              <a:ext cx="58498" cy="584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8" name="pt1508"/>
            <p:cNvSpPr/>
            <p:nvPr/>
          </p:nvSpPr>
          <p:spPr>
            <a:xfrm>
              <a:off x="6194444" y="4008753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9" name="pt1509"/>
            <p:cNvSpPr/>
            <p:nvPr/>
          </p:nvSpPr>
          <p:spPr>
            <a:xfrm>
              <a:off x="6448377" y="4871988"/>
              <a:ext cx="58495" cy="58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0" name="pt1510"/>
            <p:cNvSpPr/>
            <p:nvPr/>
          </p:nvSpPr>
          <p:spPr>
            <a:xfrm>
              <a:off x="6424104" y="2511981"/>
              <a:ext cx="58507" cy="585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1" name="pt1511"/>
            <p:cNvSpPr/>
            <p:nvPr/>
          </p:nvSpPr>
          <p:spPr>
            <a:xfrm>
              <a:off x="6410312" y="3242226"/>
              <a:ext cx="58510" cy="585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2" name="pt1512"/>
            <p:cNvSpPr/>
            <p:nvPr/>
          </p:nvSpPr>
          <p:spPr>
            <a:xfrm>
              <a:off x="6226171" y="4383557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3" name="pt1513"/>
            <p:cNvSpPr/>
            <p:nvPr/>
          </p:nvSpPr>
          <p:spPr>
            <a:xfrm>
              <a:off x="6321194" y="3776603"/>
              <a:ext cx="58527" cy="585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4" name="pt1514"/>
            <p:cNvSpPr/>
            <p:nvPr/>
          </p:nvSpPr>
          <p:spPr>
            <a:xfrm>
              <a:off x="6270556" y="4219103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5" name="pt1515"/>
            <p:cNvSpPr/>
            <p:nvPr/>
          </p:nvSpPr>
          <p:spPr>
            <a:xfrm>
              <a:off x="6416629" y="4066773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6" name="pt1516"/>
            <p:cNvSpPr/>
            <p:nvPr/>
          </p:nvSpPr>
          <p:spPr>
            <a:xfrm>
              <a:off x="6345249" y="4755928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7" name="pt1517"/>
            <p:cNvSpPr/>
            <p:nvPr/>
          </p:nvSpPr>
          <p:spPr>
            <a:xfrm>
              <a:off x="6220358" y="2475698"/>
              <a:ext cx="58532" cy="5853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8" name="pt1518"/>
            <p:cNvSpPr/>
            <p:nvPr/>
          </p:nvSpPr>
          <p:spPr>
            <a:xfrm>
              <a:off x="6448973" y="3788699"/>
              <a:ext cx="58515" cy="585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9" name="pt1519"/>
            <p:cNvSpPr/>
            <p:nvPr/>
          </p:nvSpPr>
          <p:spPr>
            <a:xfrm>
              <a:off x="6167684" y="4705103"/>
              <a:ext cx="58576" cy="585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0" name="pt1520"/>
            <p:cNvSpPr/>
            <p:nvPr/>
          </p:nvSpPr>
          <p:spPr>
            <a:xfrm>
              <a:off x="6067380" y="4838122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1" name="pt1521"/>
            <p:cNvSpPr/>
            <p:nvPr/>
          </p:nvSpPr>
          <p:spPr>
            <a:xfrm>
              <a:off x="6285916" y="4671266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2" name="pt1522"/>
            <p:cNvSpPr/>
            <p:nvPr/>
          </p:nvSpPr>
          <p:spPr>
            <a:xfrm>
              <a:off x="6193194" y="4567307"/>
              <a:ext cx="58512" cy="58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3" name="pt1523"/>
            <p:cNvSpPr/>
            <p:nvPr/>
          </p:nvSpPr>
          <p:spPr>
            <a:xfrm>
              <a:off x="6054957" y="2470238"/>
              <a:ext cx="64617" cy="6461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4" name="pt1524"/>
            <p:cNvSpPr/>
            <p:nvPr/>
          </p:nvSpPr>
          <p:spPr>
            <a:xfrm>
              <a:off x="6234081" y="2478124"/>
              <a:ext cx="58517" cy="5851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5" name="pt1525"/>
            <p:cNvSpPr/>
            <p:nvPr/>
          </p:nvSpPr>
          <p:spPr>
            <a:xfrm>
              <a:off x="6221871" y="4867137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6" name="pt1526"/>
            <p:cNvSpPr/>
            <p:nvPr/>
          </p:nvSpPr>
          <p:spPr>
            <a:xfrm>
              <a:off x="6082787" y="3036706"/>
              <a:ext cx="58485" cy="584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7" name="pt1527"/>
            <p:cNvSpPr/>
            <p:nvPr/>
          </p:nvSpPr>
          <p:spPr>
            <a:xfrm>
              <a:off x="6198065" y="3718586"/>
              <a:ext cx="58495" cy="584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8" name="pt1528"/>
            <p:cNvSpPr/>
            <p:nvPr/>
          </p:nvSpPr>
          <p:spPr>
            <a:xfrm>
              <a:off x="6379546" y="3953126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9" name="pt1529"/>
            <p:cNvSpPr/>
            <p:nvPr/>
          </p:nvSpPr>
          <p:spPr>
            <a:xfrm>
              <a:off x="6042017" y="4615641"/>
              <a:ext cx="58567" cy="585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0" name="pt1530"/>
            <p:cNvSpPr/>
            <p:nvPr/>
          </p:nvSpPr>
          <p:spPr>
            <a:xfrm>
              <a:off x="4815807" y="4813637"/>
              <a:ext cx="107494" cy="1074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1" name="pt1531"/>
            <p:cNvSpPr/>
            <p:nvPr/>
          </p:nvSpPr>
          <p:spPr>
            <a:xfrm>
              <a:off x="6381201" y="2531311"/>
              <a:ext cx="58537" cy="585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2" name="pt1532"/>
            <p:cNvSpPr/>
            <p:nvPr/>
          </p:nvSpPr>
          <p:spPr>
            <a:xfrm>
              <a:off x="6104169" y="2671551"/>
              <a:ext cx="58549" cy="585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3" name="pt1533"/>
            <p:cNvSpPr/>
            <p:nvPr/>
          </p:nvSpPr>
          <p:spPr>
            <a:xfrm>
              <a:off x="6256792" y="2527080"/>
              <a:ext cx="42819" cy="4281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4" name="pt1534"/>
            <p:cNvSpPr/>
            <p:nvPr/>
          </p:nvSpPr>
          <p:spPr>
            <a:xfrm>
              <a:off x="6485676" y="4274795"/>
              <a:ext cx="58373" cy="583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5" name="pt1535"/>
            <p:cNvSpPr/>
            <p:nvPr/>
          </p:nvSpPr>
          <p:spPr>
            <a:xfrm>
              <a:off x="6109018" y="4799435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6" name="pt1536"/>
            <p:cNvSpPr/>
            <p:nvPr/>
          </p:nvSpPr>
          <p:spPr>
            <a:xfrm>
              <a:off x="5133829" y="3185433"/>
              <a:ext cx="123736" cy="1237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7" name="pt1537"/>
            <p:cNvSpPr/>
            <p:nvPr/>
          </p:nvSpPr>
          <p:spPr>
            <a:xfrm>
              <a:off x="6232333" y="3658110"/>
              <a:ext cx="58547" cy="585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8" name="pt1538"/>
            <p:cNvSpPr/>
            <p:nvPr/>
          </p:nvSpPr>
          <p:spPr>
            <a:xfrm>
              <a:off x="6268093" y="4787382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9" name="pt1539"/>
            <p:cNvSpPr/>
            <p:nvPr/>
          </p:nvSpPr>
          <p:spPr>
            <a:xfrm>
              <a:off x="6222711" y="4867139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0" name="pt1540"/>
            <p:cNvSpPr/>
            <p:nvPr/>
          </p:nvSpPr>
          <p:spPr>
            <a:xfrm>
              <a:off x="6360545" y="4840527"/>
              <a:ext cx="58549" cy="585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1" name="pt1541"/>
            <p:cNvSpPr/>
            <p:nvPr/>
          </p:nvSpPr>
          <p:spPr>
            <a:xfrm>
              <a:off x="6029115" y="3324475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2" name="pt1542"/>
            <p:cNvSpPr/>
            <p:nvPr/>
          </p:nvSpPr>
          <p:spPr>
            <a:xfrm>
              <a:off x="6263145" y="4475455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3" name="pt1543"/>
            <p:cNvSpPr/>
            <p:nvPr/>
          </p:nvSpPr>
          <p:spPr>
            <a:xfrm>
              <a:off x="6384785" y="3996682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4" name="pt1544"/>
            <p:cNvSpPr/>
            <p:nvPr/>
          </p:nvSpPr>
          <p:spPr>
            <a:xfrm>
              <a:off x="5991839" y="2920661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5" name="pt1545"/>
            <p:cNvSpPr/>
            <p:nvPr/>
          </p:nvSpPr>
          <p:spPr>
            <a:xfrm>
              <a:off x="6287752" y="4601151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6" name="pt1546"/>
            <p:cNvSpPr/>
            <p:nvPr/>
          </p:nvSpPr>
          <p:spPr>
            <a:xfrm>
              <a:off x="6334471" y="2910989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7" name="pt1547"/>
            <p:cNvSpPr/>
            <p:nvPr/>
          </p:nvSpPr>
          <p:spPr>
            <a:xfrm>
              <a:off x="6467296" y="3670205"/>
              <a:ext cx="58537" cy="585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8" name="pt1548"/>
            <p:cNvSpPr/>
            <p:nvPr/>
          </p:nvSpPr>
          <p:spPr>
            <a:xfrm>
              <a:off x="6343462" y="4395662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9" name="pt1549"/>
            <p:cNvSpPr/>
            <p:nvPr/>
          </p:nvSpPr>
          <p:spPr>
            <a:xfrm>
              <a:off x="6281372" y="4867151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0" name="pt1550"/>
            <p:cNvSpPr/>
            <p:nvPr/>
          </p:nvSpPr>
          <p:spPr>
            <a:xfrm>
              <a:off x="6148274" y="4596271"/>
              <a:ext cx="58618" cy="58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1" name="pt1551"/>
            <p:cNvSpPr/>
            <p:nvPr/>
          </p:nvSpPr>
          <p:spPr>
            <a:xfrm>
              <a:off x="6231441" y="4226356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2" name="pt1552"/>
            <p:cNvSpPr/>
            <p:nvPr/>
          </p:nvSpPr>
          <p:spPr>
            <a:xfrm>
              <a:off x="6065193" y="2770718"/>
              <a:ext cx="58493" cy="584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3" name="pt1553"/>
            <p:cNvSpPr/>
            <p:nvPr/>
          </p:nvSpPr>
          <p:spPr>
            <a:xfrm>
              <a:off x="6012939" y="2594209"/>
              <a:ext cx="58478" cy="584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4" name="pt1554"/>
            <p:cNvSpPr/>
            <p:nvPr/>
          </p:nvSpPr>
          <p:spPr>
            <a:xfrm>
              <a:off x="6161737" y="2458812"/>
              <a:ext cx="58453" cy="584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5" name="pt1555"/>
            <p:cNvSpPr/>
            <p:nvPr/>
          </p:nvSpPr>
          <p:spPr>
            <a:xfrm>
              <a:off x="6394074" y="4705170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6" name="pt1556"/>
            <p:cNvSpPr/>
            <p:nvPr/>
          </p:nvSpPr>
          <p:spPr>
            <a:xfrm>
              <a:off x="6291773" y="2458771"/>
              <a:ext cx="58535" cy="585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7" name="pt1557"/>
            <p:cNvSpPr/>
            <p:nvPr/>
          </p:nvSpPr>
          <p:spPr>
            <a:xfrm>
              <a:off x="6369612" y="4709960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8" name="pt1558"/>
            <p:cNvSpPr/>
            <p:nvPr/>
          </p:nvSpPr>
          <p:spPr>
            <a:xfrm>
              <a:off x="6447908" y="4840538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9" name="pt1559"/>
            <p:cNvSpPr/>
            <p:nvPr/>
          </p:nvSpPr>
          <p:spPr>
            <a:xfrm>
              <a:off x="6226319" y="4768042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0" name="pt1560"/>
            <p:cNvSpPr/>
            <p:nvPr/>
          </p:nvSpPr>
          <p:spPr>
            <a:xfrm>
              <a:off x="6420654" y="2577262"/>
              <a:ext cx="58520" cy="585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1" name="pt1561"/>
            <p:cNvSpPr/>
            <p:nvPr/>
          </p:nvSpPr>
          <p:spPr>
            <a:xfrm>
              <a:off x="6330968" y="2678863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2" name="pt1562"/>
            <p:cNvSpPr/>
            <p:nvPr/>
          </p:nvSpPr>
          <p:spPr>
            <a:xfrm>
              <a:off x="6428546" y="4751063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3" name="pt1563"/>
            <p:cNvSpPr/>
            <p:nvPr/>
          </p:nvSpPr>
          <p:spPr>
            <a:xfrm>
              <a:off x="6492167" y="4059555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4" name="pt1564"/>
            <p:cNvSpPr/>
            <p:nvPr/>
          </p:nvSpPr>
          <p:spPr>
            <a:xfrm>
              <a:off x="6398266" y="4852627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5" name="pt1565"/>
            <p:cNvSpPr/>
            <p:nvPr/>
          </p:nvSpPr>
          <p:spPr>
            <a:xfrm>
              <a:off x="6483910" y="4862342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6" name="pt1566"/>
            <p:cNvSpPr/>
            <p:nvPr/>
          </p:nvSpPr>
          <p:spPr>
            <a:xfrm>
              <a:off x="6383659" y="4753481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7" name="pt1567"/>
            <p:cNvSpPr/>
            <p:nvPr/>
          </p:nvSpPr>
          <p:spPr>
            <a:xfrm>
              <a:off x="6390810" y="4859934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8" name="pt1568"/>
            <p:cNvSpPr/>
            <p:nvPr/>
          </p:nvSpPr>
          <p:spPr>
            <a:xfrm>
              <a:off x="6353706" y="4826030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9" name="pt1569"/>
            <p:cNvSpPr/>
            <p:nvPr/>
          </p:nvSpPr>
          <p:spPr>
            <a:xfrm>
              <a:off x="6168116" y="2681226"/>
              <a:ext cx="58542" cy="585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0" name="pt1570"/>
            <p:cNvSpPr/>
            <p:nvPr/>
          </p:nvSpPr>
          <p:spPr>
            <a:xfrm>
              <a:off x="6063161" y="2466073"/>
              <a:ext cx="58438" cy="584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1" name="pt1571"/>
            <p:cNvSpPr/>
            <p:nvPr/>
          </p:nvSpPr>
          <p:spPr>
            <a:xfrm>
              <a:off x="6182977" y="4857511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2" name="pt1572"/>
            <p:cNvSpPr/>
            <p:nvPr/>
          </p:nvSpPr>
          <p:spPr>
            <a:xfrm>
              <a:off x="6446855" y="4303776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3" name="pt1573"/>
            <p:cNvSpPr/>
            <p:nvPr/>
          </p:nvSpPr>
          <p:spPr>
            <a:xfrm>
              <a:off x="6332916" y="4818766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4" name="pt1574"/>
            <p:cNvSpPr/>
            <p:nvPr/>
          </p:nvSpPr>
          <p:spPr>
            <a:xfrm>
              <a:off x="6096860" y="4811567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5" name="pt1575"/>
            <p:cNvSpPr/>
            <p:nvPr/>
          </p:nvSpPr>
          <p:spPr>
            <a:xfrm>
              <a:off x="6489924" y="4748696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6" name="pt1576"/>
            <p:cNvSpPr/>
            <p:nvPr/>
          </p:nvSpPr>
          <p:spPr>
            <a:xfrm>
              <a:off x="6280106" y="4262628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7" name="pt1577"/>
            <p:cNvSpPr/>
            <p:nvPr/>
          </p:nvSpPr>
          <p:spPr>
            <a:xfrm>
              <a:off x="6184574" y="2845711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8" name="pt1578"/>
            <p:cNvSpPr/>
            <p:nvPr/>
          </p:nvSpPr>
          <p:spPr>
            <a:xfrm>
              <a:off x="6399847" y="4627801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9" name="pt1579"/>
            <p:cNvSpPr/>
            <p:nvPr/>
          </p:nvSpPr>
          <p:spPr>
            <a:xfrm>
              <a:off x="6119001" y="2473331"/>
              <a:ext cx="58431" cy="584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0" name="pt1580"/>
            <p:cNvSpPr/>
            <p:nvPr/>
          </p:nvSpPr>
          <p:spPr>
            <a:xfrm>
              <a:off x="6312172" y="2482993"/>
              <a:ext cx="58451" cy="584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1" name="pt1581"/>
            <p:cNvSpPr/>
            <p:nvPr/>
          </p:nvSpPr>
          <p:spPr>
            <a:xfrm>
              <a:off x="6017634" y="4859876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2" name="pt1582"/>
            <p:cNvSpPr/>
            <p:nvPr/>
          </p:nvSpPr>
          <p:spPr>
            <a:xfrm>
              <a:off x="6404462" y="4830858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3" name="pt1583"/>
            <p:cNvSpPr/>
            <p:nvPr/>
          </p:nvSpPr>
          <p:spPr>
            <a:xfrm>
              <a:off x="6097158" y="2773162"/>
              <a:ext cx="58441" cy="584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4" name="pt1584"/>
            <p:cNvSpPr/>
            <p:nvPr/>
          </p:nvSpPr>
          <p:spPr>
            <a:xfrm>
              <a:off x="6495687" y="4867168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5" name="pt1585"/>
            <p:cNvSpPr/>
            <p:nvPr/>
          </p:nvSpPr>
          <p:spPr>
            <a:xfrm>
              <a:off x="6450980" y="4867184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6" name="pt1586"/>
            <p:cNvSpPr/>
            <p:nvPr/>
          </p:nvSpPr>
          <p:spPr>
            <a:xfrm>
              <a:off x="6093958" y="3861277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7" name="pt1587"/>
            <p:cNvSpPr/>
            <p:nvPr/>
          </p:nvSpPr>
          <p:spPr>
            <a:xfrm>
              <a:off x="6291166" y="4789804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8" name="pt1588"/>
            <p:cNvSpPr/>
            <p:nvPr/>
          </p:nvSpPr>
          <p:spPr>
            <a:xfrm>
              <a:off x="6449945" y="4850209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9" name="pt1589"/>
            <p:cNvSpPr/>
            <p:nvPr/>
          </p:nvSpPr>
          <p:spPr>
            <a:xfrm>
              <a:off x="6327901" y="2959345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0" name="pt1590"/>
            <p:cNvSpPr/>
            <p:nvPr/>
          </p:nvSpPr>
          <p:spPr>
            <a:xfrm>
              <a:off x="6108149" y="4664008"/>
              <a:ext cx="58554" cy="58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1" name="pt1591"/>
            <p:cNvSpPr/>
            <p:nvPr/>
          </p:nvSpPr>
          <p:spPr>
            <a:xfrm>
              <a:off x="6095473" y="4799441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2" name="pt1592"/>
            <p:cNvSpPr/>
            <p:nvPr/>
          </p:nvSpPr>
          <p:spPr>
            <a:xfrm>
              <a:off x="4687948" y="4833649"/>
              <a:ext cx="110994" cy="1109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3" name="pt1593"/>
            <p:cNvSpPr/>
            <p:nvPr/>
          </p:nvSpPr>
          <p:spPr>
            <a:xfrm>
              <a:off x="6320732" y="4847792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4" name="pt1594"/>
            <p:cNvSpPr/>
            <p:nvPr/>
          </p:nvSpPr>
          <p:spPr>
            <a:xfrm>
              <a:off x="6106999" y="4460881"/>
              <a:ext cx="58579" cy="585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5" name="pt1595"/>
            <p:cNvSpPr/>
            <p:nvPr/>
          </p:nvSpPr>
          <p:spPr>
            <a:xfrm>
              <a:off x="6000251" y="4833332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6" name="pt1596"/>
            <p:cNvSpPr/>
            <p:nvPr/>
          </p:nvSpPr>
          <p:spPr>
            <a:xfrm>
              <a:off x="6136841" y="4427102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7" name="pt1597"/>
            <p:cNvSpPr/>
            <p:nvPr/>
          </p:nvSpPr>
          <p:spPr>
            <a:xfrm>
              <a:off x="6327977" y="4427099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8" name="pt1598"/>
            <p:cNvSpPr/>
            <p:nvPr/>
          </p:nvSpPr>
          <p:spPr>
            <a:xfrm>
              <a:off x="3554787" y="4672768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9" name="pt1599"/>
            <p:cNvSpPr/>
            <p:nvPr/>
          </p:nvSpPr>
          <p:spPr>
            <a:xfrm>
              <a:off x="6420878" y="4842957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0" name="pt1600"/>
            <p:cNvSpPr/>
            <p:nvPr/>
          </p:nvSpPr>
          <p:spPr>
            <a:xfrm>
              <a:off x="6327574" y="4857462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1" name="pt1601"/>
            <p:cNvSpPr/>
            <p:nvPr/>
          </p:nvSpPr>
          <p:spPr>
            <a:xfrm>
              <a:off x="6318980" y="4867131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2" name="pt1602"/>
            <p:cNvSpPr/>
            <p:nvPr/>
          </p:nvSpPr>
          <p:spPr>
            <a:xfrm>
              <a:off x="6280163" y="3459885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3" name="pt1603"/>
            <p:cNvSpPr/>
            <p:nvPr/>
          </p:nvSpPr>
          <p:spPr>
            <a:xfrm>
              <a:off x="6034722" y="4862351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4" name="pt1604"/>
            <p:cNvSpPr/>
            <p:nvPr/>
          </p:nvSpPr>
          <p:spPr>
            <a:xfrm>
              <a:off x="6470382" y="3244630"/>
              <a:ext cx="58539" cy="585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5" name="pt1605"/>
            <p:cNvSpPr/>
            <p:nvPr/>
          </p:nvSpPr>
          <p:spPr>
            <a:xfrm>
              <a:off x="6026929" y="4576976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6" name="pt1606"/>
            <p:cNvSpPr/>
            <p:nvPr/>
          </p:nvSpPr>
          <p:spPr>
            <a:xfrm>
              <a:off x="5082251" y="4188942"/>
              <a:ext cx="118850" cy="1188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7" name="pt1607"/>
            <p:cNvSpPr/>
            <p:nvPr/>
          </p:nvSpPr>
          <p:spPr>
            <a:xfrm>
              <a:off x="6397062" y="3213191"/>
              <a:ext cx="58547" cy="585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8" name="pt1608"/>
            <p:cNvSpPr/>
            <p:nvPr/>
          </p:nvSpPr>
          <p:spPr>
            <a:xfrm>
              <a:off x="6493673" y="3822538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9" name="pt1609"/>
            <p:cNvSpPr/>
            <p:nvPr/>
          </p:nvSpPr>
          <p:spPr>
            <a:xfrm>
              <a:off x="6158801" y="3189055"/>
              <a:ext cx="58458" cy="5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0" name="pt1610"/>
            <p:cNvSpPr/>
            <p:nvPr/>
          </p:nvSpPr>
          <p:spPr>
            <a:xfrm>
              <a:off x="6459298" y="4216683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1" name="pt1611"/>
            <p:cNvSpPr/>
            <p:nvPr/>
          </p:nvSpPr>
          <p:spPr>
            <a:xfrm>
              <a:off x="6108490" y="3740370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2" name="pt1612"/>
            <p:cNvSpPr/>
            <p:nvPr/>
          </p:nvSpPr>
          <p:spPr>
            <a:xfrm>
              <a:off x="6275861" y="4748703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3" name="pt1613"/>
            <p:cNvSpPr/>
            <p:nvPr/>
          </p:nvSpPr>
          <p:spPr>
            <a:xfrm>
              <a:off x="6267304" y="4867139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4" name="pt1614"/>
            <p:cNvSpPr/>
            <p:nvPr/>
          </p:nvSpPr>
          <p:spPr>
            <a:xfrm>
              <a:off x="6408971" y="4801844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5" name="pt1615"/>
            <p:cNvSpPr/>
            <p:nvPr/>
          </p:nvSpPr>
          <p:spPr>
            <a:xfrm>
              <a:off x="6483220" y="4857464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6" name="pt1616"/>
            <p:cNvSpPr/>
            <p:nvPr/>
          </p:nvSpPr>
          <p:spPr>
            <a:xfrm>
              <a:off x="6494625" y="3776607"/>
              <a:ext cx="58520" cy="585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7" name="pt1617"/>
            <p:cNvSpPr/>
            <p:nvPr/>
          </p:nvSpPr>
          <p:spPr>
            <a:xfrm>
              <a:off x="6116775" y="4622954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8" name="pt1618"/>
            <p:cNvSpPr/>
            <p:nvPr/>
          </p:nvSpPr>
          <p:spPr>
            <a:xfrm>
              <a:off x="5993399" y="2490204"/>
              <a:ext cx="58537" cy="585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9" name="pt1619"/>
            <p:cNvSpPr/>
            <p:nvPr/>
          </p:nvSpPr>
          <p:spPr>
            <a:xfrm>
              <a:off x="6145481" y="2744105"/>
              <a:ext cx="58522" cy="585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0" name="pt1620"/>
            <p:cNvSpPr/>
            <p:nvPr/>
          </p:nvSpPr>
          <p:spPr>
            <a:xfrm>
              <a:off x="6194169" y="2879510"/>
              <a:ext cx="58532" cy="585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1" name="pt1621"/>
            <p:cNvSpPr/>
            <p:nvPr/>
          </p:nvSpPr>
          <p:spPr>
            <a:xfrm>
              <a:off x="6003688" y="2528885"/>
              <a:ext cx="58552" cy="585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2" name="pt1622"/>
            <p:cNvSpPr/>
            <p:nvPr/>
          </p:nvSpPr>
          <p:spPr>
            <a:xfrm>
              <a:off x="6153896" y="4603572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3" name="pt1623"/>
            <p:cNvSpPr/>
            <p:nvPr/>
          </p:nvSpPr>
          <p:spPr>
            <a:xfrm>
              <a:off x="6464892" y="4582463"/>
              <a:ext cx="57217" cy="572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4" name="pt1624"/>
            <p:cNvSpPr/>
            <p:nvPr/>
          </p:nvSpPr>
          <p:spPr>
            <a:xfrm>
              <a:off x="6201158" y="2475697"/>
              <a:ext cx="58535" cy="585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5" name="pt1625"/>
            <p:cNvSpPr/>
            <p:nvPr/>
          </p:nvSpPr>
          <p:spPr>
            <a:xfrm>
              <a:off x="6501765" y="4688247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6" name="pt1626"/>
            <p:cNvSpPr/>
            <p:nvPr/>
          </p:nvSpPr>
          <p:spPr>
            <a:xfrm>
              <a:off x="6405183" y="4163491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7" name="pt1627"/>
            <p:cNvSpPr/>
            <p:nvPr/>
          </p:nvSpPr>
          <p:spPr>
            <a:xfrm>
              <a:off x="6032907" y="2778001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8" name="pt1628"/>
            <p:cNvSpPr/>
            <p:nvPr/>
          </p:nvSpPr>
          <p:spPr>
            <a:xfrm>
              <a:off x="6115700" y="2570050"/>
              <a:ext cx="58436" cy="584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9" name="pt1629"/>
            <p:cNvSpPr/>
            <p:nvPr/>
          </p:nvSpPr>
          <p:spPr>
            <a:xfrm>
              <a:off x="6237011" y="4777710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0" name="pt1630"/>
            <p:cNvSpPr/>
            <p:nvPr/>
          </p:nvSpPr>
          <p:spPr>
            <a:xfrm>
              <a:off x="6241259" y="2468492"/>
              <a:ext cx="58436" cy="584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1" name="pt1631"/>
            <p:cNvSpPr/>
            <p:nvPr/>
          </p:nvSpPr>
          <p:spPr>
            <a:xfrm>
              <a:off x="6173304" y="2838453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2" name="pt1632"/>
            <p:cNvSpPr/>
            <p:nvPr/>
          </p:nvSpPr>
          <p:spPr>
            <a:xfrm>
              <a:off x="6176560" y="2623191"/>
              <a:ext cx="58547" cy="585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3" name="pt1633"/>
            <p:cNvSpPr/>
            <p:nvPr/>
          </p:nvSpPr>
          <p:spPr>
            <a:xfrm>
              <a:off x="6144530" y="4697912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4" name="pt1634"/>
            <p:cNvSpPr/>
            <p:nvPr/>
          </p:nvSpPr>
          <p:spPr>
            <a:xfrm>
              <a:off x="6451152" y="4830911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5" name="pt1635"/>
            <p:cNvSpPr/>
            <p:nvPr/>
          </p:nvSpPr>
          <p:spPr>
            <a:xfrm>
              <a:off x="6177595" y="4871977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6" name="pt1636"/>
            <p:cNvSpPr/>
            <p:nvPr/>
          </p:nvSpPr>
          <p:spPr>
            <a:xfrm>
              <a:off x="6340230" y="4842999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7" name="pt1637"/>
            <p:cNvSpPr/>
            <p:nvPr/>
          </p:nvSpPr>
          <p:spPr>
            <a:xfrm>
              <a:off x="6293916" y="3080207"/>
              <a:ext cx="58532" cy="585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8" name="pt1638"/>
            <p:cNvSpPr/>
            <p:nvPr/>
          </p:nvSpPr>
          <p:spPr>
            <a:xfrm>
              <a:off x="6256829" y="3595241"/>
              <a:ext cx="58547" cy="585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9" name="pt1639"/>
            <p:cNvSpPr/>
            <p:nvPr/>
          </p:nvSpPr>
          <p:spPr>
            <a:xfrm>
              <a:off x="6274657" y="4531073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0" name="pt1640"/>
            <p:cNvSpPr/>
            <p:nvPr/>
          </p:nvSpPr>
          <p:spPr>
            <a:xfrm>
              <a:off x="6385003" y="3210784"/>
              <a:ext cx="58525" cy="585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1" name="pt1641"/>
            <p:cNvSpPr/>
            <p:nvPr/>
          </p:nvSpPr>
          <p:spPr>
            <a:xfrm>
              <a:off x="6229293" y="4453699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2" name="pt1642"/>
            <p:cNvSpPr/>
            <p:nvPr/>
          </p:nvSpPr>
          <p:spPr>
            <a:xfrm>
              <a:off x="6362554" y="2584553"/>
              <a:ext cx="58446" cy="584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3" name="pt1643"/>
            <p:cNvSpPr/>
            <p:nvPr/>
          </p:nvSpPr>
          <p:spPr>
            <a:xfrm>
              <a:off x="6108864" y="3696810"/>
              <a:ext cx="58522" cy="585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4" name="pt1644"/>
            <p:cNvSpPr/>
            <p:nvPr/>
          </p:nvSpPr>
          <p:spPr>
            <a:xfrm>
              <a:off x="6050981" y="4518936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5" name="pt1645"/>
            <p:cNvSpPr/>
            <p:nvPr/>
          </p:nvSpPr>
          <p:spPr>
            <a:xfrm>
              <a:off x="6405906" y="2475685"/>
              <a:ext cx="58559" cy="5855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6" name="pt1646"/>
            <p:cNvSpPr/>
            <p:nvPr/>
          </p:nvSpPr>
          <p:spPr>
            <a:xfrm>
              <a:off x="6273041" y="2698208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7" name="pt1647"/>
            <p:cNvSpPr/>
            <p:nvPr/>
          </p:nvSpPr>
          <p:spPr>
            <a:xfrm>
              <a:off x="6022603" y="4584272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8" name="pt1648"/>
            <p:cNvSpPr/>
            <p:nvPr/>
          </p:nvSpPr>
          <p:spPr>
            <a:xfrm>
              <a:off x="6054402" y="3849192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9" name="pt1649"/>
            <p:cNvSpPr/>
            <p:nvPr/>
          </p:nvSpPr>
          <p:spPr>
            <a:xfrm>
              <a:off x="6054030" y="2736847"/>
              <a:ext cx="58530" cy="585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0" name="pt1650"/>
            <p:cNvSpPr/>
            <p:nvPr/>
          </p:nvSpPr>
          <p:spPr>
            <a:xfrm>
              <a:off x="6245497" y="2891604"/>
              <a:ext cx="58525" cy="585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1" name="pt1651"/>
            <p:cNvSpPr/>
            <p:nvPr/>
          </p:nvSpPr>
          <p:spPr>
            <a:xfrm>
              <a:off x="6436384" y="2461180"/>
              <a:ext cx="58552" cy="585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2" name="pt1652"/>
            <p:cNvSpPr/>
            <p:nvPr/>
          </p:nvSpPr>
          <p:spPr>
            <a:xfrm>
              <a:off x="6427649" y="4052293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3" name="pt1653"/>
            <p:cNvSpPr/>
            <p:nvPr/>
          </p:nvSpPr>
          <p:spPr>
            <a:xfrm>
              <a:off x="6358893" y="4052302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4" name="pt1654"/>
            <p:cNvSpPr/>
            <p:nvPr/>
          </p:nvSpPr>
          <p:spPr>
            <a:xfrm>
              <a:off x="5992080" y="2657047"/>
              <a:ext cx="58539" cy="585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5" name="pt1655"/>
            <p:cNvSpPr/>
            <p:nvPr/>
          </p:nvSpPr>
          <p:spPr>
            <a:xfrm>
              <a:off x="6155042" y="4855699"/>
              <a:ext cx="81402" cy="814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6" name="pt1656"/>
            <p:cNvSpPr/>
            <p:nvPr/>
          </p:nvSpPr>
          <p:spPr>
            <a:xfrm>
              <a:off x="6105990" y="4852719"/>
              <a:ext cx="58344" cy="583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7" name="pt1657"/>
            <p:cNvSpPr/>
            <p:nvPr/>
          </p:nvSpPr>
          <p:spPr>
            <a:xfrm>
              <a:off x="6244390" y="4852626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8" name="pt1658"/>
            <p:cNvSpPr/>
            <p:nvPr/>
          </p:nvSpPr>
          <p:spPr>
            <a:xfrm>
              <a:off x="6150317" y="4134523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9" name="pt1659"/>
            <p:cNvSpPr/>
            <p:nvPr/>
          </p:nvSpPr>
          <p:spPr>
            <a:xfrm>
              <a:off x="6497428" y="2461241"/>
              <a:ext cx="58431" cy="584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0" name="pt1660"/>
            <p:cNvSpPr/>
            <p:nvPr/>
          </p:nvSpPr>
          <p:spPr>
            <a:xfrm>
              <a:off x="6180080" y="4613291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1" name="pt1661"/>
            <p:cNvSpPr/>
            <p:nvPr/>
          </p:nvSpPr>
          <p:spPr>
            <a:xfrm>
              <a:off x="6152018" y="2896483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2" name="pt1662"/>
            <p:cNvSpPr/>
            <p:nvPr/>
          </p:nvSpPr>
          <p:spPr>
            <a:xfrm>
              <a:off x="6351003" y="4008781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3" name="pt1663"/>
            <p:cNvSpPr/>
            <p:nvPr/>
          </p:nvSpPr>
          <p:spPr>
            <a:xfrm>
              <a:off x="6016604" y="4871974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4" name="pt1664"/>
            <p:cNvSpPr/>
            <p:nvPr/>
          </p:nvSpPr>
          <p:spPr>
            <a:xfrm>
              <a:off x="6158856" y="2512020"/>
              <a:ext cx="58431" cy="584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5" name="pt1665"/>
            <p:cNvSpPr/>
            <p:nvPr/>
          </p:nvSpPr>
          <p:spPr>
            <a:xfrm>
              <a:off x="6048546" y="3242262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6" name="pt1666"/>
            <p:cNvSpPr/>
            <p:nvPr/>
          </p:nvSpPr>
          <p:spPr>
            <a:xfrm>
              <a:off x="6236555" y="4383567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7" name="pt1667"/>
            <p:cNvSpPr/>
            <p:nvPr/>
          </p:nvSpPr>
          <p:spPr>
            <a:xfrm>
              <a:off x="6160532" y="3776647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8" name="pt1668"/>
            <p:cNvSpPr/>
            <p:nvPr/>
          </p:nvSpPr>
          <p:spPr>
            <a:xfrm>
              <a:off x="6049066" y="4219096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9" name="pt1669"/>
            <p:cNvSpPr/>
            <p:nvPr/>
          </p:nvSpPr>
          <p:spPr>
            <a:xfrm>
              <a:off x="6154273" y="4066811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0" name="pt1670"/>
            <p:cNvSpPr/>
            <p:nvPr/>
          </p:nvSpPr>
          <p:spPr>
            <a:xfrm>
              <a:off x="6129694" y="4755956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1" name="pt1671"/>
            <p:cNvSpPr/>
            <p:nvPr/>
          </p:nvSpPr>
          <p:spPr>
            <a:xfrm>
              <a:off x="6118639" y="2475748"/>
              <a:ext cx="58433" cy="584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2" name="pt1672"/>
            <p:cNvSpPr/>
            <p:nvPr/>
          </p:nvSpPr>
          <p:spPr>
            <a:xfrm>
              <a:off x="6391035" y="3788683"/>
              <a:ext cx="58547" cy="585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3" name="pt1673"/>
            <p:cNvSpPr/>
            <p:nvPr/>
          </p:nvSpPr>
          <p:spPr>
            <a:xfrm>
              <a:off x="6392834" y="4705119"/>
              <a:ext cx="58544" cy="585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4" name="pt1674"/>
            <p:cNvSpPr/>
            <p:nvPr/>
          </p:nvSpPr>
          <p:spPr>
            <a:xfrm>
              <a:off x="6163617" y="4838116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5" name="pt1675"/>
            <p:cNvSpPr/>
            <p:nvPr/>
          </p:nvSpPr>
          <p:spPr>
            <a:xfrm>
              <a:off x="6421425" y="4671267"/>
              <a:ext cx="58544" cy="585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6" name="pt1676"/>
            <p:cNvSpPr/>
            <p:nvPr/>
          </p:nvSpPr>
          <p:spPr>
            <a:xfrm>
              <a:off x="6504331" y="4567347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7" name="pt1677"/>
            <p:cNvSpPr/>
            <p:nvPr/>
          </p:nvSpPr>
          <p:spPr>
            <a:xfrm>
              <a:off x="6243122" y="2473289"/>
              <a:ext cx="58515" cy="585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8" name="pt1678"/>
            <p:cNvSpPr/>
            <p:nvPr/>
          </p:nvSpPr>
          <p:spPr>
            <a:xfrm>
              <a:off x="6401523" y="2478166"/>
              <a:ext cx="58433" cy="584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9" name="pt1679"/>
            <p:cNvSpPr/>
            <p:nvPr/>
          </p:nvSpPr>
          <p:spPr>
            <a:xfrm>
              <a:off x="6406334" y="4867183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0" name="pt1680"/>
            <p:cNvSpPr/>
            <p:nvPr/>
          </p:nvSpPr>
          <p:spPr>
            <a:xfrm>
              <a:off x="6374803" y="3036723"/>
              <a:ext cx="58451" cy="58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1" name="pt1681"/>
            <p:cNvSpPr/>
            <p:nvPr/>
          </p:nvSpPr>
          <p:spPr>
            <a:xfrm>
              <a:off x="6110849" y="3718621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2" name="pt1682"/>
            <p:cNvSpPr/>
            <p:nvPr/>
          </p:nvSpPr>
          <p:spPr>
            <a:xfrm>
              <a:off x="6212851" y="3953106"/>
              <a:ext cx="58554" cy="58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3" name="pt1683"/>
            <p:cNvSpPr/>
            <p:nvPr/>
          </p:nvSpPr>
          <p:spPr>
            <a:xfrm>
              <a:off x="6244089" y="4615692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4" name="pt1684"/>
            <p:cNvSpPr/>
            <p:nvPr/>
          </p:nvSpPr>
          <p:spPr>
            <a:xfrm>
              <a:off x="6333895" y="4838104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5" name="pt1685"/>
            <p:cNvSpPr/>
            <p:nvPr/>
          </p:nvSpPr>
          <p:spPr>
            <a:xfrm>
              <a:off x="6412154" y="2531305"/>
              <a:ext cx="58549" cy="585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6" name="pt1686"/>
            <p:cNvSpPr/>
            <p:nvPr/>
          </p:nvSpPr>
          <p:spPr>
            <a:xfrm>
              <a:off x="6271485" y="2671552"/>
              <a:ext cx="58547" cy="585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7" name="pt1687"/>
            <p:cNvSpPr/>
            <p:nvPr/>
          </p:nvSpPr>
          <p:spPr>
            <a:xfrm>
              <a:off x="6110737" y="2519261"/>
              <a:ext cx="58456" cy="5845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8" name="pt1688"/>
            <p:cNvSpPr/>
            <p:nvPr/>
          </p:nvSpPr>
          <p:spPr>
            <a:xfrm>
              <a:off x="6220867" y="4274849"/>
              <a:ext cx="58265" cy="582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9" name="pt1689"/>
            <p:cNvSpPr/>
            <p:nvPr/>
          </p:nvSpPr>
          <p:spPr>
            <a:xfrm>
              <a:off x="6447722" y="4799481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0" name="pt1690"/>
            <p:cNvSpPr/>
            <p:nvPr/>
          </p:nvSpPr>
          <p:spPr>
            <a:xfrm>
              <a:off x="6387701" y="3218027"/>
              <a:ext cx="58547" cy="585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1" name="pt1691"/>
            <p:cNvSpPr/>
            <p:nvPr/>
          </p:nvSpPr>
          <p:spPr>
            <a:xfrm>
              <a:off x="6203866" y="3658148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2" name="pt1692"/>
            <p:cNvSpPr/>
            <p:nvPr/>
          </p:nvSpPr>
          <p:spPr>
            <a:xfrm>
              <a:off x="6131120" y="4787377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3" name="pt1693"/>
            <p:cNvSpPr/>
            <p:nvPr/>
          </p:nvSpPr>
          <p:spPr>
            <a:xfrm>
              <a:off x="6166009" y="4867176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4" name="pt1694"/>
            <p:cNvSpPr/>
            <p:nvPr/>
          </p:nvSpPr>
          <p:spPr>
            <a:xfrm>
              <a:off x="6290985" y="4840563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5" name="pt1695"/>
            <p:cNvSpPr/>
            <p:nvPr/>
          </p:nvSpPr>
          <p:spPr>
            <a:xfrm>
              <a:off x="6242754" y="3324469"/>
              <a:ext cx="58451" cy="58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6" name="pt1696"/>
            <p:cNvSpPr/>
            <p:nvPr/>
          </p:nvSpPr>
          <p:spPr>
            <a:xfrm>
              <a:off x="6372793" y="4475448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7" name="pt1697"/>
            <p:cNvSpPr/>
            <p:nvPr/>
          </p:nvSpPr>
          <p:spPr>
            <a:xfrm>
              <a:off x="3826334" y="3952090"/>
              <a:ext cx="147636" cy="1476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8" name="pt1698"/>
            <p:cNvSpPr/>
            <p:nvPr/>
          </p:nvSpPr>
          <p:spPr>
            <a:xfrm>
              <a:off x="6430876" y="2920659"/>
              <a:ext cx="58448" cy="584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9" name="pt1699"/>
            <p:cNvSpPr/>
            <p:nvPr/>
          </p:nvSpPr>
          <p:spPr>
            <a:xfrm>
              <a:off x="6180731" y="4601187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0" name="pt1700"/>
            <p:cNvSpPr/>
            <p:nvPr/>
          </p:nvSpPr>
          <p:spPr>
            <a:xfrm>
              <a:off x="6196237" y="2910984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1" name="pt1701"/>
            <p:cNvSpPr/>
            <p:nvPr/>
          </p:nvSpPr>
          <p:spPr>
            <a:xfrm>
              <a:off x="5986690" y="3670243"/>
              <a:ext cx="58461" cy="584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2" name="pt1702"/>
            <p:cNvSpPr/>
            <p:nvPr/>
          </p:nvSpPr>
          <p:spPr>
            <a:xfrm>
              <a:off x="6504147" y="4395650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3" name="pt1703"/>
            <p:cNvSpPr/>
            <p:nvPr/>
          </p:nvSpPr>
          <p:spPr>
            <a:xfrm>
              <a:off x="6177381" y="4867194"/>
              <a:ext cx="58411" cy="584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4" name="pt1704"/>
            <p:cNvSpPr/>
            <p:nvPr/>
          </p:nvSpPr>
          <p:spPr>
            <a:xfrm>
              <a:off x="6391253" y="4596334"/>
              <a:ext cx="58493" cy="58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5" name="pt1705"/>
            <p:cNvSpPr/>
            <p:nvPr/>
          </p:nvSpPr>
          <p:spPr>
            <a:xfrm>
              <a:off x="6026833" y="4226414"/>
              <a:ext cx="58414" cy="584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6" name="pt1706"/>
            <p:cNvSpPr/>
            <p:nvPr/>
          </p:nvSpPr>
          <p:spPr>
            <a:xfrm>
              <a:off x="6016373" y="2770765"/>
              <a:ext cx="58399" cy="583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7" name="pt1707"/>
            <p:cNvSpPr/>
            <p:nvPr/>
          </p:nvSpPr>
          <p:spPr>
            <a:xfrm>
              <a:off x="6192649" y="2594263"/>
              <a:ext cx="58370" cy="583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8" name="pt1708"/>
            <p:cNvSpPr/>
            <p:nvPr/>
          </p:nvSpPr>
          <p:spPr>
            <a:xfrm>
              <a:off x="6210722" y="2458808"/>
              <a:ext cx="58461" cy="584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9" name="pt1709"/>
            <p:cNvSpPr/>
            <p:nvPr/>
          </p:nvSpPr>
          <p:spPr>
            <a:xfrm>
              <a:off x="6087245" y="4705165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0" name="pt1710"/>
            <p:cNvSpPr/>
            <p:nvPr/>
          </p:nvSpPr>
          <p:spPr>
            <a:xfrm>
              <a:off x="6308258" y="2458808"/>
              <a:ext cx="58461" cy="584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1" name="pt1711"/>
            <p:cNvSpPr/>
            <p:nvPr/>
          </p:nvSpPr>
          <p:spPr>
            <a:xfrm>
              <a:off x="6180129" y="4709996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2" name="pt1712"/>
            <p:cNvSpPr/>
            <p:nvPr/>
          </p:nvSpPr>
          <p:spPr>
            <a:xfrm>
              <a:off x="6247541" y="4840572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3" name="pt1713"/>
            <p:cNvSpPr/>
            <p:nvPr/>
          </p:nvSpPr>
          <p:spPr>
            <a:xfrm>
              <a:off x="6354137" y="4768038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4" name="pt1714"/>
            <p:cNvSpPr/>
            <p:nvPr/>
          </p:nvSpPr>
          <p:spPr>
            <a:xfrm>
              <a:off x="6007085" y="2577297"/>
              <a:ext cx="58451" cy="584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5" name="pt1715"/>
            <p:cNvSpPr/>
            <p:nvPr/>
          </p:nvSpPr>
          <p:spPr>
            <a:xfrm>
              <a:off x="6243596" y="2678847"/>
              <a:ext cx="58465" cy="584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6" name="pt1716"/>
            <p:cNvSpPr/>
            <p:nvPr/>
          </p:nvSpPr>
          <p:spPr>
            <a:xfrm>
              <a:off x="6000569" y="4751099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7" name="pt1717"/>
            <p:cNvSpPr/>
            <p:nvPr/>
          </p:nvSpPr>
          <p:spPr>
            <a:xfrm>
              <a:off x="6131491" y="4059548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8" name="pt1718"/>
            <p:cNvSpPr/>
            <p:nvPr/>
          </p:nvSpPr>
          <p:spPr>
            <a:xfrm>
              <a:off x="6009376" y="4852661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9" name="pt1719"/>
            <p:cNvSpPr/>
            <p:nvPr/>
          </p:nvSpPr>
          <p:spPr>
            <a:xfrm>
              <a:off x="6172297" y="4862326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0" name="pt1720"/>
            <p:cNvSpPr/>
            <p:nvPr/>
          </p:nvSpPr>
          <p:spPr>
            <a:xfrm>
              <a:off x="6053546" y="4753519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1" name="pt1721"/>
            <p:cNvSpPr/>
            <p:nvPr/>
          </p:nvSpPr>
          <p:spPr>
            <a:xfrm>
              <a:off x="6159081" y="4859924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2" name="pt1722"/>
            <p:cNvSpPr/>
            <p:nvPr/>
          </p:nvSpPr>
          <p:spPr>
            <a:xfrm>
              <a:off x="6028435" y="4826064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3" name="pt1723"/>
            <p:cNvSpPr/>
            <p:nvPr/>
          </p:nvSpPr>
          <p:spPr>
            <a:xfrm>
              <a:off x="6475343" y="2681261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4" name="pt1724"/>
            <p:cNvSpPr/>
            <p:nvPr/>
          </p:nvSpPr>
          <p:spPr>
            <a:xfrm>
              <a:off x="6482114" y="2466061"/>
              <a:ext cx="58463" cy="584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5" name="pt1725"/>
            <p:cNvSpPr/>
            <p:nvPr/>
          </p:nvSpPr>
          <p:spPr>
            <a:xfrm>
              <a:off x="5992001" y="4857507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6" name="pt1726"/>
            <p:cNvSpPr/>
            <p:nvPr/>
          </p:nvSpPr>
          <p:spPr>
            <a:xfrm>
              <a:off x="6490881" y="4303768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7" name="pt1727"/>
            <p:cNvSpPr/>
            <p:nvPr/>
          </p:nvSpPr>
          <p:spPr>
            <a:xfrm>
              <a:off x="6338482" y="4818878"/>
              <a:ext cx="58322" cy="58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8" name="pt1728"/>
            <p:cNvSpPr/>
            <p:nvPr/>
          </p:nvSpPr>
          <p:spPr>
            <a:xfrm>
              <a:off x="6412611" y="4811565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9" name="pt1729"/>
            <p:cNvSpPr/>
            <p:nvPr/>
          </p:nvSpPr>
          <p:spPr>
            <a:xfrm>
              <a:off x="6184605" y="4748685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0" name="pt1730"/>
            <p:cNvSpPr/>
            <p:nvPr/>
          </p:nvSpPr>
          <p:spPr>
            <a:xfrm>
              <a:off x="6428639" y="4262665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1" name="pt1731"/>
            <p:cNvSpPr/>
            <p:nvPr/>
          </p:nvSpPr>
          <p:spPr>
            <a:xfrm>
              <a:off x="6476710" y="2845701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2" name="pt1732"/>
            <p:cNvSpPr/>
            <p:nvPr/>
          </p:nvSpPr>
          <p:spPr>
            <a:xfrm>
              <a:off x="6127841" y="4627793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3" name="pt1733"/>
            <p:cNvSpPr/>
            <p:nvPr/>
          </p:nvSpPr>
          <p:spPr>
            <a:xfrm>
              <a:off x="6394726" y="2473316"/>
              <a:ext cx="58461" cy="584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4" name="pt1734"/>
            <p:cNvSpPr/>
            <p:nvPr/>
          </p:nvSpPr>
          <p:spPr>
            <a:xfrm>
              <a:off x="6321592" y="2482993"/>
              <a:ext cx="58451" cy="584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5" name="pt1735"/>
            <p:cNvSpPr/>
            <p:nvPr/>
          </p:nvSpPr>
          <p:spPr>
            <a:xfrm>
              <a:off x="6099986" y="4859918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6" name="pt1736"/>
            <p:cNvSpPr/>
            <p:nvPr/>
          </p:nvSpPr>
          <p:spPr>
            <a:xfrm>
              <a:off x="6173233" y="4830900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7" name="pt1737"/>
            <p:cNvSpPr/>
            <p:nvPr/>
          </p:nvSpPr>
          <p:spPr>
            <a:xfrm>
              <a:off x="6337744" y="2773152"/>
              <a:ext cx="58461" cy="584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8" name="pt1738"/>
            <p:cNvSpPr/>
            <p:nvPr/>
          </p:nvSpPr>
          <p:spPr>
            <a:xfrm>
              <a:off x="6316794" y="4867173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9" name="pt1739"/>
            <p:cNvSpPr/>
            <p:nvPr/>
          </p:nvSpPr>
          <p:spPr>
            <a:xfrm>
              <a:off x="6496052" y="4867173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0" name="pt1740"/>
            <p:cNvSpPr/>
            <p:nvPr/>
          </p:nvSpPr>
          <p:spPr>
            <a:xfrm>
              <a:off x="6180098" y="3861272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1" name="pt1741"/>
            <p:cNvSpPr/>
            <p:nvPr/>
          </p:nvSpPr>
          <p:spPr>
            <a:xfrm>
              <a:off x="6034387" y="4789796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2" name="pt1742"/>
            <p:cNvSpPr/>
            <p:nvPr/>
          </p:nvSpPr>
          <p:spPr>
            <a:xfrm>
              <a:off x="6423846" y="4850247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3" name="pt1743"/>
            <p:cNvSpPr/>
            <p:nvPr/>
          </p:nvSpPr>
          <p:spPr>
            <a:xfrm>
              <a:off x="6033409" y="2959339"/>
              <a:ext cx="58465" cy="584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4" name="pt1744"/>
            <p:cNvSpPr/>
            <p:nvPr/>
          </p:nvSpPr>
          <p:spPr>
            <a:xfrm>
              <a:off x="6036431" y="4664044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5" name="pt1745"/>
            <p:cNvSpPr/>
            <p:nvPr/>
          </p:nvSpPr>
          <p:spPr>
            <a:xfrm>
              <a:off x="6231064" y="4799439"/>
              <a:ext cx="58512" cy="58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6" name="pt1746"/>
            <p:cNvSpPr/>
            <p:nvPr/>
          </p:nvSpPr>
          <p:spPr>
            <a:xfrm>
              <a:off x="6501832" y="4859906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7" name="pt1747"/>
            <p:cNvSpPr/>
            <p:nvPr/>
          </p:nvSpPr>
          <p:spPr>
            <a:xfrm>
              <a:off x="6087441" y="4847824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8" name="pt1748"/>
            <p:cNvSpPr/>
            <p:nvPr/>
          </p:nvSpPr>
          <p:spPr>
            <a:xfrm>
              <a:off x="6102893" y="4460925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9" name="pt1749"/>
            <p:cNvSpPr/>
            <p:nvPr/>
          </p:nvSpPr>
          <p:spPr>
            <a:xfrm>
              <a:off x="6358105" y="4833321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0" name="pt1750"/>
            <p:cNvSpPr/>
            <p:nvPr/>
          </p:nvSpPr>
          <p:spPr>
            <a:xfrm>
              <a:off x="6382416" y="4427091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1" name="pt1751"/>
            <p:cNvSpPr/>
            <p:nvPr/>
          </p:nvSpPr>
          <p:spPr>
            <a:xfrm>
              <a:off x="6165294" y="4427096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2" name="pt1752"/>
            <p:cNvSpPr/>
            <p:nvPr/>
          </p:nvSpPr>
          <p:spPr>
            <a:xfrm>
              <a:off x="6313775" y="4729349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3" name="pt1753"/>
            <p:cNvSpPr/>
            <p:nvPr/>
          </p:nvSpPr>
          <p:spPr>
            <a:xfrm>
              <a:off x="6032876" y="4842994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4" name="pt1754"/>
            <p:cNvSpPr/>
            <p:nvPr/>
          </p:nvSpPr>
          <p:spPr>
            <a:xfrm>
              <a:off x="6132608" y="4857491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5" name="pt1755"/>
            <p:cNvSpPr/>
            <p:nvPr/>
          </p:nvSpPr>
          <p:spPr>
            <a:xfrm>
              <a:off x="6380110" y="4867168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6" name="pt1756"/>
            <p:cNvSpPr/>
            <p:nvPr/>
          </p:nvSpPr>
          <p:spPr>
            <a:xfrm>
              <a:off x="6448914" y="3459875"/>
              <a:ext cx="58458" cy="5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7" name="pt1757"/>
            <p:cNvSpPr/>
            <p:nvPr/>
          </p:nvSpPr>
          <p:spPr>
            <a:xfrm>
              <a:off x="5996931" y="4862345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8" name="pt1758"/>
            <p:cNvSpPr/>
            <p:nvPr/>
          </p:nvSpPr>
          <p:spPr>
            <a:xfrm>
              <a:off x="6493204" y="3244671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9" name="pt1759"/>
            <p:cNvSpPr/>
            <p:nvPr/>
          </p:nvSpPr>
          <p:spPr>
            <a:xfrm>
              <a:off x="6493985" y="4577034"/>
              <a:ext cx="58404" cy="584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0" name="pt1760"/>
            <p:cNvSpPr/>
            <p:nvPr/>
          </p:nvSpPr>
          <p:spPr>
            <a:xfrm>
              <a:off x="6148562" y="4219130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1" name="pt1761"/>
            <p:cNvSpPr/>
            <p:nvPr/>
          </p:nvSpPr>
          <p:spPr>
            <a:xfrm>
              <a:off x="6268672" y="3213227"/>
              <a:ext cx="58475" cy="584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2" name="pt1762"/>
            <p:cNvSpPr/>
            <p:nvPr/>
          </p:nvSpPr>
          <p:spPr>
            <a:xfrm>
              <a:off x="6469811" y="3822578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3" name="pt1763"/>
            <p:cNvSpPr/>
            <p:nvPr/>
          </p:nvSpPr>
          <p:spPr>
            <a:xfrm>
              <a:off x="6147126" y="3189046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4" name="pt1764"/>
            <p:cNvSpPr/>
            <p:nvPr/>
          </p:nvSpPr>
          <p:spPr>
            <a:xfrm>
              <a:off x="6300737" y="4216722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5" name="pt1765"/>
            <p:cNvSpPr/>
            <p:nvPr/>
          </p:nvSpPr>
          <p:spPr>
            <a:xfrm>
              <a:off x="6018018" y="3740370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6" name="pt1766"/>
            <p:cNvSpPr/>
            <p:nvPr/>
          </p:nvSpPr>
          <p:spPr>
            <a:xfrm>
              <a:off x="6261095" y="4748693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7" name="pt1767"/>
            <p:cNvSpPr/>
            <p:nvPr/>
          </p:nvSpPr>
          <p:spPr>
            <a:xfrm>
              <a:off x="6259154" y="4867174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8" name="pt1768"/>
            <p:cNvSpPr/>
            <p:nvPr/>
          </p:nvSpPr>
          <p:spPr>
            <a:xfrm>
              <a:off x="6103890" y="4801879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9" name="pt1769"/>
            <p:cNvSpPr/>
            <p:nvPr/>
          </p:nvSpPr>
          <p:spPr>
            <a:xfrm>
              <a:off x="6269803" y="4857497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0" name="pt1770"/>
            <p:cNvSpPr/>
            <p:nvPr/>
          </p:nvSpPr>
          <p:spPr>
            <a:xfrm>
              <a:off x="6333269" y="3776640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1" name="pt1771"/>
            <p:cNvSpPr/>
            <p:nvPr/>
          </p:nvSpPr>
          <p:spPr>
            <a:xfrm>
              <a:off x="6214922" y="4622944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2" name="pt1772"/>
            <p:cNvSpPr/>
            <p:nvPr/>
          </p:nvSpPr>
          <p:spPr>
            <a:xfrm>
              <a:off x="6024501" y="2490247"/>
              <a:ext cx="58451" cy="584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3" name="pt1773"/>
            <p:cNvSpPr/>
            <p:nvPr/>
          </p:nvSpPr>
          <p:spPr>
            <a:xfrm>
              <a:off x="6055663" y="2744141"/>
              <a:ext cx="58451" cy="58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4" name="pt1774"/>
            <p:cNvSpPr/>
            <p:nvPr/>
          </p:nvSpPr>
          <p:spPr>
            <a:xfrm>
              <a:off x="6299029" y="2879541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5" name="pt1775"/>
            <p:cNvSpPr/>
            <p:nvPr/>
          </p:nvSpPr>
          <p:spPr>
            <a:xfrm>
              <a:off x="3802048" y="2508826"/>
              <a:ext cx="98670" cy="986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6" name="pt1776"/>
            <p:cNvSpPr/>
            <p:nvPr/>
          </p:nvSpPr>
          <p:spPr>
            <a:xfrm>
              <a:off x="6381265" y="4603601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7" name="pt1777"/>
            <p:cNvSpPr/>
            <p:nvPr/>
          </p:nvSpPr>
          <p:spPr>
            <a:xfrm>
              <a:off x="6131810" y="4582638"/>
              <a:ext cx="56868" cy="568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8" name="pt1778"/>
            <p:cNvSpPr/>
            <p:nvPr/>
          </p:nvSpPr>
          <p:spPr>
            <a:xfrm>
              <a:off x="6424810" y="2475732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9" name="pt1779"/>
            <p:cNvSpPr/>
            <p:nvPr/>
          </p:nvSpPr>
          <p:spPr>
            <a:xfrm>
              <a:off x="6228945" y="4688242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0" name="pt1780"/>
            <p:cNvSpPr/>
            <p:nvPr/>
          </p:nvSpPr>
          <p:spPr>
            <a:xfrm>
              <a:off x="6005109" y="4163522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1" name="pt1781"/>
            <p:cNvSpPr/>
            <p:nvPr/>
          </p:nvSpPr>
          <p:spPr>
            <a:xfrm>
              <a:off x="6418900" y="2777996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2" name="pt1782"/>
            <p:cNvSpPr/>
            <p:nvPr/>
          </p:nvSpPr>
          <p:spPr>
            <a:xfrm>
              <a:off x="6224532" y="2570041"/>
              <a:ext cx="58453" cy="584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3" name="pt1783"/>
            <p:cNvSpPr/>
            <p:nvPr/>
          </p:nvSpPr>
          <p:spPr>
            <a:xfrm>
              <a:off x="6406524" y="4777697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4" name="pt1784"/>
            <p:cNvSpPr/>
            <p:nvPr/>
          </p:nvSpPr>
          <p:spPr>
            <a:xfrm>
              <a:off x="6267615" y="2468486"/>
              <a:ext cx="58448" cy="584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5" name="pt1785"/>
            <p:cNvSpPr/>
            <p:nvPr/>
          </p:nvSpPr>
          <p:spPr>
            <a:xfrm>
              <a:off x="3615273" y="2792330"/>
              <a:ext cx="150680" cy="1506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6" name="pt1786"/>
            <p:cNvSpPr/>
            <p:nvPr/>
          </p:nvSpPr>
          <p:spPr>
            <a:xfrm>
              <a:off x="6166761" y="2623228"/>
              <a:ext cx="58473" cy="5847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7" name="pt1787"/>
            <p:cNvSpPr/>
            <p:nvPr/>
          </p:nvSpPr>
          <p:spPr>
            <a:xfrm>
              <a:off x="6324978" y="4697910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8" name="pt1788"/>
            <p:cNvSpPr/>
            <p:nvPr/>
          </p:nvSpPr>
          <p:spPr>
            <a:xfrm>
              <a:off x="6439360" y="4830903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9" name="pt1789"/>
            <p:cNvSpPr/>
            <p:nvPr/>
          </p:nvSpPr>
          <p:spPr>
            <a:xfrm>
              <a:off x="6313176" y="4872013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0" name="pt1790"/>
            <p:cNvSpPr/>
            <p:nvPr/>
          </p:nvSpPr>
          <p:spPr>
            <a:xfrm>
              <a:off x="6301416" y="4842999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1" name="pt1791"/>
            <p:cNvSpPr/>
            <p:nvPr/>
          </p:nvSpPr>
          <p:spPr>
            <a:xfrm>
              <a:off x="6496590" y="3080241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2" name="pt1792"/>
            <p:cNvSpPr/>
            <p:nvPr/>
          </p:nvSpPr>
          <p:spPr>
            <a:xfrm>
              <a:off x="5066229" y="3564328"/>
              <a:ext cx="120372" cy="1203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3" name="pt1793"/>
            <p:cNvSpPr/>
            <p:nvPr/>
          </p:nvSpPr>
          <p:spPr>
            <a:xfrm>
              <a:off x="6358558" y="4531063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4" name="pt1794"/>
            <p:cNvSpPr/>
            <p:nvPr/>
          </p:nvSpPr>
          <p:spPr>
            <a:xfrm>
              <a:off x="6058262" y="3210815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5" name="pt1795"/>
            <p:cNvSpPr/>
            <p:nvPr/>
          </p:nvSpPr>
          <p:spPr>
            <a:xfrm>
              <a:off x="6357318" y="4453687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6" name="pt1796"/>
            <p:cNvSpPr/>
            <p:nvPr/>
          </p:nvSpPr>
          <p:spPr>
            <a:xfrm>
              <a:off x="6054402" y="2584543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7" name="pt1797"/>
            <p:cNvSpPr/>
            <p:nvPr/>
          </p:nvSpPr>
          <p:spPr>
            <a:xfrm>
              <a:off x="6472128" y="3696850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8" name="pt1798"/>
            <p:cNvSpPr/>
            <p:nvPr/>
          </p:nvSpPr>
          <p:spPr>
            <a:xfrm>
              <a:off x="6402732" y="4518970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9" name="pt1799"/>
            <p:cNvSpPr/>
            <p:nvPr/>
          </p:nvSpPr>
          <p:spPr>
            <a:xfrm>
              <a:off x="6475302" y="2475723"/>
              <a:ext cx="58483" cy="584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0" name="pt1800"/>
            <p:cNvSpPr/>
            <p:nvPr/>
          </p:nvSpPr>
          <p:spPr>
            <a:xfrm>
              <a:off x="5995512" y="2698198"/>
              <a:ext cx="58451" cy="58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1" name="pt1801"/>
            <p:cNvSpPr/>
            <p:nvPr/>
          </p:nvSpPr>
          <p:spPr>
            <a:xfrm>
              <a:off x="6168500" y="4584265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2" name="pt1802"/>
            <p:cNvSpPr/>
            <p:nvPr/>
          </p:nvSpPr>
          <p:spPr>
            <a:xfrm>
              <a:off x="6320919" y="3849184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3" name="pt1803"/>
            <p:cNvSpPr/>
            <p:nvPr/>
          </p:nvSpPr>
          <p:spPr>
            <a:xfrm>
              <a:off x="6382858" y="2736881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4" name="pt1804"/>
            <p:cNvSpPr/>
            <p:nvPr/>
          </p:nvSpPr>
          <p:spPr>
            <a:xfrm>
              <a:off x="6479706" y="2891636"/>
              <a:ext cx="58461" cy="584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5" name="pt1805"/>
            <p:cNvSpPr/>
            <p:nvPr/>
          </p:nvSpPr>
          <p:spPr>
            <a:xfrm>
              <a:off x="6232754" y="2461222"/>
              <a:ext cx="58468" cy="5846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6" name="pt1806"/>
            <p:cNvSpPr/>
            <p:nvPr/>
          </p:nvSpPr>
          <p:spPr>
            <a:xfrm>
              <a:off x="6040120" y="4052296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7" name="pt1807"/>
            <p:cNvSpPr/>
            <p:nvPr/>
          </p:nvSpPr>
          <p:spPr>
            <a:xfrm>
              <a:off x="6159485" y="4052288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8" name="pt1808"/>
            <p:cNvSpPr/>
            <p:nvPr/>
          </p:nvSpPr>
          <p:spPr>
            <a:xfrm>
              <a:off x="6376941" y="2657079"/>
              <a:ext cx="58475" cy="5847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9" name="pt1809"/>
            <p:cNvSpPr/>
            <p:nvPr/>
          </p:nvSpPr>
          <p:spPr>
            <a:xfrm>
              <a:off x="6293927" y="4884967"/>
              <a:ext cx="22865" cy="228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0" name="pt1810"/>
            <p:cNvSpPr/>
            <p:nvPr/>
          </p:nvSpPr>
          <p:spPr>
            <a:xfrm>
              <a:off x="6337411" y="4852803"/>
              <a:ext cx="58176" cy="581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1" name="pt1811"/>
            <p:cNvSpPr/>
            <p:nvPr/>
          </p:nvSpPr>
          <p:spPr>
            <a:xfrm>
              <a:off x="6326202" y="4852660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2" name="pt1812"/>
            <p:cNvSpPr/>
            <p:nvPr/>
          </p:nvSpPr>
          <p:spPr>
            <a:xfrm>
              <a:off x="6431009" y="4134512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3" name="pt1813"/>
            <p:cNvSpPr/>
            <p:nvPr/>
          </p:nvSpPr>
          <p:spPr>
            <a:xfrm>
              <a:off x="6096908" y="2461233"/>
              <a:ext cx="58446" cy="584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4" name="pt1814"/>
            <p:cNvSpPr/>
            <p:nvPr/>
          </p:nvSpPr>
          <p:spPr>
            <a:xfrm>
              <a:off x="6235321" y="4613286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5" name="pt1815"/>
            <p:cNvSpPr/>
            <p:nvPr/>
          </p:nvSpPr>
          <p:spPr>
            <a:xfrm>
              <a:off x="6287636" y="2896476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6" name="pt1816"/>
            <p:cNvSpPr/>
            <p:nvPr/>
          </p:nvSpPr>
          <p:spPr>
            <a:xfrm>
              <a:off x="6300480" y="4008775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7" name="pt1817"/>
            <p:cNvSpPr/>
            <p:nvPr/>
          </p:nvSpPr>
          <p:spPr>
            <a:xfrm>
              <a:off x="6047060" y="4872014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8" name="pt1818"/>
            <p:cNvSpPr/>
            <p:nvPr/>
          </p:nvSpPr>
          <p:spPr>
            <a:xfrm>
              <a:off x="6462596" y="2512006"/>
              <a:ext cx="58458" cy="584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9" name="pt1819"/>
            <p:cNvSpPr/>
            <p:nvPr/>
          </p:nvSpPr>
          <p:spPr>
            <a:xfrm>
              <a:off x="6418050" y="3242253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0" name="pt1820"/>
            <p:cNvSpPr/>
            <p:nvPr/>
          </p:nvSpPr>
          <p:spPr>
            <a:xfrm>
              <a:off x="6333703" y="4383565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1" name="pt1821"/>
            <p:cNvSpPr/>
            <p:nvPr/>
          </p:nvSpPr>
          <p:spPr>
            <a:xfrm>
              <a:off x="6409170" y="3776639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2" name="pt1822"/>
            <p:cNvSpPr/>
            <p:nvPr/>
          </p:nvSpPr>
          <p:spPr>
            <a:xfrm>
              <a:off x="6505574" y="4219132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3" name="pt1823"/>
            <p:cNvSpPr/>
            <p:nvPr/>
          </p:nvSpPr>
          <p:spPr>
            <a:xfrm>
              <a:off x="6289514" y="4066807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4" name="pt1824"/>
            <p:cNvSpPr/>
            <p:nvPr/>
          </p:nvSpPr>
          <p:spPr>
            <a:xfrm>
              <a:off x="6108816" y="4755951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5" name="pt1825"/>
            <p:cNvSpPr/>
            <p:nvPr/>
          </p:nvSpPr>
          <p:spPr>
            <a:xfrm>
              <a:off x="6016197" y="2475739"/>
              <a:ext cx="58451" cy="584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6" name="pt1826"/>
            <p:cNvSpPr/>
            <p:nvPr/>
          </p:nvSpPr>
          <p:spPr>
            <a:xfrm>
              <a:off x="6024981" y="3788720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7" name="pt1827"/>
            <p:cNvSpPr/>
            <p:nvPr/>
          </p:nvSpPr>
          <p:spPr>
            <a:xfrm>
              <a:off x="6482948" y="4705154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8" name="pt1828"/>
            <p:cNvSpPr/>
            <p:nvPr/>
          </p:nvSpPr>
          <p:spPr>
            <a:xfrm>
              <a:off x="6256177" y="4838152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9" name="pt1829"/>
            <p:cNvSpPr/>
            <p:nvPr/>
          </p:nvSpPr>
          <p:spPr>
            <a:xfrm>
              <a:off x="6110590" y="4671321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0" name="pt1830"/>
            <p:cNvSpPr/>
            <p:nvPr/>
          </p:nvSpPr>
          <p:spPr>
            <a:xfrm>
              <a:off x="6016029" y="4567361"/>
              <a:ext cx="58405" cy="584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1" name="pt1831"/>
            <p:cNvSpPr/>
            <p:nvPr/>
          </p:nvSpPr>
          <p:spPr>
            <a:xfrm>
              <a:off x="6472522" y="2473345"/>
              <a:ext cx="58404" cy="5840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2" name="pt1832"/>
            <p:cNvSpPr/>
            <p:nvPr/>
          </p:nvSpPr>
          <p:spPr>
            <a:xfrm>
              <a:off x="6052676" y="2478161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3" name="pt1833"/>
            <p:cNvSpPr/>
            <p:nvPr/>
          </p:nvSpPr>
          <p:spPr>
            <a:xfrm>
              <a:off x="6318727" y="4867177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4" name="pt1834"/>
            <p:cNvSpPr/>
            <p:nvPr/>
          </p:nvSpPr>
          <p:spPr>
            <a:xfrm>
              <a:off x="6182536" y="3036717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5" name="pt1835"/>
            <p:cNvSpPr/>
            <p:nvPr/>
          </p:nvSpPr>
          <p:spPr>
            <a:xfrm>
              <a:off x="6203089" y="3718616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6" name="pt1836"/>
            <p:cNvSpPr/>
            <p:nvPr/>
          </p:nvSpPr>
          <p:spPr>
            <a:xfrm>
              <a:off x="6372198" y="3953139"/>
              <a:ext cx="58488" cy="58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7" name="pt1837"/>
            <p:cNvSpPr/>
            <p:nvPr/>
          </p:nvSpPr>
          <p:spPr>
            <a:xfrm>
              <a:off x="6446045" y="4615693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8" name="pt1838"/>
            <p:cNvSpPr/>
            <p:nvPr/>
          </p:nvSpPr>
          <p:spPr>
            <a:xfrm>
              <a:off x="6090943" y="4838074"/>
              <a:ext cx="58618" cy="58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9" name="pt1839"/>
            <p:cNvSpPr/>
            <p:nvPr/>
          </p:nvSpPr>
          <p:spPr>
            <a:xfrm>
              <a:off x="6222068" y="2531263"/>
              <a:ext cx="58633" cy="586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0" name="pt1840"/>
            <p:cNvSpPr/>
            <p:nvPr/>
          </p:nvSpPr>
          <p:spPr>
            <a:xfrm>
              <a:off x="6461658" y="2671530"/>
              <a:ext cx="58591" cy="5859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1" name="pt1841"/>
            <p:cNvSpPr/>
            <p:nvPr/>
          </p:nvSpPr>
          <p:spPr>
            <a:xfrm>
              <a:off x="6077081" y="2519213"/>
              <a:ext cx="58552" cy="585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2" name="pt1842"/>
            <p:cNvSpPr/>
            <p:nvPr/>
          </p:nvSpPr>
          <p:spPr>
            <a:xfrm>
              <a:off x="6249879" y="4274787"/>
              <a:ext cx="58389" cy="583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3" name="pt1843"/>
            <p:cNvSpPr/>
            <p:nvPr/>
          </p:nvSpPr>
          <p:spPr>
            <a:xfrm>
              <a:off x="6376825" y="4799463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4" name="pt1844"/>
            <p:cNvSpPr/>
            <p:nvPr/>
          </p:nvSpPr>
          <p:spPr>
            <a:xfrm>
              <a:off x="6176236" y="3218062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5" name="pt1845"/>
            <p:cNvSpPr/>
            <p:nvPr/>
          </p:nvSpPr>
          <p:spPr>
            <a:xfrm>
              <a:off x="4731566" y="3624044"/>
              <a:ext cx="126678" cy="1266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6" name="pt1846"/>
            <p:cNvSpPr/>
            <p:nvPr/>
          </p:nvSpPr>
          <p:spPr>
            <a:xfrm>
              <a:off x="6497555" y="4787387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7" name="pt1847"/>
            <p:cNvSpPr/>
            <p:nvPr/>
          </p:nvSpPr>
          <p:spPr>
            <a:xfrm>
              <a:off x="6088040" y="4867181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8" name="pt1848"/>
            <p:cNvSpPr/>
            <p:nvPr/>
          </p:nvSpPr>
          <p:spPr>
            <a:xfrm>
              <a:off x="6404641" y="4840581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9" name="pt1849"/>
            <p:cNvSpPr/>
            <p:nvPr/>
          </p:nvSpPr>
          <p:spPr>
            <a:xfrm>
              <a:off x="6265446" y="3324478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0" name="pt1850"/>
            <p:cNvSpPr/>
            <p:nvPr/>
          </p:nvSpPr>
          <p:spPr>
            <a:xfrm>
              <a:off x="6168389" y="4475458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1" name="pt1851"/>
            <p:cNvSpPr/>
            <p:nvPr/>
          </p:nvSpPr>
          <p:spPr>
            <a:xfrm>
              <a:off x="6287118" y="3996687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2" name="pt1852"/>
            <p:cNvSpPr/>
            <p:nvPr/>
          </p:nvSpPr>
          <p:spPr>
            <a:xfrm>
              <a:off x="6174473" y="2920665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3" name="pt1853"/>
            <p:cNvSpPr/>
            <p:nvPr/>
          </p:nvSpPr>
          <p:spPr>
            <a:xfrm>
              <a:off x="6296121" y="4601197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4" name="pt1854"/>
            <p:cNvSpPr/>
            <p:nvPr/>
          </p:nvSpPr>
          <p:spPr>
            <a:xfrm>
              <a:off x="6307816" y="2910996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5" name="pt1855"/>
            <p:cNvSpPr/>
            <p:nvPr/>
          </p:nvSpPr>
          <p:spPr>
            <a:xfrm>
              <a:off x="4770519" y="3635564"/>
              <a:ext cx="127818" cy="12781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6" name="pt1856"/>
            <p:cNvSpPr/>
            <p:nvPr/>
          </p:nvSpPr>
          <p:spPr>
            <a:xfrm>
              <a:off x="6403974" y="4395668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7" name="pt1857"/>
            <p:cNvSpPr/>
            <p:nvPr/>
          </p:nvSpPr>
          <p:spPr>
            <a:xfrm>
              <a:off x="6048395" y="4867174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8" name="pt1858"/>
            <p:cNvSpPr/>
            <p:nvPr/>
          </p:nvSpPr>
          <p:spPr>
            <a:xfrm>
              <a:off x="6052658" y="4596319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9" name="pt1859"/>
            <p:cNvSpPr/>
            <p:nvPr/>
          </p:nvSpPr>
          <p:spPr>
            <a:xfrm>
              <a:off x="6268712" y="4226400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0" name="pt1860"/>
            <p:cNvSpPr/>
            <p:nvPr/>
          </p:nvSpPr>
          <p:spPr>
            <a:xfrm>
              <a:off x="6133862" y="2770754"/>
              <a:ext cx="58421" cy="584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1" name="pt1861"/>
            <p:cNvSpPr/>
            <p:nvPr/>
          </p:nvSpPr>
          <p:spPr>
            <a:xfrm>
              <a:off x="6026162" y="2594235"/>
              <a:ext cx="58426" cy="584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2" name="pt1862"/>
            <p:cNvSpPr/>
            <p:nvPr/>
          </p:nvSpPr>
          <p:spPr>
            <a:xfrm>
              <a:off x="5995483" y="2458824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3" name="pt1863"/>
            <p:cNvSpPr/>
            <p:nvPr/>
          </p:nvSpPr>
          <p:spPr>
            <a:xfrm>
              <a:off x="6180653" y="4705175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4" name="pt1864"/>
            <p:cNvSpPr/>
            <p:nvPr/>
          </p:nvSpPr>
          <p:spPr>
            <a:xfrm>
              <a:off x="6161167" y="2458818"/>
              <a:ext cx="58441" cy="584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5" name="pt1865"/>
            <p:cNvSpPr/>
            <p:nvPr/>
          </p:nvSpPr>
          <p:spPr>
            <a:xfrm>
              <a:off x="6235324" y="4710002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6" name="pt1866"/>
            <p:cNvSpPr/>
            <p:nvPr/>
          </p:nvSpPr>
          <p:spPr>
            <a:xfrm>
              <a:off x="6497137" y="4840581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7" name="pt1867"/>
            <p:cNvSpPr/>
            <p:nvPr/>
          </p:nvSpPr>
          <p:spPr>
            <a:xfrm>
              <a:off x="6443036" y="4768042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8" name="pt1868"/>
            <p:cNvSpPr/>
            <p:nvPr/>
          </p:nvSpPr>
          <p:spPr>
            <a:xfrm>
              <a:off x="6288894" y="2577304"/>
              <a:ext cx="58436" cy="584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9" name="pt1869"/>
            <p:cNvSpPr/>
            <p:nvPr/>
          </p:nvSpPr>
          <p:spPr>
            <a:xfrm>
              <a:off x="6404236" y="2678860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0" name="pt1870"/>
            <p:cNvSpPr/>
            <p:nvPr/>
          </p:nvSpPr>
          <p:spPr>
            <a:xfrm>
              <a:off x="6308933" y="4751114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1" name="pt1871"/>
            <p:cNvSpPr/>
            <p:nvPr/>
          </p:nvSpPr>
          <p:spPr>
            <a:xfrm>
              <a:off x="5994918" y="4059560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2" name="pt1872"/>
            <p:cNvSpPr/>
            <p:nvPr/>
          </p:nvSpPr>
          <p:spPr>
            <a:xfrm>
              <a:off x="6292754" y="4852672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3" name="pt1873"/>
            <p:cNvSpPr/>
            <p:nvPr/>
          </p:nvSpPr>
          <p:spPr>
            <a:xfrm>
              <a:off x="6449816" y="4862346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4" name="pt1874"/>
            <p:cNvSpPr/>
            <p:nvPr/>
          </p:nvSpPr>
          <p:spPr>
            <a:xfrm>
              <a:off x="6077272" y="4753533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5" name="pt1875"/>
            <p:cNvSpPr/>
            <p:nvPr/>
          </p:nvSpPr>
          <p:spPr>
            <a:xfrm>
              <a:off x="6180483" y="4859929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6" name="pt1876"/>
            <p:cNvSpPr/>
            <p:nvPr/>
          </p:nvSpPr>
          <p:spPr>
            <a:xfrm>
              <a:off x="6223631" y="4826074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7" name="pt1877"/>
            <p:cNvSpPr/>
            <p:nvPr/>
          </p:nvSpPr>
          <p:spPr>
            <a:xfrm>
              <a:off x="6004679" y="2681276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8" name="pt1878"/>
            <p:cNvSpPr/>
            <p:nvPr/>
          </p:nvSpPr>
          <p:spPr>
            <a:xfrm>
              <a:off x="6253575" y="2466072"/>
              <a:ext cx="58441" cy="584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9" name="pt1879"/>
            <p:cNvSpPr/>
            <p:nvPr/>
          </p:nvSpPr>
          <p:spPr>
            <a:xfrm>
              <a:off x="5992477" y="4857511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0" name="pt1880"/>
            <p:cNvSpPr/>
            <p:nvPr/>
          </p:nvSpPr>
          <p:spPr>
            <a:xfrm>
              <a:off x="6365389" y="4303778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1" name="pt1881"/>
            <p:cNvSpPr/>
            <p:nvPr/>
          </p:nvSpPr>
          <p:spPr>
            <a:xfrm>
              <a:off x="6429232" y="4818832"/>
              <a:ext cx="58414" cy="584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2" name="pt1882"/>
            <p:cNvSpPr/>
            <p:nvPr/>
          </p:nvSpPr>
          <p:spPr>
            <a:xfrm>
              <a:off x="6113063" y="4811568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3" name="pt1883"/>
            <p:cNvSpPr/>
            <p:nvPr/>
          </p:nvSpPr>
          <p:spPr>
            <a:xfrm>
              <a:off x="6065588" y="4748692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4" name="pt1884"/>
            <p:cNvSpPr/>
            <p:nvPr/>
          </p:nvSpPr>
          <p:spPr>
            <a:xfrm>
              <a:off x="6338588" y="4262672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5" name="pt1885"/>
            <p:cNvSpPr/>
            <p:nvPr/>
          </p:nvSpPr>
          <p:spPr>
            <a:xfrm>
              <a:off x="6159110" y="2845705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6" name="pt1886"/>
            <p:cNvSpPr/>
            <p:nvPr/>
          </p:nvSpPr>
          <p:spPr>
            <a:xfrm>
              <a:off x="6343521" y="4627795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7" name="pt1887"/>
            <p:cNvSpPr/>
            <p:nvPr/>
          </p:nvSpPr>
          <p:spPr>
            <a:xfrm>
              <a:off x="6218914" y="2473327"/>
              <a:ext cx="58438" cy="584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8" name="pt1888"/>
            <p:cNvSpPr/>
            <p:nvPr/>
          </p:nvSpPr>
          <p:spPr>
            <a:xfrm>
              <a:off x="6407390" y="2483002"/>
              <a:ext cx="58433" cy="584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9" name="pt1889"/>
            <p:cNvSpPr/>
            <p:nvPr/>
          </p:nvSpPr>
          <p:spPr>
            <a:xfrm>
              <a:off x="6360987" y="4859928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0" name="pt1890"/>
            <p:cNvSpPr/>
            <p:nvPr/>
          </p:nvSpPr>
          <p:spPr>
            <a:xfrm>
              <a:off x="3849511" y="4789459"/>
              <a:ext cx="141341" cy="1413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1" name="pt1891"/>
            <p:cNvSpPr/>
            <p:nvPr/>
          </p:nvSpPr>
          <p:spPr>
            <a:xfrm>
              <a:off x="6301616" y="2773160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2" name="pt1892"/>
            <p:cNvSpPr/>
            <p:nvPr/>
          </p:nvSpPr>
          <p:spPr>
            <a:xfrm>
              <a:off x="6467517" y="4867182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3" name="pt1893"/>
            <p:cNvSpPr/>
            <p:nvPr/>
          </p:nvSpPr>
          <p:spPr>
            <a:xfrm>
              <a:off x="6371641" y="4867184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4" name="pt1894"/>
            <p:cNvSpPr/>
            <p:nvPr/>
          </p:nvSpPr>
          <p:spPr>
            <a:xfrm>
              <a:off x="6382128" y="3861277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5" name="pt1895"/>
            <p:cNvSpPr/>
            <p:nvPr/>
          </p:nvSpPr>
          <p:spPr>
            <a:xfrm>
              <a:off x="6376506" y="4789808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6" name="pt1896"/>
            <p:cNvSpPr/>
            <p:nvPr/>
          </p:nvSpPr>
          <p:spPr>
            <a:xfrm>
              <a:off x="6049476" y="4850256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7" name="pt1897"/>
            <p:cNvSpPr/>
            <p:nvPr/>
          </p:nvSpPr>
          <p:spPr>
            <a:xfrm>
              <a:off x="6099863" y="2959388"/>
              <a:ext cx="58367" cy="583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8" name="pt1898"/>
            <p:cNvSpPr/>
            <p:nvPr/>
          </p:nvSpPr>
          <p:spPr>
            <a:xfrm>
              <a:off x="6224105" y="4664055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9" name="pt1899"/>
            <p:cNvSpPr/>
            <p:nvPr/>
          </p:nvSpPr>
          <p:spPr>
            <a:xfrm>
              <a:off x="6064388" y="4799458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0" name="pt1900"/>
            <p:cNvSpPr/>
            <p:nvPr/>
          </p:nvSpPr>
          <p:spPr>
            <a:xfrm>
              <a:off x="6209093" y="4859914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1" name="pt1901"/>
            <p:cNvSpPr/>
            <p:nvPr/>
          </p:nvSpPr>
          <p:spPr>
            <a:xfrm>
              <a:off x="6183774" y="4847836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2" name="pt1902"/>
            <p:cNvSpPr/>
            <p:nvPr/>
          </p:nvSpPr>
          <p:spPr>
            <a:xfrm>
              <a:off x="6442383" y="4460931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3" name="pt1903"/>
            <p:cNvSpPr/>
            <p:nvPr/>
          </p:nvSpPr>
          <p:spPr>
            <a:xfrm>
              <a:off x="6060876" y="4833331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4" name="pt1904"/>
            <p:cNvSpPr/>
            <p:nvPr/>
          </p:nvSpPr>
          <p:spPr>
            <a:xfrm>
              <a:off x="6323068" y="4427100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5" name="pt1905"/>
            <p:cNvSpPr/>
            <p:nvPr/>
          </p:nvSpPr>
          <p:spPr>
            <a:xfrm>
              <a:off x="6027887" y="4427099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6" name="pt1906"/>
            <p:cNvSpPr/>
            <p:nvPr/>
          </p:nvSpPr>
          <p:spPr>
            <a:xfrm>
              <a:off x="6209257" y="4729353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7" name="pt1907"/>
            <p:cNvSpPr/>
            <p:nvPr/>
          </p:nvSpPr>
          <p:spPr>
            <a:xfrm>
              <a:off x="6158952" y="4843002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8" name="pt1908"/>
            <p:cNvSpPr/>
            <p:nvPr/>
          </p:nvSpPr>
          <p:spPr>
            <a:xfrm>
              <a:off x="6042224" y="4857505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9" name="pt1909"/>
            <p:cNvSpPr/>
            <p:nvPr/>
          </p:nvSpPr>
          <p:spPr>
            <a:xfrm>
              <a:off x="4787661" y="4831771"/>
              <a:ext cx="129258" cy="1292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0" name="pt1910"/>
            <p:cNvSpPr/>
            <p:nvPr/>
          </p:nvSpPr>
          <p:spPr>
            <a:xfrm>
              <a:off x="6258975" y="3459885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1" name="pt1911"/>
            <p:cNvSpPr/>
            <p:nvPr/>
          </p:nvSpPr>
          <p:spPr>
            <a:xfrm>
              <a:off x="6334857" y="4862345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2" name="pt1912"/>
            <p:cNvSpPr/>
            <p:nvPr/>
          </p:nvSpPr>
          <p:spPr>
            <a:xfrm>
              <a:off x="6233647" y="3244676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3" name="pt1913"/>
            <p:cNvSpPr/>
            <p:nvPr/>
          </p:nvSpPr>
          <p:spPr>
            <a:xfrm>
              <a:off x="6190247" y="4577049"/>
              <a:ext cx="58373" cy="583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4" name="pt1914"/>
            <p:cNvSpPr/>
            <p:nvPr/>
          </p:nvSpPr>
          <p:spPr>
            <a:xfrm>
              <a:off x="6397480" y="4219141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5" name="pt1915"/>
            <p:cNvSpPr/>
            <p:nvPr/>
          </p:nvSpPr>
          <p:spPr>
            <a:xfrm>
              <a:off x="6136861" y="3213239"/>
              <a:ext cx="58451" cy="58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6" name="pt1916"/>
            <p:cNvSpPr/>
            <p:nvPr/>
          </p:nvSpPr>
          <p:spPr>
            <a:xfrm>
              <a:off x="6335977" y="3822590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7" name="pt1917"/>
            <p:cNvSpPr/>
            <p:nvPr/>
          </p:nvSpPr>
          <p:spPr>
            <a:xfrm>
              <a:off x="6040491" y="3189065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8" name="pt1918"/>
            <p:cNvSpPr/>
            <p:nvPr/>
          </p:nvSpPr>
          <p:spPr>
            <a:xfrm>
              <a:off x="6070657" y="4216733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9" name="pt1919"/>
            <p:cNvSpPr/>
            <p:nvPr/>
          </p:nvSpPr>
          <p:spPr>
            <a:xfrm>
              <a:off x="6128434" y="3740381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0" name="pt1920"/>
            <p:cNvSpPr/>
            <p:nvPr/>
          </p:nvSpPr>
          <p:spPr>
            <a:xfrm>
              <a:off x="6237450" y="4748697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1" name="pt1921"/>
            <p:cNvSpPr/>
            <p:nvPr/>
          </p:nvSpPr>
          <p:spPr>
            <a:xfrm>
              <a:off x="6460087" y="4867181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2" name="pt1922"/>
            <p:cNvSpPr/>
            <p:nvPr/>
          </p:nvSpPr>
          <p:spPr>
            <a:xfrm>
              <a:off x="6492258" y="4801894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3" name="pt1923"/>
            <p:cNvSpPr/>
            <p:nvPr/>
          </p:nvSpPr>
          <p:spPr>
            <a:xfrm>
              <a:off x="6223918" y="4857507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4" name="pt1924"/>
            <p:cNvSpPr/>
            <p:nvPr/>
          </p:nvSpPr>
          <p:spPr>
            <a:xfrm>
              <a:off x="6336361" y="3776649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5" name="pt1925"/>
            <p:cNvSpPr/>
            <p:nvPr/>
          </p:nvSpPr>
          <p:spPr>
            <a:xfrm>
              <a:off x="6445213" y="4622962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6" name="pt1926"/>
            <p:cNvSpPr/>
            <p:nvPr/>
          </p:nvSpPr>
          <p:spPr>
            <a:xfrm>
              <a:off x="6345379" y="2490255"/>
              <a:ext cx="58436" cy="584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7" name="pt1927"/>
            <p:cNvSpPr/>
            <p:nvPr/>
          </p:nvSpPr>
          <p:spPr>
            <a:xfrm>
              <a:off x="6352720" y="2744150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8" name="pt1928"/>
            <p:cNvSpPr/>
            <p:nvPr/>
          </p:nvSpPr>
          <p:spPr>
            <a:xfrm>
              <a:off x="6334628" y="2879555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9" name="pt1929"/>
            <p:cNvSpPr/>
            <p:nvPr/>
          </p:nvSpPr>
          <p:spPr>
            <a:xfrm>
              <a:off x="6017772" y="2517681"/>
              <a:ext cx="80961" cy="809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0" name="pt1930"/>
            <p:cNvSpPr/>
            <p:nvPr/>
          </p:nvSpPr>
          <p:spPr>
            <a:xfrm>
              <a:off x="6472732" y="4603612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1" name="pt1931"/>
            <p:cNvSpPr/>
            <p:nvPr/>
          </p:nvSpPr>
          <p:spPr>
            <a:xfrm>
              <a:off x="6129728" y="4582508"/>
              <a:ext cx="57128" cy="571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2" name="pt1932"/>
            <p:cNvSpPr/>
            <p:nvPr/>
          </p:nvSpPr>
          <p:spPr>
            <a:xfrm>
              <a:off x="4871232" y="2446461"/>
              <a:ext cx="117007" cy="1170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3" name="pt1933"/>
            <p:cNvSpPr/>
            <p:nvPr/>
          </p:nvSpPr>
          <p:spPr>
            <a:xfrm>
              <a:off x="6192694" y="4688250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4" name="pt1934"/>
            <p:cNvSpPr/>
            <p:nvPr/>
          </p:nvSpPr>
          <p:spPr>
            <a:xfrm>
              <a:off x="6352013" y="4163530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5" name="pt1935"/>
            <p:cNvSpPr/>
            <p:nvPr/>
          </p:nvSpPr>
          <p:spPr>
            <a:xfrm>
              <a:off x="6433174" y="2778003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6" name="pt1936"/>
            <p:cNvSpPr/>
            <p:nvPr/>
          </p:nvSpPr>
          <p:spPr>
            <a:xfrm>
              <a:off x="6438498" y="2570046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7" name="pt1937"/>
            <p:cNvSpPr/>
            <p:nvPr/>
          </p:nvSpPr>
          <p:spPr>
            <a:xfrm>
              <a:off x="6458055" y="4777716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8" name="pt1938"/>
            <p:cNvSpPr/>
            <p:nvPr/>
          </p:nvSpPr>
          <p:spPr>
            <a:xfrm>
              <a:off x="6088513" y="2468492"/>
              <a:ext cx="58436" cy="584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9" name="pt1939"/>
            <p:cNvSpPr/>
            <p:nvPr/>
          </p:nvSpPr>
          <p:spPr>
            <a:xfrm>
              <a:off x="6252487" y="2838448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0" name="pt1940"/>
            <p:cNvSpPr/>
            <p:nvPr/>
          </p:nvSpPr>
          <p:spPr>
            <a:xfrm>
              <a:off x="6319457" y="2608614"/>
              <a:ext cx="87702" cy="877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1" name="pt1941"/>
            <p:cNvSpPr/>
            <p:nvPr/>
          </p:nvSpPr>
          <p:spPr>
            <a:xfrm>
              <a:off x="6091688" y="4697921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2" name="pt1942"/>
            <p:cNvSpPr/>
            <p:nvPr/>
          </p:nvSpPr>
          <p:spPr>
            <a:xfrm>
              <a:off x="6046275" y="4830916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3" name="pt1943"/>
            <p:cNvSpPr/>
            <p:nvPr/>
          </p:nvSpPr>
          <p:spPr>
            <a:xfrm>
              <a:off x="6077789" y="4872017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4" name="pt1944"/>
            <p:cNvSpPr/>
            <p:nvPr/>
          </p:nvSpPr>
          <p:spPr>
            <a:xfrm>
              <a:off x="6475374" y="4843002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5" name="pt1945"/>
            <p:cNvSpPr/>
            <p:nvPr/>
          </p:nvSpPr>
          <p:spPr>
            <a:xfrm>
              <a:off x="6190187" y="3080251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6" name="pt1946"/>
            <p:cNvSpPr/>
            <p:nvPr/>
          </p:nvSpPr>
          <p:spPr>
            <a:xfrm>
              <a:off x="6010057" y="3595292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7" name="pt1947"/>
            <p:cNvSpPr/>
            <p:nvPr/>
          </p:nvSpPr>
          <p:spPr>
            <a:xfrm>
              <a:off x="6376284" y="4531075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8" name="pt1948"/>
            <p:cNvSpPr/>
            <p:nvPr/>
          </p:nvSpPr>
          <p:spPr>
            <a:xfrm>
              <a:off x="6118281" y="3210829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9" name="pt1949"/>
            <p:cNvSpPr/>
            <p:nvPr/>
          </p:nvSpPr>
          <p:spPr>
            <a:xfrm>
              <a:off x="6122715" y="4453702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0" name="pt1950"/>
            <p:cNvSpPr/>
            <p:nvPr/>
          </p:nvSpPr>
          <p:spPr>
            <a:xfrm>
              <a:off x="6118820" y="2584554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1" name="pt1951"/>
            <p:cNvSpPr/>
            <p:nvPr/>
          </p:nvSpPr>
          <p:spPr>
            <a:xfrm>
              <a:off x="6415445" y="3696855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2" name="pt1952"/>
            <p:cNvSpPr/>
            <p:nvPr/>
          </p:nvSpPr>
          <p:spPr>
            <a:xfrm>
              <a:off x="6002507" y="4518984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3" name="pt1953"/>
            <p:cNvSpPr/>
            <p:nvPr/>
          </p:nvSpPr>
          <p:spPr>
            <a:xfrm>
              <a:off x="6223581" y="2475731"/>
              <a:ext cx="58468" cy="5846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4" name="pt1954"/>
            <p:cNvSpPr/>
            <p:nvPr/>
          </p:nvSpPr>
          <p:spPr>
            <a:xfrm>
              <a:off x="6476655" y="2698207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5" name="pt1955"/>
            <p:cNvSpPr/>
            <p:nvPr/>
          </p:nvSpPr>
          <p:spPr>
            <a:xfrm>
              <a:off x="6379258" y="4584274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6" name="pt1956"/>
            <p:cNvSpPr/>
            <p:nvPr/>
          </p:nvSpPr>
          <p:spPr>
            <a:xfrm>
              <a:off x="6139300" y="3849192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7" name="pt1957"/>
            <p:cNvSpPr/>
            <p:nvPr/>
          </p:nvSpPr>
          <p:spPr>
            <a:xfrm>
              <a:off x="4704953" y="2708555"/>
              <a:ext cx="115115" cy="1151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8" name="pt1958"/>
            <p:cNvSpPr/>
            <p:nvPr/>
          </p:nvSpPr>
          <p:spPr>
            <a:xfrm>
              <a:off x="6193552" y="2891647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9" name="pt1959"/>
            <p:cNvSpPr/>
            <p:nvPr/>
          </p:nvSpPr>
          <p:spPr>
            <a:xfrm>
              <a:off x="5123638" y="2431123"/>
              <a:ext cx="118667" cy="1186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0" name="pt1960"/>
            <p:cNvSpPr/>
            <p:nvPr/>
          </p:nvSpPr>
          <p:spPr>
            <a:xfrm>
              <a:off x="6310516" y="4052305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1" name="pt1961"/>
            <p:cNvSpPr/>
            <p:nvPr/>
          </p:nvSpPr>
          <p:spPr>
            <a:xfrm>
              <a:off x="6296128" y="4052306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2" name="pt1962"/>
            <p:cNvSpPr/>
            <p:nvPr/>
          </p:nvSpPr>
          <p:spPr>
            <a:xfrm>
              <a:off x="6149825" y="2657093"/>
              <a:ext cx="58448" cy="584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3" name="pt1963"/>
            <p:cNvSpPr/>
            <p:nvPr/>
          </p:nvSpPr>
          <p:spPr>
            <a:xfrm>
              <a:off x="4774604" y="4851939"/>
              <a:ext cx="88921" cy="889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4" name="pt1964"/>
            <p:cNvSpPr/>
            <p:nvPr/>
          </p:nvSpPr>
          <p:spPr>
            <a:xfrm>
              <a:off x="6215847" y="4852777"/>
              <a:ext cx="58229" cy="582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5" name="pt1965"/>
            <p:cNvSpPr/>
            <p:nvPr/>
          </p:nvSpPr>
          <p:spPr>
            <a:xfrm>
              <a:off x="5148677" y="4824383"/>
              <a:ext cx="115017" cy="1150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6" name="pt1966"/>
            <p:cNvSpPr/>
            <p:nvPr/>
          </p:nvSpPr>
          <p:spPr>
            <a:xfrm>
              <a:off x="6110801" y="4134515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7" name="pt1967"/>
            <p:cNvSpPr/>
            <p:nvPr/>
          </p:nvSpPr>
          <p:spPr>
            <a:xfrm>
              <a:off x="6150299" y="2461238"/>
              <a:ext cx="58436" cy="584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8" name="pt1968"/>
            <p:cNvSpPr/>
            <p:nvPr/>
          </p:nvSpPr>
          <p:spPr>
            <a:xfrm>
              <a:off x="6111461" y="4613286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9" name="pt1969"/>
            <p:cNvSpPr/>
            <p:nvPr/>
          </p:nvSpPr>
          <p:spPr>
            <a:xfrm>
              <a:off x="6088627" y="2896483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0" name="pt1970"/>
            <p:cNvSpPr/>
            <p:nvPr/>
          </p:nvSpPr>
          <p:spPr>
            <a:xfrm>
              <a:off x="6131743" y="4008781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1" name="pt1971"/>
            <p:cNvSpPr/>
            <p:nvPr/>
          </p:nvSpPr>
          <p:spPr>
            <a:xfrm>
              <a:off x="6361171" y="4872017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2" name="pt1972"/>
            <p:cNvSpPr/>
            <p:nvPr/>
          </p:nvSpPr>
          <p:spPr>
            <a:xfrm>
              <a:off x="5997820" y="2512016"/>
              <a:ext cx="58438" cy="584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3" name="pt1973"/>
            <p:cNvSpPr/>
            <p:nvPr/>
          </p:nvSpPr>
          <p:spPr>
            <a:xfrm>
              <a:off x="6031665" y="3242264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4" name="pt1974"/>
            <p:cNvSpPr/>
            <p:nvPr/>
          </p:nvSpPr>
          <p:spPr>
            <a:xfrm>
              <a:off x="6318077" y="4383574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5" name="pt1975"/>
            <p:cNvSpPr/>
            <p:nvPr/>
          </p:nvSpPr>
          <p:spPr>
            <a:xfrm>
              <a:off x="6441244" y="3776649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6" name="pt1976"/>
            <p:cNvSpPr/>
            <p:nvPr/>
          </p:nvSpPr>
          <p:spPr>
            <a:xfrm>
              <a:off x="6205825" y="4219144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7" name="pt1977"/>
            <p:cNvSpPr/>
            <p:nvPr/>
          </p:nvSpPr>
          <p:spPr>
            <a:xfrm>
              <a:off x="6307536" y="4066814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8" name="pt1978"/>
            <p:cNvSpPr/>
            <p:nvPr/>
          </p:nvSpPr>
          <p:spPr>
            <a:xfrm>
              <a:off x="6369301" y="4755952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9" name="pt1979"/>
            <p:cNvSpPr/>
            <p:nvPr/>
          </p:nvSpPr>
          <p:spPr>
            <a:xfrm>
              <a:off x="6019809" y="2475749"/>
              <a:ext cx="58431" cy="584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0" name="pt1980"/>
            <p:cNvSpPr/>
            <p:nvPr/>
          </p:nvSpPr>
          <p:spPr>
            <a:xfrm>
              <a:off x="6185699" y="3788735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1" name="pt1981"/>
            <p:cNvSpPr/>
            <p:nvPr/>
          </p:nvSpPr>
          <p:spPr>
            <a:xfrm>
              <a:off x="6098877" y="4705190"/>
              <a:ext cx="58403" cy="584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2" name="pt1982"/>
            <p:cNvSpPr/>
            <p:nvPr/>
          </p:nvSpPr>
          <p:spPr>
            <a:xfrm>
              <a:off x="6496911" y="4838163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3" name="pt1983"/>
            <p:cNvSpPr/>
            <p:nvPr/>
          </p:nvSpPr>
          <p:spPr>
            <a:xfrm>
              <a:off x="6359526" y="4671310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4" name="pt1984"/>
            <p:cNvSpPr/>
            <p:nvPr/>
          </p:nvSpPr>
          <p:spPr>
            <a:xfrm>
              <a:off x="6388747" y="4567342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5" name="pt1985"/>
            <p:cNvSpPr/>
            <p:nvPr/>
          </p:nvSpPr>
          <p:spPr>
            <a:xfrm>
              <a:off x="5002042" y="2444950"/>
              <a:ext cx="115193" cy="11519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6" name="pt1986"/>
            <p:cNvSpPr/>
            <p:nvPr/>
          </p:nvSpPr>
          <p:spPr>
            <a:xfrm>
              <a:off x="6112919" y="2478161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7" name="pt1987"/>
            <p:cNvSpPr/>
            <p:nvPr/>
          </p:nvSpPr>
          <p:spPr>
            <a:xfrm>
              <a:off x="6337956" y="4867183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8" name="pt1988"/>
            <p:cNvSpPr/>
            <p:nvPr/>
          </p:nvSpPr>
          <p:spPr>
            <a:xfrm>
              <a:off x="6337436" y="3036725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9" name="pt1989"/>
            <p:cNvSpPr/>
            <p:nvPr/>
          </p:nvSpPr>
          <p:spPr>
            <a:xfrm>
              <a:off x="6235353" y="3718616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0" name="pt1990"/>
            <p:cNvSpPr/>
            <p:nvPr/>
          </p:nvSpPr>
          <p:spPr>
            <a:xfrm>
              <a:off x="6360062" y="3953229"/>
              <a:ext cx="58309" cy="583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1" name="pt1991"/>
            <p:cNvSpPr/>
            <p:nvPr/>
          </p:nvSpPr>
          <p:spPr>
            <a:xfrm>
              <a:off x="6074938" y="4615706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2" name="pt1992"/>
            <p:cNvSpPr/>
            <p:nvPr/>
          </p:nvSpPr>
          <p:spPr>
            <a:xfrm>
              <a:off x="5074400" y="4802368"/>
              <a:ext cx="130030" cy="1300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3" name="pt1993"/>
            <p:cNvSpPr/>
            <p:nvPr/>
          </p:nvSpPr>
          <p:spPr>
            <a:xfrm>
              <a:off x="6347678" y="2531392"/>
              <a:ext cx="58376" cy="5837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4" name="pt1994"/>
            <p:cNvSpPr/>
            <p:nvPr/>
          </p:nvSpPr>
          <p:spPr>
            <a:xfrm>
              <a:off x="6274621" y="2671633"/>
              <a:ext cx="58384" cy="5838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5" name="pt1995"/>
            <p:cNvSpPr/>
            <p:nvPr/>
          </p:nvSpPr>
          <p:spPr>
            <a:xfrm>
              <a:off x="6013837" y="2519380"/>
              <a:ext cx="58218" cy="582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6" name="pt1996"/>
            <p:cNvSpPr/>
            <p:nvPr/>
          </p:nvSpPr>
          <p:spPr>
            <a:xfrm>
              <a:off x="6444856" y="4274824"/>
              <a:ext cx="58314" cy="583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7" name="pt1997"/>
            <p:cNvSpPr/>
            <p:nvPr/>
          </p:nvSpPr>
          <p:spPr>
            <a:xfrm>
              <a:off x="6093533" y="4799479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8" name="pt1998"/>
            <p:cNvSpPr/>
            <p:nvPr/>
          </p:nvSpPr>
          <p:spPr>
            <a:xfrm>
              <a:off x="6073397" y="3218074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9" name="pt1999"/>
            <p:cNvSpPr/>
            <p:nvPr/>
          </p:nvSpPr>
          <p:spPr>
            <a:xfrm>
              <a:off x="6308801" y="3658147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0" name="pt2000"/>
            <p:cNvSpPr/>
            <p:nvPr/>
          </p:nvSpPr>
          <p:spPr>
            <a:xfrm>
              <a:off x="6210057" y="4787377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1" name="pt2001"/>
            <p:cNvSpPr/>
            <p:nvPr/>
          </p:nvSpPr>
          <p:spPr>
            <a:xfrm>
              <a:off x="6150724" y="4867172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2" name="pt2002"/>
            <p:cNvSpPr/>
            <p:nvPr/>
          </p:nvSpPr>
          <p:spPr>
            <a:xfrm>
              <a:off x="6069702" y="4840566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3" name="pt2003"/>
            <p:cNvSpPr/>
            <p:nvPr/>
          </p:nvSpPr>
          <p:spPr>
            <a:xfrm>
              <a:off x="6439132" y="3324409"/>
              <a:ext cx="58571" cy="5857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4" name="pt2004"/>
            <p:cNvSpPr/>
            <p:nvPr/>
          </p:nvSpPr>
          <p:spPr>
            <a:xfrm>
              <a:off x="6461275" y="4475431"/>
              <a:ext cx="58495" cy="58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5" name="pt2005"/>
            <p:cNvSpPr/>
            <p:nvPr/>
          </p:nvSpPr>
          <p:spPr>
            <a:xfrm>
              <a:off x="6409154" y="3996677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6" name="pt2006"/>
            <p:cNvSpPr/>
            <p:nvPr/>
          </p:nvSpPr>
          <p:spPr>
            <a:xfrm>
              <a:off x="6293038" y="2920641"/>
              <a:ext cx="58483" cy="584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7" name="pt2007"/>
            <p:cNvSpPr/>
            <p:nvPr/>
          </p:nvSpPr>
          <p:spPr>
            <a:xfrm>
              <a:off x="6100159" y="4601181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8" name="pt2008"/>
            <p:cNvSpPr/>
            <p:nvPr/>
          </p:nvSpPr>
          <p:spPr>
            <a:xfrm>
              <a:off x="6223609" y="2910974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9" name="pt2009"/>
            <p:cNvSpPr/>
            <p:nvPr/>
          </p:nvSpPr>
          <p:spPr>
            <a:xfrm>
              <a:off x="6045906" y="3670210"/>
              <a:ext cx="58527" cy="585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0" name="pt2010"/>
            <p:cNvSpPr/>
            <p:nvPr/>
          </p:nvSpPr>
          <p:spPr>
            <a:xfrm>
              <a:off x="6352281" y="4395659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1" name="pt2011"/>
            <p:cNvSpPr/>
            <p:nvPr/>
          </p:nvSpPr>
          <p:spPr>
            <a:xfrm>
              <a:off x="6354116" y="4867135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2" name="pt2012"/>
            <p:cNvSpPr/>
            <p:nvPr/>
          </p:nvSpPr>
          <p:spPr>
            <a:xfrm>
              <a:off x="6023620" y="4596268"/>
              <a:ext cx="58623" cy="586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3" name="pt2013"/>
            <p:cNvSpPr/>
            <p:nvPr/>
          </p:nvSpPr>
          <p:spPr>
            <a:xfrm>
              <a:off x="6111123" y="4226424"/>
              <a:ext cx="58394" cy="583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4" name="pt2014"/>
            <p:cNvSpPr/>
            <p:nvPr/>
          </p:nvSpPr>
          <p:spPr>
            <a:xfrm>
              <a:off x="6328157" y="2770696"/>
              <a:ext cx="58537" cy="585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5" name="pt2015"/>
            <p:cNvSpPr/>
            <p:nvPr/>
          </p:nvSpPr>
          <p:spPr>
            <a:xfrm>
              <a:off x="6424182" y="2594188"/>
              <a:ext cx="58520" cy="585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6" name="pt2016"/>
            <p:cNvSpPr/>
            <p:nvPr/>
          </p:nvSpPr>
          <p:spPr>
            <a:xfrm>
              <a:off x="6024750" y="2458803"/>
              <a:ext cx="58470" cy="584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7" name="pt2017"/>
            <p:cNvSpPr/>
            <p:nvPr/>
          </p:nvSpPr>
          <p:spPr>
            <a:xfrm>
              <a:off x="6029197" y="4705164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8" name="pt2018"/>
            <p:cNvSpPr/>
            <p:nvPr/>
          </p:nvSpPr>
          <p:spPr>
            <a:xfrm>
              <a:off x="6503598" y="2458787"/>
              <a:ext cx="58502" cy="585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9" name="pt2019"/>
            <p:cNvSpPr/>
            <p:nvPr/>
          </p:nvSpPr>
          <p:spPr>
            <a:xfrm>
              <a:off x="6186332" y="4709995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0" name="pt2020"/>
            <p:cNvSpPr/>
            <p:nvPr/>
          </p:nvSpPr>
          <p:spPr>
            <a:xfrm>
              <a:off x="6204911" y="4840561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1" name="pt2021"/>
            <p:cNvSpPr/>
            <p:nvPr/>
          </p:nvSpPr>
          <p:spPr>
            <a:xfrm>
              <a:off x="6438481" y="4768040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2" name="pt2022"/>
            <p:cNvSpPr/>
            <p:nvPr/>
          </p:nvSpPr>
          <p:spPr>
            <a:xfrm>
              <a:off x="6059641" y="2577299"/>
              <a:ext cx="58446" cy="584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3" name="pt2023"/>
            <p:cNvSpPr/>
            <p:nvPr/>
          </p:nvSpPr>
          <p:spPr>
            <a:xfrm>
              <a:off x="6288838" y="2678856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4" name="pt2024"/>
            <p:cNvSpPr/>
            <p:nvPr/>
          </p:nvSpPr>
          <p:spPr>
            <a:xfrm>
              <a:off x="6155791" y="4751104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5" name="pt2025"/>
            <p:cNvSpPr/>
            <p:nvPr/>
          </p:nvSpPr>
          <p:spPr>
            <a:xfrm>
              <a:off x="6418990" y="4059511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6" name="pt2026"/>
            <p:cNvSpPr/>
            <p:nvPr/>
          </p:nvSpPr>
          <p:spPr>
            <a:xfrm>
              <a:off x="6022576" y="4852656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7" name="pt2027"/>
            <p:cNvSpPr/>
            <p:nvPr/>
          </p:nvSpPr>
          <p:spPr>
            <a:xfrm>
              <a:off x="6502940" y="4862337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8" name="pt2028"/>
            <p:cNvSpPr/>
            <p:nvPr/>
          </p:nvSpPr>
          <p:spPr>
            <a:xfrm>
              <a:off x="6328931" y="4753517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9" name="pt2029"/>
            <p:cNvSpPr/>
            <p:nvPr/>
          </p:nvSpPr>
          <p:spPr>
            <a:xfrm>
              <a:off x="6396743" y="4859924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0" name="pt2030"/>
            <p:cNvSpPr/>
            <p:nvPr/>
          </p:nvSpPr>
          <p:spPr>
            <a:xfrm>
              <a:off x="5055725" y="4797115"/>
              <a:ext cx="116357" cy="1163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1" name="pt2031"/>
            <p:cNvSpPr/>
            <p:nvPr/>
          </p:nvSpPr>
          <p:spPr>
            <a:xfrm>
              <a:off x="6052272" y="2681266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2" name="pt2032"/>
            <p:cNvSpPr/>
            <p:nvPr/>
          </p:nvSpPr>
          <p:spPr>
            <a:xfrm>
              <a:off x="6286216" y="2466061"/>
              <a:ext cx="58463" cy="584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3" name="pt2033"/>
            <p:cNvSpPr/>
            <p:nvPr/>
          </p:nvSpPr>
          <p:spPr>
            <a:xfrm>
              <a:off x="6181762" y="4857504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4" name="pt2034"/>
            <p:cNvSpPr/>
            <p:nvPr/>
          </p:nvSpPr>
          <p:spPr>
            <a:xfrm>
              <a:off x="6480488" y="4303784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5" name="pt2035"/>
            <p:cNvSpPr/>
            <p:nvPr/>
          </p:nvSpPr>
          <p:spPr>
            <a:xfrm>
              <a:off x="5987524" y="4818827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6" name="pt2036"/>
            <p:cNvSpPr/>
            <p:nvPr/>
          </p:nvSpPr>
          <p:spPr>
            <a:xfrm>
              <a:off x="6177497" y="4811561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7" name="pt2037"/>
            <p:cNvSpPr/>
            <p:nvPr/>
          </p:nvSpPr>
          <p:spPr>
            <a:xfrm>
              <a:off x="6205335" y="4748685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8" name="pt2038"/>
            <p:cNvSpPr/>
            <p:nvPr/>
          </p:nvSpPr>
          <p:spPr>
            <a:xfrm>
              <a:off x="6134269" y="4262655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9" name="pt2039"/>
            <p:cNvSpPr/>
            <p:nvPr/>
          </p:nvSpPr>
          <p:spPr>
            <a:xfrm>
              <a:off x="6401994" y="2845702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0" name="pt2040"/>
            <p:cNvSpPr/>
            <p:nvPr/>
          </p:nvSpPr>
          <p:spPr>
            <a:xfrm>
              <a:off x="5997510" y="4627797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1" name="pt2041"/>
            <p:cNvSpPr/>
            <p:nvPr/>
          </p:nvSpPr>
          <p:spPr>
            <a:xfrm>
              <a:off x="6459293" y="2473303"/>
              <a:ext cx="58488" cy="5848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2" name="pt2042"/>
            <p:cNvSpPr/>
            <p:nvPr/>
          </p:nvSpPr>
          <p:spPr>
            <a:xfrm>
              <a:off x="5983841" y="2482995"/>
              <a:ext cx="58448" cy="584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3" name="pt2043"/>
            <p:cNvSpPr/>
            <p:nvPr/>
          </p:nvSpPr>
          <p:spPr>
            <a:xfrm>
              <a:off x="6139369" y="4859918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4" name="pt2044"/>
            <p:cNvSpPr/>
            <p:nvPr/>
          </p:nvSpPr>
          <p:spPr>
            <a:xfrm>
              <a:off x="5998487" y="4830900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5" name="pt2045"/>
            <p:cNvSpPr/>
            <p:nvPr/>
          </p:nvSpPr>
          <p:spPr>
            <a:xfrm>
              <a:off x="6189033" y="2773157"/>
              <a:ext cx="58451" cy="58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6" name="pt2046"/>
            <p:cNvSpPr/>
            <p:nvPr/>
          </p:nvSpPr>
          <p:spPr>
            <a:xfrm>
              <a:off x="6235798" y="4867173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7" name="pt2047"/>
            <p:cNvSpPr/>
            <p:nvPr/>
          </p:nvSpPr>
          <p:spPr>
            <a:xfrm>
              <a:off x="6272917" y="4867156"/>
              <a:ext cx="58488" cy="58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8" name="pt2048"/>
            <p:cNvSpPr/>
            <p:nvPr/>
          </p:nvSpPr>
          <p:spPr>
            <a:xfrm>
              <a:off x="6403668" y="3861255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9" name="pt2049"/>
            <p:cNvSpPr/>
            <p:nvPr/>
          </p:nvSpPr>
          <p:spPr>
            <a:xfrm>
              <a:off x="6192332" y="4789795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0" name="pt2050"/>
            <p:cNvSpPr/>
            <p:nvPr/>
          </p:nvSpPr>
          <p:spPr>
            <a:xfrm>
              <a:off x="6375026" y="4850248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1" name="pt2051"/>
            <p:cNvSpPr/>
            <p:nvPr/>
          </p:nvSpPr>
          <p:spPr>
            <a:xfrm>
              <a:off x="6496232" y="2959340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2" name="pt2052"/>
            <p:cNvSpPr/>
            <p:nvPr/>
          </p:nvSpPr>
          <p:spPr>
            <a:xfrm>
              <a:off x="6256642" y="4664014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3" name="pt2053"/>
            <p:cNvSpPr/>
            <p:nvPr/>
          </p:nvSpPr>
          <p:spPr>
            <a:xfrm>
              <a:off x="6386171" y="4799463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4" name="pt2054"/>
            <p:cNvSpPr/>
            <p:nvPr/>
          </p:nvSpPr>
          <p:spPr>
            <a:xfrm>
              <a:off x="6333835" y="4859897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5" name="pt2055"/>
            <p:cNvSpPr/>
            <p:nvPr/>
          </p:nvSpPr>
          <p:spPr>
            <a:xfrm>
              <a:off x="6066567" y="4847823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6" name="pt2056"/>
            <p:cNvSpPr/>
            <p:nvPr/>
          </p:nvSpPr>
          <p:spPr>
            <a:xfrm>
              <a:off x="5997428" y="4460903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7" name="pt2057"/>
            <p:cNvSpPr/>
            <p:nvPr/>
          </p:nvSpPr>
          <p:spPr>
            <a:xfrm>
              <a:off x="6277223" y="4833327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8" name="pt2058"/>
            <p:cNvSpPr/>
            <p:nvPr/>
          </p:nvSpPr>
          <p:spPr>
            <a:xfrm>
              <a:off x="6153196" y="4427091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9" name="pt2059"/>
            <p:cNvSpPr/>
            <p:nvPr/>
          </p:nvSpPr>
          <p:spPr>
            <a:xfrm>
              <a:off x="6056084" y="4427058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0" name="pt2060"/>
            <p:cNvSpPr/>
            <p:nvPr/>
          </p:nvSpPr>
          <p:spPr>
            <a:xfrm>
              <a:off x="6330683" y="4729333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1" name="pt2061"/>
            <p:cNvSpPr/>
            <p:nvPr/>
          </p:nvSpPr>
          <p:spPr>
            <a:xfrm>
              <a:off x="6067529" y="4842982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2" name="pt2062"/>
            <p:cNvSpPr/>
            <p:nvPr/>
          </p:nvSpPr>
          <p:spPr>
            <a:xfrm>
              <a:off x="6118273" y="4857467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3" name="pt2063"/>
            <p:cNvSpPr/>
            <p:nvPr/>
          </p:nvSpPr>
          <p:spPr>
            <a:xfrm>
              <a:off x="6165353" y="4867156"/>
              <a:ext cx="58488" cy="58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4" name="pt2064"/>
            <p:cNvSpPr/>
            <p:nvPr/>
          </p:nvSpPr>
          <p:spPr>
            <a:xfrm>
              <a:off x="6127522" y="3459869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5" name="pt2065"/>
            <p:cNvSpPr/>
            <p:nvPr/>
          </p:nvSpPr>
          <p:spPr>
            <a:xfrm>
              <a:off x="6305766" y="4862340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6" name="pt2066"/>
            <p:cNvSpPr/>
            <p:nvPr/>
          </p:nvSpPr>
          <p:spPr>
            <a:xfrm>
              <a:off x="6171573" y="3244668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7" name="pt2067"/>
            <p:cNvSpPr/>
            <p:nvPr/>
          </p:nvSpPr>
          <p:spPr>
            <a:xfrm>
              <a:off x="6221242" y="4577023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8" name="pt2068"/>
            <p:cNvSpPr/>
            <p:nvPr/>
          </p:nvSpPr>
          <p:spPr>
            <a:xfrm>
              <a:off x="6002631" y="4219148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9" name="pt2069"/>
            <p:cNvSpPr/>
            <p:nvPr/>
          </p:nvSpPr>
          <p:spPr>
            <a:xfrm>
              <a:off x="6400325" y="3213223"/>
              <a:ext cx="58483" cy="584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0" name="pt2070"/>
            <p:cNvSpPr/>
            <p:nvPr/>
          </p:nvSpPr>
          <p:spPr>
            <a:xfrm>
              <a:off x="6273005" y="3822584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1" name="pt2071"/>
            <p:cNvSpPr/>
            <p:nvPr/>
          </p:nvSpPr>
          <p:spPr>
            <a:xfrm>
              <a:off x="6399733" y="3189043"/>
              <a:ext cx="58483" cy="584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2" name="pt2072"/>
            <p:cNvSpPr/>
            <p:nvPr/>
          </p:nvSpPr>
          <p:spPr>
            <a:xfrm>
              <a:off x="3583963" y="4176426"/>
              <a:ext cx="139046" cy="1390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3" name="pt2073"/>
            <p:cNvSpPr/>
            <p:nvPr/>
          </p:nvSpPr>
          <p:spPr>
            <a:xfrm>
              <a:off x="6340270" y="3740358"/>
              <a:ext cx="58475" cy="584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4" name="pt2074"/>
            <p:cNvSpPr/>
            <p:nvPr/>
          </p:nvSpPr>
          <p:spPr>
            <a:xfrm>
              <a:off x="6208150" y="4748682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5" name="pt2075"/>
            <p:cNvSpPr/>
            <p:nvPr/>
          </p:nvSpPr>
          <p:spPr>
            <a:xfrm>
              <a:off x="3735045" y="4826430"/>
              <a:ext cx="139939" cy="1399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6" name="pt2076"/>
            <p:cNvSpPr/>
            <p:nvPr/>
          </p:nvSpPr>
          <p:spPr>
            <a:xfrm>
              <a:off x="6178253" y="4801867"/>
              <a:ext cx="58493" cy="58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7" name="pt2077"/>
            <p:cNvSpPr/>
            <p:nvPr/>
          </p:nvSpPr>
          <p:spPr>
            <a:xfrm>
              <a:off x="6234346" y="4857483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8" name="pt2078"/>
            <p:cNvSpPr/>
            <p:nvPr/>
          </p:nvSpPr>
          <p:spPr>
            <a:xfrm>
              <a:off x="6331041" y="3776608"/>
              <a:ext cx="58517" cy="585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9" name="pt2079"/>
            <p:cNvSpPr/>
            <p:nvPr/>
          </p:nvSpPr>
          <p:spPr>
            <a:xfrm>
              <a:off x="6303412" y="4622932"/>
              <a:ext cx="58493" cy="58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0" name="pt2080"/>
            <p:cNvSpPr/>
            <p:nvPr/>
          </p:nvSpPr>
          <p:spPr>
            <a:xfrm>
              <a:off x="6133326" y="2490246"/>
              <a:ext cx="58453" cy="584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1" name="pt2081"/>
            <p:cNvSpPr/>
            <p:nvPr/>
          </p:nvSpPr>
          <p:spPr>
            <a:xfrm>
              <a:off x="6099559" y="2744120"/>
              <a:ext cx="58493" cy="584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2" name="pt2082"/>
            <p:cNvSpPr/>
            <p:nvPr/>
          </p:nvSpPr>
          <p:spPr>
            <a:xfrm>
              <a:off x="4692240" y="2842804"/>
              <a:ext cx="131944" cy="1319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3" name="pt2083"/>
            <p:cNvSpPr/>
            <p:nvPr/>
          </p:nvSpPr>
          <p:spPr>
            <a:xfrm>
              <a:off x="6438156" y="2525689"/>
              <a:ext cx="64945" cy="649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4" name="pt2084"/>
            <p:cNvSpPr/>
            <p:nvPr/>
          </p:nvSpPr>
          <p:spPr>
            <a:xfrm>
              <a:off x="6130458" y="4603603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5" name="pt2085"/>
            <p:cNvSpPr/>
            <p:nvPr/>
          </p:nvSpPr>
          <p:spPr>
            <a:xfrm>
              <a:off x="6317969" y="4582273"/>
              <a:ext cx="57598" cy="575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6" name="pt2086"/>
            <p:cNvSpPr/>
            <p:nvPr/>
          </p:nvSpPr>
          <p:spPr>
            <a:xfrm>
              <a:off x="6193179" y="2475706"/>
              <a:ext cx="58517" cy="5851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7" name="pt2087"/>
            <p:cNvSpPr/>
            <p:nvPr/>
          </p:nvSpPr>
          <p:spPr>
            <a:xfrm>
              <a:off x="6136904" y="4688215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8" name="pt2088"/>
            <p:cNvSpPr/>
            <p:nvPr/>
          </p:nvSpPr>
          <p:spPr>
            <a:xfrm>
              <a:off x="6153152" y="4163516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9" name="pt2089"/>
            <p:cNvSpPr/>
            <p:nvPr/>
          </p:nvSpPr>
          <p:spPr>
            <a:xfrm>
              <a:off x="6361204" y="2777972"/>
              <a:ext cx="58493" cy="584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0" name="pt2090"/>
            <p:cNvSpPr/>
            <p:nvPr/>
          </p:nvSpPr>
          <p:spPr>
            <a:xfrm>
              <a:off x="6046943" y="2570040"/>
              <a:ext cx="58456" cy="5845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1" name="pt2091"/>
            <p:cNvSpPr/>
            <p:nvPr/>
          </p:nvSpPr>
          <p:spPr>
            <a:xfrm>
              <a:off x="6012945" y="4777705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2" name="pt2092"/>
            <p:cNvSpPr/>
            <p:nvPr/>
          </p:nvSpPr>
          <p:spPr>
            <a:xfrm>
              <a:off x="6186789" y="2468488"/>
              <a:ext cx="58446" cy="584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3" name="pt2093"/>
            <p:cNvSpPr/>
            <p:nvPr/>
          </p:nvSpPr>
          <p:spPr>
            <a:xfrm>
              <a:off x="6434991" y="2838438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4" name="pt2094"/>
            <p:cNvSpPr/>
            <p:nvPr/>
          </p:nvSpPr>
          <p:spPr>
            <a:xfrm>
              <a:off x="6020046" y="2623221"/>
              <a:ext cx="58488" cy="5848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5" name="pt2095"/>
            <p:cNvSpPr/>
            <p:nvPr/>
          </p:nvSpPr>
          <p:spPr>
            <a:xfrm>
              <a:off x="6098883" y="4697910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6" name="pt2096"/>
            <p:cNvSpPr/>
            <p:nvPr/>
          </p:nvSpPr>
          <p:spPr>
            <a:xfrm>
              <a:off x="6372488" y="4830903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7" name="pt2097"/>
            <p:cNvSpPr/>
            <p:nvPr/>
          </p:nvSpPr>
          <p:spPr>
            <a:xfrm>
              <a:off x="6249212" y="4872006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8" name="pt2098"/>
            <p:cNvSpPr/>
            <p:nvPr/>
          </p:nvSpPr>
          <p:spPr>
            <a:xfrm>
              <a:off x="6205817" y="4842994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9" name="pt2099"/>
            <p:cNvSpPr/>
            <p:nvPr/>
          </p:nvSpPr>
          <p:spPr>
            <a:xfrm>
              <a:off x="4763749" y="3040729"/>
              <a:ext cx="137488" cy="1374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0" name="pt2100"/>
            <p:cNvSpPr/>
            <p:nvPr/>
          </p:nvSpPr>
          <p:spPr>
            <a:xfrm>
              <a:off x="6130693" y="3595288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1" name="pt2101"/>
            <p:cNvSpPr/>
            <p:nvPr/>
          </p:nvSpPr>
          <p:spPr>
            <a:xfrm>
              <a:off x="6457086" y="4531055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2" name="pt2102"/>
            <p:cNvSpPr/>
            <p:nvPr/>
          </p:nvSpPr>
          <p:spPr>
            <a:xfrm>
              <a:off x="6138775" y="3210797"/>
              <a:ext cx="58500" cy="585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3" name="pt2103"/>
            <p:cNvSpPr/>
            <p:nvPr/>
          </p:nvSpPr>
          <p:spPr>
            <a:xfrm>
              <a:off x="6045741" y="4453687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4" name="pt2104"/>
            <p:cNvSpPr/>
            <p:nvPr/>
          </p:nvSpPr>
          <p:spPr>
            <a:xfrm>
              <a:off x="6352443" y="2584543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5" name="pt2105"/>
            <p:cNvSpPr/>
            <p:nvPr/>
          </p:nvSpPr>
          <p:spPr>
            <a:xfrm>
              <a:off x="6444648" y="3696846"/>
              <a:ext cx="58451" cy="58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6" name="pt2106"/>
            <p:cNvSpPr/>
            <p:nvPr/>
          </p:nvSpPr>
          <p:spPr>
            <a:xfrm>
              <a:off x="6433212" y="4518954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7" name="pt2107"/>
            <p:cNvSpPr/>
            <p:nvPr/>
          </p:nvSpPr>
          <p:spPr>
            <a:xfrm>
              <a:off x="6164289" y="2475723"/>
              <a:ext cx="58483" cy="584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8" name="pt2108"/>
            <p:cNvSpPr/>
            <p:nvPr/>
          </p:nvSpPr>
          <p:spPr>
            <a:xfrm>
              <a:off x="6062665" y="2698167"/>
              <a:ext cx="58512" cy="585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9" name="pt2109"/>
            <p:cNvSpPr/>
            <p:nvPr/>
          </p:nvSpPr>
          <p:spPr>
            <a:xfrm>
              <a:off x="6347488" y="4584239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0" name="pt2110"/>
            <p:cNvSpPr/>
            <p:nvPr/>
          </p:nvSpPr>
          <p:spPr>
            <a:xfrm>
              <a:off x="6490279" y="3849184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1" name="pt2111"/>
            <p:cNvSpPr/>
            <p:nvPr/>
          </p:nvSpPr>
          <p:spPr>
            <a:xfrm>
              <a:off x="6022459" y="2736870"/>
              <a:ext cx="58485" cy="584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2" name="pt2112"/>
            <p:cNvSpPr/>
            <p:nvPr/>
          </p:nvSpPr>
          <p:spPr>
            <a:xfrm>
              <a:off x="6410207" y="2891624"/>
              <a:ext cx="58485" cy="584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3" name="pt2113"/>
            <p:cNvSpPr/>
            <p:nvPr/>
          </p:nvSpPr>
          <p:spPr>
            <a:xfrm>
              <a:off x="4735367" y="2437031"/>
              <a:ext cx="106850" cy="1068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4" name="pt2114"/>
            <p:cNvSpPr/>
            <p:nvPr/>
          </p:nvSpPr>
          <p:spPr>
            <a:xfrm>
              <a:off x="6077884" y="4052301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5" name="pt2115"/>
            <p:cNvSpPr/>
            <p:nvPr/>
          </p:nvSpPr>
          <p:spPr>
            <a:xfrm>
              <a:off x="6114362" y="4052302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6" name="pt2116"/>
            <p:cNvSpPr/>
            <p:nvPr/>
          </p:nvSpPr>
          <p:spPr>
            <a:xfrm>
              <a:off x="6452463" y="2657068"/>
              <a:ext cx="58498" cy="5849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7" name="pt2117"/>
            <p:cNvSpPr/>
            <p:nvPr/>
          </p:nvSpPr>
          <p:spPr>
            <a:xfrm>
              <a:off x="6294256" y="4868163"/>
              <a:ext cx="56473" cy="56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8" name="pt2118"/>
            <p:cNvSpPr/>
            <p:nvPr/>
          </p:nvSpPr>
          <p:spPr>
            <a:xfrm>
              <a:off x="6326536" y="4846237"/>
              <a:ext cx="71309" cy="713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9" name="pt2119"/>
            <p:cNvSpPr/>
            <p:nvPr/>
          </p:nvSpPr>
          <p:spPr>
            <a:xfrm>
              <a:off x="6048386" y="4852649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0" name="pt2120"/>
            <p:cNvSpPr/>
            <p:nvPr/>
          </p:nvSpPr>
          <p:spPr>
            <a:xfrm>
              <a:off x="6135135" y="4134505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1" name="pt2121"/>
            <p:cNvSpPr/>
            <p:nvPr/>
          </p:nvSpPr>
          <p:spPr>
            <a:xfrm>
              <a:off x="6090550" y="2461231"/>
              <a:ext cx="58451" cy="584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2" name="pt2122"/>
            <p:cNvSpPr/>
            <p:nvPr/>
          </p:nvSpPr>
          <p:spPr>
            <a:xfrm>
              <a:off x="6213724" y="4613271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3" name="pt2123"/>
            <p:cNvSpPr/>
            <p:nvPr/>
          </p:nvSpPr>
          <p:spPr>
            <a:xfrm>
              <a:off x="6488688" y="2896466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4" name="pt2124"/>
            <p:cNvSpPr/>
            <p:nvPr/>
          </p:nvSpPr>
          <p:spPr>
            <a:xfrm>
              <a:off x="6125546" y="4008775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5" name="pt2125"/>
            <p:cNvSpPr/>
            <p:nvPr/>
          </p:nvSpPr>
          <p:spPr>
            <a:xfrm>
              <a:off x="6504089" y="4872012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6" name="pt2126"/>
            <p:cNvSpPr/>
            <p:nvPr/>
          </p:nvSpPr>
          <p:spPr>
            <a:xfrm>
              <a:off x="6246577" y="2512016"/>
              <a:ext cx="58438" cy="584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7" name="pt2127"/>
            <p:cNvSpPr/>
            <p:nvPr/>
          </p:nvSpPr>
          <p:spPr>
            <a:xfrm>
              <a:off x="6308689" y="3242245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8" name="pt2128"/>
            <p:cNvSpPr/>
            <p:nvPr/>
          </p:nvSpPr>
          <p:spPr>
            <a:xfrm>
              <a:off x="6049530" y="4383564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9" name="pt2129"/>
            <p:cNvSpPr/>
            <p:nvPr/>
          </p:nvSpPr>
          <p:spPr>
            <a:xfrm>
              <a:off x="6132778" y="3776644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0" name="pt2130"/>
            <p:cNvSpPr/>
            <p:nvPr/>
          </p:nvSpPr>
          <p:spPr>
            <a:xfrm>
              <a:off x="6437857" y="4219127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1" name="pt2131"/>
            <p:cNvSpPr/>
            <p:nvPr/>
          </p:nvSpPr>
          <p:spPr>
            <a:xfrm>
              <a:off x="6442523" y="4066804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2" name="pt2132"/>
            <p:cNvSpPr/>
            <p:nvPr/>
          </p:nvSpPr>
          <p:spPr>
            <a:xfrm>
              <a:off x="6041916" y="4755947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3" name="pt2133"/>
            <p:cNvSpPr/>
            <p:nvPr/>
          </p:nvSpPr>
          <p:spPr>
            <a:xfrm>
              <a:off x="6091929" y="2475717"/>
              <a:ext cx="58495" cy="5849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4" name="pt2134"/>
            <p:cNvSpPr/>
            <p:nvPr/>
          </p:nvSpPr>
          <p:spPr>
            <a:xfrm>
              <a:off x="6409950" y="3788722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5" name="pt2135"/>
            <p:cNvSpPr/>
            <p:nvPr/>
          </p:nvSpPr>
          <p:spPr>
            <a:xfrm>
              <a:off x="6054377" y="4705145"/>
              <a:ext cx="58493" cy="58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6" name="pt2136"/>
            <p:cNvSpPr/>
            <p:nvPr/>
          </p:nvSpPr>
          <p:spPr>
            <a:xfrm>
              <a:off x="6291030" y="4838163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7" name="pt2137"/>
            <p:cNvSpPr/>
            <p:nvPr/>
          </p:nvSpPr>
          <p:spPr>
            <a:xfrm>
              <a:off x="3701559" y="4647556"/>
              <a:ext cx="105965" cy="1059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8" name="pt2138"/>
            <p:cNvSpPr/>
            <p:nvPr/>
          </p:nvSpPr>
          <p:spPr>
            <a:xfrm>
              <a:off x="6286317" y="4567374"/>
              <a:ext cx="58380" cy="583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9" name="pt2139"/>
            <p:cNvSpPr/>
            <p:nvPr/>
          </p:nvSpPr>
          <p:spPr>
            <a:xfrm>
              <a:off x="6348981" y="2473311"/>
              <a:ext cx="58470" cy="584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0" name="pt2140"/>
            <p:cNvSpPr/>
            <p:nvPr/>
          </p:nvSpPr>
          <p:spPr>
            <a:xfrm>
              <a:off x="6318110" y="2478157"/>
              <a:ext cx="58451" cy="584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1" name="pt2141"/>
            <p:cNvSpPr/>
            <p:nvPr/>
          </p:nvSpPr>
          <p:spPr>
            <a:xfrm>
              <a:off x="6192753" y="4867151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2" name="pt2142"/>
            <p:cNvSpPr/>
            <p:nvPr/>
          </p:nvSpPr>
          <p:spPr>
            <a:xfrm>
              <a:off x="6362324" y="3036713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3" name="pt2143"/>
            <p:cNvSpPr/>
            <p:nvPr/>
          </p:nvSpPr>
          <p:spPr>
            <a:xfrm>
              <a:off x="6343979" y="3718616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4" name="pt2144"/>
            <p:cNvSpPr/>
            <p:nvPr/>
          </p:nvSpPr>
          <p:spPr>
            <a:xfrm>
              <a:off x="6480569" y="3953117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5" name="pt2145"/>
            <p:cNvSpPr/>
            <p:nvPr/>
          </p:nvSpPr>
          <p:spPr>
            <a:xfrm>
              <a:off x="6219585" y="4615705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6" name="pt2146"/>
            <p:cNvSpPr/>
            <p:nvPr/>
          </p:nvSpPr>
          <p:spPr>
            <a:xfrm>
              <a:off x="6179721" y="4838127"/>
              <a:ext cx="58512" cy="58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7" name="pt2147"/>
            <p:cNvSpPr/>
            <p:nvPr/>
          </p:nvSpPr>
          <p:spPr>
            <a:xfrm>
              <a:off x="6409910" y="2531327"/>
              <a:ext cx="58505" cy="585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8" name="pt2148"/>
            <p:cNvSpPr/>
            <p:nvPr/>
          </p:nvSpPr>
          <p:spPr>
            <a:xfrm>
              <a:off x="6000631" y="2671569"/>
              <a:ext cx="58512" cy="585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9" name="pt2149"/>
            <p:cNvSpPr/>
            <p:nvPr/>
          </p:nvSpPr>
          <p:spPr>
            <a:xfrm>
              <a:off x="6269366" y="2507719"/>
              <a:ext cx="81540" cy="8154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0" name="pt2150"/>
            <p:cNvSpPr/>
            <p:nvPr/>
          </p:nvSpPr>
          <p:spPr>
            <a:xfrm>
              <a:off x="6191662" y="4274536"/>
              <a:ext cx="58891" cy="588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1" name="pt2151"/>
            <p:cNvSpPr/>
            <p:nvPr/>
          </p:nvSpPr>
          <p:spPr>
            <a:xfrm>
              <a:off x="6338599" y="4799445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2" name="pt2152"/>
            <p:cNvSpPr/>
            <p:nvPr/>
          </p:nvSpPr>
          <p:spPr>
            <a:xfrm>
              <a:off x="6097019" y="3218057"/>
              <a:ext cx="58488" cy="584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3" name="pt2153"/>
            <p:cNvSpPr/>
            <p:nvPr/>
          </p:nvSpPr>
          <p:spPr>
            <a:xfrm>
              <a:off x="5985628" y="3658138"/>
              <a:ext cx="58490" cy="584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4" name="pt2154"/>
            <p:cNvSpPr/>
            <p:nvPr/>
          </p:nvSpPr>
          <p:spPr>
            <a:xfrm>
              <a:off x="6086131" y="4787381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5" name="pt2155"/>
            <p:cNvSpPr/>
            <p:nvPr/>
          </p:nvSpPr>
          <p:spPr>
            <a:xfrm>
              <a:off x="6417307" y="4867178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6" name="pt2156"/>
            <p:cNvSpPr/>
            <p:nvPr/>
          </p:nvSpPr>
          <p:spPr>
            <a:xfrm>
              <a:off x="6332492" y="4840576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7" name="pt2157"/>
            <p:cNvSpPr/>
            <p:nvPr/>
          </p:nvSpPr>
          <p:spPr>
            <a:xfrm>
              <a:off x="6489542" y="3324469"/>
              <a:ext cx="58451" cy="58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8" name="pt2158"/>
            <p:cNvSpPr/>
            <p:nvPr/>
          </p:nvSpPr>
          <p:spPr>
            <a:xfrm>
              <a:off x="6471194" y="4475459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9" name="pt2159"/>
            <p:cNvSpPr/>
            <p:nvPr/>
          </p:nvSpPr>
          <p:spPr>
            <a:xfrm>
              <a:off x="6437358" y="3996684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0" name="pt2160"/>
            <p:cNvSpPr/>
            <p:nvPr/>
          </p:nvSpPr>
          <p:spPr>
            <a:xfrm>
              <a:off x="5995427" y="2920662"/>
              <a:ext cx="58441" cy="584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1" name="pt2161"/>
            <p:cNvSpPr/>
            <p:nvPr/>
          </p:nvSpPr>
          <p:spPr>
            <a:xfrm>
              <a:off x="6332601" y="4601194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2" name="pt2162"/>
            <p:cNvSpPr/>
            <p:nvPr/>
          </p:nvSpPr>
          <p:spPr>
            <a:xfrm>
              <a:off x="6425560" y="2910989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3" name="pt2163"/>
            <p:cNvSpPr/>
            <p:nvPr/>
          </p:nvSpPr>
          <p:spPr>
            <a:xfrm>
              <a:off x="6225054" y="3670235"/>
              <a:ext cx="58475" cy="584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4" name="pt2164"/>
            <p:cNvSpPr/>
            <p:nvPr/>
          </p:nvSpPr>
          <p:spPr>
            <a:xfrm>
              <a:off x="6479459" y="4395663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5" name="pt2165"/>
            <p:cNvSpPr/>
            <p:nvPr/>
          </p:nvSpPr>
          <p:spPr>
            <a:xfrm>
              <a:off x="6352944" y="4867153"/>
              <a:ext cx="58493" cy="58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6" name="pt2166"/>
            <p:cNvSpPr/>
            <p:nvPr/>
          </p:nvSpPr>
          <p:spPr>
            <a:xfrm>
              <a:off x="6209972" y="4596325"/>
              <a:ext cx="58510" cy="585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7" name="pt2167"/>
            <p:cNvSpPr/>
            <p:nvPr/>
          </p:nvSpPr>
          <p:spPr>
            <a:xfrm>
              <a:off x="6475158" y="4226378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8" name="pt2168"/>
            <p:cNvSpPr/>
            <p:nvPr/>
          </p:nvSpPr>
          <p:spPr>
            <a:xfrm>
              <a:off x="6047213" y="2770794"/>
              <a:ext cx="58341" cy="583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9" name="pt2169"/>
            <p:cNvSpPr/>
            <p:nvPr/>
          </p:nvSpPr>
          <p:spPr>
            <a:xfrm>
              <a:off x="6196871" y="2594274"/>
              <a:ext cx="58349" cy="583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0" name="pt2170"/>
            <p:cNvSpPr/>
            <p:nvPr/>
          </p:nvSpPr>
          <p:spPr>
            <a:xfrm>
              <a:off x="6205794" y="2458818"/>
              <a:ext cx="58441" cy="584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1" name="pt2171"/>
            <p:cNvSpPr/>
            <p:nvPr/>
          </p:nvSpPr>
          <p:spPr>
            <a:xfrm>
              <a:off x="6395175" y="4705176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2" name="pt2172"/>
            <p:cNvSpPr/>
            <p:nvPr/>
          </p:nvSpPr>
          <p:spPr>
            <a:xfrm>
              <a:off x="6271525" y="2458797"/>
              <a:ext cx="58483" cy="584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3" name="pt2173"/>
            <p:cNvSpPr/>
            <p:nvPr/>
          </p:nvSpPr>
          <p:spPr>
            <a:xfrm>
              <a:off x="6107089" y="4710004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4" name="pt2174"/>
            <p:cNvSpPr/>
            <p:nvPr/>
          </p:nvSpPr>
          <p:spPr>
            <a:xfrm>
              <a:off x="6308408" y="4840579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5" name="pt2175"/>
            <p:cNvSpPr/>
            <p:nvPr/>
          </p:nvSpPr>
          <p:spPr>
            <a:xfrm>
              <a:off x="6107988" y="4768042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6" name="pt2176"/>
            <p:cNvSpPr/>
            <p:nvPr/>
          </p:nvSpPr>
          <p:spPr>
            <a:xfrm>
              <a:off x="6273577" y="2577292"/>
              <a:ext cx="58461" cy="584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7" name="pt2177"/>
            <p:cNvSpPr/>
            <p:nvPr/>
          </p:nvSpPr>
          <p:spPr>
            <a:xfrm>
              <a:off x="6049409" y="2678855"/>
              <a:ext cx="58448" cy="584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8" name="pt2178"/>
            <p:cNvSpPr/>
            <p:nvPr/>
          </p:nvSpPr>
          <p:spPr>
            <a:xfrm>
              <a:off x="6374318" y="4751100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9" name="pt2179"/>
            <p:cNvSpPr/>
            <p:nvPr/>
          </p:nvSpPr>
          <p:spPr>
            <a:xfrm>
              <a:off x="6099917" y="4059557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0" name="pt2180"/>
            <p:cNvSpPr/>
            <p:nvPr/>
          </p:nvSpPr>
          <p:spPr>
            <a:xfrm>
              <a:off x="6472128" y="4852659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1" name="pt2181"/>
            <p:cNvSpPr/>
            <p:nvPr/>
          </p:nvSpPr>
          <p:spPr>
            <a:xfrm>
              <a:off x="6375145" y="4862341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2" name="pt2182"/>
            <p:cNvSpPr/>
            <p:nvPr/>
          </p:nvSpPr>
          <p:spPr>
            <a:xfrm>
              <a:off x="6290880" y="4753565"/>
              <a:ext cx="58374" cy="583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3" name="pt2183"/>
            <p:cNvSpPr/>
            <p:nvPr/>
          </p:nvSpPr>
          <p:spPr>
            <a:xfrm>
              <a:off x="6397425" y="4859924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4" name="pt2184"/>
            <p:cNvSpPr/>
            <p:nvPr/>
          </p:nvSpPr>
          <p:spPr>
            <a:xfrm>
              <a:off x="6296708" y="4826070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5" name="pt2185"/>
            <p:cNvSpPr/>
            <p:nvPr/>
          </p:nvSpPr>
          <p:spPr>
            <a:xfrm>
              <a:off x="6409849" y="2681268"/>
              <a:ext cx="58458" cy="5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6" name="pt2186"/>
            <p:cNvSpPr/>
            <p:nvPr/>
          </p:nvSpPr>
          <p:spPr>
            <a:xfrm>
              <a:off x="6315179" y="2466061"/>
              <a:ext cx="58463" cy="584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7" name="pt2187"/>
            <p:cNvSpPr/>
            <p:nvPr/>
          </p:nvSpPr>
          <p:spPr>
            <a:xfrm>
              <a:off x="6139729" y="4857512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8" name="pt2188"/>
            <p:cNvSpPr/>
            <p:nvPr/>
          </p:nvSpPr>
          <p:spPr>
            <a:xfrm>
              <a:off x="6056512" y="4303778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9" name="pt2189"/>
            <p:cNvSpPr/>
            <p:nvPr/>
          </p:nvSpPr>
          <p:spPr>
            <a:xfrm>
              <a:off x="6224512" y="4818841"/>
              <a:ext cx="58396" cy="583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0" name="pt2190"/>
            <p:cNvSpPr/>
            <p:nvPr/>
          </p:nvSpPr>
          <p:spPr>
            <a:xfrm>
              <a:off x="6183115" y="4811567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1" name="pt2191"/>
            <p:cNvSpPr/>
            <p:nvPr/>
          </p:nvSpPr>
          <p:spPr>
            <a:xfrm>
              <a:off x="6461886" y="4748693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2" name="pt2192"/>
            <p:cNvSpPr/>
            <p:nvPr/>
          </p:nvSpPr>
          <p:spPr>
            <a:xfrm>
              <a:off x="6069438" y="4262662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3" name="pt2193"/>
            <p:cNvSpPr/>
            <p:nvPr/>
          </p:nvSpPr>
          <p:spPr>
            <a:xfrm>
              <a:off x="6086095" y="2845712"/>
              <a:ext cx="58424" cy="584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4" name="pt2194"/>
            <p:cNvSpPr/>
            <p:nvPr/>
          </p:nvSpPr>
          <p:spPr>
            <a:xfrm>
              <a:off x="6392022" y="4627799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5" name="pt2195"/>
            <p:cNvSpPr/>
            <p:nvPr/>
          </p:nvSpPr>
          <p:spPr>
            <a:xfrm>
              <a:off x="6007794" y="2473324"/>
              <a:ext cx="58446" cy="584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6" name="pt2196"/>
            <p:cNvSpPr/>
            <p:nvPr/>
          </p:nvSpPr>
          <p:spPr>
            <a:xfrm>
              <a:off x="6396991" y="2482988"/>
              <a:ext cx="58461" cy="584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7" name="pt2197"/>
            <p:cNvSpPr/>
            <p:nvPr/>
          </p:nvSpPr>
          <p:spPr>
            <a:xfrm>
              <a:off x="6402582" y="4859910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8" name="pt2198"/>
            <p:cNvSpPr/>
            <p:nvPr/>
          </p:nvSpPr>
          <p:spPr>
            <a:xfrm>
              <a:off x="6356076" y="4830904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9" name="pt2199"/>
            <p:cNvSpPr/>
            <p:nvPr/>
          </p:nvSpPr>
          <p:spPr>
            <a:xfrm>
              <a:off x="6411324" y="2773156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0" name="pt2200"/>
            <p:cNvSpPr/>
            <p:nvPr/>
          </p:nvSpPr>
          <p:spPr>
            <a:xfrm>
              <a:off x="6351274" y="4867171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1" name="pt2201"/>
            <p:cNvSpPr/>
            <p:nvPr/>
          </p:nvSpPr>
          <p:spPr>
            <a:xfrm>
              <a:off x="6282860" y="4867186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2" name="pt2202"/>
            <p:cNvSpPr/>
            <p:nvPr/>
          </p:nvSpPr>
          <p:spPr>
            <a:xfrm>
              <a:off x="6292369" y="3861271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3" name="pt2203"/>
            <p:cNvSpPr/>
            <p:nvPr/>
          </p:nvSpPr>
          <p:spPr>
            <a:xfrm>
              <a:off x="6504711" y="4789802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4" name="pt2204"/>
            <p:cNvSpPr/>
            <p:nvPr/>
          </p:nvSpPr>
          <p:spPr>
            <a:xfrm>
              <a:off x="5993322" y="4850235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5" name="pt2205"/>
            <p:cNvSpPr/>
            <p:nvPr/>
          </p:nvSpPr>
          <p:spPr>
            <a:xfrm>
              <a:off x="6359719" y="2959336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6" name="pt2206"/>
            <p:cNvSpPr/>
            <p:nvPr/>
          </p:nvSpPr>
          <p:spPr>
            <a:xfrm>
              <a:off x="6281888" y="4664049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7" name="pt2207"/>
            <p:cNvSpPr/>
            <p:nvPr/>
          </p:nvSpPr>
          <p:spPr>
            <a:xfrm>
              <a:off x="6332739" y="4799467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8" name="pt2208"/>
            <p:cNvSpPr/>
            <p:nvPr/>
          </p:nvSpPr>
          <p:spPr>
            <a:xfrm>
              <a:off x="6059855" y="4859906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9" name="pt2209"/>
            <p:cNvSpPr/>
            <p:nvPr/>
          </p:nvSpPr>
          <p:spPr>
            <a:xfrm>
              <a:off x="6494135" y="4847830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0" name="pt2210"/>
            <p:cNvSpPr/>
            <p:nvPr/>
          </p:nvSpPr>
          <p:spPr>
            <a:xfrm>
              <a:off x="6377484" y="4460929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1" name="pt2211"/>
            <p:cNvSpPr/>
            <p:nvPr/>
          </p:nvSpPr>
          <p:spPr>
            <a:xfrm>
              <a:off x="6212805" y="4833329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2" name="pt2212"/>
            <p:cNvSpPr/>
            <p:nvPr/>
          </p:nvSpPr>
          <p:spPr>
            <a:xfrm>
              <a:off x="6254377" y="4427085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3" name="pt2213"/>
            <p:cNvSpPr/>
            <p:nvPr/>
          </p:nvSpPr>
          <p:spPr>
            <a:xfrm>
              <a:off x="6204472" y="4427095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4" name="pt2214"/>
            <p:cNvSpPr/>
            <p:nvPr/>
          </p:nvSpPr>
          <p:spPr>
            <a:xfrm>
              <a:off x="6485890" y="4729344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5" name="pt2215"/>
            <p:cNvSpPr/>
            <p:nvPr/>
          </p:nvSpPr>
          <p:spPr>
            <a:xfrm>
              <a:off x="6279466" y="4842994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6" name="pt2216"/>
            <p:cNvSpPr/>
            <p:nvPr/>
          </p:nvSpPr>
          <p:spPr>
            <a:xfrm>
              <a:off x="6156265" y="4857501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7" name="pt2217"/>
            <p:cNvSpPr/>
            <p:nvPr/>
          </p:nvSpPr>
          <p:spPr>
            <a:xfrm>
              <a:off x="6390091" y="4867173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8" name="pt2218"/>
            <p:cNvSpPr/>
            <p:nvPr/>
          </p:nvSpPr>
          <p:spPr>
            <a:xfrm>
              <a:off x="6438350" y="3459884"/>
              <a:ext cx="58441" cy="584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9" name="pt2219"/>
            <p:cNvSpPr/>
            <p:nvPr/>
          </p:nvSpPr>
          <p:spPr>
            <a:xfrm>
              <a:off x="6074383" y="4862353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0" name="pt2220"/>
            <p:cNvSpPr/>
            <p:nvPr/>
          </p:nvSpPr>
          <p:spPr>
            <a:xfrm>
              <a:off x="6137071" y="3244669"/>
              <a:ext cx="58461" cy="584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1" name="pt2221"/>
            <p:cNvSpPr/>
            <p:nvPr/>
          </p:nvSpPr>
          <p:spPr>
            <a:xfrm>
              <a:off x="6477547" y="4577018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2" name="pt2222"/>
            <p:cNvSpPr/>
            <p:nvPr/>
          </p:nvSpPr>
          <p:spPr>
            <a:xfrm>
              <a:off x="4743400" y="4192598"/>
              <a:ext cx="111537" cy="111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3" name="pt2223"/>
            <p:cNvSpPr/>
            <p:nvPr/>
          </p:nvSpPr>
          <p:spPr>
            <a:xfrm>
              <a:off x="6468971" y="3213230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4" name="pt2224"/>
            <p:cNvSpPr/>
            <p:nvPr/>
          </p:nvSpPr>
          <p:spPr>
            <a:xfrm>
              <a:off x="6502356" y="3822581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5" name="pt2225"/>
            <p:cNvSpPr/>
            <p:nvPr/>
          </p:nvSpPr>
          <p:spPr>
            <a:xfrm>
              <a:off x="6156463" y="3189064"/>
              <a:ext cx="58441" cy="584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6" name="pt2226"/>
            <p:cNvSpPr/>
            <p:nvPr/>
          </p:nvSpPr>
          <p:spPr>
            <a:xfrm>
              <a:off x="6376440" y="4216721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7" name="pt2227"/>
            <p:cNvSpPr/>
            <p:nvPr/>
          </p:nvSpPr>
          <p:spPr>
            <a:xfrm>
              <a:off x="6079289" y="3740355"/>
              <a:ext cx="58483" cy="584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8" name="pt2228"/>
            <p:cNvSpPr/>
            <p:nvPr/>
          </p:nvSpPr>
          <p:spPr>
            <a:xfrm>
              <a:off x="5990067" y="4748697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9" name="pt2229"/>
            <p:cNvSpPr/>
            <p:nvPr/>
          </p:nvSpPr>
          <p:spPr>
            <a:xfrm>
              <a:off x="6105553" y="4867172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0" name="pt2230"/>
            <p:cNvSpPr/>
            <p:nvPr/>
          </p:nvSpPr>
          <p:spPr>
            <a:xfrm>
              <a:off x="6208798" y="4801869"/>
              <a:ext cx="58488" cy="58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1" name="pt2231"/>
            <p:cNvSpPr/>
            <p:nvPr/>
          </p:nvSpPr>
          <p:spPr>
            <a:xfrm>
              <a:off x="6108666" y="4857499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2" name="pt2232"/>
            <p:cNvSpPr/>
            <p:nvPr/>
          </p:nvSpPr>
          <p:spPr>
            <a:xfrm>
              <a:off x="6168394" y="3776652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3" name="pt2233"/>
            <p:cNvSpPr/>
            <p:nvPr/>
          </p:nvSpPr>
          <p:spPr>
            <a:xfrm>
              <a:off x="6130346" y="4622956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4" name="pt2234"/>
            <p:cNvSpPr/>
            <p:nvPr/>
          </p:nvSpPr>
          <p:spPr>
            <a:xfrm>
              <a:off x="6403251" y="2490256"/>
              <a:ext cx="58433" cy="584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5" name="pt2235"/>
            <p:cNvSpPr/>
            <p:nvPr/>
          </p:nvSpPr>
          <p:spPr>
            <a:xfrm>
              <a:off x="6105079" y="2744148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6" name="pt2236"/>
            <p:cNvSpPr/>
            <p:nvPr/>
          </p:nvSpPr>
          <p:spPr>
            <a:xfrm>
              <a:off x="4980652" y="2841520"/>
              <a:ext cx="134513" cy="13451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7" name="pt2237"/>
            <p:cNvSpPr/>
            <p:nvPr/>
          </p:nvSpPr>
          <p:spPr>
            <a:xfrm>
              <a:off x="6426014" y="2528925"/>
              <a:ext cx="58473" cy="5847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8" name="pt2238"/>
            <p:cNvSpPr/>
            <p:nvPr/>
          </p:nvSpPr>
          <p:spPr>
            <a:xfrm>
              <a:off x="6483873" y="4603614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9" name="pt2239"/>
            <p:cNvSpPr/>
            <p:nvPr/>
          </p:nvSpPr>
          <p:spPr>
            <a:xfrm>
              <a:off x="6048091" y="4582642"/>
              <a:ext cx="56861" cy="568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0" name="pt2240"/>
            <p:cNvSpPr/>
            <p:nvPr/>
          </p:nvSpPr>
          <p:spPr>
            <a:xfrm>
              <a:off x="6292730" y="2475724"/>
              <a:ext cx="58480" cy="584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1" name="pt2241"/>
            <p:cNvSpPr/>
            <p:nvPr/>
          </p:nvSpPr>
          <p:spPr>
            <a:xfrm>
              <a:off x="6487806" y="4688235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2" name="pt2242"/>
            <p:cNvSpPr/>
            <p:nvPr/>
          </p:nvSpPr>
          <p:spPr>
            <a:xfrm>
              <a:off x="6035445" y="4163519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3" name="pt2243"/>
            <p:cNvSpPr/>
            <p:nvPr/>
          </p:nvSpPr>
          <p:spPr>
            <a:xfrm>
              <a:off x="6430450" y="2778005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4" name="pt2244"/>
            <p:cNvSpPr/>
            <p:nvPr/>
          </p:nvSpPr>
          <p:spPr>
            <a:xfrm>
              <a:off x="6105793" y="2570033"/>
              <a:ext cx="58470" cy="584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5" name="pt2245"/>
            <p:cNvSpPr/>
            <p:nvPr/>
          </p:nvSpPr>
          <p:spPr>
            <a:xfrm>
              <a:off x="6218565" y="4777696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6" name="pt2246"/>
            <p:cNvSpPr/>
            <p:nvPr/>
          </p:nvSpPr>
          <p:spPr>
            <a:xfrm>
              <a:off x="6290126" y="2468489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7" name="pt2247"/>
            <p:cNvSpPr/>
            <p:nvPr/>
          </p:nvSpPr>
          <p:spPr>
            <a:xfrm>
              <a:off x="6250842" y="2838445"/>
              <a:ext cx="58448" cy="584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8" name="pt2248"/>
            <p:cNvSpPr/>
            <p:nvPr/>
          </p:nvSpPr>
          <p:spPr>
            <a:xfrm>
              <a:off x="6352334" y="2623224"/>
              <a:ext cx="58480" cy="584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9" name="pt2249"/>
            <p:cNvSpPr/>
            <p:nvPr/>
          </p:nvSpPr>
          <p:spPr>
            <a:xfrm>
              <a:off x="6469400" y="4697917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0" name="pt2250"/>
            <p:cNvSpPr/>
            <p:nvPr/>
          </p:nvSpPr>
          <p:spPr>
            <a:xfrm>
              <a:off x="6447360" y="4830903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1" name="pt2251"/>
            <p:cNvSpPr/>
            <p:nvPr/>
          </p:nvSpPr>
          <p:spPr>
            <a:xfrm>
              <a:off x="6357410" y="4872019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2" name="pt2252"/>
            <p:cNvSpPr/>
            <p:nvPr/>
          </p:nvSpPr>
          <p:spPr>
            <a:xfrm>
              <a:off x="6024035" y="4842993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3" name="pt2253"/>
            <p:cNvSpPr/>
            <p:nvPr/>
          </p:nvSpPr>
          <p:spPr>
            <a:xfrm>
              <a:off x="6294868" y="3080245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4" name="pt2254"/>
            <p:cNvSpPr/>
            <p:nvPr/>
          </p:nvSpPr>
          <p:spPr>
            <a:xfrm>
              <a:off x="6285164" y="3595284"/>
              <a:ext cx="58461" cy="584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5" name="pt2255"/>
            <p:cNvSpPr/>
            <p:nvPr/>
          </p:nvSpPr>
          <p:spPr>
            <a:xfrm>
              <a:off x="6486034" y="4531071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6" name="pt2256"/>
            <p:cNvSpPr/>
            <p:nvPr/>
          </p:nvSpPr>
          <p:spPr>
            <a:xfrm>
              <a:off x="6378122" y="3210824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7" name="pt2257"/>
            <p:cNvSpPr/>
            <p:nvPr/>
          </p:nvSpPr>
          <p:spPr>
            <a:xfrm>
              <a:off x="6452843" y="4453691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8" name="pt2258"/>
            <p:cNvSpPr/>
            <p:nvPr/>
          </p:nvSpPr>
          <p:spPr>
            <a:xfrm>
              <a:off x="6092025" y="2584533"/>
              <a:ext cx="58485" cy="584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9" name="pt2259"/>
            <p:cNvSpPr/>
            <p:nvPr/>
          </p:nvSpPr>
          <p:spPr>
            <a:xfrm>
              <a:off x="6302302" y="3696854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0" name="pt2260"/>
            <p:cNvSpPr/>
            <p:nvPr/>
          </p:nvSpPr>
          <p:spPr>
            <a:xfrm>
              <a:off x="6040653" y="4518974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1" name="pt2261"/>
            <p:cNvSpPr/>
            <p:nvPr/>
          </p:nvSpPr>
          <p:spPr>
            <a:xfrm>
              <a:off x="5027007" y="2447685"/>
              <a:ext cx="114559" cy="11455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2" name="pt2262"/>
            <p:cNvSpPr/>
            <p:nvPr/>
          </p:nvSpPr>
          <p:spPr>
            <a:xfrm>
              <a:off x="6084494" y="2698213"/>
              <a:ext cx="58421" cy="584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3" name="pt2263"/>
            <p:cNvSpPr/>
            <p:nvPr/>
          </p:nvSpPr>
          <p:spPr>
            <a:xfrm>
              <a:off x="6099615" y="4584272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4" name="pt2264"/>
            <p:cNvSpPr/>
            <p:nvPr/>
          </p:nvSpPr>
          <p:spPr>
            <a:xfrm>
              <a:off x="6425388" y="3849188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5" name="pt2265"/>
            <p:cNvSpPr/>
            <p:nvPr/>
          </p:nvSpPr>
          <p:spPr>
            <a:xfrm>
              <a:off x="6204063" y="2736881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6" name="pt2266"/>
            <p:cNvSpPr/>
            <p:nvPr/>
          </p:nvSpPr>
          <p:spPr>
            <a:xfrm>
              <a:off x="6239300" y="2891645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7" name="pt2267"/>
            <p:cNvSpPr/>
            <p:nvPr/>
          </p:nvSpPr>
          <p:spPr>
            <a:xfrm>
              <a:off x="6399237" y="2461220"/>
              <a:ext cx="58473" cy="5847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8" name="pt2268"/>
            <p:cNvSpPr/>
            <p:nvPr/>
          </p:nvSpPr>
          <p:spPr>
            <a:xfrm>
              <a:off x="6481620" y="4052305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9" name="pt2269"/>
            <p:cNvSpPr/>
            <p:nvPr/>
          </p:nvSpPr>
          <p:spPr>
            <a:xfrm>
              <a:off x="6440376" y="4052291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0" name="pt2270"/>
            <p:cNvSpPr/>
            <p:nvPr/>
          </p:nvSpPr>
          <p:spPr>
            <a:xfrm>
              <a:off x="6316950" y="2657084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1" name="pt2271"/>
            <p:cNvSpPr/>
            <p:nvPr/>
          </p:nvSpPr>
          <p:spPr>
            <a:xfrm>
              <a:off x="6208311" y="4867151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2" name="pt2272"/>
            <p:cNvSpPr/>
            <p:nvPr/>
          </p:nvSpPr>
          <p:spPr>
            <a:xfrm>
              <a:off x="6148154" y="4852679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3" name="pt2273"/>
            <p:cNvSpPr/>
            <p:nvPr/>
          </p:nvSpPr>
          <p:spPr>
            <a:xfrm>
              <a:off x="6502054" y="4852660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4" name="pt2274"/>
            <p:cNvSpPr/>
            <p:nvPr/>
          </p:nvSpPr>
          <p:spPr>
            <a:xfrm>
              <a:off x="6058396" y="4134514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5" name="pt2275"/>
            <p:cNvSpPr/>
            <p:nvPr/>
          </p:nvSpPr>
          <p:spPr>
            <a:xfrm>
              <a:off x="6321588" y="2461227"/>
              <a:ext cx="58458" cy="584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6" name="pt2276"/>
            <p:cNvSpPr/>
            <p:nvPr/>
          </p:nvSpPr>
          <p:spPr>
            <a:xfrm>
              <a:off x="6180461" y="4613287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7" name="pt2277"/>
            <p:cNvSpPr/>
            <p:nvPr/>
          </p:nvSpPr>
          <p:spPr>
            <a:xfrm>
              <a:off x="6162631" y="2896483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8" name="pt2278"/>
            <p:cNvSpPr/>
            <p:nvPr/>
          </p:nvSpPr>
          <p:spPr>
            <a:xfrm>
              <a:off x="6278826" y="4008781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9" name="pt2279"/>
            <p:cNvSpPr/>
            <p:nvPr/>
          </p:nvSpPr>
          <p:spPr>
            <a:xfrm>
              <a:off x="6055515" y="4872019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0" name="pt2280"/>
            <p:cNvSpPr/>
            <p:nvPr/>
          </p:nvSpPr>
          <p:spPr>
            <a:xfrm>
              <a:off x="6086162" y="2512001"/>
              <a:ext cx="58468" cy="5846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1" name="pt2281"/>
            <p:cNvSpPr/>
            <p:nvPr/>
          </p:nvSpPr>
          <p:spPr>
            <a:xfrm>
              <a:off x="6284584" y="3242261"/>
              <a:ext cx="58441" cy="584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2" name="pt2282"/>
            <p:cNvSpPr/>
            <p:nvPr/>
          </p:nvSpPr>
          <p:spPr>
            <a:xfrm>
              <a:off x="6365586" y="4383576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3" name="pt2283"/>
            <p:cNvSpPr/>
            <p:nvPr/>
          </p:nvSpPr>
          <p:spPr>
            <a:xfrm>
              <a:off x="6129379" y="3776649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4" name="pt2284"/>
            <p:cNvSpPr/>
            <p:nvPr/>
          </p:nvSpPr>
          <p:spPr>
            <a:xfrm>
              <a:off x="6404155" y="4219119"/>
              <a:ext cx="58495" cy="58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5" name="pt2285"/>
            <p:cNvSpPr/>
            <p:nvPr/>
          </p:nvSpPr>
          <p:spPr>
            <a:xfrm>
              <a:off x="6425524" y="4066797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6" name="pt2286"/>
            <p:cNvSpPr/>
            <p:nvPr/>
          </p:nvSpPr>
          <p:spPr>
            <a:xfrm>
              <a:off x="6394257" y="4755958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7" name="pt2287"/>
            <p:cNvSpPr/>
            <p:nvPr/>
          </p:nvSpPr>
          <p:spPr>
            <a:xfrm>
              <a:off x="6085644" y="2475750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8" name="pt2288"/>
            <p:cNvSpPr/>
            <p:nvPr/>
          </p:nvSpPr>
          <p:spPr>
            <a:xfrm>
              <a:off x="6138242" y="3788730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9" name="pt2289"/>
            <p:cNvSpPr/>
            <p:nvPr/>
          </p:nvSpPr>
          <p:spPr>
            <a:xfrm>
              <a:off x="6122359" y="4705153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0" name="pt2290"/>
            <p:cNvSpPr/>
            <p:nvPr/>
          </p:nvSpPr>
          <p:spPr>
            <a:xfrm>
              <a:off x="6271666" y="4838161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1" name="pt2291"/>
            <p:cNvSpPr/>
            <p:nvPr/>
          </p:nvSpPr>
          <p:spPr>
            <a:xfrm>
              <a:off x="6141442" y="4671305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2" name="pt2292"/>
            <p:cNvSpPr/>
            <p:nvPr/>
          </p:nvSpPr>
          <p:spPr>
            <a:xfrm>
              <a:off x="6147632" y="4567327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3" name="pt2293"/>
            <p:cNvSpPr/>
            <p:nvPr/>
          </p:nvSpPr>
          <p:spPr>
            <a:xfrm>
              <a:off x="6214495" y="2473311"/>
              <a:ext cx="58470" cy="584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4" name="pt2294"/>
            <p:cNvSpPr/>
            <p:nvPr/>
          </p:nvSpPr>
          <p:spPr>
            <a:xfrm>
              <a:off x="6153463" y="2478166"/>
              <a:ext cx="58433" cy="584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5" name="pt2295"/>
            <p:cNvSpPr/>
            <p:nvPr/>
          </p:nvSpPr>
          <p:spPr>
            <a:xfrm>
              <a:off x="6178266" y="4867187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6" name="pt2296"/>
            <p:cNvSpPr/>
            <p:nvPr/>
          </p:nvSpPr>
          <p:spPr>
            <a:xfrm>
              <a:off x="6340565" y="3036725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7" name="pt2297"/>
            <p:cNvSpPr/>
            <p:nvPr/>
          </p:nvSpPr>
          <p:spPr>
            <a:xfrm>
              <a:off x="5992241" y="3718623"/>
              <a:ext cx="58421" cy="584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8" name="pt2298"/>
            <p:cNvSpPr/>
            <p:nvPr/>
          </p:nvSpPr>
          <p:spPr>
            <a:xfrm>
              <a:off x="6161558" y="3953149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9" name="pt2299"/>
            <p:cNvSpPr/>
            <p:nvPr/>
          </p:nvSpPr>
          <p:spPr>
            <a:xfrm>
              <a:off x="6257138" y="4615700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0" name="pt2300"/>
            <p:cNvSpPr/>
            <p:nvPr/>
          </p:nvSpPr>
          <p:spPr>
            <a:xfrm>
              <a:off x="6280933" y="4838115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1" name="pt2301"/>
            <p:cNvSpPr/>
            <p:nvPr/>
          </p:nvSpPr>
          <p:spPr>
            <a:xfrm>
              <a:off x="6278492" y="2531315"/>
              <a:ext cx="58530" cy="585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2" name="pt2302"/>
            <p:cNvSpPr/>
            <p:nvPr/>
          </p:nvSpPr>
          <p:spPr>
            <a:xfrm>
              <a:off x="6033340" y="2671559"/>
              <a:ext cx="58532" cy="5853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3" name="pt2303"/>
            <p:cNvSpPr/>
            <p:nvPr/>
          </p:nvSpPr>
          <p:spPr>
            <a:xfrm>
              <a:off x="6340820" y="2519202"/>
              <a:ext cx="58574" cy="585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4" name="pt2304"/>
            <p:cNvSpPr/>
            <p:nvPr/>
          </p:nvSpPr>
          <p:spPr>
            <a:xfrm>
              <a:off x="6465901" y="4274916"/>
              <a:ext cx="58132" cy="581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5" name="pt2305"/>
            <p:cNvSpPr/>
            <p:nvPr/>
          </p:nvSpPr>
          <p:spPr>
            <a:xfrm>
              <a:off x="6331161" y="4799482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6" name="pt2306"/>
            <p:cNvSpPr/>
            <p:nvPr/>
          </p:nvSpPr>
          <p:spPr>
            <a:xfrm>
              <a:off x="6405964" y="3218062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7" name="pt2307"/>
            <p:cNvSpPr/>
            <p:nvPr/>
          </p:nvSpPr>
          <p:spPr>
            <a:xfrm>
              <a:off x="6001309" y="3658098"/>
              <a:ext cx="58569" cy="585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8" name="pt2308"/>
            <p:cNvSpPr/>
            <p:nvPr/>
          </p:nvSpPr>
          <p:spPr>
            <a:xfrm>
              <a:off x="6350669" y="4787381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9" name="pt2309"/>
            <p:cNvSpPr/>
            <p:nvPr/>
          </p:nvSpPr>
          <p:spPr>
            <a:xfrm>
              <a:off x="6388965" y="4867119"/>
              <a:ext cx="58562" cy="585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0" name="pt2310"/>
            <p:cNvSpPr/>
            <p:nvPr/>
          </p:nvSpPr>
          <p:spPr>
            <a:xfrm>
              <a:off x="6365105" y="4840517"/>
              <a:ext cx="58569" cy="585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1" name="pt2311"/>
            <p:cNvSpPr/>
            <p:nvPr/>
          </p:nvSpPr>
          <p:spPr>
            <a:xfrm>
              <a:off x="6022132" y="3324474"/>
              <a:ext cx="58441" cy="584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2" name="pt2312"/>
            <p:cNvSpPr/>
            <p:nvPr/>
          </p:nvSpPr>
          <p:spPr>
            <a:xfrm>
              <a:off x="6037112" y="4475454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3" name="pt2313"/>
            <p:cNvSpPr/>
            <p:nvPr/>
          </p:nvSpPr>
          <p:spPr>
            <a:xfrm>
              <a:off x="5985328" y="3996682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4" name="pt2314"/>
            <p:cNvSpPr/>
            <p:nvPr/>
          </p:nvSpPr>
          <p:spPr>
            <a:xfrm>
              <a:off x="6054392" y="2920656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5" name="pt2315"/>
            <p:cNvSpPr/>
            <p:nvPr/>
          </p:nvSpPr>
          <p:spPr>
            <a:xfrm>
              <a:off x="6241181" y="4601134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6" name="pt2316"/>
            <p:cNvSpPr/>
            <p:nvPr/>
          </p:nvSpPr>
          <p:spPr>
            <a:xfrm>
              <a:off x="6301242" y="2910984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7" name="pt2317"/>
            <p:cNvSpPr/>
            <p:nvPr/>
          </p:nvSpPr>
          <p:spPr>
            <a:xfrm>
              <a:off x="6242551" y="3670186"/>
              <a:ext cx="58574" cy="585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8" name="pt2318"/>
            <p:cNvSpPr/>
            <p:nvPr/>
          </p:nvSpPr>
          <p:spPr>
            <a:xfrm>
              <a:off x="6103418" y="4395657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9" name="pt2319"/>
            <p:cNvSpPr/>
            <p:nvPr/>
          </p:nvSpPr>
          <p:spPr>
            <a:xfrm>
              <a:off x="6441514" y="4867200"/>
              <a:ext cx="58401" cy="584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0" name="pt2320"/>
            <p:cNvSpPr/>
            <p:nvPr/>
          </p:nvSpPr>
          <p:spPr>
            <a:xfrm>
              <a:off x="6364683" y="4596330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1" name="pt2321"/>
            <p:cNvSpPr/>
            <p:nvPr/>
          </p:nvSpPr>
          <p:spPr>
            <a:xfrm>
              <a:off x="6257663" y="4226339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2" name="pt2322"/>
            <p:cNvSpPr/>
            <p:nvPr/>
          </p:nvSpPr>
          <p:spPr>
            <a:xfrm>
              <a:off x="5989087" y="2770720"/>
              <a:ext cx="58490" cy="584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3" name="pt2323"/>
            <p:cNvSpPr/>
            <p:nvPr/>
          </p:nvSpPr>
          <p:spPr>
            <a:xfrm>
              <a:off x="6071419" y="2594201"/>
              <a:ext cx="58495" cy="5849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4" name="pt2324"/>
            <p:cNvSpPr/>
            <p:nvPr/>
          </p:nvSpPr>
          <p:spPr>
            <a:xfrm>
              <a:off x="6026621" y="2458813"/>
              <a:ext cx="58451" cy="584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5" name="pt2325"/>
            <p:cNvSpPr/>
            <p:nvPr/>
          </p:nvSpPr>
          <p:spPr>
            <a:xfrm>
              <a:off x="6116263" y="4705165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6" name="pt2326"/>
            <p:cNvSpPr/>
            <p:nvPr/>
          </p:nvSpPr>
          <p:spPr>
            <a:xfrm>
              <a:off x="6497553" y="2458757"/>
              <a:ext cx="58562" cy="585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7" name="pt2327"/>
            <p:cNvSpPr/>
            <p:nvPr/>
          </p:nvSpPr>
          <p:spPr>
            <a:xfrm>
              <a:off x="6109142" y="4709933"/>
              <a:ext cx="58589" cy="585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8" name="pt2328"/>
            <p:cNvSpPr/>
            <p:nvPr/>
          </p:nvSpPr>
          <p:spPr>
            <a:xfrm>
              <a:off x="5984716" y="4840519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9" name="pt2329"/>
            <p:cNvSpPr/>
            <p:nvPr/>
          </p:nvSpPr>
          <p:spPr>
            <a:xfrm>
              <a:off x="5999254" y="4768038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0" name="pt2330"/>
            <p:cNvSpPr/>
            <p:nvPr/>
          </p:nvSpPr>
          <p:spPr>
            <a:xfrm>
              <a:off x="6055313" y="2577237"/>
              <a:ext cx="58569" cy="5856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1" name="pt2331"/>
            <p:cNvSpPr/>
            <p:nvPr/>
          </p:nvSpPr>
          <p:spPr>
            <a:xfrm>
              <a:off x="5994344" y="2678855"/>
              <a:ext cx="58448" cy="584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2" name="pt2332"/>
            <p:cNvSpPr/>
            <p:nvPr/>
          </p:nvSpPr>
          <p:spPr>
            <a:xfrm>
              <a:off x="6504502" y="4751048"/>
              <a:ext cx="58571" cy="585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3" name="pt2333"/>
            <p:cNvSpPr/>
            <p:nvPr/>
          </p:nvSpPr>
          <p:spPr>
            <a:xfrm>
              <a:off x="6145546" y="4059556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4" name="pt2334"/>
            <p:cNvSpPr/>
            <p:nvPr/>
          </p:nvSpPr>
          <p:spPr>
            <a:xfrm>
              <a:off x="6355223" y="4852608"/>
              <a:ext cx="58567" cy="585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5" name="pt2335"/>
            <p:cNvSpPr/>
            <p:nvPr/>
          </p:nvSpPr>
          <p:spPr>
            <a:xfrm>
              <a:off x="6415771" y="4862335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6" name="pt2336"/>
            <p:cNvSpPr/>
            <p:nvPr/>
          </p:nvSpPr>
          <p:spPr>
            <a:xfrm>
              <a:off x="6033585" y="4753475"/>
              <a:ext cx="58554" cy="58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7" name="pt2337"/>
            <p:cNvSpPr/>
            <p:nvPr/>
          </p:nvSpPr>
          <p:spPr>
            <a:xfrm>
              <a:off x="6001751" y="4859917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8" name="pt2338"/>
            <p:cNvSpPr/>
            <p:nvPr/>
          </p:nvSpPr>
          <p:spPr>
            <a:xfrm>
              <a:off x="6245778" y="4826010"/>
              <a:ext cx="58567" cy="585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9" name="pt2339"/>
            <p:cNvSpPr/>
            <p:nvPr/>
          </p:nvSpPr>
          <p:spPr>
            <a:xfrm>
              <a:off x="6220642" y="2681213"/>
              <a:ext cx="58569" cy="585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0" name="pt2340"/>
            <p:cNvSpPr/>
            <p:nvPr/>
          </p:nvSpPr>
          <p:spPr>
            <a:xfrm>
              <a:off x="6451764" y="2466071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1" name="pt2341"/>
            <p:cNvSpPr/>
            <p:nvPr/>
          </p:nvSpPr>
          <p:spPr>
            <a:xfrm>
              <a:off x="6228634" y="4857504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2" name="pt2342"/>
            <p:cNvSpPr/>
            <p:nvPr/>
          </p:nvSpPr>
          <p:spPr>
            <a:xfrm>
              <a:off x="6232373" y="4303769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3" name="pt2343"/>
            <p:cNvSpPr/>
            <p:nvPr/>
          </p:nvSpPr>
          <p:spPr>
            <a:xfrm>
              <a:off x="6383856" y="4818803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4" name="pt2344"/>
            <p:cNvSpPr/>
            <p:nvPr/>
          </p:nvSpPr>
          <p:spPr>
            <a:xfrm>
              <a:off x="6441383" y="4811557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5" name="pt2345"/>
            <p:cNvSpPr/>
            <p:nvPr/>
          </p:nvSpPr>
          <p:spPr>
            <a:xfrm>
              <a:off x="6396304" y="4748691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6" name="pt2346"/>
            <p:cNvSpPr/>
            <p:nvPr/>
          </p:nvSpPr>
          <p:spPr>
            <a:xfrm>
              <a:off x="6161191" y="4262609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7" name="pt2347"/>
            <p:cNvSpPr/>
            <p:nvPr/>
          </p:nvSpPr>
          <p:spPr>
            <a:xfrm>
              <a:off x="6138414" y="2845682"/>
              <a:ext cx="58483" cy="584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8" name="pt2348"/>
            <p:cNvSpPr/>
            <p:nvPr/>
          </p:nvSpPr>
          <p:spPr>
            <a:xfrm>
              <a:off x="6126159" y="4627785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9" name="pt2349"/>
            <p:cNvSpPr/>
            <p:nvPr/>
          </p:nvSpPr>
          <p:spPr>
            <a:xfrm>
              <a:off x="6348325" y="2473324"/>
              <a:ext cx="58446" cy="584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0" name="pt2350"/>
            <p:cNvSpPr/>
            <p:nvPr/>
          </p:nvSpPr>
          <p:spPr>
            <a:xfrm>
              <a:off x="6303967" y="2482990"/>
              <a:ext cx="58458" cy="584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1" name="pt2351"/>
            <p:cNvSpPr/>
            <p:nvPr/>
          </p:nvSpPr>
          <p:spPr>
            <a:xfrm>
              <a:off x="6056939" y="4859862"/>
              <a:ext cx="58567" cy="585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2" name="pt2352"/>
            <p:cNvSpPr/>
            <p:nvPr/>
          </p:nvSpPr>
          <p:spPr>
            <a:xfrm>
              <a:off x="6258077" y="4830842"/>
              <a:ext cx="58574" cy="585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3" name="pt2353"/>
            <p:cNvSpPr/>
            <p:nvPr/>
          </p:nvSpPr>
          <p:spPr>
            <a:xfrm>
              <a:off x="6104337" y="2773166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4" name="pt2354"/>
            <p:cNvSpPr/>
            <p:nvPr/>
          </p:nvSpPr>
          <p:spPr>
            <a:xfrm>
              <a:off x="6470368" y="4867171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5" name="pt2355"/>
            <p:cNvSpPr/>
            <p:nvPr/>
          </p:nvSpPr>
          <p:spPr>
            <a:xfrm>
              <a:off x="6030930" y="4867170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6" name="pt2356"/>
            <p:cNvSpPr/>
            <p:nvPr/>
          </p:nvSpPr>
          <p:spPr>
            <a:xfrm>
              <a:off x="6087867" y="3861271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7" name="pt2357"/>
            <p:cNvSpPr/>
            <p:nvPr/>
          </p:nvSpPr>
          <p:spPr>
            <a:xfrm>
              <a:off x="6213717" y="4789799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8" name="pt2358"/>
            <p:cNvSpPr/>
            <p:nvPr/>
          </p:nvSpPr>
          <p:spPr>
            <a:xfrm>
              <a:off x="6100394" y="4850193"/>
              <a:ext cx="58562" cy="585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9" name="pt2359"/>
            <p:cNvSpPr/>
            <p:nvPr/>
          </p:nvSpPr>
          <p:spPr>
            <a:xfrm>
              <a:off x="6310673" y="2959347"/>
              <a:ext cx="58448" cy="584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0" name="pt2360"/>
            <p:cNvSpPr/>
            <p:nvPr/>
          </p:nvSpPr>
          <p:spPr>
            <a:xfrm>
              <a:off x="6484351" y="4653507"/>
              <a:ext cx="79556" cy="795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1" name="pt2361"/>
            <p:cNvSpPr/>
            <p:nvPr/>
          </p:nvSpPr>
          <p:spPr>
            <a:xfrm>
              <a:off x="6360732" y="4799430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2" name="pt2362"/>
            <p:cNvSpPr/>
            <p:nvPr/>
          </p:nvSpPr>
          <p:spPr>
            <a:xfrm>
              <a:off x="6167972" y="4859851"/>
              <a:ext cx="58589" cy="585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3" name="pt2363"/>
            <p:cNvSpPr/>
            <p:nvPr/>
          </p:nvSpPr>
          <p:spPr>
            <a:xfrm>
              <a:off x="6063739" y="4847775"/>
              <a:ext cx="58562" cy="585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4" name="pt2364"/>
            <p:cNvSpPr/>
            <p:nvPr/>
          </p:nvSpPr>
          <p:spPr>
            <a:xfrm>
              <a:off x="6371807" y="4460873"/>
              <a:ext cx="58594" cy="585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5" name="pt2365"/>
            <p:cNvSpPr/>
            <p:nvPr/>
          </p:nvSpPr>
          <p:spPr>
            <a:xfrm>
              <a:off x="6223932" y="4833323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6" name="pt2366"/>
            <p:cNvSpPr/>
            <p:nvPr/>
          </p:nvSpPr>
          <p:spPr>
            <a:xfrm>
              <a:off x="6105945" y="4427095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7" name="pt2367"/>
            <p:cNvSpPr/>
            <p:nvPr/>
          </p:nvSpPr>
          <p:spPr>
            <a:xfrm>
              <a:off x="6274477" y="4427091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8" name="pt2368"/>
            <p:cNvSpPr/>
            <p:nvPr/>
          </p:nvSpPr>
          <p:spPr>
            <a:xfrm>
              <a:off x="6193413" y="4729354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9" name="pt2369"/>
            <p:cNvSpPr/>
            <p:nvPr/>
          </p:nvSpPr>
          <p:spPr>
            <a:xfrm>
              <a:off x="6228521" y="4842941"/>
              <a:ext cx="58557" cy="585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0" name="pt2370"/>
            <p:cNvSpPr/>
            <p:nvPr/>
          </p:nvSpPr>
          <p:spPr>
            <a:xfrm>
              <a:off x="6284465" y="4857444"/>
              <a:ext cx="58567" cy="585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1" name="pt2371"/>
            <p:cNvSpPr/>
            <p:nvPr/>
          </p:nvSpPr>
          <p:spPr>
            <a:xfrm>
              <a:off x="6138089" y="4867113"/>
              <a:ext cx="58574" cy="585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2" name="pt2372"/>
            <p:cNvSpPr/>
            <p:nvPr/>
          </p:nvSpPr>
          <p:spPr>
            <a:xfrm>
              <a:off x="6005082" y="3459879"/>
              <a:ext cx="58451" cy="58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3" name="pt2373"/>
            <p:cNvSpPr/>
            <p:nvPr/>
          </p:nvSpPr>
          <p:spPr>
            <a:xfrm>
              <a:off x="6081473" y="4862336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4" name="pt2374"/>
            <p:cNvSpPr/>
            <p:nvPr/>
          </p:nvSpPr>
          <p:spPr>
            <a:xfrm>
              <a:off x="6236850" y="3244615"/>
              <a:ext cx="58569" cy="585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5" name="pt2375"/>
            <p:cNvSpPr/>
            <p:nvPr/>
          </p:nvSpPr>
          <p:spPr>
            <a:xfrm>
              <a:off x="6355606" y="4576951"/>
              <a:ext cx="58569" cy="585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6" name="pt2376"/>
            <p:cNvSpPr/>
            <p:nvPr/>
          </p:nvSpPr>
          <p:spPr>
            <a:xfrm>
              <a:off x="6043063" y="4219076"/>
              <a:ext cx="58581" cy="585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7" name="pt2377"/>
            <p:cNvSpPr/>
            <p:nvPr/>
          </p:nvSpPr>
          <p:spPr>
            <a:xfrm>
              <a:off x="4985201" y="3188127"/>
              <a:ext cx="108676" cy="1086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8" name="pt2378"/>
            <p:cNvSpPr/>
            <p:nvPr/>
          </p:nvSpPr>
          <p:spPr>
            <a:xfrm>
              <a:off x="6055700" y="3822524"/>
              <a:ext cx="58571" cy="585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9" name="pt2379"/>
            <p:cNvSpPr/>
            <p:nvPr/>
          </p:nvSpPr>
          <p:spPr>
            <a:xfrm>
              <a:off x="6092147" y="3189065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0" name="pt2380"/>
            <p:cNvSpPr/>
            <p:nvPr/>
          </p:nvSpPr>
          <p:spPr>
            <a:xfrm>
              <a:off x="6154006" y="4216665"/>
              <a:ext cx="58567" cy="585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1" name="pt2381"/>
            <p:cNvSpPr/>
            <p:nvPr/>
          </p:nvSpPr>
          <p:spPr>
            <a:xfrm>
              <a:off x="6424042" y="3740370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2" name="pt2382"/>
            <p:cNvSpPr/>
            <p:nvPr/>
          </p:nvSpPr>
          <p:spPr>
            <a:xfrm>
              <a:off x="6267991" y="4748691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3" name="pt2383"/>
            <p:cNvSpPr/>
            <p:nvPr/>
          </p:nvSpPr>
          <p:spPr>
            <a:xfrm>
              <a:off x="6186849" y="4867123"/>
              <a:ext cx="58554" cy="58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4" name="pt2384"/>
            <p:cNvSpPr/>
            <p:nvPr/>
          </p:nvSpPr>
          <p:spPr>
            <a:xfrm>
              <a:off x="6114301" y="4801833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5" name="pt2385"/>
            <p:cNvSpPr/>
            <p:nvPr/>
          </p:nvSpPr>
          <p:spPr>
            <a:xfrm>
              <a:off x="6154901" y="4857446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6" name="pt2386"/>
            <p:cNvSpPr/>
            <p:nvPr/>
          </p:nvSpPr>
          <p:spPr>
            <a:xfrm>
              <a:off x="6480434" y="3776583"/>
              <a:ext cx="58567" cy="585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7" name="pt2387"/>
            <p:cNvSpPr/>
            <p:nvPr/>
          </p:nvSpPr>
          <p:spPr>
            <a:xfrm>
              <a:off x="6373447" y="4622959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8" name="pt2388"/>
            <p:cNvSpPr/>
            <p:nvPr/>
          </p:nvSpPr>
          <p:spPr>
            <a:xfrm>
              <a:off x="6318938" y="2490183"/>
              <a:ext cx="58579" cy="5857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9" name="pt2389"/>
            <p:cNvSpPr/>
            <p:nvPr/>
          </p:nvSpPr>
          <p:spPr>
            <a:xfrm>
              <a:off x="6233254" y="2744083"/>
              <a:ext cx="58567" cy="585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0" name="pt2390"/>
            <p:cNvSpPr/>
            <p:nvPr/>
          </p:nvSpPr>
          <p:spPr>
            <a:xfrm>
              <a:off x="6185183" y="2879494"/>
              <a:ext cx="58564" cy="585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1" name="pt2391"/>
            <p:cNvSpPr/>
            <p:nvPr/>
          </p:nvSpPr>
          <p:spPr>
            <a:xfrm>
              <a:off x="6313237" y="2517756"/>
              <a:ext cx="80811" cy="8081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2" name="pt2392"/>
            <p:cNvSpPr/>
            <p:nvPr/>
          </p:nvSpPr>
          <p:spPr>
            <a:xfrm>
              <a:off x="6234132" y="4603550"/>
              <a:ext cx="58569" cy="585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3" name="pt2393"/>
            <p:cNvSpPr/>
            <p:nvPr/>
          </p:nvSpPr>
          <p:spPr>
            <a:xfrm>
              <a:off x="6357782" y="4582021"/>
              <a:ext cx="58102" cy="581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4" name="pt2394"/>
            <p:cNvSpPr/>
            <p:nvPr/>
          </p:nvSpPr>
          <p:spPr>
            <a:xfrm>
              <a:off x="6269695" y="2475682"/>
              <a:ext cx="58564" cy="5856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5" name="pt2395"/>
            <p:cNvSpPr/>
            <p:nvPr/>
          </p:nvSpPr>
          <p:spPr>
            <a:xfrm>
              <a:off x="6326910" y="4688241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6" name="pt2396"/>
            <p:cNvSpPr/>
            <p:nvPr/>
          </p:nvSpPr>
          <p:spPr>
            <a:xfrm>
              <a:off x="6432004" y="4163472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7" name="pt2397"/>
            <p:cNvSpPr/>
            <p:nvPr/>
          </p:nvSpPr>
          <p:spPr>
            <a:xfrm>
              <a:off x="6288317" y="2777991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8" name="pt2398"/>
            <p:cNvSpPr/>
            <p:nvPr/>
          </p:nvSpPr>
          <p:spPr>
            <a:xfrm>
              <a:off x="6176118" y="2570046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9" name="pt2399"/>
            <p:cNvSpPr/>
            <p:nvPr/>
          </p:nvSpPr>
          <p:spPr>
            <a:xfrm>
              <a:off x="6316984" y="4777704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0" name="pt2400"/>
            <p:cNvSpPr/>
            <p:nvPr/>
          </p:nvSpPr>
          <p:spPr>
            <a:xfrm>
              <a:off x="6290684" y="2468488"/>
              <a:ext cx="58446" cy="584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1" name="pt2401"/>
            <p:cNvSpPr/>
            <p:nvPr/>
          </p:nvSpPr>
          <p:spPr>
            <a:xfrm>
              <a:off x="6211263" y="2838447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2" name="pt2402"/>
            <p:cNvSpPr/>
            <p:nvPr/>
          </p:nvSpPr>
          <p:spPr>
            <a:xfrm>
              <a:off x="6490001" y="2623174"/>
              <a:ext cx="58581" cy="5858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3" name="pt2403"/>
            <p:cNvSpPr/>
            <p:nvPr/>
          </p:nvSpPr>
          <p:spPr>
            <a:xfrm>
              <a:off x="6032483" y="4697907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4" name="pt2404"/>
            <p:cNvSpPr/>
            <p:nvPr/>
          </p:nvSpPr>
          <p:spPr>
            <a:xfrm>
              <a:off x="6079814" y="4830904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5" name="pt2405"/>
            <p:cNvSpPr/>
            <p:nvPr/>
          </p:nvSpPr>
          <p:spPr>
            <a:xfrm>
              <a:off x="6011541" y="4871956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6" name="pt2406"/>
            <p:cNvSpPr/>
            <p:nvPr/>
          </p:nvSpPr>
          <p:spPr>
            <a:xfrm>
              <a:off x="6345639" y="4842993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7" name="pt2407"/>
            <p:cNvSpPr/>
            <p:nvPr/>
          </p:nvSpPr>
          <p:spPr>
            <a:xfrm>
              <a:off x="6087328" y="3080196"/>
              <a:ext cx="58554" cy="585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8" name="pt2408"/>
            <p:cNvSpPr/>
            <p:nvPr/>
          </p:nvSpPr>
          <p:spPr>
            <a:xfrm>
              <a:off x="6121117" y="3595230"/>
              <a:ext cx="58569" cy="585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9" name="pt2409"/>
            <p:cNvSpPr/>
            <p:nvPr/>
          </p:nvSpPr>
          <p:spPr>
            <a:xfrm>
              <a:off x="6064837" y="4531067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0" name="pt2410"/>
            <p:cNvSpPr/>
            <p:nvPr/>
          </p:nvSpPr>
          <p:spPr>
            <a:xfrm>
              <a:off x="6140497" y="3210763"/>
              <a:ext cx="58567" cy="585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1" name="pt2411"/>
            <p:cNvSpPr/>
            <p:nvPr/>
          </p:nvSpPr>
          <p:spPr>
            <a:xfrm>
              <a:off x="6290480" y="4453685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2" name="pt2412"/>
            <p:cNvSpPr/>
            <p:nvPr/>
          </p:nvSpPr>
          <p:spPr>
            <a:xfrm>
              <a:off x="6392915" y="2584554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3" name="pt2413"/>
            <p:cNvSpPr/>
            <p:nvPr/>
          </p:nvSpPr>
          <p:spPr>
            <a:xfrm>
              <a:off x="6080160" y="3696787"/>
              <a:ext cx="58569" cy="585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4" name="pt2414"/>
            <p:cNvSpPr/>
            <p:nvPr/>
          </p:nvSpPr>
          <p:spPr>
            <a:xfrm>
              <a:off x="6444019" y="4518921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5" name="pt2415"/>
            <p:cNvSpPr/>
            <p:nvPr/>
          </p:nvSpPr>
          <p:spPr>
            <a:xfrm>
              <a:off x="6070499" y="2475670"/>
              <a:ext cx="58589" cy="585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6" name="pt2416"/>
            <p:cNvSpPr/>
            <p:nvPr/>
          </p:nvSpPr>
          <p:spPr>
            <a:xfrm>
              <a:off x="6109886" y="2698201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7" name="pt2417"/>
            <p:cNvSpPr/>
            <p:nvPr/>
          </p:nvSpPr>
          <p:spPr>
            <a:xfrm>
              <a:off x="6483609" y="4584268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8" name="pt2418"/>
            <p:cNvSpPr/>
            <p:nvPr/>
          </p:nvSpPr>
          <p:spPr>
            <a:xfrm>
              <a:off x="6467080" y="3849181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9" name="pt2419"/>
            <p:cNvSpPr/>
            <p:nvPr/>
          </p:nvSpPr>
          <p:spPr>
            <a:xfrm>
              <a:off x="6141285" y="2736826"/>
              <a:ext cx="58571" cy="5857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0" name="pt2420"/>
            <p:cNvSpPr/>
            <p:nvPr/>
          </p:nvSpPr>
          <p:spPr>
            <a:xfrm>
              <a:off x="6006358" y="2891584"/>
              <a:ext cx="58564" cy="585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1" name="pt2421"/>
            <p:cNvSpPr/>
            <p:nvPr/>
          </p:nvSpPr>
          <p:spPr>
            <a:xfrm>
              <a:off x="6109932" y="2461169"/>
              <a:ext cx="58574" cy="585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2" name="pt2422"/>
            <p:cNvSpPr/>
            <p:nvPr/>
          </p:nvSpPr>
          <p:spPr>
            <a:xfrm>
              <a:off x="6199958" y="4052290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3" name="pt2423"/>
            <p:cNvSpPr/>
            <p:nvPr/>
          </p:nvSpPr>
          <p:spPr>
            <a:xfrm>
              <a:off x="6194382" y="4052298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4" name="pt2424"/>
            <p:cNvSpPr/>
            <p:nvPr/>
          </p:nvSpPr>
          <p:spPr>
            <a:xfrm>
              <a:off x="6262589" y="2657028"/>
              <a:ext cx="58579" cy="5857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5" name="pt2425"/>
            <p:cNvSpPr/>
            <p:nvPr/>
          </p:nvSpPr>
          <p:spPr>
            <a:xfrm>
              <a:off x="6259194" y="4873463"/>
              <a:ext cx="45874" cy="458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6" name="pt2426"/>
            <p:cNvSpPr/>
            <p:nvPr/>
          </p:nvSpPr>
          <p:spPr>
            <a:xfrm>
              <a:off x="6431240" y="4852736"/>
              <a:ext cx="58310" cy="583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7" name="pt2427"/>
            <p:cNvSpPr/>
            <p:nvPr/>
          </p:nvSpPr>
          <p:spPr>
            <a:xfrm>
              <a:off x="6047383" y="4852606"/>
              <a:ext cx="58571" cy="585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8" name="pt2428"/>
            <p:cNvSpPr/>
            <p:nvPr/>
          </p:nvSpPr>
          <p:spPr>
            <a:xfrm>
              <a:off x="6349733" y="4134512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9" name="pt2429"/>
            <p:cNvSpPr/>
            <p:nvPr/>
          </p:nvSpPr>
          <p:spPr>
            <a:xfrm>
              <a:off x="6051770" y="2461229"/>
              <a:ext cx="58456" cy="5845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0" name="pt2430"/>
            <p:cNvSpPr/>
            <p:nvPr/>
          </p:nvSpPr>
          <p:spPr>
            <a:xfrm>
              <a:off x="6404024" y="4613282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1" name="pt2431"/>
            <p:cNvSpPr/>
            <p:nvPr/>
          </p:nvSpPr>
          <p:spPr>
            <a:xfrm>
              <a:off x="6298579" y="2896472"/>
              <a:ext cx="58461" cy="584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2" name="pt2432"/>
            <p:cNvSpPr/>
            <p:nvPr/>
          </p:nvSpPr>
          <p:spPr>
            <a:xfrm>
              <a:off x="6288240" y="4008770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3" name="pt2433"/>
            <p:cNvSpPr/>
            <p:nvPr/>
          </p:nvSpPr>
          <p:spPr>
            <a:xfrm>
              <a:off x="6123853" y="4871954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4" name="pt2434"/>
            <p:cNvSpPr/>
            <p:nvPr/>
          </p:nvSpPr>
          <p:spPr>
            <a:xfrm>
              <a:off x="5994943" y="2512007"/>
              <a:ext cx="58456" cy="5845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5" name="pt2435"/>
            <p:cNvSpPr/>
            <p:nvPr/>
          </p:nvSpPr>
          <p:spPr>
            <a:xfrm>
              <a:off x="6482105" y="3242252"/>
              <a:ext cx="58458" cy="5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6" name="pt2436"/>
            <p:cNvSpPr/>
            <p:nvPr/>
          </p:nvSpPr>
          <p:spPr>
            <a:xfrm>
              <a:off x="6284090" y="4383571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7" name="pt2437"/>
            <p:cNvSpPr/>
            <p:nvPr/>
          </p:nvSpPr>
          <p:spPr>
            <a:xfrm>
              <a:off x="6380505" y="3776643"/>
              <a:ext cx="58448" cy="584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8" name="pt2438"/>
            <p:cNvSpPr/>
            <p:nvPr/>
          </p:nvSpPr>
          <p:spPr>
            <a:xfrm>
              <a:off x="6149800" y="4219082"/>
              <a:ext cx="58569" cy="585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9" name="pt2439"/>
            <p:cNvSpPr/>
            <p:nvPr/>
          </p:nvSpPr>
          <p:spPr>
            <a:xfrm>
              <a:off x="6107713" y="4066807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0" name="pt2440"/>
            <p:cNvSpPr/>
            <p:nvPr/>
          </p:nvSpPr>
          <p:spPr>
            <a:xfrm>
              <a:off x="6467575" y="4755944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1" name="pt2441"/>
            <p:cNvSpPr/>
            <p:nvPr/>
          </p:nvSpPr>
          <p:spPr>
            <a:xfrm>
              <a:off x="6236263" y="2475732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2" name="pt2442"/>
            <p:cNvSpPr/>
            <p:nvPr/>
          </p:nvSpPr>
          <p:spPr>
            <a:xfrm>
              <a:off x="6042782" y="3788677"/>
              <a:ext cx="58559" cy="585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3" name="pt2443"/>
            <p:cNvSpPr/>
            <p:nvPr/>
          </p:nvSpPr>
          <p:spPr>
            <a:xfrm>
              <a:off x="6013538" y="4705101"/>
              <a:ext cx="58581" cy="585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4" name="pt2444"/>
            <p:cNvSpPr/>
            <p:nvPr/>
          </p:nvSpPr>
          <p:spPr>
            <a:xfrm>
              <a:off x="6136115" y="4838099"/>
              <a:ext cx="58569" cy="585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5" name="pt2445"/>
            <p:cNvSpPr/>
            <p:nvPr/>
          </p:nvSpPr>
          <p:spPr>
            <a:xfrm>
              <a:off x="5064983" y="4642167"/>
              <a:ext cx="116744" cy="1167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6" name="pt2446"/>
            <p:cNvSpPr/>
            <p:nvPr/>
          </p:nvSpPr>
          <p:spPr>
            <a:xfrm>
              <a:off x="6391924" y="4567335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7" name="pt2447"/>
            <p:cNvSpPr/>
            <p:nvPr/>
          </p:nvSpPr>
          <p:spPr>
            <a:xfrm>
              <a:off x="6264530" y="2473256"/>
              <a:ext cx="58581" cy="5858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8" name="pt2448"/>
            <p:cNvSpPr/>
            <p:nvPr/>
          </p:nvSpPr>
          <p:spPr>
            <a:xfrm>
              <a:off x="5995535" y="2478156"/>
              <a:ext cx="58453" cy="584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9" name="pt2449"/>
            <p:cNvSpPr/>
            <p:nvPr/>
          </p:nvSpPr>
          <p:spPr>
            <a:xfrm>
              <a:off x="6175554" y="4867176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0" name="pt2450"/>
            <p:cNvSpPr/>
            <p:nvPr/>
          </p:nvSpPr>
          <p:spPr>
            <a:xfrm>
              <a:off x="6423521" y="3036721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1" name="pt2451"/>
            <p:cNvSpPr/>
            <p:nvPr/>
          </p:nvSpPr>
          <p:spPr>
            <a:xfrm>
              <a:off x="6259333" y="3718611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2" name="pt2452"/>
            <p:cNvSpPr/>
            <p:nvPr/>
          </p:nvSpPr>
          <p:spPr>
            <a:xfrm>
              <a:off x="6043861" y="3953116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3" name="pt2453"/>
            <p:cNvSpPr/>
            <p:nvPr/>
          </p:nvSpPr>
          <p:spPr>
            <a:xfrm>
              <a:off x="6438294" y="4615704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4" name="pt2454"/>
            <p:cNvSpPr/>
            <p:nvPr/>
          </p:nvSpPr>
          <p:spPr>
            <a:xfrm>
              <a:off x="6097573" y="4838089"/>
              <a:ext cx="58589" cy="585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5" name="pt2455"/>
            <p:cNvSpPr/>
            <p:nvPr/>
          </p:nvSpPr>
          <p:spPr>
            <a:xfrm>
              <a:off x="6013499" y="2531290"/>
              <a:ext cx="58579" cy="5857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6" name="pt2456"/>
            <p:cNvSpPr/>
            <p:nvPr/>
          </p:nvSpPr>
          <p:spPr>
            <a:xfrm>
              <a:off x="3796563" y="2625641"/>
              <a:ext cx="150368" cy="15036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7" name="pt2457"/>
            <p:cNvSpPr/>
            <p:nvPr/>
          </p:nvSpPr>
          <p:spPr>
            <a:xfrm>
              <a:off x="6258218" y="2519198"/>
              <a:ext cx="58581" cy="5858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8" name="pt2458"/>
            <p:cNvSpPr/>
            <p:nvPr/>
          </p:nvSpPr>
          <p:spPr>
            <a:xfrm>
              <a:off x="6328587" y="4274753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9" name="pt2459"/>
            <p:cNvSpPr/>
            <p:nvPr/>
          </p:nvSpPr>
          <p:spPr>
            <a:xfrm>
              <a:off x="6473738" y="4799466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0" name="pt2460"/>
            <p:cNvSpPr/>
            <p:nvPr/>
          </p:nvSpPr>
          <p:spPr>
            <a:xfrm>
              <a:off x="6004820" y="3218015"/>
              <a:ext cx="58571" cy="5857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1" name="pt2461"/>
            <p:cNvSpPr/>
            <p:nvPr/>
          </p:nvSpPr>
          <p:spPr>
            <a:xfrm>
              <a:off x="6495797" y="3658113"/>
              <a:ext cx="58539" cy="585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2" name="pt2462"/>
            <p:cNvSpPr/>
            <p:nvPr/>
          </p:nvSpPr>
          <p:spPr>
            <a:xfrm>
              <a:off x="6282119" y="4787363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3" name="pt2463"/>
            <p:cNvSpPr/>
            <p:nvPr/>
          </p:nvSpPr>
          <p:spPr>
            <a:xfrm>
              <a:off x="6041604" y="4867149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4" name="pt2464"/>
            <p:cNvSpPr/>
            <p:nvPr/>
          </p:nvSpPr>
          <p:spPr>
            <a:xfrm>
              <a:off x="4752544" y="4810404"/>
              <a:ext cx="118795" cy="1187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5" name="pt2465"/>
            <p:cNvSpPr/>
            <p:nvPr/>
          </p:nvSpPr>
          <p:spPr>
            <a:xfrm>
              <a:off x="6098510" y="3324401"/>
              <a:ext cx="58586" cy="585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6" name="pt2466"/>
            <p:cNvSpPr/>
            <p:nvPr/>
          </p:nvSpPr>
          <p:spPr>
            <a:xfrm>
              <a:off x="6053151" y="4475422"/>
              <a:ext cx="58512" cy="58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7" name="pt2467"/>
            <p:cNvSpPr/>
            <p:nvPr/>
          </p:nvSpPr>
          <p:spPr>
            <a:xfrm>
              <a:off x="6298106" y="3996654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8" name="pt2468"/>
            <p:cNvSpPr/>
            <p:nvPr/>
          </p:nvSpPr>
          <p:spPr>
            <a:xfrm>
              <a:off x="6491741" y="2920633"/>
              <a:ext cx="58500" cy="585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9" name="pt2469"/>
            <p:cNvSpPr/>
            <p:nvPr/>
          </p:nvSpPr>
          <p:spPr>
            <a:xfrm>
              <a:off x="6245920" y="4601149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0" name="pt2470"/>
            <p:cNvSpPr/>
            <p:nvPr/>
          </p:nvSpPr>
          <p:spPr>
            <a:xfrm>
              <a:off x="6161280" y="2910972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1" name="pt2471"/>
            <p:cNvSpPr/>
            <p:nvPr/>
          </p:nvSpPr>
          <p:spPr>
            <a:xfrm>
              <a:off x="4857330" y="3643783"/>
              <a:ext cx="111381" cy="11138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2" name="pt2472"/>
            <p:cNvSpPr/>
            <p:nvPr/>
          </p:nvSpPr>
          <p:spPr>
            <a:xfrm>
              <a:off x="6473643" y="4395617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3" name="pt2473"/>
            <p:cNvSpPr/>
            <p:nvPr/>
          </p:nvSpPr>
          <p:spPr>
            <a:xfrm>
              <a:off x="6323786" y="4867115"/>
              <a:ext cx="58569" cy="585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4" name="pt2474"/>
            <p:cNvSpPr/>
            <p:nvPr/>
          </p:nvSpPr>
          <p:spPr>
            <a:xfrm>
              <a:off x="6346073" y="4596286"/>
              <a:ext cx="58589" cy="585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5" name="pt2475"/>
            <p:cNvSpPr/>
            <p:nvPr/>
          </p:nvSpPr>
          <p:spPr>
            <a:xfrm>
              <a:off x="6106171" y="4226362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6" name="pt2476"/>
            <p:cNvSpPr/>
            <p:nvPr/>
          </p:nvSpPr>
          <p:spPr>
            <a:xfrm>
              <a:off x="6337211" y="2770694"/>
              <a:ext cx="58542" cy="585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7" name="pt2477"/>
            <p:cNvSpPr/>
            <p:nvPr/>
          </p:nvSpPr>
          <p:spPr>
            <a:xfrm>
              <a:off x="6063081" y="2594187"/>
              <a:ext cx="58522" cy="5852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8" name="pt2478"/>
            <p:cNvSpPr/>
            <p:nvPr/>
          </p:nvSpPr>
          <p:spPr>
            <a:xfrm>
              <a:off x="6387970" y="2458760"/>
              <a:ext cx="58557" cy="585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9" name="pt2479"/>
            <p:cNvSpPr/>
            <p:nvPr/>
          </p:nvSpPr>
          <p:spPr>
            <a:xfrm>
              <a:off x="6356687" y="4705134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0" name="pt2480"/>
            <p:cNvSpPr/>
            <p:nvPr/>
          </p:nvSpPr>
          <p:spPr>
            <a:xfrm>
              <a:off x="6325837" y="2458775"/>
              <a:ext cx="58527" cy="585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1" name="pt2481"/>
            <p:cNvSpPr/>
            <p:nvPr/>
          </p:nvSpPr>
          <p:spPr>
            <a:xfrm>
              <a:off x="6037921" y="4709954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2" name="pt2482"/>
            <p:cNvSpPr/>
            <p:nvPr/>
          </p:nvSpPr>
          <p:spPr>
            <a:xfrm>
              <a:off x="6471816" y="4840533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3" name="pt2483"/>
            <p:cNvSpPr/>
            <p:nvPr/>
          </p:nvSpPr>
          <p:spPr>
            <a:xfrm>
              <a:off x="6227075" y="4767967"/>
              <a:ext cx="58586" cy="585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4" name="pt2484"/>
            <p:cNvSpPr/>
            <p:nvPr/>
          </p:nvSpPr>
          <p:spPr>
            <a:xfrm>
              <a:off x="6116756" y="2577253"/>
              <a:ext cx="58537" cy="585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5" name="pt2485"/>
            <p:cNvSpPr/>
            <p:nvPr/>
          </p:nvSpPr>
          <p:spPr>
            <a:xfrm>
              <a:off x="6398098" y="2678786"/>
              <a:ext cx="58586" cy="585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6" name="pt2486"/>
            <p:cNvSpPr/>
            <p:nvPr/>
          </p:nvSpPr>
          <p:spPr>
            <a:xfrm>
              <a:off x="6290402" y="4751055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7" name="pt2487"/>
            <p:cNvSpPr/>
            <p:nvPr/>
          </p:nvSpPr>
          <p:spPr>
            <a:xfrm>
              <a:off x="6130561" y="4059495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8" name="pt2488"/>
            <p:cNvSpPr/>
            <p:nvPr/>
          </p:nvSpPr>
          <p:spPr>
            <a:xfrm>
              <a:off x="6047456" y="4852616"/>
              <a:ext cx="58552" cy="585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9" name="pt2489"/>
            <p:cNvSpPr/>
            <p:nvPr/>
          </p:nvSpPr>
          <p:spPr>
            <a:xfrm>
              <a:off x="6139953" y="4862301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0" name="pt2490"/>
            <p:cNvSpPr/>
            <p:nvPr/>
          </p:nvSpPr>
          <p:spPr>
            <a:xfrm>
              <a:off x="6123341" y="4753470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1" name="pt2491"/>
            <p:cNvSpPr/>
            <p:nvPr/>
          </p:nvSpPr>
          <p:spPr>
            <a:xfrm>
              <a:off x="6213815" y="4859898"/>
              <a:ext cx="58495" cy="58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2" name="pt2492"/>
            <p:cNvSpPr/>
            <p:nvPr/>
          </p:nvSpPr>
          <p:spPr>
            <a:xfrm>
              <a:off x="6247410" y="4826035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3" name="pt2493"/>
            <p:cNvSpPr/>
            <p:nvPr/>
          </p:nvSpPr>
          <p:spPr>
            <a:xfrm>
              <a:off x="6199596" y="2681214"/>
              <a:ext cx="58567" cy="585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4" name="pt2494"/>
            <p:cNvSpPr/>
            <p:nvPr/>
          </p:nvSpPr>
          <p:spPr>
            <a:xfrm>
              <a:off x="6210396" y="2466017"/>
              <a:ext cx="58552" cy="585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5" name="pt2495"/>
            <p:cNvSpPr/>
            <p:nvPr/>
          </p:nvSpPr>
          <p:spPr>
            <a:xfrm>
              <a:off x="6196130" y="4857490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6" name="pt2496"/>
            <p:cNvSpPr/>
            <p:nvPr/>
          </p:nvSpPr>
          <p:spPr>
            <a:xfrm>
              <a:off x="6176373" y="4303753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7" name="pt2497"/>
            <p:cNvSpPr/>
            <p:nvPr/>
          </p:nvSpPr>
          <p:spPr>
            <a:xfrm>
              <a:off x="6122000" y="4818827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8" name="pt2498"/>
            <p:cNvSpPr/>
            <p:nvPr/>
          </p:nvSpPr>
          <p:spPr>
            <a:xfrm>
              <a:off x="6378511" y="4811515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9" name="pt2499"/>
            <p:cNvSpPr/>
            <p:nvPr/>
          </p:nvSpPr>
          <p:spPr>
            <a:xfrm>
              <a:off x="6188868" y="4748625"/>
              <a:ext cx="58581" cy="585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0" name="pt2500"/>
            <p:cNvSpPr/>
            <p:nvPr/>
          </p:nvSpPr>
          <p:spPr>
            <a:xfrm>
              <a:off x="6504528" y="4262619"/>
              <a:ext cx="58544" cy="585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1" name="pt2501"/>
            <p:cNvSpPr/>
            <p:nvPr/>
          </p:nvSpPr>
          <p:spPr>
            <a:xfrm>
              <a:off x="6136559" y="2845680"/>
              <a:ext cx="58488" cy="584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2" name="pt2502"/>
            <p:cNvSpPr/>
            <p:nvPr/>
          </p:nvSpPr>
          <p:spPr>
            <a:xfrm>
              <a:off x="6392255" y="4627779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3" name="pt2503"/>
            <p:cNvSpPr/>
            <p:nvPr/>
          </p:nvSpPr>
          <p:spPr>
            <a:xfrm>
              <a:off x="6430397" y="2473263"/>
              <a:ext cx="58567" cy="585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4" name="pt2504"/>
            <p:cNvSpPr/>
            <p:nvPr/>
          </p:nvSpPr>
          <p:spPr>
            <a:xfrm>
              <a:off x="6100673" y="2482932"/>
              <a:ext cx="58574" cy="585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5" name="pt2505"/>
            <p:cNvSpPr/>
            <p:nvPr/>
          </p:nvSpPr>
          <p:spPr>
            <a:xfrm>
              <a:off x="6393478" y="4859886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6" name="pt2506"/>
            <p:cNvSpPr/>
            <p:nvPr/>
          </p:nvSpPr>
          <p:spPr>
            <a:xfrm>
              <a:off x="5995048" y="4830852"/>
              <a:ext cx="58554" cy="58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7" name="pt2507"/>
            <p:cNvSpPr/>
            <p:nvPr/>
          </p:nvSpPr>
          <p:spPr>
            <a:xfrm>
              <a:off x="6176246" y="2773101"/>
              <a:ext cx="58564" cy="585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8" name="pt2508"/>
            <p:cNvSpPr/>
            <p:nvPr/>
          </p:nvSpPr>
          <p:spPr>
            <a:xfrm>
              <a:off x="6482929" y="4867140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9" name="pt2509"/>
            <p:cNvSpPr/>
            <p:nvPr/>
          </p:nvSpPr>
          <p:spPr>
            <a:xfrm>
              <a:off x="6505555" y="4867155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0" name="pt2510"/>
            <p:cNvSpPr/>
            <p:nvPr/>
          </p:nvSpPr>
          <p:spPr>
            <a:xfrm>
              <a:off x="6484820" y="3861263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1" name="pt2511"/>
            <p:cNvSpPr/>
            <p:nvPr/>
          </p:nvSpPr>
          <p:spPr>
            <a:xfrm>
              <a:off x="6285686" y="4789755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2" name="pt2512"/>
            <p:cNvSpPr/>
            <p:nvPr/>
          </p:nvSpPr>
          <p:spPr>
            <a:xfrm>
              <a:off x="6205063" y="4850227"/>
              <a:ext cx="58493" cy="58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3" name="pt2513"/>
            <p:cNvSpPr/>
            <p:nvPr/>
          </p:nvSpPr>
          <p:spPr>
            <a:xfrm>
              <a:off x="6142482" y="2959260"/>
              <a:ext cx="58623" cy="5862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4" name="pt2514"/>
            <p:cNvSpPr/>
            <p:nvPr/>
          </p:nvSpPr>
          <p:spPr>
            <a:xfrm>
              <a:off x="6045744" y="4664012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5" name="pt2515"/>
            <p:cNvSpPr/>
            <p:nvPr/>
          </p:nvSpPr>
          <p:spPr>
            <a:xfrm>
              <a:off x="6087762" y="4799346"/>
              <a:ext cx="58697" cy="58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6" name="pt2516"/>
            <p:cNvSpPr/>
            <p:nvPr/>
          </p:nvSpPr>
          <p:spPr>
            <a:xfrm>
              <a:off x="6298280" y="4876679"/>
              <a:ext cx="24933" cy="249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7" name="pt2517"/>
            <p:cNvSpPr/>
            <p:nvPr/>
          </p:nvSpPr>
          <p:spPr>
            <a:xfrm>
              <a:off x="5045148" y="4815785"/>
              <a:ext cx="122540" cy="1225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8" name="pt2518"/>
            <p:cNvSpPr/>
            <p:nvPr/>
          </p:nvSpPr>
          <p:spPr>
            <a:xfrm>
              <a:off x="6179357" y="4460886"/>
              <a:ext cx="58569" cy="585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9" name="pt2519"/>
            <p:cNvSpPr/>
            <p:nvPr/>
          </p:nvSpPr>
          <p:spPr>
            <a:xfrm>
              <a:off x="6195940" y="4833297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0" name="pt2520"/>
            <p:cNvSpPr/>
            <p:nvPr/>
          </p:nvSpPr>
          <p:spPr>
            <a:xfrm>
              <a:off x="6383131" y="4427065"/>
              <a:ext cx="58505" cy="58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1" name="pt2521"/>
            <p:cNvSpPr/>
            <p:nvPr/>
          </p:nvSpPr>
          <p:spPr>
            <a:xfrm>
              <a:off x="6143958" y="4427076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2" name="pt2522"/>
            <p:cNvSpPr/>
            <p:nvPr/>
          </p:nvSpPr>
          <p:spPr>
            <a:xfrm>
              <a:off x="5993117" y="4729310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3" name="pt2523"/>
            <p:cNvSpPr/>
            <p:nvPr/>
          </p:nvSpPr>
          <p:spPr>
            <a:xfrm>
              <a:off x="6294993" y="4842960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4" name="pt2524"/>
            <p:cNvSpPr/>
            <p:nvPr/>
          </p:nvSpPr>
          <p:spPr>
            <a:xfrm>
              <a:off x="6123313" y="4857454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5" name="pt2525"/>
            <p:cNvSpPr/>
            <p:nvPr/>
          </p:nvSpPr>
          <p:spPr>
            <a:xfrm>
              <a:off x="6019012" y="4867129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6" name="pt2526"/>
            <p:cNvSpPr/>
            <p:nvPr/>
          </p:nvSpPr>
          <p:spPr>
            <a:xfrm>
              <a:off x="6462131" y="3459853"/>
              <a:ext cx="58502" cy="585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7" name="pt2527"/>
            <p:cNvSpPr/>
            <p:nvPr/>
          </p:nvSpPr>
          <p:spPr>
            <a:xfrm>
              <a:off x="6092307" y="4862342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8" name="pt2528"/>
            <p:cNvSpPr/>
            <p:nvPr/>
          </p:nvSpPr>
          <p:spPr>
            <a:xfrm>
              <a:off x="5994560" y="3244632"/>
              <a:ext cx="58535" cy="5853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9" name="pt2529"/>
            <p:cNvSpPr/>
            <p:nvPr/>
          </p:nvSpPr>
          <p:spPr>
            <a:xfrm>
              <a:off x="6021304" y="4576964"/>
              <a:ext cx="58544" cy="585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0" name="pt2530"/>
            <p:cNvSpPr/>
            <p:nvPr/>
          </p:nvSpPr>
          <p:spPr>
            <a:xfrm>
              <a:off x="6402627" y="4219087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1" name="pt2531"/>
            <p:cNvSpPr/>
            <p:nvPr/>
          </p:nvSpPr>
          <p:spPr>
            <a:xfrm>
              <a:off x="6005453" y="3213193"/>
              <a:ext cx="58544" cy="585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2" name="pt2532"/>
            <p:cNvSpPr/>
            <p:nvPr/>
          </p:nvSpPr>
          <p:spPr>
            <a:xfrm>
              <a:off x="6173737" y="3822549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3" name="pt2533"/>
            <p:cNvSpPr/>
            <p:nvPr/>
          </p:nvSpPr>
          <p:spPr>
            <a:xfrm>
              <a:off x="6286967" y="3189025"/>
              <a:ext cx="58520" cy="585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4" name="pt2534"/>
            <p:cNvSpPr/>
            <p:nvPr/>
          </p:nvSpPr>
          <p:spPr>
            <a:xfrm>
              <a:off x="6422784" y="4216678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5" name="pt2535"/>
            <p:cNvSpPr/>
            <p:nvPr/>
          </p:nvSpPr>
          <p:spPr>
            <a:xfrm>
              <a:off x="6024042" y="3740345"/>
              <a:ext cx="58502" cy="585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6" name="pt2536"/>
            <p:cNvSpPr/>
            <p:nvPr/>
          </p:nvSpPr>
          <p:spPr>
            <a:xfrm>
              <a:off x="6137109" y="4748665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7" name="pt2537"/>
            <p:cNvSpPr/>
            <p:nvPr/>
          </p:nvSpPr>
          <p:spPr>
            <a:xfrm>
              <a:off x="4667830" y="4831712"/>
              <a:ext cx="129376" cy="1293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8" name="pt2538"/>
            <p:cNvSpPr/>
            <p:nvPr/>
          </p:nvSpPr>
          <p:spPr>
            <a:xfrm>
              <a:off x="6443474" y="4801843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9" name="pt2539"/>
            <p:cNvSpPr/>
            <p:nvPr/>
          </p:nvSpPr>
          <p:spPr>
            <a:xfrm>
              <a:off x="6447882" y="4857464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0" name="pt2540"/>
            <p:cNvSpPr/>
            <p:nvPr/>
          </p:nvSpPr>
          <p:spPr>
            <a:xfrm>
              <a:off x="6175473" y="3776624"/>
              <a:ext cx="58485" cy="584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1" name="pt2541"/>
            <p:cNvSpPr/>
            <p:nvPr/>
          </p:nvSpPr>
          <p:spPr>
            <a:xfrm>
              <a:off x="5996073" y="4622885"/>
              <a:ext cx="58586" cy="585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2" name="pt2542"/>
            <p:cNvSpPr/>
            <p:nvPr/>
          </p:nvSpPr>
          <p:spPr>
            <a:xfrm>
              <a:off x="6266117" y="2490218"/>
              <a:ext cx="58510" cy="5851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3" name="pt2543"/>
            <p:cNvSpPr/>
            <p:nvPr/>
          </p:nvSpPr>
          <p:spPr>
            <a:xfrm>
              <a:off x="6340908" y="2744108"/>
              <a:ext cx="58517" cy="585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4" name="pt2544"/>
            <p:cNvSpPr/>
            <p:nvPr/>
          </p:nvSpPr>
          <p:spPr>
            <a:xfrm>
              <a:off x="6205330" y="2879516"/>
              <a:ext cx="58520" cy="585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5" name="pt2545"/>
            <p:cNvSpPr/>
            <p:nvPr/>
          </p:nvSpPr>
          <p:spPr>
            <a:xfrm>
              <a:off x="6245158" y="2539569"/>
              <a:ext cx="37185" cy="371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6" name="pt2546"/>
            <p:cNvSpPr/>
            <p:nvPr/>
          </p:nvSpPr>
          <p:spPr>
            <a:xfrm>
              <a:off x="6496175" y="4603557"/>
              <a:ext cx="58554" cy="58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7" name="pt2547"/>
            <p:cNvSpPr/>
            <p:nvPr/>
          </p:nvSpPr>
          <p:spPr>
            <a:xfrm>
              <a:off x="6034803" y="4583060"/>
              <a:ext cx="56024" cy="560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8" name="pt2548"/>
            <p:cNvSpPr/>
            <p:nvPr/>
          </p:nvSpPr>
          <p:spPr>
            <a:xfrm>
              <a:off x="6428837" y="2465440"/>
              <a:ext cx="79049" cy="790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9" name="pt2549"/>
            <p:cNvSpPr/>
            <p:nvPr/>
          </p:nvSpPr>
          <p:spPr>
            <a:xfrm>
              <a:off x="6119982" y="4688207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0" name="pt2550"/>
            <p:cNvSpPr/>
            <p:nvPr/>
          </p:nvSpPr>
          <p:spPr>
            <a:xfrm>
              <a:off x="6479445" y="4163490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1" name="pt2551"/>
            <p:cNvSpPr/>
            <p:nvPr/>
          </p:nvSpPr>
          <p:spPr>
            <a:xfrm>
              <a:off x="6130011" y="2777969"/>
              <a:ext cx="58500" cy="585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2" name="pt2552"/>
            <p:cNvSpPr/>
            <p:nvPr/>
          </p:nvSpPr>
          <p:spPr>
            <a:xfrm>
              <a:off x="6496213" y="2569980"/>
              <a:ext cx="58576" cy="5857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3" name="pt2553"/>
            <p:cNvSpPr/>
            <p:nvPr/>
          </p:nvSpPr>
          <p:spPr>
            <a:xfrm>
              <a:off x="6319814" y="4777664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4" name="pt2554"/>
            <p:cNvSpPr/>
            <p:nvPr/>
          </p:nvSpPr>
          <p:spPr>
            <a:xfrm>
              <a:off x="6350916" y="2468448"/>
              <a:ext cx="58525" cy="585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5" name="pt2555"/>
            <p:cNvSpPr/>
            <p:nvPr/>
          </p:nvSpPr>
          <p:spPr>
            <a:xfrm>
              <a:off x="6096566" y="2838416"/>
              <a:ext cx="58507" cy="585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6" name="pt2556"/>
            <p:cNvSpPr/>
            <p:nvPr/>
          </p:nvSpPr>
          <p:spPr>
            <a:xfrm>
              <a:off x="6312010" y="2613208"/>
              <a:ext cx="78512" cy="785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7" name="pt2557"/>
            <p:cNvSpPr/>
            <p:nvPr/>
          </p:nvSpPr>
          <p:spPr>
            <a:xfrm>
              <a:off x="6331644" y="4697890"/>
              <a:ext cx="58495" cy="58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8" name="pt2558"/>
            <p:cNvSpPr/>
            <p:nvPr/>
          </p:nvSpPr>
          <p:spPr>
            <a:xfrm>
              <a:off x="5992602" y="4830882"/>
              <a:ext cx="58495" cy="58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9" name="pt2559"/>
            <p:cNvSpPr/>
            <p:nvPr/>
          </p:nvSpPr>
          <p:spPr>
            <a:xfrm>
              <a:off x="6407929" y="4871981"/>
              <a:ext cx="58510" cy="585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0" name="pt2560"/>
            <p:cNvSpPr/>
            <p:nvPr/>
          </p:nvSpPr>
          <p:spPr>
            <a:xfrm>
              <a:off x="6283678" y="4842969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1" name="pt2561"/>
            <p:cNvSpPr/>
            <p:nvPr/>
          </p:nvSpPr>
          <p:spPr>
            <a:xfrm>
              <a:off x="6398119" y="3080185"/>
              <a:ext cx="58576" cy="585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2" name="pt2562"/>
            <p:cNvSpPr/>
            <p:nvPr/>
          </p:nvSpPr>
          <p:spPr>
            <a:xfrm>
              <a:off x="6010964" y="3595243"/>
              <a:ext cx="58542" cy="585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3" name="pt2563"/>
            <p:cNvSpPr/>
            <p:nvPr/>
          </p:nvSpPr>
          <p:spPr>
            <a:xfrm>
              <a:off x="6394281" y="4531043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4" name="pt2564"/>
            <p:cNvSpPr/>
            <p:nvPr/>
          </p:nvSpPr>
          <p:spPr>
            <a:xfrm>
              <a:off x="6209648" y="3210779"/>
              <a:ext cx="58535" cy="5853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5" name="pt2565"/>
            <p:cNvSpPr/>
            <p:nvPr/>
          </p:nvSpPr>
          <p:spPr>
            <a:xfrm>
              <a:off x="6371946" y="4453636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6" name="pt2566"/>
            <p:cNvSpPr/>
            <p:nvPr/>
          </p:nvSpPr>
          <p:spPr>
            <a:xfrm>
              <a:off x="6350903" y="2584504"/>
              <a:ext cx="58544" cy="5854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7" name="pt2567"/>
            <p:cNvSpPr/>
            <p:nvPr/>
          </p:nvSpPr>
          <p:spPr>
            <a:xfrm>
              <a:off x="6057186" y="3696831"/>
              <a:ext cx="58480" cy="58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8" name="pt2568"/>
            <p:cNvSpPr/>
            <p:nvPr/>
          </p:nvSpPr>
          <p:spPr>
            <a:xfrm>
              <a:off x="6109316" y="4518925"/>
              <a:ext cx="58557" cy="585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9" name="pt2569"/>
            <p:cNvSpPr/>
            <p:nvPr/>
          </p:nvSpPr>
          <p:spPr>
            <a:xfrm>
              <a:off x="6079875" y="2475690"/>
              <a:ext cx="58549" cy="585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0" name="pt2570"/>
            <p:cNvSpPr/>
            <p:nvPr/>
          </p:nvSpPr>
          <p:spPr>
            <a:xfrm>
              <a:off x="6355020" y="2698158"/>
              <a:ext cx="58532" cy="585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1" name="pt2571"/>
            <p:cNvSpPr/>
            <p:nvPr/>
          </p:nvSpPr>
          <p:spPr>
            <a:xfrm>
              <a:off x="6220906" y="4584232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2" name="pt2572"/>
            <p:cNvSpPr/>
            <p:nvPr/>
          </p:nvSpPr>
          <p:spPr>
            <a:xfrm>
              <a:off x="6265457" y="3849149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3" name="pt2573"/>
            <p:cNvSpPr/>
            <p:nvPr/>
          </p:nvSpPr>
          <p:spPr>
            <a:xfrm>
              <a:off x="6308088" y="2736847"/>
              <a:ext cx="58530" cy="585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4" name="pt2574"/>
            <p:cNvSpPr/>
            <p:nvPr/>
          </p:nvSpPr>
          <p:spPr>
            <a:xfrm>
              <a:off x="6187643" y="2891604"/>
              <a:ext cx="58525" cy="585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5" name="pt2575"/>
            <p:cNvSpPr/>
            <p:nvPr/>
          </p:nvSpPr>
          <p:spPr>
            <a:xfrm>
              <a:off x="6331337" y="2461184"/>
              <a:ext cx="58544" cy="5854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6" name="pt2576"/>
            <p:cNvSpPr/>
            <p:nvPr/>
          </p:nvSpPr>
          <p:spPr>
            <a:xfrm>
              <a:off x="6123487" y="4052286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7" name="pt2577"/>
            <p:cNvSpPr/>
            <p:nvPr/>
          </p:nvSpPr>
          <p:spPr>
            <a:xfrm>
              <a:off x="6357871" y="4052255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8" name="pt2578"/>
            <p:cNvSpPr/>
            <p:nvPr/>
          </p:nvSpPr>
          <p:spPr>
            <a:xfrm>
              <a:off x="6467215" y="2657034"/>
              <a:ext cx="58567" cy="585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9" name="pt2579"/>
            <p:cNvSpPr/>
            <p:nvPr/>
          </p:nvSpPr>
          <p:spPr>
            <a:xfrm>
              <a:off x="6184624" y="4875593"/>
              <a:ext cx="41614" cy="416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0" name="pt2580"/>
            <p:cNvSpPr/>
            <p:nvPr/>
          </p:nvSpPr>
          <p:spPr>
            <a:xfrm>
              <a:off x="6412774" y="4852669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1" name="pt2581"/>
            <p:cNvSpPr/>
            <p:nvPr/>
          </p:nvSpPr>
          <p:spPr>
            <a:xfrm>
              <a:off x="6096092" y="4852626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2" name="pt2582"/>
            <p:cNvSpPr/>
            <p:nvPr/>
          </p:nvSpPr>
          <p:spPr>
            <a:xfrm>
              <a:off x="6043421" y="4134494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3" name="pt2583"/>
            <p:cNvSpPr/>
            <p:nvPr/>
          </p:nvSpPr>
          <p:spPr>
            <a:xfrm>
              <a:off x="6194647" y="2461198"/>
              <a:ext cx="58517" cy="5851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4" name="pt2584"/>
            <p:cNvSpPr/>
            <p:nvPr/>
          </p:nvSpPr>
          <p:spPr>
            <a:xfrm>
              <a:off x="6364767" y="4613230"/>
              <a:ext cx="58552" cy="585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5" name="pt2585"/>
            <p:cNvSpPr/>
            <p:nvPr/>
          </p:nvSpPr>
          <p:spPr>
            <a:xfrm>
              <a:off x="6095673" y="2896462"/>
              <a:ext cx="58480" cy="58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6" name="pt2586"/>
            <p:cNvSpPr/>
            <p:nvPr/>
          </p:nvSpPr>
          <p:spPr>
            <a:xfrm>
              <a:off x="6471078" y="4008740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7" name="pt2587"/>
            <p:cNvSpPr/>
            <p:nvPr/>
          </p:nvSpPr>
          <p:spPr>
            <a:xfrm>
              <a:off x="6013471" y="4872001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8" name="pt2588"/>
            <p:cNvSpPr/>
            <p:nvPr/>
          </p:nvSpPr>
          <p:spPr>
            <a:xfrm>
              <a:off x="6214746" y="2511983"/>
              <a:ext cx="58505" cy="585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9" name="pt2589"/>
            <p:cNvSpPr/>
            <p:nvPr/>
          </p:nvSpPr>
          <p:spPr>
            <a:xfrm>
              <a:off x="6200969" y="3242236"/>
              <a:ext cx="58490" cy="584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0" name="pt2590"/>
            <p:cNvSpPr/>
            <p:nvPr/>
          </p:nvSpPr>
          <p:spPr>
            <a:xfrm>
              <a:off x="6435806" y="4383528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1" name="pt2591"/>
            <p:cNvSpPr/>
            <p:nvPr/>
          </p:nvSpPr>
          <p:spPr>
            <a:xfrm>
              <a:off x="6471645" y="3776582"/>
              <a:ext cx="58569" cy="585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2" name="pt2592"/>
            <p:cNvSpPr/>
            <p:nvPr/>
          </p:nvSpPr>
          <p:spPr>
            <a:xfrm>
              <a:off x="6116379" y="4219097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3" name="pt2593"/>
            <p:cNvSpPr/>
            <p:nvPr/>
          </p:nvSpPr>
          <p:spPr>
            <a:xfrm>
              <a:off x="6338560" y="4066777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4" name="pt2594"/>
            <p:cNvSpPr/>
            <p:nvPr/>
          </p:nvSpPr>
          <p:spPr>
            <a:xfrm>
              <a:off x="6286679" y="4755934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5" name="pt2595"/>
            <p:cNvSpPr/>
            <p:nvPr/>
          </p:nvSpPr>
          <p:spPr>
            <a:xfrm>
              <a:off x="6407678" y="2475732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6" name="pt2596"/>
            <p:cNvSpPr/>
            <p:nvPr/>
          </p:nvSpPr>
          <p:spPr>
            <a:xfrm>
              <a:off x="6396939" y="3788682"/>
              <a:ext cx="58549" cy="585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7" name="pt2597"/>
            <p:cNvSpPr/>
            <p:nvPr/>
          </p:nvSpPr>
          <p:spPr>
            <a:xfrm>
              <a:off x="5060557" y="4680904"/>
              <a:ext cx="106974" cy="1069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8" name="pt2598"/>
            <p:cNvSpPr/>
            <p:nvPr/>
          </p:nvSpPr>
          <p:spPr>
            <a:xfrm>
              <a:off x="6019196" y="4838110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9" name="pt2599"/>
            <p:cNvSpPr/>
            <p:nvPr/>
          </p:nvSpPr>
          <p:spPr>
            <a:xfrm>
              <a:off x="6268005" y="4667412"/>
              <a:ext cx="66254" cy="66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0" name="pt2600"/>
            <p:cNvSpPr/>
            <p:nvPr/>
          </p:nvSpPr>
          <p:spPr>
            <a:xfrm>
              <a:off x="6125590" y="4567288"/>
              <a:ext cx="58552" cy="585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1" name="pt2601"/>
            <p:cNvSpPr/>
            <p:nvPr/>
          </p:nvSpPr>
          <p:spPr>
            <a:xfrm>
              <a:off x="6262533" y="2473256"/>
              <a:ext cx="58581" cy="5858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2" name="pt2602"/>
            <p:cNvSpPr/>
            <p:nvPr/>
          </p:nvSpPr>
          <p:spPr>
            <a:xfrm>
              <a:off x="6248698" y="2478146"/>
              <a:ext cx="58473" cy="5847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3" name="pt2603"/>
            <p:cNvSpPr/>
            <p:nvPr/>
          </p:nvSpPr>
          <p:spPr>
            <a:xfrm>
              <a:off x="6466520" y="4867157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4" name="pt2604"/>
            <p:cNvSpPr/>
            <p:nvPr/>
          </p:nvSpPr>
          <p:spPr>
            <a:xfrm>
              <a:off x="6126879" y="3036682"/>
              <a:ext cx="58532" cy="585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5" name="pt2605"/>
            <p:cNvSpPr/>
            <p:nvPr/>
          </p:nvSpPr>
          <p:spPr>
            <a:xfrm>
              <a:off x="6011457" y="3718588"/>
              <a:ext cx="58493" cy="584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6" name="pt2606"/>
            <p:cNvSpPr/>
            <p:nvPr/>
          </p:nvSpPr>
          <p:spPr>
            <a:xfrm>
              <a:off x="6230518" y="3953150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7" name="pt2607"/>
            <p:cNvSpPr/>
            <p:nvPr/>
          </p:nvSpPr>
          <p:spPr>
            <a:xfrm>
              <a:off x="6454476" y="4615646"/>
              <a:ext cx="58557" cy="585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8" name="pt2608"/>
            <p:cNvSpPr/>
            <p:nvPr/>
          </p:nvSpPr>
          <p:spPr>
            <a:xfrm>
              <a:off x="6482790" y="4838096"/>
              <a:ext cx="58574" cy="585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9" name="pt2609"/>
            <p:cNvSpPr/>
            <p:nvPr/>
          </p:nvSpPr>
          <p:spPr>
            <a:xfrm>
              <a:off x="6169654" y="2531285"/>
              <a:ext cx="58589" cy="585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0" name="pt2610"/>
            <p:cNvSpPr/>
            <p:nvPr/>
          </p:nvSpPr>
          <p:spPr>
            <a:xfrm>
              <a:off x="6432603" y="2671522"/>
              <a:ext cx="58606" cy="5860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1" name="pt2611"/>
            <p:cNvSpPr/>
            <p:nvPr/>
          </p:nvSpPr>
          <p:spPr>
            <a:xfrm>
              <a:off x="5128678" y="2503176"/>
              <a:ext cx="90627" cy="906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2" name="pt2612"/>
            <p:cNvSpPr/>
            <p:nvPr/>
          </p:nvSpPr>
          <p:spPr>
            <a:xfrm>
              <a:off x="4725857" y="4247913"/>
              <a:ext cx="112137" cy="1121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3" name="pt2613"/>
            <p:cNvSpPr/>
            <p:nvPr/>
          </p:nvSpPr>
          <p:spPr>
            <a:xfrm>
              <a:off x="6355830" y="4799435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4" name="pt2614"/>
            <p:cNvSpPr/>
            <p:nvPr/>
          </p:nvSpPr>
          <p:spPr>
            <a:xfrm>
              <a:off x="6116700" y="3218003"/>
              <a:ext cx="58596" cy="5859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5" name="pt2615"/>
            <p:cNvSpPr/>
            <p:nvPr/>
          </p:nvSpPr>
          <p:spPr>
            <a:xfrm>
              <a:off x="6298753" y="3657988"/>
              <a:ext cx="58790" cy="587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6" name="pt2616"/>
            <p:cNvSpPr/>
            <p:nvPr/>
          </p:nvSpPr>
          <p:spPr>
            <a:xfrm>
              <a:off x="6365086" y="4787374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7" name="pt2617"/>
            <p:cNvSpPr/>
            <p:nvPr/>
          </p:nvSpPr>
          <p:spPr>
            <a:xfrm>
              <a:off x="6485223" y="4867022"/>
              <a:ext cx="58756" cy="587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8" name="pt2618"/>
            <p:cNvSpPr/>
            <p:nvPr/>
          </p:nvSpPr>
          <p:spPr>
            <a:xfrm>
              <a:off x="6066344" y="4840414"/>
              <a:ext cx="58775" cy="587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9" name="pt2619"/>
            <p:cNvSpPr/>
            <p:nvPr/>
          </p:nvSpPr>
          <p:spPr>
            <a:xfrm>
              <a:off x="6332399" y="3324446"/>
              <a:ext cx="58498" cy="584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0" name="pt2620"/>
            <p:cNvSpPr/>
            <p:nvPr/>
          </p:nvSpPr>
          <p:spPr>
            <a:xfrm>
              <a:off x="6426805" y="4475439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1" name="pt2621"/>
            <p:cNvSpPr/>
            <p:nvPr/>
          </p:nvSpPr>
          <p:spPr>
            <a:xfrm>
              <a:off x="6177692" y="3996680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2" name="pt2622"/>
            <p:cNvSpPr/>
            <p:nvPr/>
          </p:nvSpPr>
          <p:spPr>
            <a:xfrm>
              <a:off x="6480346" y="2920652"/>
              <a:ext cx="58461" cy="584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3" name="pt2623"/>
            <p:cNvSpPr/>
            <p:nvPr/>
          </p:nvSpPr>
          <p:spPr>
            <a:xfrm>
              <a:off x="6328153" y="4601031"/>
              <a:ext cx="58771" cy="587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4" name="pt2624"/>
            <p:cNvSpPr/>
            <p:nvPr/>
          </p:nvSpPr>
          <p:spPr>
            <a:xfrm>
              <a:off x="6282368" y="2910977"/>
              <a:ext cx="58468" cy="584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5" name="pt2625"/>
            <p:cNvSpPr/>
            <p:nvPr/>
          </p:nvSpPr>
          <p:spPr>
            <a:xfrm>
              <a:off x="6155006" y="3670079"/>
              <a:ext cx="58788" cy="587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6" name="pt2626"/>
            <p:cNvSpPr/>
            <p:nvPr/>
          </p:nvSpPr>
          <p:spPr>
            <a:xfrm>
              <a:off x="6249074" y="4395649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7" name="pt2627"/>
            <p:cNvSpPr/>
            <p:nvPr/>
          </p:nvSpPr>
          <p:spPr>
            <a:xfrm>
              <a:off x="6428529" y="4867157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8" name="pt2628"/>
            <p:cNvSpPr/>
            <p:nvPr/>
          </p:nvSpPr>
          <p:spPr>
            <a:xfrm>
              <a:off x="6208580" y="4596206"/>
              <a:ext cx="58748" cy="587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9" name="pt2629"/>
            <p:cNvSpPr/>
            <p:nvPr/>
          </p:nvSpPr>
          <p:spPr>
            <a:xfrm>
              <a:off x="6196033" y="4226237"/>
              <a:ext cx="58768" cy="587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0" name="pt2630"/>
            <p:cNvSpPr/>
            <p:nvPr/>
          </p:nvSpPr>
          <p:spPr>
            <a:xfrm>
              <a:off x="6364710" y="2770776"/>
              <a:ext cx="58377" cy="583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1" name="pt2631"/>
            <p:cNvSpPr/>
            <p:nvPr/>
          </p:nvSpPr>
          <p:spPr>
            <a:xfrm>
              <a:off x="6404749" y="2594290"/>
              <a:ext cx="58316" cy="5831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2" name="pt2632"/>
            <p:cNvSpPr/>
            <p:nvPr/>
          </p:nvSpPr>
          <p:spPr>
            <a:xfrm>
              <a:off x="6396812" y="2458813"/>
              <a:ext cx="58451" cy="584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3" name="pt2633"/>
            <p:cNvSpPr/>
            <p:nvPr/>
          </p:nvSpPr>
          <p:spPr>
            <a:xfrm>
              <a:off x="6156775" y="4705146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4" name="pt2634"/>
            <p:cNvSpPr/>
            <p:nvPr/>
          </p:nvSpPr>
          <p:spPr>
            <a:xfrm>
              <a:off x="6144125" y="2458647"/>
              <a:ext cx="58783" cy="587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5" name="pt2635"/>
            <p:cNvSpPr/>
            <p:nvPr/>
          </p:nvSpPr>
          <p:spPr>
            <a:xfrm>
              <a:off x="6372394" y="4709839"/>
              <a:ext cx="58778" cy="587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6" name="pt2636"/>
            <p:cNvSpPr/>
            <p:nvPr/>
          </p:nvSpPr>
          <p:spPr>
            <a:xfrm>
              <a:off x="6163667" y="4840415"/>
              <a:ext cx="58773" cy="587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7" name="pt2637"/>
            <p:cNvSpPr/>
            <p:nvPr/>
          </p:nvSpPr>
          <p:spPr>
            <a:xfrm>
              <a:off x="6318916" y="4768029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8" name="pt2638"/>
            <p:cNvSpPr/>
            <p:nvPr/>
          </p:nvSpPr>
          <p:spPr>
            <a:xfrm>
              <a:off x="6502579" y="2577139"/>
              <a:ext cx="58766" cy="5876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9" name="pt2639"/>
            <p:cNvSpPr/>
            <p:nvPr/>
          </p:nvSpPr>
          <p:spPr>
            <a:xfrm>
              <a:off x="6242696" y="2678843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0" name="pt2640"/>
            <p:cNvSpPr/>
            <p:nvPr/>
          </p:nvSpPr>
          <p:spPr>
            <a:xfrm>
              <a:off x="6209893" y="4750937"/>
              <a:ext cx="58795" cy="587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1" name="pt2641"/>
            <p:cNvSpPr/>
            <p:nvPr/>
          </p:nvSpPr>
          <p:spPr>
            <a:xfrm>
              <a:off x="6478393" y="4059548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2" name="pt2642"/>
            <p:cNvSpPr/>
            <p:nvPr/>
          </p:nvSpPr>
          <p:spPr>
            <a:xfrm>
              <a:off x="6254551" y="4852498"/>
              <a:ext cx="58788" cy="587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3" name="pt2643"/>
            <p:cNvSpPr/>
            <p:nvPr/>
          </p:nvSpPr>
          <p:spPr>
            <a:xfrm>
              <a:off x="6038551" y="4862336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4" name="pt2644"/>
            <p:cNvSpPr/>
            <p:nvPr/>
          </p:nvSpPr>
          <p:spPr>
            <a:xfrm>
              <a:off x="6323036" y="4753353"/>
              <a:ext cx="58797" cy="587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5" name="pt2645"/>
            <p:cNvSpPr/>
            <p:nvPr/>
          </p:nvSpPr>
          <p:spPr>
            <a:xfrm>
              <a:off x="6318624" y="4859924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6" name="pt2646"/>
            <p:cNvSpPr/>
            <p:nvPr/>
          </p:nvSpPr>
          <p:spPr>
            <a:xfrm>
              <a:off x="6446902" y="4825907"/>
              <a:ext cx="58773" cy="587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7" name="pt2647"/>
            <p:cNvSpPr/>
            <p:nvPr/>
          </p:nvSpPr>
          <p:spPr>
            <a:xfrm>
              <a:off x="6481785" y="2681101"/>
              <a:ext cx="58793" cy="587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8" name="pt2648"/>
            <p:cNvSpPr/>
            <p:nvPr/>
          </p:nvSpPr>
          <p:spPr>
            <a:xfrm>
              <a:off x="6049138" y="2466049"/>
              <a:ext cx="58488" cy="5848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9" name="pt2649"/>
            <p:cNvSpPr/>
            <p:nvPr/>
          </p:nvSpPr>
          <p:spPr>
            <a:xfrm>
              <a:off x="6473427" y="4857506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0" name="pt2650"/>
            <p:cNvSpPr/>
            <p:nvPr/>
          </p:nvSpPr>
          <p:spPr>
            <a:xfrm>
              <a:off x="6091284" y="4303770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1" name="pt2651"/>
            <p:cNvSpPr/>
            <p:nvPr/>
          </p:nvSpPr>
          <p:spPr>
            <a:xfrm>
              <a:off x="6045318" y="4818854"/>
              <a:ext cx="58370" cy="583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2" name="pt2652"/>
            <p:cNvSpPr/>
            <p:nvPr/>
          </p:nvSpPr>
          <p:spPr>
            <a:xfrm>
              <a:off x="6424388" y="4811536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3" name="pt2653"/>
            <p:cNvSpPr/>
            <p:nvPr/>
          </p:nvSpPr>
          <p:spPr>
            <a:xfrm>
              <a:off x="5996371" y="4748712"/>
              <a:ext cx="58409" cy="584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4" name="pt2654"/>
            <p:cNvSpPr/>
            <p:nvPr/>
          </p:nvSpPr>
          <p:spPr>
            <a:xfrm>
              <a:off x="6434380" y="4262501"/>
              <a:ext cx="58780" cy="587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5" name="pt2655"/>
            <p:cNvSpPr/>
            <p:nvPr/>
          </p:nvSpPr>
          <p:spPr>
            <a:xfrm>
              <a:off x="6265740" y="2845701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6" name="pt2656"/>
            <p:cNvSpPr/>
            <p:nvPr/>
          </p:nvSpPr>
          <p:spPr>
            <a:xfrm>
              <a:off x="6023055" y="4627798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7" name="pt2657"/>
            <p:cNvSpPr/>
            <p:nvPr/>
          </p:nvSpPr>
          <p:spPr>
            <a:xfrm>
              <a:off x="6167631" y="2473316"/>
              <a:ext cx="58461" cy="584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8" name="pt2658"/>
            <p:cNvSpPr/>
            <p:nvPr/>
          </p:nvSpPr>
          <p:spPr>
            <a:xfrm>
              <a:off x="6418365" y="2482986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9" name="pt2659"/>
            <p:cNvSpPr/>
            <p:nvPr/>
          </p:nvSpPr>
          <p:spPr>
            <a:xfrm>
              <a:off x="6171012" y="4859747"/>
              <a:ext cx="58797" cy="587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0" name="pt2660"/>
            <p:cNvSpPr/>
            <p:nvPr/>
          </p:nvSpPr>
          <p:spPr>
            <a:xfrm>
              <a:off x="6020720" y="4830743"/>
              <a:ext cx="58773" cy="587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1" name="pt2661"/>
            <p:cNvSpPr/>
            <p:nvPr/>
          </p:nvSpPr>
          <p:spPr>
            <a:xfrm>
              <a:off x="6005797" y="2773143"/>
              <a:ext cx="58480" cy="58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2" name="pt2662"/>
            <p:cNvSpPr/>
            <p:nvPr/>
          </p:nvSpPr>
          <p:spPr>
            <a:xfrm>
              <a:off x="6272245" y="4867165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3" name="pt2663"/>
            <p:cNvSpPr/>
            <p:nvPr/>
          </p:nvSpPr>
          <p:spPr>
            <a:xfrm>
              <a:off x="6108877" y="4867163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4" name="pt2664"/>
            <p:cNvSpPr/>
            <p:nvPr/>
          </p:nvSpPr>
          <p:spPr>
            <a:xfrm>
              <a:off x="6004624" y="3861269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5" name="pt2665"/>
            <p:cNvSpPr/>
            <p:nvPr/>
          </p:nvSpPr>
          <p:spPr>
            <a:xfrm>
              <a:off x="6196747" y="4789795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6" name="pt2666"/>
            <p:cNvSpPr/>
            <p:nvPr/>
          </p:nvSpPr>
          <p:spPr>
            <a:xfrm>
              <a:off x="6327379" y="4850090"/>
              <a:ext cx="58768" cy="587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7" name="pt2667"/>
            <p:cNvSpPr/>
            <p:nvPr/>
          </p:nvSpPr>
          <p:spPr>
            <a:xfrm>
              <a:off x="6406809" y="2959326"/>
              <a:ext cx="58490" cy="584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8" name="pt2668"/>
            <p:cNvSpPr/>
            <p:nvPr/>
          </p:nvSpPr>
          <p:spPr>
            <a:xfrm>
              <a:off x="6045176" y="4663881"/>
              <a:ext cx="58807" cy="588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9" name="pt2669"/>
            <p:cNvSpPr/>
            <p:nvPr/>
          </p:nvSpPr>
          <p:spPr>
            <a:xfrm>
              <a:off x="6260762" y="4799447"/>
              <a:ext cx="58495" cy="58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0" name="pt2670"/>
            <p:cNvSpPr/>
            <p:nvPr/>
          </p:nvSpPr>
          <p:spPr>
            <a:xfrm>
              <a:off x="6449870" y="4843421"/>
              <a:ext cx="91450" cy="914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1" name="pt2671"/>
            <p:cNvSpPr/>
            <p:nvPr/>
          </p:nvSpPr>
          <p:spPr>
            <a:xfrm>
              <a:off x="6092909" y="4847667"/>
              <a:ext cx="58778" cy="587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2" name="pt2672"/>
            <p:cNvSpPr/>
            <p:nvPr/>
          </p:nvSpPr>
          <p:spPr>
            <a:xfrm>
              <a:off x="3459329" y="4430479"/>
              <a:ext cx="119382" cy="1193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3" name="pt2673"/>
            <p:cNvSpPr/>
            <p:nvPr/>
          </p:nvSpPr>
          <p:spPr>
            <a:xfrm>
              <a:off x="6301689" y="4833315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4" name="pt2674"/>
            <p:cNvSpPr/>
            <p:nvPr/>
          </p:nvSpPr>
          <p:spPr>
            <a:xfrm>
              <a:off x="6357808" y="4427085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5" name="pt2675"/>
            <p:cNvSpPr/>
            <p:nvPr/>
          </p:nvSpPr>
          <p:spPr>
            <a:xfrm>
              <a:off x="6356998" y="4427087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6" name="pt2676"/>
            <p:cNvSpPr/>
            <p:nvPr/>
          </p:nvSpPr>
          <p:spPr>
            <a:xfrm>
              <a:off x="6131768" y="4729343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7" name="pt2677"/>
            <p:cNvSpPr/>
            <p:nvPr/>
          </p:nvSpPr>
          <p:spPr>
            <a:xfrm>
              <a:off x="6047467" y="4842838"/>
              <a:ext cx="58763" cy="587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8" name="pt2678"/>
            <p:cNvSpPr/>
            <p:nvPr/>
          </p:nvSpPr>
          <p:spPr>
            <a:xfrm>
              <a:off x="4744084" y="4817850"/>
              <a:ext cx="137755" cy="1377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9" name="pt2679"/>
            <p:cNvSpPr/>
            <p:nvPr/>
          </p:nvSpPr>
          <p:spPr>
            <a:xfrm>
              <a:off x="6464820" y="4867061"/>
              <a:ext cx="58677" cy="58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0" name="pt2680"/>
            <p:cNvSpPr/>
            <p:nvPr/>
          </p:nvSpPr>
          <p:spPr>
            <a:xfrm>
              <a:off x="6392480" y="3459875"/>
              <a:ext cx="58458" cy="5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1" name="pt2681"/>
            <p:cNvSpPr/>
            <p:nvPr/>
          </p:nvSpPr>
          <p:spPr>
            <a:xfrm>
              <a:off x="6235614" y="4862345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2" name="pt2682"/>
            <p:cNvSpPr/>
            <p:nvPr/>
          </p:nvSpPr>
          <p:spPr>
            <a:xfrm>
              <a:off x="6111827" y="3244512"/>
              <a:ext cx="58775" cy="587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3" name="pt2683"/>
            <p:cNvSpPr/>
            <p:nvPr/>
          </p:nvSpPr>
          <p:spPr>
            <a:xfrm>
              <a:off x="6416001" y="4576854"/>
              <a:ext cx="58763" cy="587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4" name="pt2684"/>
            <p:cNvSpPr/>
            <p:nvPr/>
          </p:nvSpPr>
          <p:spPr>
            <a:xfrm>
              <a:off x="6239585" y="4218966"/>
              <a:ext cx="58802" cy="588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5" name="pt2685"/>
            <p:cNvSpPr/>
            <p:nvPr/>
          </p:nvSpPr>
          <p:spPr>
            <a:xfrm>
              <a:off x="6394476" y="3213067"/>
              <a:ext cx="58795" cy="587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6" name="pt2686"/>
            <p:cNvSpPr/>
            <p:nvPr/>
          </p:nvSpPr>
          <p:spPr>
            <a:xfrm>
              <a:off x="6000173" y="3822415"/>
              <a:ext cx="58788" cy="587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7" name="pt2687"/>
            <p:cNvSpPr/>
            <p:nvPr/>
          </p:nvSpPr>
          <p:spPr>
            <a:xfrm>
              <a:off x="6241469" y="3189042"/>
              <a:ext cx="58485" cy="584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8" name="pt2688"/>
            <p:cNvSpPr/>
            <p:nvPr/>
          </p:nvSpPr>
          <p:spPr>
            <a:xfrm>
              <a:off x="6352568" y="4216555"/>
              <a:ext cx="58788" cy="587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9" name="pt2689"/>
            <p:cNvSpPr/>
            <p:nvPr/>
          </p:nvSpPr>
          <p:spPr>
            <a:xfrm>
              <a:off x="6301568" y="3740367"/>
              <a:ext cx="58458" cy="5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0" name="pt2690"/>
            <p:cNvSpPr/>
            <p:nvPr/>
          </p:nvSpPr>
          <p:spPr>
            <a:xfrm>
              <a:off x="6478097" y="4748688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1" name="pt2691"/>
            <p:cNvSpPr/>
            <p:nvPr/>
          </p:nvSpPr>
          <p:spPr>
            <a:xfrm>
              <a:off x="6355974" y="4867011"/>
              <a:ext cx="58778" cy="587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2" name="pt2692"/>
            <p:cNvSpPr/>
            <p:nvPr/>
          </p:nvSpPr>
          <p:spPr>
            <a:xfrm>
              <a:off x="6347745" y="4801722"/>
              <a:ext cx="58783" cy="587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3" name="pt2693"/>
            <p:cNvSpPr/>
            <p:nvPr/>
          </p:nvSpPr>
          <p:spPr>
            <a:xfrm>
              <a:off x="6467681" y="4857338"/>
              <a:ext cx="58780" cy="587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4" name="pt2694"/>
            <p:cNvSpPr/>
            <p:nvPr/>
          </p:nvSpPr>
          <p:spPr>
            <a:xfrm>
              <a:off x="6105451" y="3776485"/>
              <a:ext cx="58763" cy="587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5" name="pt2695"/>
            <p:cNvSpPr/>
            <p:nvPr/>
          </p:nvSpPr>
          <p:spPr>
            <a:xfrm>
              <a:off x="6269699" y="4622936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6" name="pt2696"/>
            <p:cNvSpPr/>
            <p:nvPr/>
          </p:nvSpPr>
          <p:spPr>
            <a:xfrm>
              <a:off x="6205801" y="2490097"/>
              <a:ext cx="58751" cy="587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7" name="pt2697"/>
            <p:cNvSpPr/>
            <p:nvPr/>
          </p:nvSpPr>
          <p:spPr>
            <a:xfrm>
              <a:off x="6143440" y="2743992"/>
              <a:ext cx="58748" cy="587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8" name="pt2698"/>
            <p:cNvSpPr/>
            <p:nvPr/>
          </p:nvSpPr>
          <p:spPr>
            <a:xfrm>
              <a:off x="6405992" y="2879387"/>
              <a:ext cx="58778" cy="587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9" name="pt2699"/>
            <p:cNvSpPr/>
            <p:nvPr/>
          </p:nvSpPr>
          <p:spPr>
            <a:xfrm>
              <a:off x="6349959" y="2528765"/>
              <a:ext cx="58793" cy="5879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0" name="pt2700"/>
            <p:cNvSpPr/>
            <p:nvPr/>
          </p:nvSpPr>
          <p:spPr>
            <a:xfrm>
              <a:off x="6102441" y="4603442"/>
              <a:ext cx="58785" cy="587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1" name="pt2701"/>
            <p:cNvSpPr/>
            <p:nvPr/>
          </p:nvSpPr>
          <p:spPr>
            <a:xfrm>
              <a:off x="6440338" y="4582386"/>
              <a:ext cx="57371" cy="573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2" name="pt2702"/>
            <p:cNvSpPr/>
            <p:nvPr/>
          </p:nvSpPr>
          <p:spPr>
            <a:xfrm>
              <a:off x="6485929" y="2475574"/>
              <a:ext cx="58780" cy="587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3" name="pt2703"/>
            <p:cNvSpPr/>
            <p:nvPr/>
          </p:nvSpPr>
          <p:spPr>
            <a:xfrm>
              <a:off x="6356821" y="4688231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4" name="pt2704"/>
            <p:cNvSpPr/>
            <p:nvPr/>
          </p:nvSpPr>
          <p:spPr>
            <a:xfrm>
              <a:off x="6112050" y="4163366"/>
              <a:ext cx="58773" cy="587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5" name="pt2705"/>
            <p:cNvSpPr/>
            <p:nvPr/>
          </p:nvSpPr>
          <p:spPr>
            <a:xfrm>
              <a:off x="3619916" y="2735792"/>
              <a:ext cx="142854" cy="1428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6" name="pt2706"/>
            <p:cNvSpPr/>
            <p:nvPr/>
          </p:nvSpPr>
          <p:spPr>
            <a:xfrm>
              <a:off x="6000055" y="2570026"/>
              <a:ext cx="58483" cy="584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7" name="pt2707"/>
            <p:cNvSpPr/>
            <p:nvPr/>
          </p:nvSpPr>
          <p:spPr>
            <a:xfrm>
              <a:off x="6112950" y="4777684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8" name="pt2708"/>
            <p:cNvSpPr/>
            <p:nvPr/>
          </p:nvSpPr>
          <p:spPr>
            <a:xfrm>
              <a:off x="6304264" y="2468481"/>
              <a:ext cx="58458" cy="584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9" name="pt2709"/>
            <p:cNvSpPr/>
            <p:nvPr/>
          </p:nvSpPr>
          <p:spPr>
            <a:xfrm>
              <a:off x="6421245" y="2838439"/>
              <a:ext cx="58461" cy="584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0" name="pt2710"/>
            <p:cNvSpPr/>
            <p:nvPr/>
          </p:nvSpPr>
          <p:spPr>
            <a:xfrm>
              <a:off x="6070498" y="2623063"/>
              <a:ext cx="58802" cy="588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1" name="pt2711"/>
            <p:cNvSpPr/>
            <p:nvPr/>
          </p:nvSpPr>
          <p:spPr>
            <a:xfrm>
              <a:off x="6194191" y="4697906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2" name="pt2712"/>
            <p:cNvSpPr/>
            <p:nvPr/>
          </p:nvSpPr>
          <p:spPr>
            <a:xfrm>
              <a:off x="6172397" y="4830883"/>
              <a:ext cx="58493" cy="58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3" name="pt2713"/>
            <p:cNvSpPr/>
            <p:nvPr/>
          </p:nvSpPr>
          <p:spPr>
            <a:xfrm>
              <a:off x="6351371" y="4871858"/>
              <a:ext cx="58756" cy="587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4" name="pt2714"/>
            <p:cNvSpPr/>
            <p:nvPr/>
          </p:nvSpPr>
          <p:spPr>
            <a:xfrm>
              <a:off x="6186677" y="4842998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5" name="pt2715"/>
            <p:cNvSpPr/>
            <p:nvPr/>
          </p:nvSpPr>
          <p:spPr>
            <a:xfrm>
              <a:off x="6196280" y="3080077"/>
              <a:ext cx="58793" cy="587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6" name="pt2716"/>
            <p:cNvSpPr/>
            <p:nvPr/>
          </p:nvSpPr>
          <p:spPr>
            <a:xfrm>
              <a:off x="6275502" y="3595123"/>
              <a:ext cx="58783" cy="587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7" name="pt2717"/>
            <p:cNvSpPr/>
            <p:nvPr/>
          </p:nvSpPr>
          <p:spPr>
            <a:xfrm>
              <a:off x="6284718" y="4531063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8" name="pt2718"/>
            <p:cNvSpPr/>
            <p:nvPr/>
          </p:nvSpPr>
          <p:spPr>
            <a:xfrm>
              <a:off x="6359441" y="3210660"/>
              <a:ext cx="58773" cy="587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9" name="pt2719"/>
            <p:cNvSpPr/>
            <p:nvPr/>
          </p:nvSpPr>
          <p:spPr>
            <a:xfrm>
              <a:off x="6229248" y="4453664"/>
              <a:ext cx="58505" cy="58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0" name="pt2720"/>
            <p:cNvSpPr/>
            <p:nvPr/>
          </p:nvSpPr>
          <p:spPr>
            <a:xfrm>
              <a:off x="6425113" y="2584515"/>
              <a:ext cx="58522" cy="5852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1" name="pt2721"/>
            <p:cNvSpPr/>
            <p:nvPr/>
          </p:nvSpPr>
          <p:spPr>
            <a:xfrm>
              <a:off x="6037580" y="3696694"/>
              <a:ext cx="58756" cy="587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2" name="pt2722"/>
            <p:cNvSpPr/>
            <p:nvPr/>
          </p:nvSpPr>
          <p:spPr>
            <a:xfrm>
              <a:off x="6049967" y="4518807"/>
              <a:ext cx="58793" cy="587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3" name="pt2723"/>
            <p:cNvSpPr/>
            <p:nvPr/>
          </p:nvSpPr>
          <p:spPr>
            <a:xfrm>
              <a:off x="6406636" y="2475563"/>
              <a:ext cx="58802" cy="588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4" name="pt2724"/>
            <p:cNvSpPr/>
            <p:nvPr/>
          </p:nvSpPr>
          <p:spPr>
            <a:xfrm>
              <a:off x="6123961" y="2698201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5" name="pt2725"/>
            <p:cNvSpPr/>
            <p:nvPr/>
          </p:nvSpPr>
          <p:spPr>
            <a:xfrm>
              <a:off x="6054898" y="4584253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6" name="pt2726"/>
            <p:cNvSpPr/>
            <p:nvPr/>
          </p:nvSpPr>
          <p:spPr>
            <a:xfrm>
              <a:off x="6391501" y="3849181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7" name="pt2727"/>
            <p:cNvSpPr/>
            <p:nvPr/>
          </p:nvSpPr>
          <p:spPr>
            <a:xfrm>
              <a:off x="6448982" y="2736721"/>
              <a:ext cx="58783" cy="587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8" name="pt2728"/>
            <p:cNvSpPr/>
            <p:nvPr/>
          </p:nvSpPr>
          <p:spPr>
            <a:xfrm>
              <a:off x="6136692" y="2891481"/>
              <a:ext cx="58771" cy="5877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9" name="pt2729"/>
            <p:cNvSpPr/>
            <p:nvPr/>
          </p:nvSpPr>
          <p:spPr>
            <a:xfrm>
              <a:off x="6171116" y="2461064"/>
              <a:ext cx="58785" cy="587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0" name="pt2730"/>
            <p:cNvSpPr/>
            <p:nvPr/>
          </p:nvSpPr>
          <p:spPr>
            <a:xfrm>
              <a:off x="6471775" y="4052293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1" name="pt2731"/>
            <p:cNvSpPr/>
            <p:nvPr/>
          </p:nvSpPr>
          <p:spPr>
            <a:xfrm>
              <a:off x="6161168" y="4052290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2" name="pt2732"/>
            <p:cNvSpPr/>
            <p:nvPr/>
          </p:nvSpPr>
          <p:spPr>
            <a:xfrm>
              <a:off x="6267904" y="2656916"/>
              <a:ext cx="58802" cy="588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3" name="pt2733"/>
            <p:cNvSpPr/>
            <p:nvPr/>
          </p:nvSpPr>
          <p:spPr>
            <a:xfrm>
              <a:off x="6263385" y="4865138"/>
              <a:ext cx="62523" cy="625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4" name="pt2734"/>
            <p:cNvSpPr/>
            <p:nvPr/>
          </p:nvSpPr>
          <p:spPr>
            <a:xfrm>
              <a:off x="6059977" y="4852564"/>
              <a:ext cx="58655" cy="586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5" name="pt2735"/>
            <p:cNvSpPr/>
            <p:nvPr/>
          </p:nvSpPr>
          <p:spPr>
            <a:xfrm>
              <a:off x="6348418" y="4852500"/>
              <a:ext cx="58783" cy="587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6" name="pt2736"/>
            <p:cNvSpPr/>
            <p:nvPr/>
          </p:nvSpPr>
          <p:spPr>
            <a:xfrm>
              <a:off x="6263886" y="4134505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7" name="pt2737"/>
            <p:cNvSpPr/>
            <p:nvPr/>
          </p:nvSpPr>
          <p:spPr>
            <a:xfrm>
              <a:off x="6058630" y="2461235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8" name="pt2738"/>
            <p:cNvSpPr/>
            <p:nvPr/>
          </p:nvSpPr>
          <p:spPr>
            <a:xfrm>
              <a:off x="6029700" y="4613280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9" name="pt2739"/>
            <p:cNvSpPr/>
            <p:nvPr/>
          </p:nvSpPr>
          <p:spPr>
            <a:xfrm>
              <a:off x="6375544" y="2896457"/>
              <a:ext cx="58490" cy="584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0" name="pt2740"/>
            <p:cNvSpPr/>
            <p:nvPr/>
          </p:nvSpPr>
          <p:spPr>
            <a:xfrm>
              <a:off x="6092148" y="4008756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1" name="pt2741"/>
            <p:cNvSpPr/>
            <p:nvPr/>
          </p:nvSpPr>
          <p:spPr>
            <a:xfrm>
              <a:off x="6103800" y="4871863"/>
              <a:ext cx="58746" cy="587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2" name="pt2742"/>
            <p:cNvSpPr/>
            <p:nvPr/>
          </p:nvSpPr>
          <p:spPr>
            <a:xfrm>
              <a:off x="6044633" y="2511992"/>
              <a:ext cx="58485" cy="584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3" name="pt2743"/>
            <p:cNvSpPr/>
            <p:nvPr/>
          </p:nvSpPr>
          <p:spPr>
            <a:xfrm>
              <a:off x="6184440" y="3242245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4" name="pt2744"/>
            <p:cNvSpPr/>
            <p:nvPr/>
          </p:nvSpPr>
          <p:spPr>
            <a:xfrm>
              <a:off x="6328100" y="4383568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5" name="pt2745"/>
            <p:cNvSpPr/>
            <p:nvPr/>
          </p:nvSpPr>
          <p:spPr>
            <a:xfrm>
              <a:off x="6058662" y="3776638"/>
              <a:ext cx="58458" cy="5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6" name="pt2746"/>
            <p:cNvSpPr/>
            <p:nvPr/>
          </p:nvSpPr>
          <p:spPr>
            <a:xfrm>
              <a:off x="6322479" y="4218978"/>
              <a:ext cx="58778" cy="587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7" name="pt2747"/>
            <p:cNvSpPr/>
            <p:nvPr/>
          </p:nvSpPr>
          <p:spPr>
            <a:xfrm>
              <a:off x="6135511" y="4066802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8" name="pt2748"/>
            <p:cNvSpPr/>
            <p:nvPr/>
          </p:nvSpPr>
          <p:spPr>
            <a:xfrm>
              <a:off x="6254064" y="4755952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9" name="pt2749"/>
            <p:cNvSpPr/>
            <p:nvPr/>
          </p:nvSpPr>
          <p:spPr>
            <a:xfrm>
              <a:off x="6325672" y="2475738"/>
              <a:ext cx="58453" cy="584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0" name="pt2750"/>
            <p:cNvSpPr/>
            <p:nvPr/>
          </p:nvSpPr>
          <p:spPr>
            <a:xfrm>
              <a:off x="6218050" y="3788561"/>
              <a:ext cx="58793" cy="587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1" name="pt2751"/>
            <p:cNvSpPr/>
            <p:nvPr/>
          </p:nvSpPr>
          <p:spPr>
            <a:xfrm>
              <a:off x="6064110" y="4704989"/>
              <a:ext cx="58805" cy="588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2" name="pt2752"/>
            <p:cNvSpPr/>
            <p:nvPr/>
          </p:nvSpPr>
          <p:spPr>
            <a:xfrm>
              <a:off x="6158831" y="4837988"/>
              <a:ext cx="58790" cy="587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3" name="pt2753"/>
            <p:cNvSpPr/>
            <p:nvPr/>
          </p:nvSpPr>
          <p:spPr>
            <a:xfrm>
              <a:off x="5088075" y="4641402"/>
              <a:ext cx="118273" cy="1182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4" name="pt2754"/>
            <p:cNvSpPr/>
            <p:nvPr/>
          </p:nvSpPr>
          <p:spPr>
            <a:xfrm>
              <a:off x="6054107" y="4567322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5" name="pt2755"/>
            <p:cNvSpPr/>
            <p:nvPr/>
          </p:nvSpPr>
          <p:spPr>
            <a:xfrm>
              <a:off x="6080614" y="2473300"/>
              <a:ext cx="58493" cy="5849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6" name="pt2756"/>
            <p:cNvSpPr/>
            <p:nvPr/>
          </p:nvSpPr>
          <p:spPr>
            <a:xfrm>
              <a:off x="6092465" y="2478154"/>
              <a:ext cx="58458" cy="584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7" name="pt2757"/>
            <p:cNvSpPr/>
            <p:nvPr/>
          </p:nvSpPr>
          <p:spPr>
            <a:xfrm>
              <a:off x="6161915" y="4867167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8" name="pt2758"/>
            <p:cNvSpPr/>
            <p:nvPr/>
          </p:nvSpPr>
          <p:spPr>
            <a:xfrm>
              <a:off x="6009222" y="3036716"/>
              <a:ext cx="58465" cy="584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9" name="pt2759"/>
            <p:cNvSpPr/>
            <p:nvPr/>
          </p:nvSpPr>
          <p:spPr>
            <a:xfrm>
              <a:off x="6359290" y="3718620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0" name="pt2760"/>
            <p:cNvSpPr/>
            <p:nvPr/>
          </p:nvSpPr>
          <p:spPr>
            <a:xfrm>
              <a:off x="6125316" y="3952981"/>
              <a:ext cx="58805" cy="588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1" name="pt2761"/>
            <p:cNvSpPr/>
            <p:nvPr/>
          </p:nvSpPr>
          <p:spPr>
            <a:xfrm>
              <a:off x="6325736" y="4615673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2" name="pt2762"/>
            <p:cNvSpPr/>
            <p:nvPr/>
          </p:nvSpPr>
          <p:spPr>
            <a:xfrm>
              <a:off x="6097960" y="4838020"/>
              <a:ext cx="58726" cy="587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3" name="pt2763"/>
            <p:cNvSpPr/>
            <p:nvPr/>
          </p:nvSpPr>
          <p:spPr>
            <a:xfrm>
              <a:off x="6247975" y="2531220"/>
              <a:ext cx="58719" cy="5871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4" name="pt2764"/>
            <p:cNvSpPr/>
            <p:nvPr/>
          </p:nvSpPr>
          <p:spPr>
            <a:xfrm>
              <a:off x="6156083" y="2671456"/>
              <a:ext cx="58739" cy="587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5" name="pt2765"/>
            <p:cNvSpPr/>
            <p:nvPr/>
          </p:nvSpPr>
          <p:spPr>
            <a:xfrm>
              <a:off x="6104019" y="2519070"/>
              <a:ext cx="58839" cy="588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6" name="pt2766"/>
            <p:cNvSpPr/>
            <p:nvPr/>
          </p:nvSpPr>
          <p:spPr>
            <a:xfrm>
              <a:off x="6187279" y="4274610"/>
              <a:ext cx="58744" cy="587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7" name="pt2767"/>
            <p:cNvSpPr/>
            <p:nvPr/>
          </p:nvSpPr>
          <p:spPr>
            <a:xfrm>
              <a:off x="6112694" y="4799446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8" name="pt2768"/>
            <p:cNvSpPr/>
            <p:nvPr/>
          </p:nvSpPr>
          <p:spPr>
            <a:xfrm>
              <a:off x="6324628" y="3217896"/>
              <a:ext cx="58810" cy="588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9" name="pt2769"/>
            <p:cNvSpPr/>
            <p:nvPr/>
          </p:nvSpPr>
          <p:spPr>
            <a:xfrm>
              <a:off x="6446072" y="3657961"/>
              <a:ext cx="58844" cy="588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0" name="pt2770"/>
            <p:cNvSpPr/>
            <p:nvPr/>
          </p:nvSpPr>
          <p:spPr>
            <a:xfrm>
              <a:off x="6088107" y="4787289"/>
              <a:ext cx="58631" cy="586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1" name="pt2771"/>
            <p:cNvSpPr/>
            <p:nvPr/>
          </p:nvSpPr>
          <p:spPr>
            <a:xfrm>
              <a:off x="6137639" y="4866985"/>
              <a:ext cx="58829" cy="588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2" name="pt2772"/>
            <p:cNvSpPr/>
            <p:nvPr/>
          </p:nvSpPr>
          <p:spPr>
            <a:xfrm>
              <a:off x="6192794" y="4840372"/>
              <a:ext cx="58859" cy="588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3" name="pt2773"/>
            <p:cNvSpPr/>
            <p:nvPr/>
          </p:nvSpPr>
          <p:spPr>
            <a:xfrm>
              <a:off x="6478784" y="3324356"/>
              <a:ext cx="58677" cy="586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4" name="pt2774"/>
            <p:cNvSpPr/>
            <p:nvPr/>
          </p:nvSpPr>
          <p:spPr>
            <a:xfrm>
              <a:off x="6149338" y="4475348"/>
              <a:ext cx="58660" cy="586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5" name="pt2775"/>
            <p:cNvSpPr/>
            <p:nvPr/>
          </p:nvSpPr>
          <p:spPr>
            <a:xfrm>
              <a:off x="6486105" y="3996595"/>
              <a:ext cx="58626" cy="586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6" name="pt2776"/>
            <p:cNvSpPr/>
            <p:nvPr/>
          </p:nvSpPr>
          <p:spPr>
            <a:xfrm>
              <a:off x="6310732" y="2920560"/>
              <a:ext cx="58645" cy="586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7" name="pt2777"/>
            <p:cNvSpPr/>
            <p:nvPr/>
          </p:nvSpPr>
          <p:spPr>
            <a:xfrm>
              <a:off x="6376064" y="4595476"/>
              <a:ext cx="69880" cy="698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8" name="pt2778"/>
            <p:cNvSpPr/>
            <p:nvPr/>
          </p:nvSpPr>
          <p:spPr>
            <a:xfrm>
              <a:off x="6198017" y="2910900"/>
              <a:ext cx="58621" cy="586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9" name="pt2779"/>
            <p:cNvSpPr/>
            <p:nvPr/>
          </p:nvSpPr>
          <p:spPr>
            <a:xfrm>
              <a:off x="6470633" y="3670052"/>
              <a:ext cx="58842" cy="588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0" name="pt2780"/>
            <p:cNvSpPr/>
            <p:nvPr/>
          </p:nvSpPr>
          <p:spPr>
            <a:xfrm>
              <a:off x="4980316" y="4366479"/>
              <a:ext cx="116809" cy="1168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1" name="pt2781"/>
            <p:cNvSpPr/>
            <p:nvPr/>
          </p:nvSpPr>
          <p:spPr>
            <a:xfrm>
              <a:off x="6410345" y="4867099"/>
              <a:ext cx="58601" cy="586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2" name="pt2782"/>
            <p:cNvSpPr/>
            <p:nvPr/>
          </p:nvSpPr>
          <p:spPr>
            <a:xfrm>
              <a:off x="6257428" y="4596173"/>
              <a:ext cx="58815" cy="588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3" name="pt2783"/>
            <p:cNvSpPr/>
            <p:nvPr/>
          </p:nvSpPr>
          <p:spPr>
            <a:xfrm>
              <a:off x="6340829" y="4226203"/>
              <a:ext cx="58837" cy="588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4" name="pt2784"/>
            <p:cNvSpPr/>
            <p:nvPr/>
          </p:nvSpPr>
          <p:spPr>
            <a:xfrm>
              <a:off x="6126717" y="2770668"/>
              <a:ext cx="58594" cy="585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5" name="pt2785"/>
            <p:cNvSpPr/>
            <p:nvPr/>
          </p:nvSpPr>
          <p:spPr>
            <a:xfrm>
              <a:off x="6054563" y="2594116"/>
              <a:ext cx="58665" cy="586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6" name="pt2786"/>
            <p:cNvSpPr/>
            <p:nvPr/>
          </p:nvSpPr>
          <p:spPr>
            <a:xfrm>
              <a:off x="5997591" y="2458716"/>
              <a:ext cx="58645" cy="586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7" name="pt2787"/>
            <p:cNvSpPr/>
            <p:nvPr/>
          </p:nvSpPr>
          <p:spPr>
            <a:xfrm>
              <a:off x="6233657" y="4705050"/>
              <a:ext cx="58682" cy="586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8" name="pt2788"/>
            <p:cNvSpPr/>
            <p:nvPr/>
          </p:nvSpPr>
          <p:spPr>
            <a:xfrm>
              <a:off x="6411237" y="2458619"/>
              <a:ext cx="58839" cy="588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9" name="pt2789"/>
            <p:cNvSpPr/>
            <p:nvPr/>
          </p:nvSpPr>
          <p:spPr>
            <a:xfrm>
              <a:off x="6175660" y="4709806"/>
              <a:ext cx="58844" cy="588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0" name="pt2790"/>
            <p:cNvSpPr/>
            <p:nvPr/>
          </p:nvSpPr>
          <p:spPr>
            <a:xfrm>
              <a:off x="6461381" y="4829458"/>
              <a:ext cx="80687" cy="806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1" name="pt2791"/>
            <p:cNvSpPr/>
            <p:nvPr/>
          </p:nvSpPr>
          <p:spPr>
            <a:xfrm>
              <a:off x="6314536" y="4767951"/>
              <a:ext cx="58618" cy="58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2" name="pt2792"/>
            <p:cNvSpPr/>
            <p:nvPr/>
          </p:nvSpPr>
          <p:spPr>
            <a:xfrm>
              <a:off x="6277666" y="2577117"/>
              <a:ext cx="58810" cy="5881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3" name="pt2793"/>
            <p:cNvSpPr/>
            <p:nvPr/>
          </p:nvSpPr>
          <p:spPr>
            <a:xfrm>
              <a:off x="6362911" y="2678757"/>
              <a:ext cx="58645" cy="586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4" name="pt2794"/>
            <p:cNvSpPr/>
            <p:nvPr/>
          </p:nvSpPr>
          <p:spPr>
            <a:xfrm>
              <a:off x="6085679" y="4750920"/>
              <a:ext cx="58829" cy="588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5" name="pt2795"/>
            <p:cNvSpPr/>
            <p:nvPr/>
          </p:nvSpPr>
          <p:spPr>
            <a:xfrm>
              <a:off x="6011756" y="4059438"/>
              <a:ext cx="58677" cy="58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6" name="pt2796"/>
            <p:cNvSpPr/>
            <p:nvPr/>
          </p:nvSpPr>
          <p:spPr>
            <a:xfrm>
              <a:off x="6050172" y="4838212"/>
              <a:ext cx="87359" cy="873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7" name="pt2797"/>
            <p:cNvSpPr/>
            <p:nvPr/>
          </p:nvSpPr>
          <p:spPr>
            <a:xfrm>
              <a:off x="6050880" y="4862241"/>
              <a:ext cx="58645" cy="586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8" name="pt2798"/>
            <p:cNvSpPr/>
            <p:nvPr/>
          </p:nvSpPr>
          <p:spPr>
            <a:xfrm>
              <a:off x="6300076" y="4753333"/>
              <a:ext cx="58839" cy="588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9" name="pt2799"/>
            <p:cNvSpPr/>
            <p:nvPr/>
          </p:nvSpPr>
          <p:spPr>
            <a:xfrm>
              <a:off x="6246888" y="4859823"/>
              <a:ext cx="58645" cy="586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0" name="pt2800"/>
            <p:cNvSpPr/>
            <p:nvPr/>
          </p:nvSpPr>
          <p:spPr>
            <a:xfrm>
              <a:off x="6024312" y="4825869"/>
              <a:ext cx="58849" cy="588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1" name="pt2801"/>
            <p:cNvSpPr/>
            <p:nvPr/>
          </p:nvSpPr>
          <p:spPr>
            <a:xfrm>
              <a:off x="6247992" y="2681074"/>
              <a:ext cx="58846" cy="588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2" name="pt2802"/>
            <p:cNvSpPr/>
            <p:nvPr/>
          </p:nvSpPr>
          <p:spPr>
            <a:xfrm>
              <a:off x="6285294" y="2465981"/>
              <a:ext cx="58623" cy="5862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3" name="pt2803"/>
            <p:cNvSpPr/>
            <p:nvPr/>
          </p:nvSpPr>
          <p:spPr>
            <a:xfrm>
              <a:off x="6484896" y="4857410"/>
              <a:ext cx="58635" cy="586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4" name="pt2804"/>
            <p:cNvSpPr/>
            <p:nvPr/>
          </p:nvSpPr>
          <p:spPr>
            <a:xfrm>
              <a:off x="6211714" y="4303689"/>
              <a:ext cx="58618" cy="58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5" name="pt2805"/>
            <p:cNvSpPr/>
            <p:nvPr/>
          </p:nvSpPr>
          <p:spPr>
            <a:xfrm>
              <a:off x="6236478" y="4818708"/>
              <a:ext cx="58662" cy="586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6" name="pt2806"/>
            <p:cNvSpPr/>
            <p:nvPr/>
          </p:nvSpPr>
          <p:spPr>
            <a:xfrm>
              <a:off x="6021135" y="4811471"/>
              <a:ext cx="58628" cy="586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7" name="pt2807"/>
            <p:cNvSpPr/>
            <p:nvPr/>
          </p:nvSpPr>
          <p:spPr>
            <a:xfrm>
              <a:off x="6440947" y="4748595"/>
              <a:ext cx="58643" cy="586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8" name="pt2808"/>
            <p:cNvSpPr/>
            <p:nvPr/>
          </p:nvSpPr>
          <p:spPr>
            <a:xfrm>
              <a:off x="6495489" y="4262468"/>
              <a:ext cx="58846" cy="588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9" name="pt2809"/>
            <p:cNvSpPr/>
            <p:nvPr/>
          </p:nvSpPr>
          <p:spPr>
            <a:xfrm>
              <a:off x="6444304" y="2845586"/>
              <a:ext cx="58675" cy="586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0" name="pt2810"/>
            <p:cNvSpPr/>
            <p:nvPr/>
          </p:nvSpPr>
          <p:spPr>
            <a:xfrm>
              <a:off x="6251822" y="4627719"/>
              <a:ext cx="58591" cy="585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1" name="pt2811"/>
            <p:cNvSpPr/>
            <p:nvPr/>
          </p:nvSpPr>
          <p:spPr>
            <a:xfrm>
              <a:off x="6197900" y="2473237"/>
              <a:ext cx="58618" cy="586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2" name="pt2812"/>
            <p:cNvSpPr/>
            <p:nvPr/>
          </p:nvSpPr>
          <p:spPr>
            <a:xfrm>
              <a:off x="3398086" y="2448683"/>
              <a:ext cx="127071" cy="12707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3" name="pt2813"/>
            <p:cNvSpPr/>
            <p:nvPr/>
          </p:nvSpPr>
          <p:spPr>
            <a:xfrm>
              <a:off x="6234585" y="4846999"/>
              <a:ext cx="84293" cy="842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4" name="pt2814"/>
            <p:cNvSpPr/>
            <p:nvPr/>
          </p:nvSpPr>
          <p:spPr>
            <a:xfrm>
              <a:off x="6196881" y="4830694"/>
              <a:ext cx="58871" cy="588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5" name="pt2815"/>
            <p:cNvSpPr/>
            <p:nvPr/>
          </p:nvSpPr>
          <p:spPr>
            <a:xfrm>
              <a:off x="6216864" y="2773058"/>
              <a:ext cx="58650" cy="586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6" name="pt2816"/>
            <p:cNvSpPr/>
            <p:nvPr/>
          </p:nvSpPr>
          <p:spPr>
            <a:xfrm>
              <a:off x="6117902" y="4867075"/>
              <a:ext cx="58650" cy="586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7" name="pt2817"/>
            <p:cNvSpPr/>
            <p:nvPr/>
          </p:nvSpPr>
          <p:spPr>
            <a:xfrm>
              <a:off x="6279591" y="4867075"/>
              <a:ext cx="58650" cy="586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8" name="pt2818"/>
            <p:cNvSpPr/>
            <p:nvPr/>
          </p:nvSpPr>
          <p:spPr>
            <a:xfrm>
              <a:off x="6191878" y="3861160"/>
              <a:ext cx="58675" cy="58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9" name="pt2819"/>
            <p:cNvSpPr/>
            <p:nvPr/>
          </p:nvSpPr>
          <p:spPr>
            <a:xfrm>
              <a:off x="6258493" y="4789710"/>
              <a:ext cx="58626" cy="586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0" name="pt2820"/>
            <p:cNvSpPr/>
            <p:nvPr/>
          </p:nvSpPr>
          <p:spPr>
            <a:xfrm>
              <a:off x="5997318" y="4850063"/>
              <a:ext cx="58822" cy="588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1" name="pt2821"/>
            <p:cNvSpPr/>
            <p:nvPr/>
          </p:nvSpPr>
          <p:spPr>
            <a:xfrm>
              <a:off x="6210725" y="2959249"/>
              <a:ext cx="58645" cy="586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2" name="pt2822"/>
            <p:cNvSpPr/>
            <p:nvPr/>
          </p:nvSpPr>
          <p:spPr>
            <a:xfrm>
              <a:off x="4687140" y="4659979"/>
              <a:ext cx="66613" cy="666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3" name="pt2823"/>
            <p:cNvSpPr/>
            <p:nvPr/>
          </p:nvSpPr>
          <p:spPr>
            <a:xfrm>
              <a:off x="6350446" y="4799323"/>
              <a:ext cx="58744" cy="587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4" name="pt2824"/>
            <p:cNvSpPr/>
            <p:nvPr/>
          </p:nvSpPr>
          <p:spPr>
            <a:xfrm>
              <a:off x="6502119" y="4863861"/>
              <a:ext cx="50570" cy="505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5" name="pt2825"/>
            <p:cNvSpPr/>
            <p:nvPr/>
          </p:nvSpPr>
          <p:spPr>
            <a:xfrm>
              <a:off x="6002713" y="4847641"/>
              <a:ext cx="58829" cy="588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6" name="pt2826"/>
            <p:cNvSpPr/>
            <p:nvPr/>
          </p:nvSpPr>
          <p:spPr>
            <a:xfrm>
              <a:off x="6434773" y="4468799"/>
              <a:ext cx="42742" cy="427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7" name="pt2827"/>
            <p:cNvSpPr/>
            <p:nvPr/>
          </p:nvSpPr>
          <p:spPr>
            <a:xfrm>
              <a:off x="6419780" y="4833238"/>
              <a:ext cx="58618" cy="58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8" name="pt2828"/>
            <p:cNvSpPr/>
            <p:nvPr/>
          </p:nvSpPr>
          <p:spPr>
            <a:xfrm>
              <a:off x="6442051" y="4426984"/>
              <a:ext cx="58667" cy="586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9" name="pt2829"/>
            <p:cNvSpPr/>
            <p:nvPr/>
          </p:nvSpPr>
          <p:spPr>
            <a:xfrm>
              <a:off x="6020749" y="4427007"/>
              <a:ext cx="58621" cy="586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0" name="pt2830"/>
            <p:cNvSpPr/>
            <p:nvPr/>
          </p:nvSpPr>
          <p:spPr>
            <a:xfrm>
              <a:off x="6316459" y="4729264"/>
              <a:ext cx="58616" cy="586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1" name="pt2831"/>
            <p:cNvSpPr/>
            <p:nvPr/>
          </p:nvSpPr>
          <p:spPr>
            <a:xfrm>
              <a:off x="6376961" y="4842800"/>
              <a:ext cx="58839" cy="588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2" name="pt2832"/>
            <p:cNvSpPr/>
            <p:nvPr/>
          </p:nvSpPr>
          <p:spPr>
            <a:xfrm>
              <a:off x="6205743" y="4857028"/>
              <a:ext cx="59399" cy="593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3" name="pt2833"/>
            <p:cNvSpPr/>
            <p:nvPr/>
          </p:nvSpPr>
          <p:spPr>
            <a:xfrm>
              <a:off x="6503235" y="4868975"/>
              <a:ext cx="54849" cy="548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4" name="pt2834"/>
            <p:cNvSpPr/>
            <p:nvPr/>
          </p:nvSpPr>
          <p:spPr>
            <a:xfrm>
              <a:off x="6230785" y="3459794"/>
              <a:ext cx="58621" cy="586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5" name="pt2835"/>
            <p:cNvSpPr/>
            <p:nvPr/>
          </p:nvSpPr>
          <p:spPr>
            <a:xfrm>
              <a:off x="5989626" y="4862253"/>
              <a:ext cx="58621" cy="586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6" name="pt2836"/>
            <p:cNvSpPr/>
            <p:nvPr/>
          </p:nvSpPr>
          <p:spPr>
            <a:xfrm>
              <a:off x="6180411" y="3247829"/>
              <a:ext cx="52140" cy="521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7" name="pt2837"/>
            <p:cNvSpPr/>
            <p:nvPr/>
          </p:nvSpPr>
          <p:spPr>
            <a:xfrm>
              <a:off x="6224331" y="4576825"/>
              <a:ext cx="58822" cy="588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8" name="pt2838"/>
            <p:cNvSpPr/>
            <p:nvPr/>
          </p:nvSpPr>
          <p:spPr>
            <a:xfrm>
              <a:off x="5065527" y="4211681"/>
              <a:ext cx="73371" cy="733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9" name="pt2839"/>
            <p:cNvSpPr/>
            <p:nvPr/>
          </p:nvSpPr>
          <p:spPr>
            <a:xfrm>
              <a:off x="6457118" y="3215243"/>
              <a:ext cx="54444" cy="544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0" name="pt2840"/>
            <p:cNvSpPr/>
            <p:nvPr/>
          </p:nvSpPr>
          <p:spPr>
            <a:xfrm>
              <a:off x="6452113" y="3822400"/>
              <a:ext cx="58820" cy="588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1" name="pt2841"/>
            <p:cNvSpPr/>
            <p:nvPr/>
          </p:nvSpPr>
          <p:spPr>
            <a:xfrm>
              <a:off x="6166799" y="3188970"/>
              <a:ext cx="58628" cy="586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2" name="pt2842"/>
            <p:cNvSpPr/>
            <p:nvPr/>
          </p:nvSpPr>
          <p:spPr>
            <a:xfrm>
              <a:off x="6009226" y="4216510"/>
              <a:ext cx="58878" cy="588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3" name="pt2843"/>
            <p:cNvSpPr/>
            <p:nvPr/>
          </p:nvSpPr>
          <p:spPr>
            <a:xfrm>
              <a:off x="6086033" y="3740272"/>
              <a:ext cx="58648" cy="586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4" name="pt2844"/>
            <p:cNvSpPr/>
            <p:nvPr/>
          </p:nvSpPr>
          <p:spPr>
            <a:xfrm>
              <a:off x="6387610" y="4748602"/>
              <a:ext cx="58628" cy="586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5" name="pt2845"/>
            <p:cNvSpPr/>
            <p:nvPr/>
          </p:nvSpPr>
          <p:spPr>
            <a:xfrm>
              <a:off x="6023388" y="4866984"/>
              <a:ext cx="58832" cy="588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6" name="pt2846"/>
            <p:cNvSpPr/>
            <p:nvPr/>
          </p:nvSpPr>
          <p:spPr>
            <a:xfrm>
              <a:off x="6474882" y="4801692"/>
              <a:ext cx="58842" cy="588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7" name="pt2847"/>
            <p:cNvSpPr/>
            <p:nvPr/>
          </p:nvSpPr>
          <p:spPr>
            <a:xfrm>
              <a:off x="6263652" y="4857312"/>
              <a:ext cx="58832" cy="588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8" name="pt2848"/>
            <p:cNvSpPr/>
            <p:nvPr/>
          </p:nvSpPr>
          <p:spPr>
            <a:xfrm>
              <a:off x="6338398" y="3776434"/>
              <a:ext cx="58866" cy="5886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9" name="pt2849"/>
            <p:cNvSpPr/>
            <p:nvPr/>
          </p:nvSpPr>
          <p:spPr>
            <a:xfrm>
              <a:off x="6246838" y="4622851"/>
              <a:ext cx="58655" cy="586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0" name="pt2850"/>
            <p:cNvSpPr/>
            <p:nvPr/>
          </p:nvSpPr>
          <p:spPr>
            <a:xfrm>
              <a:off x="5069511" y="2468009"/>
              <a:ext cx="102928" cy="1029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1" name="pt2851"/>
            <p:cNvSpPr/>
            <p:nvPr/>
          </p:nvSpPr>
          <p:spPr>
            <a:xfrm>
              <a:off x="6252674" y="2743943"/>
              <a:ext cx="58846" cy="588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2" name="pt2852"/>
            <p:cNvSpPr/>
            <p:nvPr/>
          </p:nvSpPr>
          <p:spPr>
            <a:xfrm>
              <a:off x="6238331" y="2871442"/>
              <a:ext cx="74668" cy="746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3" name="pt2853"/>
            <p:cNvSpPr/>
            <p:nvPr/>
          </p:nvSpPr>
          <p:spPr>
            <a:xfrm>
              <a:off x="6461041" y="2544388"/>
              <a:ext cx="27547" cy="275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4" name="pt2854"/>
            <p:cNvSpPr/>
            <p:nvPr/>
          </p:nvSpPr>
          <p:spPr>
            <a:xfrm>
              <a:off x="6071562" y="4603413"/>
              <a:ext cx="58842" cy="588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5" name="pt2855"/>
            <p:cNvSpPr/>
            <p:nvPr/>
          </p:nvSpPr>
          <p:spPr>
            <a:xfrm>
              <a:off x="6273471" y="4582297"/>
              <a:ext cx="57550" cy="575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6" name="pt2856"/>
            <p:cNvSpPr/>
            <p:nvPr/>
          </p:nvSpPr>
          <p:spPr>
            <a:xfrm>
              <a:off x="6257606" y="2498238"/>
              <a:ext cx="13453" cy="134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7" name="pt2857"/>
            <p:cNvSpPr/>
            <p:nvPr/>
          </p:nvSpPr>
          <p:spPr>
            <a:xfrm>
              <a:off x="6091718" y="4688141"/>
              <a:ext cx="58648" cy="586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8" name="pt2858"/>
            <p:cNvSpPr/>
            <p:nvPr/>
          </p:nvSpPr>
          <p:spPr>
            <a:xfrm>
              <a:off x="5995636" y="4163341"/>
              <a:ext cx="58822" cy="588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9" name="pt2859"/>
            <p:cNvSpPr/>
            <p:nvPr/>
          </p:nvSpPr>
          <p:spPr>
            <a:xfrm>
              <a:off x="6062114" y="2777886"/>
              <a:ext cx="58665" cy="586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0" name="pt2860"/>
            <p:cNvSpPr/>
            <p:nvPr/>
          </p:nvSpPr>
          <p:spPr>
            <a:xfrm>
              <a:off x="6134214" y="2569954"/>
              <a:ext cx="58628" cy="586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1" name="pt2861"/>
            <p:cNvSpPr/>
            <p:nvPr/>
          </p:nvSpPr>
          <p:spPr>
            <a:xfrm>
              <a:off x="6126174" y="4777606"/>
              <a:ext cx="58653" cy="586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2" name="pt2862"/>
            <p:cNvSpPr/>
            <p:nvPr/>
          </p:nvSpPr>
          <p:spPr>
            <a:xfrm>
              <a:off x="6378912" y="2468404"/>
              <a:ext cx="58613" cy="5861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3" name="pt2863"/>
            <p:cNvSpPr/>
            <p:nvPr/>
          </p:nvSpPr>
          <p:spPr>
            <a:xfrm>
              <a:off x="6296679" y="2838347"/>
              <a:ext cx="58645" cy="586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4" name="pt2864"/>
            <p:cNvSpPr/>
            <p:nvPr/>
          </p:nvSpPr>
          <p:spPr>
            <a:xfrm>
              <a:off x="6508802" y="2629199"/>
              <a:ext cx="46530" cy="465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5" name="pt2865"/>
            <p:cNvSpPr/>
            <p:nvPr/>
          </p:nvSpPr>
          <p:spPr>
            <a:xfrm>
              <a:off x="6153596" y="4697816"/>
              <a:ext cx="58643" cy="586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6" name="pt2866"/>
            <p:cNvSpPr/>
            <p:nvPr/>
          </p:nvSpPr>
          <p:spPr>
            <a:xfrm>
              <a:off x="6364527" y="4830792"/>
              <a:ext cx="58675" cy="58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7" name="pt2867"/>
            <p:cNvSpPr/>
            <p:nvPr/>
          </p:nvSpPr>
          <p:spPr>
            <a:xfrm>
              <a:off x="6175400" y="4871836"/>
              <a:ext cx="58800" cy="588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8" name="pt2868"/>
            <p:cNvSpPr/>
            <p:nvPr/>
          </p:nvSpPr>
          <p:spPr>
            <a:xfrm>
              <a:off x="6145609" y="4842897"/>
              <a:ext cx="58645" cy="586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9" name="pt2869"/>
            <p:cNvSpPr/>
            <p:nvPr/>
          </p:nvSpPr>
          <p:spPr>
            <a:xfrm>
              <a:off x="6261006" y="3062336"/>
              <a:ext cx="94273" cy="942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0" name="pt2870"/>
            <p:cNvSpPr/>
            <p:nvPr/>
          </p:nvSpPr>
          <p:spPr>
            <a:xfrm>
              <a:off x="6328204" y="3596599"/>
              <a:ext cx="55830" cy="558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1" name="pt2871"/>
            <p:cNvSpPr/>
            <p:nvPr/>
          </p:nvSpPr>
          <p:spPr>
            <a:xfrm>
              <a:off x="6228516" y="4530958"/>
              <a:ext cx="58670" cy="586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2" name="pt2872"/>
            <p:cNvSpPr/>
            <p:nvPr/>
          </p:nvSpPr>
          <p:spPr>
            <a:xfrm>
              <a:off x="6469511" y="3210624"/>
              <a:ext cx="58846" cy="588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3" name="pt2873"/>
            <p:cNvSpPr/>
            <p:nvPr/>
          </p:nvSpPr>
          <p:spPr>
            <a:xfrm>
              <a:off x="6369527" y="4453587"/>
              <a:ext cx="58658" cy="586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4" name="pt2874"/>
            <p:cNvSpPr/>
            <p:nvPr/>
          </p:nvSpPr>
          <p:spPr>
            <a:xfrm>
              <a:off x="6462923" y="2584460"/>
              <a:ext cx="58633" cy="586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5" name="pt2875"/>
            <p:cNvSpPr/>
            <p:nvPr/>
          </p:nvSpPr>
          <p:spPr>
            <a:xfrm>
              <a:off x="6390396" y="3696657"/>
              <a:ext cx="58829" cy="588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6" name="pt2876"/>
            <p:cNvSpPr/>
            <p:nvPr/>
          </p:nvSpPr>
          <p:spPr>
            <a:xfrm>
              <a:off x="6488053" y="4518775"/>
              <a:ext cx="58856" cy="588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7" name="pt2877"/>
            <p:cNvSpPr/>
            <p:nvPr/>
          </p:nvSpPr>
          <p:spPr>
            <a:xfrm>
              <a:off x="6191081" y="2495720"/>
              <a:ext cx="18489" cy="184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8" name="pt2878"/>
            <p:cNvSpPr/>
            <p:nvPr/>
          </p:nvSpPr>
          <p:spPr>
            <a:xfrm>
              <a:off x="6411450" y="2698102"/>
              <a:ext cx="58643" cy="586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9" name="pt2879"/>
            <p:cNvSpPr/>
            <p:nvPr/>
          </p:nvSpPr>
          <p:spPr>
            <a:xfrm>
              <a:off x="5124256" y="4555078"/>
              <a:ext cx="116824" cy="1168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0" name="pt2880"/>
            <p:cNvSpPr/>
            <p:nvPr/>
          </p:nvSpPr>
          <p:spPr>
            <a:xfrm>
              <a:off x="6222330" y="3849076"/>
              <a:ext cx="58662" cy="586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1" name="pt2881"/>
            <p:cNvSpPr/>
            <p:nvPr/>
          </p:nvSpPr>
          <p:spPr>
            <a:xfrm>
              <a:off x="6508070" y="2739377"/>
              <a:ext cx="53470" cy="53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2" name="pt2882"/>
            <p:cNvSpPr/>
            <p:nvPr/>
          </p:nvSpPr>
          <p:spPr>
            <a:xfrm>
              <a:off x="6505996" y="2891455"/>
              <a:ext cx="58822" cy="588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3" name="pt2883"/>
            <p:cNvSpPr/>
            <p:nvPr/>
          </p:nvSpPr>
          <p:spPr>
            <a:xfrm>
              <a:off x="6459857" y="2461028"/>
              <a:ext cx="58856" cy="5885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4" name="pt2884"/>
            <p:cNvSpPr/>
            <p:nvPr/>
          </p:nvSpPr>
          <p:spPr>
            <a:xfrm>
              <a:off x="6036433" y="4052196"/>
              <a:ext cx="58653" cy="586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5" name="pt2885"/>
            <p:cNvSpPr/>
            <p:nvPr/>
          </p:nvSpPr>
          <p:spPr>
            <a:xfrm>
              <a:off x="6121303" y="4052224"/>
              <a:ext cx="58596" cy="585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6" name="pt2886"/>
            <p:cNvSpPr/>
            <p:nvPr/>
          </p:nvSpPr>
          <p:spPr>
            <a:xfrm>
              <a:off x="6458756" y="2660180"/>
              <a:ext cx="52274" cy="522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7" name="pt2887"/>
            <p:cNvSpPr/>
            <p:nvPr/>
          </p:nvSpPr>
          <p:spPr>
            <a:xfrm>
              <a:off x="6322482" y="4874807"/>
              <a:ext cx="43186" cy="431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8" name="pt2888"/>
            <p:cNvSpPr/>
            <p:nvPr/>
          </p:nvSpPr>
          <p:spPr>
            <a:xfrm>
              <a:off x="6143519" y="4864072"/>
              <a:ext cx="35639" cy="356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9" name="pt2889"/>
            <p:cNvSpPr/>
            <p:nvPr/>
          </p:nvSpPr>
          <p:spPr>
            <a:xfrm>
              <a:off x="6468566" y="4855366"/>
              <a:ext cx="53052" cy="530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0" name="pt2890"/>
            <p:cNvSpPr/>
            <p:nvPr/>
          </p:nvSpPr>
          <p:spPr>
            <a:xfrm>
              <a:off x="6419318" y="4134429"/>
              <a:ext cx="58613" cy="586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1" name="pt2891"/>
            <p:cNvSpPr/>
            <p:nvPr/>
          </p:nvSpPr>
          <p:spPr>
            <a:xfrm>
              <a:off x="6216328" y="2461140"/>
              <a:ext cx="58633" cy="586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2" name="pt2892"/>
            <p:cNvSpPr/>
            <p:nvPr/>
          </p:nvSpPr>
          <p:spPr>
            <a:xfrm>
              <a:off x="4730592" y="4579416"/>
              <a:ext cx="126180" cy="1261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3" name="pt2893"/>
            <p:cNvSpPr/>
            <p:nvPr/>
          </p:nvSpPr>
          <p:spPr>
            <a:xfrm>
              <a:off x="6461261" y="2896382"/>
              <a:ext cx="58640" cy="586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4" name="pt2894"/>
            <p:cNvSpPr/>
            <p:nvPr/>
          </p:nvSpPr>
          <p:spPr>
            <a:xfrm>
              <a:off x="4888367" y="3976046"/>
              <a:ext cx="123903" cy="1239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5" name="pt2895"/>
            <p:cNvSpPr/>
            <p:nvPr/>
          </p:nvSpPr>
          <p:spPr>
            <a:xfrm>
              <a:off x="5991394" y="4854379"/>
              <a:ext cx="93713" cy="937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6" name="pt2896"/>
            <p:cNvSpPr/>
            <p:nvPr/>
          </p:nvSpPr>
          <p:spPr>
            <a:xfrm>
              <a:off x="6169615" y="2511930"/>
              <a:ext cx="58611" cy="5861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7" name="pt2897"/>
            <p:cNvSpPr/>
            <p:nvPr/>
          </p:nvSpPr>
          <p:spPr>
            <a:xfrm>
              <a:off x="6119835" y="3242162"/>
              <a:ext cx="58638" cy="586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8" name="pt2898"/>
            <p:cNvSpPr/>
            <p:nvPr/>
          </p:nvSpPr>
          <p:spPr>
            <a:xfrm>
              <a:off x="6477579" y="4383499"/>
              <a:ext cx="58589" cy="585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9" name="pt2899"/>
            <p:cNvSpPr/>
            <p:nvPr/>
          </p:nvSpPr>
          <p:spPr>
            <a:xfrm>
              <a:off x="6362152" y="3776555"/>
              <a:ext cx="58623" cy="5862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0" name="pt2900"/>
            <p:cNvSpPr/>
            <p:nvPr/>
          </p:nvSpPr>
          <p:spPr>
            <a:xfrm>
              <a:off x="6173446" y="4218953"/>
              <a:ext cx="58827" cy="588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1" name="pt2901"/>
            <p:cNvSpPr/>
            <p:nvPr/>
          </p:nvSpPr>
          <p:spPr>
            <a:xfrm>
              <a:off x="6023767" y="4066720"/>
              <a:ext cx="58621" cy="586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2" name="pt2902"/>
            <p:cNvSpPr/>
            <p:nvPr/>
          </p:nvSpPr>
          <p:spPr>
            <a:xfrm>
              <a:off x="6082514" y="4755862"/>
              <a:ext cx="58616" cy="586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3" name="pt2903"/>
            <p:cNvSpPr/>
            <p:nvPr/>
          </p:nvSpPr>
          <p:spPr>
            <a:xfrm>
              <a:off x="6446580" y="2475621"/>
              <a:ext cx="58687" cy="5868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4" name="pt2904"/>
            <p:cNvSpPr/>
            <p:nvPr/>
          </p:nvSpPr>
          <p:spPr>
            <a:xfrm>
              <a:off x="6223023" y="3788553"/>
              <a:ext cx="58807" cy="588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5" name="pt2905"/>
            <p:cNvSpPr/>
            <p:nvPr/>
          </p:nvSpPr>
          <p:spPr>
            <a:xfrm>
              <a:off x="6135201" y="4718118"/>
              <a:ext cx="32548" cy="325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6" name="pt2906"/>
            <p:cNvSpPr/>
            <p:nvPr/>
          </p:nvSpPr>
          <p:spPr>
            <a:xfrm>
              <a:off x="6318166" y="4837963"/>
              <a:ext cx="58842" cy="588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7" name="pt2907"/>
            <p:cNvSpPr/>
            <p:nvPr/>
          </p:nvSpPr>
          <p:spPr>
            <a:xfrm>
              <a:off x="6080643" y="4671109"/>
              <a:ext cx="58861" cy="588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8" name="pt2908"/>
            <p:cNvSpPr/>
            <p:nvPr/>
          </p:nvSpPr>
          <p:spPr>
            <a:xfrm>
              <a:off x="6370341" y="4567258"/>
              <a:ext cx="58611" cy="586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9" name="pt2909"/>
            <p:cNvSpPr/>
            <p:nvPr/>
          </p:nvSpPr>
          <p:spPr>
            <a:xfrm>
              <a:off x="6363402" y="2475499"/>
              <a:ext cx="54095" cy="5409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0" name="pt2910"/>
            <p:cNvSpPr/>
            <p:nvPr/>
          </p:nvSpPr>
          <p:spPr>
            <a:xfrm>
              <a:off x="6174100" y="2478059"/>
              <a:ext cx="58648" cy="586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1" name="pt2911"/>
            <p:cNvSpPr/>
            <p:nvPr/>
          </p:nvSpPr>
          <p:spPr>
            <a:xfrm>
              <a:off x="6107758" y="4867075"/>
              <a:ext cx="58650" cy="586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2" name="pt2912"/>
            <p:cNvSpPr/>
            <p:nvPr/>
          </p:nvSpPr>
          <p:spPr>
            <a:xfrm>
              <a:off x="6183598" y="3036634"/>
              <a:ext cx="58628" cy="586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3" name="pt2913"/>
            <p:cNvSpPr/>
            <p:nvPr/>
          </p:nvSpPr>
          <p:spPr>
            <a:xfrm>
              <a:off x="6127719" y="3718527"/>
              <a:ext cx="58613" cy="5861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4" name="pt2914"/>
            <p:cNvSpPr/>
            <p:nvPr/>
          </p:nvSpPr>
          <p:spPr>
            <a:xfrm>
              <a:off x="4743633" y="3927120"/>
              <a:ext cx="110526" cy="1105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5" name="pt2915"/>
            <p:cNvSpPr/>
            <p:nvPr/>
          </p:nvSpPr>
          <p:spPr>
            <a:xfrm>
              <a:off x="6126193" y="4615612"/>
              <a:ext cx="58626" cy="586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6" name="pt2916"/>
            <p:cNvSpPr/>
            <p:nvPr/>
          </p:nvSpPr>
          <p:spPr>
            <a:xfrm>
              <a:off x="6226804" y="4841991"/>
              <a:ext cx="50784" cy="507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7" name="pt2917"/>
            <p:cNvSpPr/>
            <p:nvPr/>
          </p:nvSpPr>
          <p:spPr>
            <a:xfrm>
              <a:off x="6246151" y="2531181"/>
              <a:ext cx="58797" cy="5879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8" name="pt2918"/>
            <p:cNvSpPr/>
            <p:nvPr/>
          </p:nvSpPr>
          <p:spPr>
            <a:xfrm>
              <a:off x="6495812" y="2671409"/>
              <a:ext cx="58832" cy="5883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9" name="pt2919"/>
            <p:cNvSpPr/>
            <p:nvPr/>
          </p:nvSpPr>
          <p:spPr>
            <a:xfrm>
              <a:off x="6478150" y="2519051"/>
              <a:ext cx="58876" cy="5887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0" name="pt2920"/>
            <p:cNvSpPr/>
            <p:nvPr/>
          </p:nvSpPr>
          <p:spPr>
            <a:xfrm>
              <a:off x="4874640" y="4259447"/>
              <a:ext cx="89069" cy="890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1" name="pt2921"/>
            <p:cNvSpPr/>
            <p:nvPr/>
          </p:nvSpPr>
          <p:spPr>
            <a:xfrm>
              <a:off x="6068196" y="4799375"/>
              <a:ext cx="58640" cy="586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2" name="pt2922"/>
            <p:cNvSpPr/>
            <p:nvPr/>
          </p:nvSpPr>
          <p:spPr>
            <a:xfrm>
              <a:off x="6035517" y="3217870"/>
              <a:ext cx="58861" cy="588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3" name="pt2923"/>
            <p:cNvSpPr/>
            <p:nvPr/>
          </p:nvSpPr>
          <p:spPr>
            <a:xfrm>
              <a:off x="6334687" y="3658114"/>
              <a:ext cx="58537" cy="585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4" name="pt2924"/>
            <p:cNvSpPr/>
            <p:nvPr/>
          </p:nvSpPr>
          <p:spPr>
            <a:xfrm>
              <a:off x="6275754" y="4787393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5" name="pt2925"/>
            <p:cNvSpPr/>
            <p:nvPr/>
          </p:nvSpPr>
          <p:spPr>
            <a:xfrm>
              <a:off x="6473666" y="4867136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6" name="pt2926"/>
            <p:cNvSpPr/>
            <p:nvPr/>
          </p:nvSpPr>
          <p:spPr>
            <a:xfrm>
              <a:off x="6341733" y="4840537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7" name="pt2927"/>
            <p:cNvSpPr/>
            <p:nvPr/>
          </p:nvSpPr>
          <p:spPr>
            <a:xfrm>
              <a:off x="6477535" y="3324481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8" name="pt2928"/>
            <p:cNvSpPr/>
            <p:nvPr/>
          </p:nvSpPr>
          <p:spPr>
            <a:xfrm>
              <a:off x="6478512" y="4475464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9" name="pt2929"/>
            <p:cNvSpPr/>
            <p:nvPr/>
          </p:nvSpPr>
          <p:spPr>
            <a:xfrm>
              <a:off x="6314977" y="3996691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0" name="pt2930"/>
            <p:cNvSpPr/>
            <p:nvPr/>
          </p:nvSpPr>
          <p:spPr>
            <a:xfrm>
              <a:off x="6322955" y="2920667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1" name="pt2931"/>
            <p:cNvSpPr/>
            <p:nvPr/>
          </p:nvSpPr>
          <p:spPr>
            <a:xfrm>
              <a:off x="6048956" y="4601150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2" name="pt2932"/>
            <p:cNvSpPr/>
            <p:nvPr/>
          </p:nvSpPr>
          <p:spPr>
            <a:xfrm>
              <a:off x="6422239" y="2910998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3" name="pt2933"/>
            <p:cNvSpPr/>
            <p:nvPr/>
          </p:nvSpPr>
          <p:spPr>
            <a:xfrm>
              <a:off x="6238657" y="3670201"/>
              <a:ext cx="58544" cy="585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4" name="pt2934"/>
            <p:cNvSpPr/>
            <p:nvPr/>
          </p:nvSpPr>
          <p:spPr>
            <a:xfrm>
              <a:off x="6493284" y="4395669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5" name="pt2935"/>
            <p:cNvSpPr/>
            <p:nvPr/>
          </p:nvSpPr>
          <p:spPr>
            <a:xfrm>
              <a:off x="5990067" y="4867218"/>
              <a:ext cx="58364" cy="583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6" name="pt2936"/>
            <p:cNvSpPr/>
            <p:nvPr/>
          </p:nvSpPr>
          <p:spPr>
            <a:xfrm>
              <a:off x="6157602" y="4596283"/>
              <a:ext cx="58594" cy="585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7" name="pt2937"/>
            <p:cNvSpPr/>
            <p:nvPr/>
          </p:nvSpPr>
          <p:spPr>
            <a:xfrm>
              <a:off x="6013343" y="4226357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8" name="pt2938"/>
            <p:cNvSpPr/>
            <p:nvPr/>
          </p:nvSpPr>
          <p:spPr>
            <a:xfrm>
              <a:off x="6108040" y="2770732"/>
              <a:ext cx="58465" cy="584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9" name="pt2939"/>
            <p:cNvSpPr/>
            <p:nvPr/>
          </p:nvSpPr>
          <p:spPr>
            <a:xfrm>
              <a:off x="6359878" y="2594215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0" name="pt2940"/>
            <p:cNvSpPr/>
            <p:nvPr/>
          </p:nvSpPr>
          <p:spPr>
            <a:xfrm>
              <a:off x="6454968" y="2458825"/>
              <a:ext cx="58426" cy="584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1" name="pt2941"/>
            <p:cNvSpPr/>
            <p:nvPr/>
          </p:nvSpPr>
          <p:spPr>
            <a:xfrm>
              <a:off x="6102763" y="4705179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2" name="pt2942"/>
            <p:cNvSpPr/>
            <p:nvPr/>
          </p:nvSpPr>
          <p:spPr>
            <a:xfrm>
              <a:off x="6072718" y="2458773"/>
              <a:ext cx="58530" cy="585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3" name="pt2943"/>
            <p:cNvSpPr/>
            <p:nvPr/>
          </p:nvSpPr>
          <p:spPr>
            <a:xfrm>
              <a:off x="6039588" y="4709963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4" name="pt2944"/>
            <p:cNvSpPr/>
            <p:nvPr/>
          </p:nvSpPr>
          <p:spPr>
            <a:xfrm>
              <a:off x="6257741" y="4840537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5" name="pt2945"/>
            <p:cNvSpPr/>
            <p:nvPr/>
          </p:nvSpPr>
          <p:spPr>
            <a:xfrm>
              <a:off x="6326413" y="4768047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6" name="pt2946"/>
            <p:cNvSpPr/>
            <p:nvPr/>
          </p:nvSpPr>
          <p:spPr>
            <a:xfrm>
              <a:off x="6006022" y="2577258"/>
              <a:ext cx="58527" cy="585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7" name="pt2947"/>
            <p:cNvSpPr/>
            <p:nvPr/>
          </p:nvSpPr>
          <p:spPr>
            <a:xfrm>
              <a:off x="6232226" y="2678860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8" name="pt2948"/>
            <p:cNvSpPr/>
            <p:nvPr/>
          </p:nvSpPr>
          <p:spPr>
            <a:xfrm>
              <a:off x="6077073" y="4751066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9" name="pt2949"/>
            <p:cNvSpPr/>
            <p:nvPr/>
          </p:nvSpPr>
          <p:spPr>
            <a:xfrm>
              <a:off x="6449664" y="4059562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0" name="pt2950"/>
            <p:cNvSpPr/>
            <p:nvPr/>
          </p:nvSpPr>
          <p:spPr>
            <a:xfrm>
              <a:off x="6330007" y="4852628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1" name="pt2951"/>
            <p:cNvSpPr/>
            <p:nvPr/>
          </p:nvSpPr>
          <p:spPr>
            <a:xfrm>
              <a:off x="6095939" y="4862351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2" name="pt2952"/>
            <p:cNvSpPr/>
            <p:nvPr/>
          </p:nvSpPr>
          <p:spPr>
            <a:xfrm>
              <a:off x="6067408" y="4753489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3" name="pt2953"/>
            <p:cNvSpPr/>
            <p:nvPr/>
          </p:nvSpPr>
          <p:spPr>
            <a:xfrm>
              <a:off x="6273601" y="4859933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4" name="pt2954"/>
            <p:cNvSpPr/>
            <p:nvPr/>
          </p:nvSpPr>
          <p:spPr>
            <a:xfrm>
              <a:off x="6315568" y="4826028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5" name="pt2955"/>
            <p:cNvSpPr/>
            <p:nvPr/>
          </p:nvSpPr>
          <p:spPr>
            <a:xfrm>
              <a:off x="6412653" y="2681233"/>
              <a:ext cx="58530" cy="585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6" name="pt2956"/>
            <p:cNvSpPr/>
            <p:nvPr/>
          </p:nvSpPr>
          <p:spPr>
            <a:xfrm>
              <a:off x="6053824" y="2466077"/>
              <a:ext cx="58431" cy="584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7" name="pt2957"/>
            <p:cNvSpPr/>
            <p:nvPr/>
          </p:nvSpPr>
          <p:spPr>
            <a:xfrm>
              <a:off x="6291767" y="4857516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8" name="pt2958"/>
            <p:cNvSpPr/>
            <p:nvPr/>
          </p:nvSpPr>
          <p:spPr>
            <a:xfrm>
              <a:off x="6023041" y="4303781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9" name="pt2959"/>
            <p:cNvSpPr/>
            <p:nvPr/>
          </p:nvSpPr>
          <p:spPr>
            <a:xfrm>
              <a:off x="6494541" y="4818918"/>
              <a:ext cx="58241" cy="582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0" name="pt2960"/>
            <p:cNvSpPr/>
            <p:nvPr/>
          </p:nvSpPr>
          <p:spPr>
            <a:xfrm>
              <a:off x="6347959" y="4811571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1" name="pt2961"/>
            <p:cNvSpPr/>
            <p:nvPr/>
          </p:nvSpPr>
          <p:spPr>
            <a:xfrm>
              <a:off x="6158629" y="4748697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2" name="pt2962"/>
            <p:cNvSpPr/>
            <p:nvPr/>
          </p:nvSpPr>
          <p:spPr>
            <a:xfrm>
              <a:off x="6288237" y="4262628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3" name="pt2963"/>
            <p:cNvSpPr/>
            <p:nvPr/>
          </p:nvSpPr>
          <p:spPr>
            <a:xfrm>
              <a:off x="6364666" y="2845711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4" name="pt2964"/>
            <p:cNvSpPr/>
            <p:nvPr/>
          </p:nvSpPr>
          <p:spPr>
            <a:xfrm>
              <a:off x="6040865" y="4627801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5" name="pt2965"/>
            <p:cNvSpPr/>
            <p:nvPr/>
          </p:nvSpPr>
          <p:spPr>
            <a:xfrm>
              <a:off x="6252503" y="2473326"/>
              <a:ext cx="58441" cy="584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6" name="pt2966"/>
            <p:cNvSpPr/>
            <p:nvPr/>
          </p:nvSpPr>
          <p:spPr>
            <a:xfrm>
              <a:off x="6499163" y="2483004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7" name="pt2967"/>
            <p:cNvSpPr/>
            <p:nvPr/>
          </p:nvSpPr>
          <p:spPr>
            <a:xfrm>
              <a:off x="6110701" y="4859881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8" name="pt2968"/>
            <p:cNvSpPr/>
            <p:nvPr/>
          </p:nvSpPr>
          <p:spPr>
            <a:xfrm>
              <a:off x="6364162" y="4830863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9" name="pt2969"/>
            <p:cNvSpPr/>
            <p:nvPr/>
          </p:nvSpPr>
          <p:spPr>
            <a:xfrm>
              <a:off x="6015216" y="2773168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0" name="pt2970"/>
            <p:cNvSpPr/>
            <p:nvPr/>
          </p:nvSpPr>
          <p:spPr>
            <a:xfrm>
              <a:off x="6479844" y="4867186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1" name="pt2971"/>
            <p:cNvSpPr/>
            <p:nvPr/>
          </p:nvSpPr>
          <p:spPr>
            <a:xfrm>
              <a:off x="6123728" y="4867187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2" name="pt2972"/>
            <p:cNvSpPr/>
            <p:nvPr/>
          </p:nvSpPr>
          <p:spPr>
            <a:xfrm>
              <a:off x="6462786" y="3861286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3" name="pt2973"/>
            <p:cNvSpPr/>
            <p:nvPr/>
          </p:nvSpPr>
          <p:spPr>
            <a:xfrm>
              <a:off x="6472257" y="4789808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4" name="pt2974"/>
            <p:cNvSpPr/>
            <p:nvPr/>
          </p:nvSpPr>
          <p:spPr>
            <a:xfrm>
              <a:off x="6354582" y="4850209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5" name="pt2975"/>
            <p:cNvSpPr/>
            <p:nvPr/>
          </p:nvSpPr>
          <p:spPr>
            <a:xfrm>
              <a:off x="6310228" y="2959355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6" name="pt2976"/>
            <p:cNvSpPr/>
            <p:nvPr/>
          </p:nvSpPr>
          <p:spPr>
            <a:xfrm>
              <a:off x="6339654" y="4664012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7" name="pt2977"/>
            <p:cNvSpPr/>
            <p:nvPr/>
          </p:nvSpPr>
          <p:spPr>
            <a:xfrm>
              <a:off x="6138060" y="4799482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8" name="pt2978"/>
            <p:cNvSpPr/>
            <p:nvPr/>
          </p:nvSpPr>
          <p:spPr>
            <a:xfrm>
              <a:off x="6231888" y="4859870"/>
              <a:ext cx="58552" cy="585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9" name="pt2979"/>
            <p:cNvSpPr/>
            <p:nvPr/>
          </p:nvSpPr>
          <p:spPr>
            <a:xfrm>
              <a:off x="6150219" y="4847792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0" name="pt2980"/>
            <p:cNvSpPr/>
            <p:nvPr/>
          </p:nvSpPr>
          <p:spPr>
            <a:xfrm>
              <a:off x="4950466" y="4431302"/>
              <a:ext cx="117737" cy="1177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1" name="pt2981"/>
            <p:cNvSpPr/>
            <p:nvPr/>
          </p:nvSpPr>
          <p:spPr>
            <a:xfrm>
              <a:off x="6244451" y="4833333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2" name="pt2982"/>
            <p:cNvSpPr/>
            <p:nvPr/>
          </p:nvSpPr>
          <p:spPr>
            <a:xfrm>
              <a:off x="6472336" y="4427103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3" name="pt2983"/>
            <p:cNvSpPr/>
            <p:nvPr/>
          </p:nvSpPr>
          <p:spPr>
            <a:xfrm>
              <a:off x="6444135" y="4427102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4" name="pt2984"/>
            <p:cNvSpPr/>
            <p:nvPr/>
          </p:nvSpPr>
          <p:spPr>
            <a:xfrm>
              <a:off x="6342066" y="4729356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5" name="pt2985"/>
            <p:cNvSpPr/>
            <p:nvPr/>
          </p:nvSpPr>
          <p:spPr>
            <a:xfrm>
              <a:off x="6051087" y="4842956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6" name="pt2986"/>
            <p:cNvSpPr/>
            <p:nvPr/>
          </p:nvSpPr>
          <p:spPr>
            <a:xfrm>
              <a:off x="6398289" y="4857458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7" name="pt2987"/>
            <p:cNvSpPr/>
            <p:nvPr/>
          </p:nvSpPr>
          <p:spPr>
            <a:xfrm>
              <a:off x="6210303" y="4867129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8" name="pt2988"/>
            <p:cNvSpPr/>
            <p:nvPr/>
          </p:nvSpPr>
          <p:spPr>
            <a:xfrm>
              <a:off x="6136960" y="3459888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9" name="pt2989"/>
            <p:cNvSpPr/>
            <p:nvPr/>
          </p:nvSpPr>
          <p:spPr>
            <a:xfrm>
              <a:off x="6077021" y="4862337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0" name="pt2990"/>
            <p:cNvSpPr/>
            <p:nvPr/>
          </p:nvSpPr>
          <p:spPr>
            <a:xfrm>
              <a:off x="6231728" y="3244633"/>
              <a:ext cx="58532" cy="585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1" name="pt2991"/>
            <p:cNvSpPr/>
            <p:nvPr/>
          </p:nvSpPr>
          <p:spPr>
            <a:xfrm>
              <a:off x="6140283" y="4576972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2" name="pt2992"/>
            <p:cNvSpPr/>
            <p:nvPr/>
          </p:nvSpPr>
          <p:spPr>
            <a:xfrm>
              <a:off x="6428634" y="4219097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3" name="pt2993"/>
            <p:cNvSpPr/>
            <p:nvPr/>
          </p:nvSpPr>
          <p:spPr>
            <a:xfrm>
              <a:off x="6105603" y="3213194"/>
              <a:ext cx="58542" cy="585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4" name="pt2994"/>
            <p:cNvSpPr/>
            <p:nvPr/>
          </p:nvSpPr>
          <p:spPr>
            <a:xfrm>
              <a:off x="6163382" y="3822546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5" name="pt2995"/>
            <p:cNvSpPr/>
            <p:nvPr/>
          </p:nvSpPr>
          <p:spPr>
            <a:xfrm>
              <a:off x="6449949" y="3189070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6" name="pt2996"/>
            <p:cNvSpPr/>
            <p:nvPr/>
          </p:nvSpPr>
          <p:spPr>
            <a:xfrm>
              <a:off x="6178163" y="4216681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7" name="pt2997"/>
            <p:cNvSpPr/>
            <p:nvPr/>
          </p:nvSpPr>
          <p:spPr>
            <a:xfrm>
              <a:off x="6355169" y="3740383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8" name="pt2998"/>
            <p:cNvSpPr/>
            <p:nvPr/>
          </p:nvSpPr>
          <p:spPr>
            <a:xfrm>
              <a:off x="6351756" y="4748702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9" name="pt2999"/>
            <p:cNvSpPr/>
            <p:nvPr/>
          </p:nvSpPr>
          <p:spPr>
            <a:xfrm>
              <a:off x="6158315" y="4867133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0" name="pt3000"/>
            <p:cNvSpPr/>
            <p:nvPr/>
          </p:nvSpPr>
          <p:spPr>
            <a:xfrm>
              <a:off x="6020519" y="4801851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1" name="pt3001"/>
            <p:cNvSpPr/>
            <p:nvPr/>
          </p:nvSpPr>
          <p:spPr>
            <a:xfrm>
              <a:off x="6404998" y="4857463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2" name="pt3002"/>
            <p:cNvSpPr/>
            <p:nvPr/>
          </p:nvSpPr>
          <p:spPr>
            <a:xfrm>
              <a:off x="6062336" y="3776604"/>
              <a:ext cx="58525" cy="585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3" name="pt3003"/>
            <p:cNvSpPr/>
            <p:nvPr/>
          </p:nvSpPr>
          <p:spPr>
            <a:xfrm>
              <a:off x="6406415" y="4622963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4" name="pt3004"/>
            <p:cNvSpPr/>
            <p:nvPr/>
          </p:nvSpPr>
          <p:spPr>
            <a:xfrm>
              <a:off x="5991991" y="2490209"/>
              <a:ext cx="58527" cy="585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5" name="pt3005"/>
            <p:cNvSpPr/>
            <p:nvPr/>
          </p:nvSpPr>
          <p:spPr>
            <a:xfrm>
              <a:off x="6394146" y="2744103"/>
              <a:ext cx="58527" cy="585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6" name="pt3006"/>
            <p:cNvSpPr/>
            <p:nvPr/>
          </p:nvSpPr>
          <p:spPr>
            <a:xfrm>
              <a:off x="6099053" y="2879510"/>
              <a:ext cx="58532" cy="585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7" name="pt3007"/>
            <p:cNvSpPr/>
            <p:nvPr/>
          </p:nvSpPr>
          <p:spPr>
            <a:xfrm>
              <a:off x="6392176" y="2528884"/>
              <a:ext cx="58554" cy="5855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8" name="pt3008"/>
            <p:cNvSpPr/>
            <p:nvPr/>
          </p:nvSpPr>
          <p:spPr>
            <a:xfrm>
              <a:off x="6285723" y="4603568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9" name="pt3009"/>
            <p:cNvSpPr/>
            <p:nvPr/>
          </p:nvSpPr>
          <p:spPr>
            <a:xfrm>
              <a:off x="6031050" y="4582431"/>
              <a:ext cx="57281" cy="572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0" name="pt3010"/>
            <p:cNvSpPr/>
            <p:nvPr/>
          </p:nvSpPr>
          <p:spPr>
            <a:xfrm>
              <a:off x="4927107" y="2439979"/>
              <a:ext cx="129971" cy="12997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1" name="pt3011"/>
            <p:cNvSpPr/>
            <p:nvPr/>
          </p:nvSpPr>
          <p:spPr>
            <a:xfrm>
              <a:off x="6256543" y="4688249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2" name="pt3012"/>
            <p:cNvSpPr/>
            <p:nvPr/>
          </p:nvSpPr>
          <p:spPr>
            <a:xfrm>
              <a:off x="6203718" y="4163487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3" name="pt3013"/>
            <p:cNvSpPr/>
            <p:nvPr/>
          </p:nvSpPr>
          <p:spPr>
            <a:xfrm>
              <a:off x="6119520" y="2778006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4" name="pt3014"/>
            <p:cNvSpPr/>
            <p:nvPr/>
          </p:nvSpPr>
          <p:spPr>
            <a:xfrm>
              <a:off x="6399992" y="2570046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5" name="pt3015"/>
            <p:cNvSpPr/>
            <p:nvPr/>
          </p:nvSpPr>
          <p:spPr>
            <a:xfrm>
              <a:off x="6374031" y="4777717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6" name="pt3016"/>
            <p:cNvSpPr/>
            <p:nvPr/>
          </p:nvSpPr>
          <p:spPr>
            <a:xfrm>
              <a:off x="6192325" y="2468497"/>
              <a:ext cx="58426" cy="584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7" name="pt3017"/>
            <p:cNvSpPr/>
            <p:nvPr/>
          </p:nvSpPr>
          <p:spPr>
            <a:xfrm>
              <a:off x="5987622" y="2838455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8" name="pt3018"/>
            <p:cNvSpPr/>
            <p:nvPr/>
          </p:nvSpPr>
          <p:spPr>
            <a:xfrm>
              <a:off x="6108633" y="2623192"/>
              <a:ext cx="58544" cy="5854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9" name="pt3019"/>
            <p:cNvSpPr/>
            <p:nvPr/>
          </p:nvSpPr>
          <p:spPr>
            <a:xfrm>
              <a:off x="6220367" y="4697922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0" name="pt3020"/>
            <p:cNvSpPr/>
            <p:nvPr/>
          </p:nvSpPr>
          <p:spPr>
            <a:xfrm>
              <a:off x="6470197" y="4830916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1" name="pt3021"/>
            <p:cNvSpPr/>
            <p:nvPr/>
          </p:nvSpPr>
          <p:spPr>
            <a:xfrm>
              <a:off x="6459697" y="4871971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2" name="pt3022"/>
            <p:cNvSpPr/>
            <p:nvPr/>
          </p:nvSpPr>
          <p:spPr>
            <a:xfrm>
              <a:off x="6504526" y="4843003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3" name="pt3023"/>
            <p:cNvSpPr/>
            <p:nvPr/>
          </p:nvSpPr>
          <p:spPr>
            <a:xfrm>
              <a:off x="6271540" y="3080208"/>
              <a:ext cx="58530" cy="585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4" name="pt3024"/>
            <p:cNvSpPr/>
            <p:nvPr/>
          </p:nvSpPr>
          <p:spPr>
            <a:xfrm>
              <a:off x="6111111" y="3595248"/>
              <a:ext cx="58532" cy="585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5" name="pt3025"/>
            <p:cNvSpPr/>
            <p:nvPr/>
          </p:nvSpPr>
          <p:spPr>
            <a:xfrm>
              <a:off x="6068158" y="4531080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6" name="pt3026"/>
            <p:cNvSpPr/>
            <p:nvPr/>
          </p:nvSpPr>
          <p:spPr>
            <a:xfrm>
              <a:off x="6296762" y="3210783"/>
              <a:ext cx="58527" cy="585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7" name="pt3027"/>
            <p:cNvSpPr/>
            <p:nvPr/>
          </p:nvSpPr>
          <p:spPr>
            <a:xfrm>
              <a:off x="6037544" y="4453702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8" name="pt3028"/>
            <p:cNvSpPr/>
            <p:nvPr/>
          </p:nvSpPr>
          <p:spPr>
            <a:xfrm>
              <a:off x="6006766" y="2584562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9" name="pt3029"/>
            <p:cNvSpPr/>
            <p:nvPr/>
          </p:nvSpPr>
          <p:spPr>
            <a:xfrm>
              <a:off x="6431893" y="3696809"/>
              <a:ext cx="58525" cy="585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0" name="pt3030"/>
            <p:cNvSpPr/>
            <p:nvPr/>
          </p:nvSpPr>
          <p:spPr>
            <a:xfrm>
              <a:off x="6322962" y="4518939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1" name="pt3031"/>
            <p:cNvSpPr/>
            <p:nvPr/>
          </p:nvSpPr>
          <p:spPr>
            <a:xfrm>
              <a:off x="6022704" y="2475689"/>
              <a:ext cx="58552" cy="585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2" name="pt3032"/>
            <p:cNvSpPr/>
            <p:nvPr/>
          </p:nvSpPr>
          <p:spPr>
            <a:xfrm>
              <a:off x="6249567" y="2698208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3" name="pt3033"/>
            <p:cNvSpPr/>
            <p:nvPr/>
          </p:nvSpPr>
          <p:spPr>
            <a:xfrm>
              <a:off x="6376486" y="4584276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4" name="pt3034"/>
            <p:cNvSpPr/>
            <p:nvPr/>
          </p:nvSpPr>
          <p:spPr>
            <a:xfrm>
              <a:off x="6465020" y="3849193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5" name="pt3035"/>
            <p:cNvSpPr/>
            <p:nvPr/>
          </p:nvSpPr>
          <p:spPr>
            <a:xfrm>
              <a:off x="6305628" y="2736845"/>
              <a:ext cx="58535" cy="5853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6" name="pt3036"/>
            <p:cNvSpPr/>
            <p:nvPr/>
          </p:nvSpPr>
          <p:spPr>
            <a:xfrm>
              <a:off x="6505170" y="2891602"/>
              <a:ext cx="58530" cy="585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7" name="pt3037"/>
            <p:cNvSpPr/>
            <p:nvPr/>
          </p:nvSpPr>
          <p:spPr>
            <a:xfrm>
              <a:off x="6086108" y="2461189"/>
              <a:ext cx="58535" cy="585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8" name="pt3038"/>
            <p:cNvSpPr/>
            <p:nvPr/>
          </p:nvSpPr>
          <p:spPr>
            <a:xfrm>
              <a:off x="6242812" y="4052307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9" name="pt3039"/>
            <p:cNvSpPr/>
            <p:nvPr/>
          </p:nvSpPr>
          <p:spPr>
            <a:xfrm>
              <a:off x="6030945" y="4052309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0" name="pt3040"/>
            <p:cNvSpPr/>
            <p:nvPr/>
          </p:nvSpPr>
          <p:spPr>
            <a:xfrm>
              <a:off x="6434614" y="2657050"/>
              <a:ext cx="58535" cy="585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1" name="pt3041"/>
            <p:cNvSpPr/>
            <p:nvPr/>
          </p:nvSpPr>
          <p:spPr>
            <a:xfrm>
              <a:off x="5994583" y="4867113"/>
              <a:ext cx="58574" cy="585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2" name="pt3042"/>
            <p:cNvSpPr/>
            <p:nvPr/>
          </p:nvSpPr>
          <p:spPr>
            <a:xfrm>
              <a:off x="6455043" y="4852658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3" name="pt3043"/>
            <p:cNvSpPr/>
            <p:nvPr/>
          </p:nvSpPr>
          <p:spPr>
            <a:xfrm>
              <a:off x="6355579" y="4852624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4" name="pt3044"/>
            <p:cNvSpPr/>
            <p:nvPr/>
          </p:nvSpPr>
          <p:spPr>
            <a:xfrm>
              <a:off x="6017905" y="4134524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5" name="pt3045"/>
            <p:cNvSpPr/>
            <p:nvPr/>
          </p:nvSpPr>
          <p:spPr>
            <a:xfrm>
              <a:off x="6266682" y="2461242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6" name="pt3046"/>
            <p:cNvSpPr/>
            <p:nvPr/>
          </p:nvSpPr>
          <p:spPr>
            <a:xfrm>
              <a:off x="6054654" y="4613287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7" name="pt3047"/>
            <p:cNvSpPr/>
            <p:nvPr/>
          </p:nvSpPr>
          <p:spPr>
            <a:xfrm>
              <a:off x="6458966" y="2896488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8" name="pt3048"/>
            <p:cNvSpPr/>
            <p:nvPr/>
          </p:nvSpPr>
          <p:spPr>
            <a:xfrm>
              <a:off x="6039536" y="4008781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9" name="pt3049"/>
            <p:cNvSpPr/>
            <p:nvPr/>
          </p:nvSpPr>
          <p:spPr>
            <a:xfrm>
              <a:off x="6485018" y="4871971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0" name="pt3050"/>
            <p:cNvSpPr/>
            <p:nvPr/>
          </p:nvSpPr>
          <p:spPr>
            <a:xfrm>
              <a:off x="6128850" y="2512023"/>
              <a:ext cx="58424" cy="584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1" name="pt3051"/>
            <p:cNvSpPr/>
            <p:nvPr/>
          </p:nvSpPr>
          <p:spPr>
            <a:xfrm>
              <a:off x="6219218" y="3242268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2" name="pt3052"/>
            <p:cNvSpPr/>
            <p:nvPr/>
          </p:nvSpPr>
          <p:spPr>
            <a:xfrm>
              <a:off x="6176988" y="4383574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3" name="pt3053"/>
            <p:cNvSpPr/>
            <p:nvPr/>
          </p:nvSpPr>
          <p:spPr>
            <a:xfrm>
              <a:off x="6344764" y="3776649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4" name="pt3054"/>
            <p:cNvSpPr/>
            <p:nvPr/>
          </p:nvSpPr>
          <p:spPr>
            <a:xfrm>
              <a:off x="6257467" y="4219098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5" name="pt3055"/>
            <p:cNvSpPr/>
            <p:nvPr/>
          </p:nvSpPr>
          <p:spPr>
            <a:xfrm>
              <a:off x="6145232" y="4066816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6" name="pt3056"/>
            <p:cNvSpPr/>
            <p:nvPr/>
          </p:nvSpPr>
          <p:spPr>
            <a:xfrm>
              <a:off x="6144649" y="4755957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7" name="pt3057"/>
            <p:cNvSpPr/>
            <p:nvPr/>
          </p:nvSpPr>
          <p:spPr>
            <a:xfrm>
              <a:off x="6219991" y="2475750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8" name="pt3058"/>
            <p:cNvSpPr/>
            <p:nvPr/>
          </p:nvSpPr>
          <p:spPr>
            <a:xfrm>
              <a:off x="6154411" y="3788693"/>
              <a:ext cx="58527" cy="585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9" name="pt3059"/>
            <p:cNvSpPr/>
            <p:nvPr/>
          </p:nvSpPr>
          <p:spPr>
            <a:xfrm>
              <a:off x="6067617" y="4705111"/>
              <a:ext cx="58562" cy="585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0" name="pt3060"/>
            <p:cNvSpPr/>
            <p:nvPr/>
          </p:nvSpPr>
          <p:spPr>
            <a:xfrm>
              <a:off x="6003968" y="4838117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1" name="pt3061"/>
            <p:cNvSpPr/>
            <p:nvPr/>
          </p:nvSpPr>
          <p:spPr>
            <a:xfrm>
              <a:off x="6359644" y="4671267"/>
              <a:ext cx="58544" cy="585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2" name="pt3062"/>
            <p:cNvSpPr/>
            <p:nvPr/>
          </p:nvSpPr>
          <p:spPr>
            <a:xfrm>
              <a:off x="6120789" y="4567344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3" name="pt3063"/>
            <p:cNvSpPr/>
            <p:nvPr/>
          </p:nvSpPr>
          <p:spPr>
            <a:xfrm>
              <a:off x="6234963" y="2473218"/>
              <a:ext cx="58658" cy="586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4" name="pt3064"/>
            <p:cNvSpPr/>
            <p:nvPr/>
          </p:nvSpPr>
          <p:spPr>
            <a:xfrm>
              <a:off x="6246715" y="2478167"/>
              <a:ext cx="58431" cy="584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5" name="pt3065"/>
            <p:cNvSpPr/>
            <p:nvPr/>
          </p:nvSpPr>
          <p:spPr>
            <a:xfrm>
              <a:off x="6401237" y="4867187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6" name="pt3066"/>
            <p:cNvSpPr/>
            <p:nvPr/>
          </p:nvSpPr>
          <p:spPr>
            <a:xfrm>
              <a:off x="6253155" y="3036729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7" name="pt3067"/>
            <p:cNvSpPr/>
            <p:nvPr/>
          </p:nvSpPr>
          <p:spPr>
            <a:xfrm>
              <a:off x="6225571" y="3718616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8" name="pt3068"/>
            <p:cNvSpPr/>
            <p:nvPr/>
          </p:nvSpPr>
          <p:spPr>
            <a:xfrm>
              <a:off x="6500206" y="3953105"/>
              <a:ext cx="58557" cy="585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9" name="pt3069"/>
            <p:cNvSpPr/>
            <p:nvPr/>
          </p:nvSpPr>
          <p:spPr>
            <a:xfrm>
              <a:off x="6137909" y="4615711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0" name="pt3070"/>
            <p:cNvSpPr/>
            <p:nvPr/>
          </p:nvSpPr>
          <p:spPr>
            <a:xfrm>
              <a:off x="6170679" y="4838040"/>
              <a:ext cx="58687" cy="586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1" name="pt3071"/>
            <p:cNvSpPr/>
            <p:nvPr/>
          </p:nvSpPr>
          <p:spPr>
            <a:xfrm>
              <a:off x="6210578" y="2531246"/>
              <a:ext cx="58667" cy="586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2" name="pt3072"/>
            <p:cNvSpPr/>
            <p:nvPr/>
          </p:nvSpPr>
          <p:spPr>
            <a:xfrm>
              <a:off x="6060619" y="2671490"/>
              <a:ext cx="58670" cy="586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3" name="pt3073"/>
            <p:cNvSpPr/>
            <p:nvPr/>
          </p:nvSpPr>
          <p:spPr>
            <a:xfrm>
              <a:off x="6422604" y="2519186"/>
              <a:ext cx="58606" cy="5860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4" name="pt3074"/>
            <p:cNvSpPr/>
            <p:nvPr/>
          </p:nvSpPr>
          <p:spPr>
            <a:xfrm>
              <a:off x="6204343" y="4274556"/>
              <a:ext cx="58851" cy="588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5" name="pt3075"/>
            <p:cNvSpPr/>
            <p:nvPr/>
          </p:nvSpPr>
          <p:spPr>
            <a:xfrm>
              <a:off x="6046163" y="4799481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6" name="pt3076"/>
            <p:cNvSpPr/>
            <p:nvPr/>
          </p:nvSpPr>
          <p:spPr>
            <a:xfrm>
              <a:off x="6498090" y="3218030"/>
              <a:ext cx="58542" cy="585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7" name="pt3077"/>
            <p:cNvSpPr/>
            <p:nvPr/>
          </p:nvSpPr>
          <p:spPr>
            <a:xfrm>
              <a:off x="6048488" y="3658033"/>
              <a:ext cx="58699" cy="586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8" name="pt3078"/>
            <p:cNvSpPr/>
            <p:nvPr/>
          </p:nvSpPr>
          <p:spPr>
            <a:xfrm>
              <a:off x="6473826" y="4787372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9" name="pt3079"/>
            <p:cNvSpPr/>
            <p:nvPr/>
          </p:nvSpPr>
          <p:spPr>
            <a:xfrm>
              <a:off x="6290210" y="4867064"/>
              <a:ext cx="58672" cy="586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0" name="pt3080"/>
            <p:cNvSpPr/>
            <p:nvPr/>
          </p:nvSpPr>
          <p:spPr>
            <a:xfrm>
              <a:off x="6078519" y="4840453"/>
              <a:ext cx="58697" cy="58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1" name="pt3081"/>
            <p:cNvSpPr/>
            <p:nvPr/>
          </p:nvSpPr>
          <p:spPr>
            <a:xfrm>
              <a:off x="6057339" y="3324459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2" name="pt3082"/>
            <p:cNvSpPr/>
            <p:nvPr/>
          </p:nvSpPr>
          <p:spPr>
            <a:xfrm>
              <a:off x="6305720" y="4475447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3" name="pt3083"/>
            <p:cNvSpPr/>
            <p:nvPr/>
          </p:nvSpPr>
          <p:spPr>
            <a:xfrm>
              <a:off x="6389839" y="3996676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4" name="pt3084"/>
            <p:cNvSpPr/>
            <p:nvPr/>
          </p:nvSpPr>
          <p:spPr>
            <a:xfrm>
              <a:off x="6216967" y="2920645"/>
              <a:ext cx="58475" cy="584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5" name="pt3085"/>
            <p:cNvSpPr/>
            <p:nvPr/>
          </p:nvSpPr>
          <p:spPr>
            <a:xfrm>
              <a:off x="6215375" y="4601080"/>
              <a:ext cx="58672" cy="586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6" name="pt3086"/>
            <p:cNvSpPr/>
            <p:nvPr/>
          </p:nvSpPr>
          <p:spPr>
            <a:xfrm>
              <a:off x="6386585" y="2910975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7" name="pt3087"/>
            <p:cNvSpPr/>
            <p:nvPr/>
          </p:nvSpPr>
          <p:spPr>
            <a:xfrm>
              <a:off x="6492409" y="3670125"/>
              <a:ext cx="58697" cy="586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8" name="pt3088"/>
            <p:cNvSpPr/>
            <p:nvPr/>
          </p:nvSpPr>
          <p:spPr>
            <a:xfrm>
              <a:off x="6352096" y="4395642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9" name="pt3089"/>
            <p:cNvSpPr/>
            <p:nvPr/>
          </p:nvSpPr>
          <p:spPr>
            <a:xfrm>
              <a:off x="6118509" y="4867125"/>
              <a:ext cx="58549" cy="585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0" name="pt3090"/>
            <p:cNvSpPr/>
            <p:nvPr/>
          </p:nvSpPr>
          <p:spPr>
            <a:xfrm>
              <a:off x="6009233" y="4596190"/>
              <a:ext cx="58780" cy="587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1" name="pt3091"/>
            <p:cNvSpPr/>
            <p:nvPr/>
          </p:nvSpPr>
          <p:spPr>
            <a:xfrm>
              <a:off x="6454600" y="4226271"/>
              <a:ext cx="58699" cy="586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2" name="pt3092"/>
            <p:cNvSpPr/>
            <p:nvPr/>
          </p:nvSpPr>
          <p:spPr>
            <a:xfrm>
              <a:off x="6109646" y="2770738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3" name="pt3093"/>
            <p:cNvSpPr/>
            <p:nvPr/>
          </p:nvSpPr>
          <p:spPr>
            <a:xfrm>
              <a:off x="6499763" y="2594199"/>
              <a:ext cx="58498" cy="5849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4" name="pt3094"/>
            <p:cNvSpPr/>
            <p:nvPr/>
          </p:nvSpPr>
          <p:spPr>
            <a:xfrm>
              <a:off x="6411180" y="2458807"/>
              <a:ext cx="58463" cy="584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5" name="pt3095"/>
            <p:cNvSpPr/>
            <p:nvPr/>
          </p:nvSpPr>
          <p:spPr>
            <a:xfrm>
              <a:off x="6500924" y="4705156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6" name="pt3096"/>
            <p:cNvSpPr/>
            <p:nvPr/>
          </p:nvSpPr>
          <p:spPr>
            <a:xfrm>
              <a:off x="6165902" y="2458692"/>
              <a:ext cx="58692" cy="5869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7" name="pt3097"/>
            <p:cNvSpPr/>
            <p:nvPr/>
          </p:nvSpPr>
          <p:spPr>
            <a:xfrm>
              <a:off x="6056615" y="4709885"/>
              <a:ext cx="58685" cy="586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8" name="pt3098"/>
            <p:cNvSpPr/>
            <p:nvPr/>
          </p:nvSpPr>
          <p:spPr>
            <a:xfrm>
              <a:off x="6253433" y="4840463"/>
              <a:ext cx="58677" cy="58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9" name="pt3099"/>
            <p:cNvSpPr/>
            <p:nvPr/>
          </p:nvSpPr>
          <p:spPr>
            <a:xfrm>
              <a:off x="6468193" y="4768020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0" name="pt3100"/>
            <p:cNvSpPr/>
            <p:nvPr/>
          </p:nvSpPr>
          <p:spPr>
            <a:xfrm>
              <a:off x="6126583" y="2577191"/>
              <a:ext cx="58662" cy="586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1" name="pt3101"/>
            <p:cNvSpPr/>
            <p:nvPr/>
          </p:nvSpPr>
          <p:spPr>
            <a:xfrm>
              <a:off x="6395656" y="2678839"/>
              <a:ext cx="58480" cy="58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2" name="pt3102"/>
            <p:cNvSpPr/>
            <p:nvPr/>
          </p:nvSpPr>
          <p:spPr>
            <a:xfrm>
              <a:off x="6313061" y="4750989"/>
              <a:ext cx="58690" cy="586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3" name="pt3103"/>
            <p:cNvSpPr/>
            <p:nvPr/>
          </p:nvSpPr>
          <p:spPr>
            <a:xfrm>
              <a:off x="3841357" y="4018878"/>
              <a:ext cx="139798" cy="1397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4" name="pt3104"/>
            <p:cNvSpPr/>
            <p:nvPr/>
          </p:nvSpPr>
          <p:spPr>
            <a:xfrm>
              <a:off x="5018217" y="4812801"/>
              <a:ext cx="138182" cy="1381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5" name="pt3105"/>
            <p:cNvSpPr/>
            <p:nvPr/>
          </p:nvSpPr>
          <p:spPr>
            <a:xfrm>
              <a:off x="6350510" y="4862330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6" name="pt3106"/>
            <p:cNvSpPr/>
            <p:nvPr/>
          </p:nvSpPr>
          <p:spPr>
            <a:xfrm>
              <a:off x="6173077" y="4753414"/>
              <a:ext cx="58677" cy="58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7" name="pt3107"/>
            <p:cNvSpPr/>
            <p:nvPr/>
          </p:nvSpPr>
          <p:spPr>
            <a:xfrm>
              <a:off x="6432770" y="4859917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8" name="pt3108"/>
            <p:cNvSpPr/>
            <p:nvPr/>
          </p:nvSpPr>
          <p:spPr>
            <a:xfrm>
              <a:off x="6409882" y="4825956"/>
              <a:ext cx="58675" cy="58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9" name="pt3109"/>
            <p:cNvSpPr/>
            <p:nvPr/>
          </p:nvSpPr>
          <p:spPr>
            <a:xfrm>
              <a:off x="6263181" y="2681160"/>
              <a:ext cx="58675" cy="586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0" name="pt3110"/>
            <p:cNvSpPr/>
            <p:nvPr/>
          </p:nvSpPr>
          <p:spPr>
            <a:xfrm>
              <a:off x="6375207" y="2466060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1" name="pt3111"/>
            <p:cNvSpPr/>
            <p:nvPr/>
          </p:nvSpPr>
          <p:spPr>
            <a:xfrm>
              <a:off x="6165999" y="4857502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2" name="pt3112"/>
            <p:cNvSpPr/>
            <p:nvPr/>
          </p:nvSpPr>
          <p:spPr>
            <a:xfrm>
              <a:off x="6192523" y="4303768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3" name="pt3113"/>
            <p:cNvSpPr/>
            <p:nvPr/>
          </p:nvSpPr>
          <p:spPr>
            <a:xfrm>
              <a:off x="6454363" y="4818779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4" name="pt3114"/>
            <p:cNvSpPr/>
            <p:nvPr/>
          </p:nvSpPr>
          <p:spPr>
            <a:xfrm>
              <a:off x="6345972" y="4811558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5" name="pt3115"/>
            <p:cNvSpPr/>
            <p:nvPr/>
          </p:nvSpPr>
          <p:spPr>
            <a:xfrm>
              <a:off x="6216902" y="4748681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6" name="pt3116"/>
            <p:cNvSpPr/>
            <p:nvPr/>
          </p:nvSpPr>
          <p:spPr>
            <a:xfrm>
              <a:off x="6349988" y="4262552"/>
              <a:ext cx="58680" cy="586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7" name="pt3117"/>
            <p:cNvSpPr/>
            <p:nvPr/>
          </p:nvSpPr>
          <p:spPr>
            <a:xfrm>
              <a:off x="6300735" y="2845687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8" name="pt3118"/>
            <p:cNvSpPr/>
            <p:nvPr/>
          </p:nvSpPr>
          <p:spPr>
            <a:xfrm>
              <a:off x="6424806" y="4627788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9" name="pt3119"/>
            <p:cNvSpPr/>
            <p:nvPr/>
          </p:nvSpPr>
          <p:spPr>
            <a:xfrm>
              <a:off x="6074439" y="2473298"/>
              <a:ext cx="58498" cy="5849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0" name="pt3120"/>
            <p:cNvSpPr/>
            <p:nvPr/>
          </p:nvSpPr>
          <p:spPr>
            <a:xfrm>
              <a:off x="6162020" y="2482980"/>
              <a:ext cx="58478" cy="584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1" name="pt3121"/>
            <p:cNvSpPr/>
            <p:nvPr/>
          </p:nvSpPr>
          <p:spPr>
            <a:xfrm>
              <a:off x="6271063" y="4859803"/>
              <a:ext cx="58685" cy="586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2" name="pt3122"/>
            <p:cNvSpPr/>
            <p:nvPr/>
          </p:nvSpPr>
          <p:spPr>
            <a:xfrm>
              <a:off x="6162165" y="4830787"/>
              <a:ext cx="58685" cy="586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3" name="pt3123"/>
            <p:cNvSpPr/>
            <p:nvPr/>
          </p:nvSpPr>
          <p:spPr>
            <a:xfrm>
              <a:off x="6070282" y="2773144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4" name="pt3124"/>
            <p:cNvSpPr/>
            <p:nvPr/>
          </p:nvSpPr>
          <p:spPr>
            <a:xfrm>
              <a:off x="6455521" y="4867158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5" name="pt3125"/>
            <p:cNvSpPr/>
            <p:nvPr/>
          </p:nvSpPr>
          <p:spPr>
            <a:xfrm>
              <a:off x="6100627" y="4867161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6" name="pt3126"/>
            <p:cNvSpPr/>
            <p:nvPr/>
          </p:nvSpPr>
          <p:spPr>
            <a:xfrm>
              <a:off x="6148929" y="3861263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7" name="pt3127"/>
            <p:cNvSpPr/>
            <p:nvPr/>
          </p:nvSpPr>
          <p:spPr>
            <a:xfrm>
              <a:off x="6467786" y="4789789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8" name="pt3128"/>
            <p:cNvSpPr/>
            <p:nvPr/>
          </p:nvSpPr>
          <p:spPr>
            <a:xfrm>
              <a:off x="6496963" y="4850136"/>
              <a:ext cx="58675" cy="58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9" name="pt3129"/>
            <p:cNvSpPr/>
            <p:nvPr/>
          </p:nvSpPr>
          <p:spPr>
            <a:xfrm>
              <a:off x="6097683" y="2959331"/>
              <a:ext cx="58480" cy="58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0" name="pt3130"/>
            <p:cNvSpPr/>
            <p:nvPr/>
          </p:nvSpPr>
          <p:spPr>
            <a:xfrm>
              <a:off x="6355098" y="4663938"/>
              <a:ext cx="58694" cy="586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1" name="pt3131"/>
            <p:cNvSpPr/>
            <p:nvPr/>
          </p:nvSpPr>
          <p:spPr>
            <a:xfrm>
              <a:off x="6109958" y="4799417"/>
              <a:ext cx="58557" cy="585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2" name="pt3132"/>
            <p:cNvSpPr/>
            <p:nvPr/>
          </p:nvSpPr>
          <p:spPr>
            <a:xfrm>
              <a:off x="6185116" y="4860630"/>
              <a:ext cx="57031" cy="570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3" name="pt3133"/>
            <p:cNvSpPr/>
            <p:nvPr/>
          </p:nvSpPr>
          <p:spPr>
            <a:xfrm>
              <a:off x="6124193" y="4847723"/>
              <a:ext cx="58665" cy="586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4" name="pt3134"/>
            <p:cNvSpPr/>
            <p:nvPr/>
          </p:nvSpPr>
          <p:spPr>
            <a:xfrm>
              <a:off x="6049142" y="4445755"/>
              <a:ext cx="88831" cy="888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5" name="pt3135"/>
            <p:cNvSpPr/>
            <p:nvPr/>
          </p:nvSpPr>
          <p:spPr>
            <a:xfrm>
              <a:off x="6126625" y="4833323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6" name="pt3136"/>
            <p:cNvSpPr/>
            <p:nvPr/>
          </p:nvSpPr>
          <p:spPr>
            <a:xfrm>
              <a:off x="6253359" y="4427080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7" name="pt3137"/>
            <p:cNvSpPr/>
            <p:nvPr/>
          </p:nvSpPr>
          <p:spPr>
            <a:xfrm>
              <a:off x="6266086" y="4427091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8" name="pt3138"/>
            <p:cNvSpPr/>
            <p:nvPr/>
          </p:nvSpPr>
          <p:spPr>
            <a:xfrm>
              <a:off x="6142936" y="4729327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9" name="pt3139"/>
            <p:cNvSpPr/>
            <p:nvPr/>
          </p:nvSpPr>
          <p:spPr>
            <a:xfrm>
              <a:off x="6066031" y="4842885"/>
              <a:ext cx="58670" cy="586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0" name="pt3140"/>
            <p:cNvSpPr/>
            <p:nvPr/>
          </p:nvSpPr>
          <p:spPr>
            <a:xfrm>
              <a:off x="6049851" y="4857387"/>
              <a:ext cx="58682" cy="586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1" name="pt3141"/>
            <p:cNvSpPr/>
            <p:nvPr/>
          </p:nvSpPr>
          <p:spPr>
            <a:xfrm>
              <a:off x="6186399" y="4867061"/>
              <a:ext cx="58677" cy="58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2" name="pt3142"/>
            <p:cNvSpPr/>
            <p:nvPr/>
          </p:nvSpPr>
          <p:spPr>
            <a:xfrm>
              <a:off x="6191323" y="3459863"/>
              <a:ext cx="58483" cy="584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3" name="pt3143"/>
            <p:cNvSpPr/>
            <p:nvPr/>
          </p:nvSpPr>
          <p:spPr>
            <a:xfrm>
              <a:off x="6381096" y="4862340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4" name="pt3144"/>
            <p:cNvSpPr/>
            <p:nvPr/>
          </p:nvSpPr>
          <p:spPr>
            <a:xfrm>
              <a:off x="6473537" y="3244553"/>
              <a:ext cx="58692" cy="586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5" name="pt3145"/>
            <p:cNvSpPr/>
            <p:nvPr/>
          </p:nvSpPr>
          <p:spPr>
            <a:xfrm>
              <a:off x="6372309" y="4576903"/>
              <a:ext cx="58665" cy="586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6" name="pt3146"/>
            <p:cNvSpPr/>
            <p:nvPr/>
          </p:nvSpPr>
          <p:spPr>
            <a:xfrm>
              <a:off x="6136961" y="4203951"/>
              <a:ext cx="88832" cy="888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7" name="pt3147"/>
            <p:cNvSpPr/>
            <p:nvPr/>
          </p:nvSpPr>
          <p:spPr>
            <a:xfrm>
              <a:off x="6141071" y="3213116"/>
              <a:ext cx="58697" cy="586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8" name="pt3148"/>
            <p:cNvSpPr/>
            <p:nvPr/>
          </p:nvSpPr>
          <p:spPr>
            <a:xfrm>
              <a:off x="3522046" y="3779884"/>
              <a:ext cx="143850" cy="1438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9" name="pt3149"/>
            <p:cNvSpPr/>
            <p:nvPr/>
          </p:nvSpPr>
          <p:spPr>
            <a:xfrm>
              <a:off x="6191718" y="3189055"/>
              <a:ext cx="58458" cy="5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0" name="pt3150"/>
            <p:cNvSpPr/>
            <p:nvPr/>
          </p:nvSpPr>
          <p:spPr>
            <a:xfrm>
              <a:off x="6209571" y="4216610"/>
              <a:ext cx="58677" cy="58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1" name="pt3151"/>
            <p:cNvSpPr/>
            <p:nvPr/>
          </p:nvSpPr>
          <p:spPr>
            <a:xfrm>
              <a:off x="6006128" y="3740361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2" name="pt3152"/>
            <p:cNvSpPr/>
            <p:nvPr/>
          </p:nvSpPr>
          <p:spPr>
            <a:xfrm>
              <a:off x="6456711" y="4748686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3" name="pt3153"/>
            <p:cNvSpPr/>
            <p:nvPr/>
          </p:nvSpPr>
          <p:spPr>
            <a:xfrm>
              <a:off x="6395269" y="4867060"/>
              <a:ext cx="58680" cy="586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4" name="pt3154"/>
            <p:cNvSpPr/>
            <p:nvPr/>
          </p:nvSpPr>
          <p:spPr>
            <a:xfrm>
              <a:off x="6274674" y="4801766"/>
              <a:ext cx="58694" cy="586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5" name="pt3155"/>
            <p:cNvSpPr/>
            <p:nvPr/>
          </p:nvSpPr>
          <p:spPr>
            <a:xfrm>
              <a:off x="6186033" y="4857389"/>
              <a:ext cx="58677" cy="58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6" name="pt3156"/>
            <p:cNvSpPr/>
            <p:nvPr/>
          </p:nvSpPr>
          <p:spPr>
            <a:xfrm>
              <a:off x="6478093" y="3776535"/>
              <a:ext cx="58662" cy="586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7" name="pt3157"/>
            <p:cNvSpPr/>
            <p:nvPr/>
          </p:nvSpPr>
          <p:spPr>
            <a:xfrm>
              <a:off x="6033299" y="4622942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8" name="pt3158"/>
            <p:cNvSpPr/>
            <p:nvPr/>
          </p:nvSpPr>
          <p:spPr>
            <a:xfrm>
              <a:off x="6353274" y="2490133"/>
              <a:ext cx="58680" cy="586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9" name="pt3159"/>
            <p:cNvSpPr/>
            <p:nvPr/>
          </p:nvSpPr>
          <p:spPr>
            <a:xfrm>
              <a:off x="6043468" y="2744029"/>
              <a:ext cx="58675" cy="586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0" name="pt3160"/>
            <p:cNvSpPr/>
            <p:nvPr/>
          </p:nvSpPr>
          <p:spPr>
            <a:xfrm>
              <a:off x="6143368" y="2879436"/>
              <a:ext cx="58680" cy="586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1" name="pt3161"/>
            <p:cNvSpPr/>
            <p:nvPr/>
          </p:nvSpPr>
          <p:spPr>
            <a:xfrm>
              <a:off x="6277204" y="2523901"/>
              <a:ext cx="68520" cy="685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2" name="pt3162"/>
            <p:cNvSpPr/>
            <p:nvPr/>
          </p:nvSpPr>
          <p:spPr>
            <a:xfrm>
              <a:off x="6232858" y="4603491"/>
              <a:ext cx="58687" cy="586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3" name="pt3163"/>
            <p:cNvSpPr/>
            <p:nvPr/>
          </p:nvSpPr>
          <p:spPr>
            <a:xfrm>
              <a:off x="6396909" y="4582750"/>
              <a:ext cx="56645" cy="566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4" name="pt3164"/>
            <p:cNvSpPr/>
            <p:nvPr/>
          </p:nvSpPr>
          <p:spPr>
            <a:xfrm>
              <a:off x="5132022" y="2448727"/>
              <a:ext cx="112476" cy="11247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5" name="pt3165"/>
            <p:cNvSpPr/>
            <p:nvPr/>
          </p:nvSpPr>
          <p:spPr>
            <a:xfrm>
              <a:off x="6003375" y="4688231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6" name="pt3166"/>
            <p:cNvSpPr/>
            <p:nvPr/>
          </p:nvSpPr>
          <p:spPr>
            <a:xfrm>
              <a:off x="6352000" y="4163415"/>
              <a:ext cx="58675" cy="58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7" name="pt3167"/>
            <p:cNvSpPr/>
            <p:nvPr/>
          </p:nvSpPr>
          <p:spPr>
            <a:xfrm>
              <a:off x="6010130" y="2777984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8" name="pt3168"/>
            <p:cNvSpPr/>
            <p:nvPr/>
          </p:nvSpPr>
          <p:spPr>
            <a:xfrm>
              <a:off x="6104781" y="2570029"/>
              <a:ext cx="58478" cy="584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9" name="pt3169"/>
            <p:cNvSpPr/>
            <p:nvPr/>
          </p:nvSpPr>
          <p:spPr>
            <a:xfrm>
              <a:off x="6286530" y="4777687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0" name="pt3170"/>
            <p:cNvSpPr/>
            <p:nvPr/>
          </p:nvSpPr>
          <p:spPr>
            <a:xfrm>
              <a:off x="6390998" y="2468479"/>
              <a:ext cx="58463" cy="584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1" name="pt3171"/>
            <p:cNvSpPr/>
            <p:nvPr/>
          </p:nvSpPr>
          <p:spPr>
            <a:xfrm>
              <a:off x="6411645" y="2838434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2" name="pt3172"/>
            <p:cNvSpPr/>
            <p:nvPr/>
          </p:nvSpPr>
          <p:spPr>
            <a:xfrm>
              <a:off x="6153605" y="2623119"/>
              <a:ext cx="58692" cy="5869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3" name="pt3173"/>
            <p:cNvSpPr/>
            <p:nvPr/>
          </p:nvSpPr>
          <p:spPr>
            <a:xfrm>
              <a:off x="6222792" y="4697899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4" name="pt3174"/>
            <p:cNvSpPr/>
            <p:nvPr/>
          </p:nvSpPr>
          <p:spPr>
            <a:xfrm>
              <a:off x="6028732" y="4830892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5" name="pt3175"/>
            <p:cNvSpPr/>
            <p:nvPr/>
          </p:nvSpPr>
          <p:spPr>
            <a:xfrm>
              <a:off x="6476629" y="4871907"/>
              <a:ext cx="58658" cy="586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6" name="pt3176"/>
            <p:cNvSpPr/>
            <p:nvPr/>
          </p:nvSpPr>
          <p:spPr>
            <a:xfrm>
              <a:off x="6122747" y="4842983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7" name="pt3177"/>
            <p:cNvSpPr/>
            <p:nvPr/>
          </p:nvSpPr>
          <p:spPr>
            <a:xfrm>
              <a:off x="6307992" y="3080134"/>
              <a:ext cx="58677" cy="586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8" name="pt3178"/>
            <p:cNvSpPr/>
            <p:nvPr/>
          </p:nvSpPr>
          <p:spPr>
            <a:xfrm>
              <a:off x="6250825" y="3595175"/>
              <a:ext cx="58677" cy="586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9" name="pt3179"/>
            <p:cNvSpPr/>
            <p:nvPr/>
          </p:nvSpPr>
          <p:spPr>
            <a:xfrm>
              <a:off x="6476601" y="4531058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0" name="pt3180"/>
            <p:cNvSpPr/>
            <p:nvPr/>
          </p:nvSpPr>
          <p:spPr>
            <a:xfrm>
              <a:off x="6147121" y="3210709"/>
              <a:ext cx="58675" cy="586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1" name="pt3181"/>
            <p:cNvSpPr/>
            <p:nvPr/>
          </p:nvSpPr>
          <p:spPr>
            <a:xfrm>
              <a:off x="6145171" y="4453688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2" name="pt3182"/>
            <p:cNvSpPr/>
            <p:nvPr/>
          </p:nvSpPr>
          <p:spPr>
            <a:xfrm>
              <a:off x="6055007" y="2584522"/>
              <a:ext cx="58507" cy="585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3" name="pt3183"/>
            <p:cNvSpPr/>
            <p:nvPr/>
          </p:nvSpPr>
          <p:spPr>
            <a:xfrm>
              <a:off x="6063813" y="3696739"/>
              <a:ext cx="58665" cy="586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4" name="pt3184"/>
            <p:cNvSpPr/>
            <p:nvPr/>
          </p:nvSpPr>
          <p:spPr>
            <a:xfrm>
              <a:off x="6270528" y="4518863"/>
              <a:ext cx="58680" cy="586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5" name="pt3185"/>
            <p:cNvSpPr/>
            <p:nvPr/>
          </p:nvSpPr>
          <p:spPr>
            <a:xfrm>
              <a:off x="5027790" y="2449377"/>
              <a:ext cx="111175" cy="11117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6" name="pt3186"/>
            <p:cNvSpPr/>
            <p:nvPr/>
          </p:nvSpPr>
          <p:spPr>
            <a:xfrm>
              <a:off x="6108753" y="2698192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7" name="pt3187"/>
            <p:cNvSpPr/>
            <p:nvPr/>
          </p:nvSpPr>
          <p:spPr>
            <a:xfrm>
              <a:off x="6138195" y="4584251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8" name="pt3188"/>
            <p:cNvSpPr/>
            <p:nvPr/>
          </p:nvSpPr>
          <p:spPr>
            <a:xfrm>
              <a:off x="6388119" y="3849174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9" name="pt3189"/>
            <p:cNvSpPr/>
            <p:nvPr/>
          </p:nvSpPr>
          <p:spPr>
            <a:xfrm>
              <a:off x="6011220" y="2736771"/>
              <a:ext cx="58682" cy="586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0" name="pt3190"/>
            <p:cNvSpPr/>
            <p:nvPr/>
          </p:nvSpPr>
          <p:spPr>
            <a:xfrm>
              <a:off x="6304761" y="2891531"/>
              <a:ext cx="58670" cy="586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1" name="pt3191"/>
            <p:cNvSpPr/>
            <p:nvPr/>
          </p:nvSpPr>
          <p:spPr>
            <a:xfrm>
              <a:off x="6221903" y="2461109"/>
              <a:ext cx="58694" cy="586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2" name="pt3192"/>
            <p:cNvSpPr/>
            <p:nvPr/>
          </p:nvSpPr>
          <p:spPr>
            <a:xfrm>
              <a:off x="6212612" y="4052286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3" name="pt3193"/>
            <p:cNvSpPr/>
            <p:nvPr/>
          </p:nvSpPr>
          <p:spPr>
            <a:xfrm>
              <a:off x="6450411" y="4052292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4" name="pt3194"/>
            <p:cNvSpPr/>
            <p:nvPr/>
          </p:nvSpPr>
          <p:spPr>
            <a:xfrm>
              <a:off x="6012125" y="2656978"/>
              <a:ext cx="58677" cy="5867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5" name="pt3195"/>
            <p:cNvSpPr/>
            <p:nvPr/>
          </p:nvSpPr>
          <p:spPr>
            <a:xfrm>
              <a:off x="6466865" y="4867038"/>
              <a:ext cx="58724" cy="587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6" name="pt3196"/>
            <p:cNvSpPr/>
            <p:nvPr/>
          </p:nvSpPr>
          <p:spPr>
            <a:xfrm>
              <a:off x="6035625" y="4844964"/>
              <a:ext cx="73856" cy="738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7" name="pt3197"/>
            <p:cNvSpPr/>
            <p:nvPr/>
          </p:nvSpPr>
          <p:spPr>
            <a:xfrm>
              <a:off x="6250670" y="4852551"/>
              <a:ext cx="58682" cy="586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8" name="pt3198"/>
            <p:cNvSpPr/>
            <p:nvPr/>
          </p:nvSpPr>
          <p:spPr>
            <a:xfrm>
              <a:off x="6489192" y="4134503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9" name="pt3199"/>
            <p:cNvSpPr/>
            <p:nvPr/>
          </p:nvSpPr>
          <p:spPr>
            <a:xfrm>
              <a:off x="6049073" y="2461224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0" name="pt3200"/>
            <p:cNvSpPr/>
            <p:nvPr/>
          </p:nvSpPr>
          <p:spPr>
            <a:xfrm>
              <a:off x="6488485" y="4613277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1" name="pt3201"/>
            <p:cNvSpPr/>
            <p:nvPr/>
          </p:nvSpPr>
          <p:spPr>
            <a:xfrm>
              <a:off x="6302763" y="2896463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2" name="pt3202"/>
            <p:cNvSpPr/>
            <p:nvPr/>
          </p:nvSpPr>
          <p:spPr>
            <a:xfrm>
              <a:off x="6417676" y="4008771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3" name="pt3203"/>
            <p:cNvSpPr/>
            <p:nvPr/>
          </p:nvSpPr>
          <p:spPr>
            <a:xfrm>
              <a:off x="6403741" y="4871905"/>
              <a:ext cx="58662" cy="586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4" name="pt3204"/>
            <p:cNvSpPr/>
            <p:nvPr/>
          </p:nvSpPr>
          <p:spPr>
            <a:xfrm>
              <a:off x="6008539" y="2512005"/>
              <a:ext cx="58461" cy="584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5" name="pt3205"/>
            <p:cNvSpPr/>
            <p:nvPr/>
          </p:nvSpPr>
          <p:spPr>
            <a:xfrm>
              <a:off x="6131350" y="3242253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6" name="pt3206"/>
            <p:cNvSpPr/>
            <p:nvPr/>
          </p:nvSpPr>
          <p:spPr>
            <a:xfrm>
              <a:off x="6099377" y="4383573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7" name="pt3207"/>
            <p:cNvSpPr/>
            <p:nvPr/>
          </p:nvSpPr>
          <p:spPr>
            <a:xfrm>
              <a:off x="6355574" y="3776628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8" name="pt3208"/>
            <p:cNvSpPr/>
            <p:nvPr/>
          </p:nvSpPr>
          <p:spPr>
            <a:xfrm>
              <a:off x="6123598" y="4219020"/>
              <a:ext cx="58694" cy="586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9" name="pt3209"/>
            <p:cNvSpPr/>
            <p:nvPr/>
          </p:nvSpPr>
          <p:spPr>
            <a:xfrm>
              <a:off x="6126740" y="4066795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0" name="pt3210"/>
            <p:cNvSpPr/>
            <p:nvPr/>
          </p:nvSpPr>
          <p:spPr>
            <a:xfrm>
              <a:off x="6479386" y="4755945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1" name="pt3211"/>
            <p:cNvSpPr/>
            <p:nvPr/>
          </p:nvSpPr>
          <p:spPr>
            <a:xfrm>
              <a:off x="6043928" y="2475727"/>
              <a:ext cx="58475" cy="5847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2" name="pt3212"/>
            <p:cNvSpPr/>
            <p:nvPr/>
          </p:nvSpPr>
          <p:spPr>
            <a:xfrm>
              <a:off x="6270935" y="3788623"/>
              <a:ext cx="58667" cy="586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3" name="pt3213"/>
            <p:cNvSpPr/>
            <p:nvPr/>
          </p:nvSpPr>
          <p:spPr>
            <a:xfrm>
              <a:off x="6209954" y="4705038"/>
              <a:ext cx="58707" cy="587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4" name="pt3214"/>
            <p:cNvSpPr/>
            <p:nvPr/>
          </p:nvSpPr>
          <p:spPr>
            <a:xfrm>
              <a:off x="6151284" y="4838046"/>
              <a:ext cx="58675" cy="58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5" name="pt3215"/>
            <p:cNvSpPr/>
            <p:nvPr/>
          </p:nvSpPr>
          <p:spPr>
            <a:xfrm>
              <a:off x="6135874" y="4671193"/>
              <a:ext cx="58692" cy="586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6" name="pt3216"/>
            <p:cNvSpPr/>
            <p:nvPr/>
          </p:nvSpPr>
          <p:spPr>
            <a:xfrm>
              <a:off x="6166723" y="4567323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7" name="pt3217"/>
            <p:cNvSpPr/>
            <p:nvPr/>
          </p:nvSpPr>
          <p:spPr>
            <a:xfrm>
              <a:off x="6350405" y="2473224"/>
              <a:ext cx="58645" cy="586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8" name="pt3218"/>
            <p:cNvSpPr/>
            <p:nvPr/>
          </p:nvSpPr>
          <p:spPr>
            <a:xfrm>
              <a:off x="6259035" y="2478151"/>
              <a:ext cx="58463" cy="584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9" name="pt3219"/>
            <p:cNvSpPr/>
            <p:nvPr/>
          </p:nvSpPr>
          <p:spPr>
            <a:xfrm>
              <a:off x="6094920" y="4867166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0" name="pt3220"/>
            <p:cNvSpPr/>
            <p:nvPr/>
          </p:nvSpPr>
          <p:spPr>
            <a:xfrm>
              <a:off x="6473103" y="3036712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1" name="pt3221"/>
            <p:cNvSpPr/>
            <p:nvPr/>
          </p:nvSpPr>
          <p:spPr>
            <a:xfrm>
              <a:off x="6089071" y="3718611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2" name="pt3222"/>
            <p:cNvSpPr/>
            <p:nvPr/>
          </p:nvSpPr>
          <p:spPr>
            <a:xfrm>
              <a:off x="6280116" y="3953025"/>
              <a:ext cx="58717" cy="587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3" name="pt3223"/>
            <p:cNvSpPr/>
            <p:nvPr/>
          </p:nvSpPr>
          <p:spPr>
            <a:xfrm>
              <a:off x="6111195" y="4615689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4" name="pt3224"/>
            <p:cNvSpPr/>
            <p:nvPr/>
          </p:nvSpPr>
          <p:spPr>
            <a:xfrm>
              <a:off x="6004391" y="4838020"/>
              <a:ext cx="58726" cy="587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5" name="pt3225"/>
            <p:cNvSpPr/>
            <p:nvPr/>
          </p:nvSpPr>
          <p:spPr>
            <a:xfrm>
              <a:off x="6433991" y="2531220"/>
              <a:ext cx="58719" cy="5871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6" name="pt3226"/>
            <p:cNvSpPr/>
            <p:nvPr/>
          </p:nvSpPr>
          <p:spPr>
            <a:xfrm>
              <a:off x="6260292" y="2671465"/>
              <a:ext cx="58721" cy="5872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7" name="pt3227"/>
            <p:cNvSpPr/>
            <p:nvPr/>
          </p:nvSpPr>
          <p:spPr>
            <a:xfrm>
              <a:off x="6195126" y="2519083"/>
              <a:ext cx="58812" cy="588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8" name="pt3228"/>
            <p:cNvSpPr/>
            <p:nvPr/>
          </p:nvSpPr>
          <p:spPr>
            <a:xfrm>
              <a:off x="6485586" y="4274690"/>
              <a:ext cx="58584" cy="585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9" name="pt3229"/>
            <p:cNvSpPr/>
            <p:nvPr/>
          </p:nvSpPr>
          <p:spPr>
            <a:xfrm>
              <a:off x="5988948" y="4799472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0" name="pt3230"/>
            <p:cNvSpPr/>
            <p:nvPr/>
          </p:nvSpPr>
          <p:spPr>
            <a:xfrm>
              <a:off x="6104449" y="3217950"/>
              <a:ext cx="58702" cy="587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1" name="pt3231"/>
            <p:cNvSpPr/>
            <p:nvPr/>
          </p:nvSpPr>
          <p:spPr>
            <a:xfrm>
              <a:off x="6422691" y="3658096"/>
              <a:ext cx="58574" cy="585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2" name="pt3232"/>
            <p:cNvSpPr/>
            <p:nvPr/>
          </p:nvSpPr>
          <p:spPr>
            <a:xfrm>
              <a:off x="6368574" y="4787341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3" name="pt3233"/>
            <p:cNvSpPr/>
            <p:nvPr/>
          </p:nvSpPr>
          <p:spPr>
            <a:xfrm>
              <a:off x="4754430" y="4834124"/>
              <a:ext cx="124552" cy="1245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4" name="pt3234"/>
            <p:cNvSpPr/>
            <p:nvPr/>
          </p:nvSpPr>
          <p:spPr>
            <a:xfrm>
              <a:off x="6160196" y="4840510"/>
              <a:ext cx="58584" cy="585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5" name="pt3235"/>
            <p:cNvSpPr/>
            <p:nvPr/>
          </p:nvSpPr>
          <p:spPr>
            <a:xfrm>
              <a:off x="6349297" y="3324427"/>
              <a:ext cx="58535" cy="5853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6" name="pt3236"/>
            <p:cNvSpPr/>
            <p:nvPr/>
          </p:nvSpPr>
          <p:spPr>
            <a:xfrm>
              <a:off x="6488907" y="4475418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7" name="pt3237"/>
            <p:cNvSpPr/>
            <p:nvPr/>
          </p:nvSpPr>
          <p:spPr>
            <a:xfrm>
              <a:off x="6151179" y="3996649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8" name="pt3238"/>
            <p:cNvSpPr/>
            <p:nvPr/>
          </p:nvSpPr>
          <p:spPr>
            <a:xfrm>
              <a:off x="6496735" y="2920615"/>
              <a:ext cx="58535" cy="5853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9" name="pt3239"/>
            <p:cNvSpPr/>
            <p:nvPr/>
          </p:nvSpPr>
          <p:spPr>
            <a:xfrm>
              <a:off x="6399069" y="4601145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0" name="pt3240"/>
            <p:cNvSpPr/>
            <p:nvPr/>
          </p:nvSpPr>
          <p:spPr>
            <a:xfrm>
              <a:off x="4985571" y="2874594"/>
              <a:ext cx="131233" cy="1312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1" name="pt3241"/>
            <p:cNvSpPr/>
            <p:nvPr/>
          </p:nvSpPr>
          <p:spPr>
            <a:xfrm>
              <a:off x="6150430" y="3670198"/>
              <a:ext cx="58549" cy="585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2" name="pt3242"/>
            <p:cNvSpPr/>
            <p:nvPr/>
          </p:nvSpPr>
          <p:spPr>
            <a:xfrm>
              <a:off x="6191336" y="4395607"/>
              <a:ext cx="58552" cy="585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3" name="pt3243"/>
            <p:cNvSpPr/>
            <p:nvPr/>
          </p:nvSpPr>
          <p:spPr>
            <a:xfrm>
              <a:off x="6148212" y="4867099"/>
              <a:ext cx="58601" cy="586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4" name="pt3244"/>
            <p:cNvSpPr/>
            <p:nvPr/>
          </p:nvSpPr>
          <p:spPr>
            <a:xfrm>
              <a:off x="6004145" y="4596271"/>
              <a:ext cx="58618" cy="58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5" name="pt3245"/>
            <p:cNvSpPr/>
            <p:nvPr/>
          </p:nvSpPr>
          <p:spPr>
            <a:xfrm>
              <a:off x="6210431" y="4226338"/>
              <a:ext cx="58567" cy="585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6" name="pt3246"/>
            <p:cNvSpPr/>
            <p:nvPr/>
          </p:nvSpPr>
          <p:spPr>
            <a:xfrm>
              <a:off x="6070607" y="2770695"/>
              <a:ext cx="58539" cy="585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7" name="pt3247"/>
            <p:cNvSpPr/>
            <p:nvPr/>
          </p:nvSpPr>
          <p:spPr>
            <a:xfrm>
              <a:off x="6036631" y="2594180"/>
              <a:ext cx="58537" cy="585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8" name="pt3248"/>
            <p:cNvSpPr/>
            <p:nvPr/>
          </p:nvSpPr>
          <p:spPr>
            <a:xfrm>
              <a:off x="6254544" y="2458765"/>
              <a:ext cx="58547" cy="585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9" name="pt3249"/>
            <p:cNvSpPr/>
            <p:nvPr/>
          </p:nvSpPr>
          <p:spPr>
            <a:xfrm>
              <a:off x="6328360" y="4705111"/>
              <a:ext cx="58562" cy="585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0" name="pt3250"/>
            <p:cNvSpPr/>
            <p:nvPr/>
          </p:nvSpPr>
          <p:spPr>
            <a:xfrm>
              <a:off x="6418837" y="2458764"/>
              <a:ext cx="58549" cy="585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1" name="pt3251"/>
            <p:cNvSpPr/>
            <p:nvPr/>
          </p:nvSpPr>
          <p:spPr>
            <a:xfrm>
              <a:off x="6209779" y="4709959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2" name="pt3252"/>
            <p:cNvSpPr/>
            <p:nvPr/>
          </p:nvSpPr>
          <p:spPr>
            <a:xfrm>
              <a:off x="6396628" y="4840535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3" name="pt3253"/>
            <p:cNvSpPr/>
            <p:nvPr/>
          </p:nvSpPr>
          <p:spPr>
            <a:xfrm>
              <a:off x="6285079" y="4767988"/>
              <a:ext cx="58544" cy="585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4" name="pt3254"/>
            <p:cNvSpPr/>
            <p:nvPr/>
          </p:nvSpPr>
          <p:spPr>
            <a:xfrm>
              <a:off x="5984744" y="2577260"/>
              <a:ext cx="58525" cy="585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5" name="pt3255"/>
            <p:cNvSpPr/>
            <p:nvPr/>
          </p:nvSpPr>
          <p:spPr>
            <a:xfrm>
              <a:off x="6400635" y="2678789"/>
              <a:ext cx="58581" cy="5858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6" name="pt3256"/>
            <p:cNvSpPr/>
            <p:nvPr/>
          </p:nvSpPr>
          <p:spPr>
            <a:xfrm>
              <a:off x="6161388" y="4751048"/>
              <a:ext cx="58571" cy="585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7" name="pt3257"/>
            <p:cNvSpPr/>
            <p:nvPr/>
          </p:nvSpPr>
          <p:spPr>
            <a:xfrm>
              <a:off x="6192958" y="4059496"/>
              <a:ext cx="58562" cy="585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8" name="pt3258"/>
            <p:cNvSpPr/>
            <p:nvPr/>
          </p:nvSpPr>
          <p:spPr>
            <a:xfrm>
              <a:off x="6044121" y="4852617"/>
              <a:ext cx="58549" cy="585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9" name="pt3259"/>
            <p:cNvSpPr/>
            <p:nvPr/>
          </p:nvSpPr>
          <p:spPr>
            <a:xfrm>
              <a:off x="5065325" y="4825976"/>
              <a:ext cx="131176" cy="1311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0" name="pt3260"/>
            <p:cNvSpPr/>
            <p:nvPr/>
          </p:nvSpPr>
          <p:spPr>
            <a:xfrm>
              <a:off x="4662321" y="4720564"/>
              <a:ext cx="124376" cy="1243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1" name="pt3261"/>
            <p:cNvSpPr/>
            <p:nvPr/>
          </p:nvSpPr>
          <p:spPr>
            <a:xfrm>
              <a:off x="6193583" y="4859888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2" name="pt3262"/>
            <p:cNvSpPr/>
            <p:nvPr/>
          </p:nvSpPr>
          <p:spPr>
            <a:xfrm>
              <a:off x="6029127" y="4826028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3" name="pt3263"/>
            <p:cNvSpPr/>
            <p:nvPr/>
          </p:nvSpPr>
          <p:spPr>
            <a:xfrm>
              <a:off x="6457150" y="2681218"/>
              <a:ext cx="58559" cy="585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4" name="pt3264"/>
            <p:cNvSpPr/>
            <p:nvPr/>
          </p:nvSpPr>
          <p:spPr>
            <a:xfrm>
              <a:off x="6497529" y="2466019"/>
              <a:ext cx="58547" cy="585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5" name="pt3265"/>
            <p:cNvSpPr/>
            <p:nvPr/>
          </p:nvSpPr>
          <p:spPr>
            <a:xfrm>
              <a:off x="6147465" y="4857475"/>
              <a:ext cx="58505" cy="58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6" name="pt3266"/>
            <p:cNvSpPr/>
            <p:nvPr/>
          </p:nvSpPr>
          <p:spPr>
            <a:xfrm>
              <a:off x="5987000" y="4303750"/>
              <a:ext cx="58495" cy="58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7" name="pt3267"/>
            <p:cNvSpPr/>
            <p:nvPr/>
          </p:nvSpPr>
          <p:spPr>
            <a:xfrm>
              <a:off x="6109760" y="4818757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8" name="pt3268"/>
            <p:cNvSpPr/>
            <p:nvPr/>
          </p:nvSpPr>
          <p:spPr>
            <a:xfrm>
              <a:off x="6130797" y="4811536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9" name="pt3269"/>
            <p:cNvSpPr/>
            <p:nvPr/>
          </p:nvSpPr>
          <p:spPr>
            <a:xfrm>
              <a:off x="6338190" y="4748639"/>
              <a:ext cx="58554" cy="58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0" name="pt3270"/>
            <p:cNvSpPr/>
            <p:nvPr/>
          </p:nvSpPr>
          <p:spPr>
            <a:xfrm>
              <a:off x="6248348" y="4262616"/>
              <a:ext cx="58552" cy="585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1" name="pt3271"/>
            <p:cNvSpPr/>
            <p:nvPr/>
          </p:nvSpPr>
          <p:spPr>
            <a:xfrm>
              <a:off x="6226905" y="2845661"/>
              <a:ext cx="58525" cy="585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2" name="pt3272"/>
            <p:cNvSpPr/>
            <p:nvPr/>
          </p:nvSpPr>
          <p:spPr>
            <a:xfrm>
              <a:off x="6168136" y="4627778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3" name="pt3273"/>
            <p:cNvSpPr/>
            <p:nvPr/>
          </p:nvSpPr>
          <p:spPr>
            <a:xfrm>
              <a:off x="6123416" y="2473282"/>
              <a:ext cx="58530" cy="585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4" name="pt3274"/>
            <p:cNvSpPr/>
            <p:nvPr/>
          </p:nvSpPr>
          <p:spPr>
            <a:xfrm>
              <a:off x="6136236" y="2482932"/>
              <a:ext cx="58574" cy="585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5" name="pt3275"/>
            <p:cNvSpPr/>
            <p:nvPr/>
          </p:nvSpPr>
          <p:spPr>
            <a:xfrm>
              <a:off x="6067155" y="4859866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6" name="pt3276"/>
            <p:cNvSpPr/>
            <p:nvPr/>
          </p:nvSpPr>
          <p:spPr>
            <a:xfrm>
              <a:off x="6382920" y="4830850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7" name="pt3277"/>
            <p:cNvSpPr/>
            <p:nvPr/>
          </p:nvSpPr>
          <p:spPr>
            <a:xfrm>
              <a:off x="6501142" y="2773103"/>
              <a:ext cx="58559" cy="585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8" name="pt3278"/>
            <p:cNvSpPr/>
            <p:nvPr/>
          </p:nvSpPr>
          <p:spPr>
            <a:xfrm>
              <a:off x="6019175" y="4867123"/>
              <a:ext cx="58554" cy="58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9" name="pt3279"/>
            <p:cNvSpPr/>
            <p:nvPr/>
          </p:nvSpPr>
          <p:spPr>
            <a:xfrm>
              <a:off x="6161866" y="4867142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0" name="pt3280"/>
            <p:cNvSpPr/>
            <p:nvPr/>
          </p:nvSpPr>
          <p:spPr>
            <a:xfrm>
              <a:off x="6081629" y="3861222"/>
              <a:ext cx="58552" cy="585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1" name="pt3281"/>
            <p:cNvSpPr/>
            <p:nvPr/>
          </p:nvSpPr>
          <p:spPr>
            <a:xfrm>
              <a:off x="3657998" y="4748465"/>
              <a:ext cx="141116" cy="1411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2" name="pt3282"/>
            <p:cNvSpPr/>
            <p:nvPr/>
          </p:nvSpPr>
          <p:spPr>
            <a:xfrm>
              <a:off x="6067729" y="4850211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3" name="pt3283"/>
            <p:cNvSpPr/>
            <p:nvPr/>
          </p:nvSpPr>
          <p:spPr>
            <a:xfrm>
              <a:off x="6173998" y="2959265"/>
              <a:ext cx="58613" cy="5861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4" name="pt3284"/>
            <p:cNvSpPr/>
            <p:nvPr/>
          </p:nvSpPr>
          <p:spPr>
            <a:xfrm>
              <a:off x="6186983" y="4683522"/>
              <a:ext cx="19527" cy="19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5" name="pt3285"/>
            <p:cNvSpPr/>
            <p:nvPr/>
          </p:nvSpPr>
          <p:spPr>
            <a:xfrm>
              <a:off x="6255653" y="4799364"/>
              <a:ext cx="58662" cy="586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6" name="pt3286"/>
            <p:cNvSpPr/>
            <p:nvPr/>
          </p:nvSpPr>
          <p:spPr>
            <a:xfrm>
              <a:off x="6176661" y="4872628"/>
              <a:ext cx="33035" cy="330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7" name="pt3287"/>
            <p:cNvSpPr/>
            <p:nvPr/>
          </p:nvSpPr>
          <p:spPr>
            <a:xfrm>
              <a:off x="4960186" y="4818266"/>
              <a:ext cx="117579" cy="1175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8" name="pt3288"/>
            <p:cNvSpPr/>
            <p:nvPr/>
          </p:nvSpPr>
          <p:spPr>
            <a:xfrm>
              <a:off x="6255454" y="4460877"/>
              <a:ext cx="58586" cy="585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9" name="pt3289"/>
            <p:cNvSpPr/>
            <p:nvPr/>
          </p:nvSpPr>
          <p:spPr>
            <a:xfrm>
              <a:off x="6021219" y="4833292"/>
              <a:ext cx="58510" cy="585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0" name="pt3290"/>
            <p:cNvSpPr/>
            <p:nvPr/>
          </p:nvSpPr>
          <p:spPr>
            <a:xfrm>
              <a:off x="6457015" y="4427055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1" name="pt3291"/>
            <p:cNvSpPr/>
            <p:nvPr/>
          </p:nvSpPr>
          <p:spPr>
            <a:xfrm>
              <a:off x="3548550" y="4386850"/>
              <a:ext cx="138935" cy="1389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2" name="pt3292"/>
            <p:cNvSpPr/>
            <p:nvPr/>
          </p:nvSpPr>
          <p:spPr>
            <a:xfrm>
              <a:off x="6256907" y="4729298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3" name="pt3293"/>
            <p:cNvSpPr/>
            <p:nvPr/>
          </p:nvSpPr>
          <p:spPr>
            <a:xfrm>
              <a:off x="6107524" y="4842956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4" name="pt3294"/>
            <p:cNvSpPr/>
            <p:nvPr/>
          </p:nvSpPr>
          <p:spPr>
            <a:xfrm>
              <a:off x="6289992" y="4857462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5" name="pt3295"/>
            <p:cNvSpPr/>
            <p:nvPr/>
          </p:nvSpPr>
          <p:spPr>
            <a:xfrm>
              <a:off x="5041995" y="4842051"/>
              <a:ext cx="108697" cy="108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6" name="pt3296"/>
            <p:cNvSpPr/>
            <p:nvPr/>
          </p:nvSpPr>
          <p:spPr>
            <a:xfrm>
              <a:off x="6070042" y="3459855"/>
              <a:ext cx="58498" cy="584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7" name="pt3297"/>
            <p:cNvSpPr/>
            <p:nvPr/>
          </p:nvSpPr>
          <p:spPr>
            <a:xfrm>
              <a:off x="6269778" y="4862330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8" name="pt3298"/>
            <p:cNvSpPr/>
            <p:nvPr/>
          </p:nvSpPr>
          <p:spPr>
            <a:xfrm>
              <a:off x="5986406" y="3226000"/>
              <a:ext cx="95799" cy="957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9" name="pt3299"/>
            <p:cNvSpPr/>
            <p:nvPr/>
          </p:nvSpPr>
          <p:spPr>
            <a:xfrm>
              <a:off x="6053651" y="4576972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0" name="pt3300"/>
            <p:cNvSpPr/>
            <p:nvPr/>
          </p:nvSpPr>
          <p:spPr>
            <a:xfrm>
              <a:off x="6288070" y="4231167"/>
              <a:ext cx="34401" cy="344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1" name="pt3301"/>
            <p:cNvSpPr/>
            <p:nvPr/>
          </p:nvSpPr>
          <p:spPr>
            <a:xfrm>
              <a:off x="6121309" y="3221930"/>
              <a:ext cx="41069" cy="410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2" name="pt3302"/>
            <p:cNvSpPr/>
            <p:nvPr/>
          </p:nvSpPr>
          <p:spPr>
            <a:xfrm>
              <a:off x="6469293" y="3822541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3" name="pt3303"/>
            <p:cNvSpPr/>
            <p:nvPr/>
          </p:nvSpPr>
          <p:spPr>
            <a:xfrm>
              <a:off x="6504513" y="3189030"/>
              <a:ext cx="58510" cy="585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4" name="pt3304"/>
            <p:cNvSpPr/>
            <p:nvPr/>
          </p:nvSpPr>
          <p:spPr>
            <a:xfrm>
              <a:off x="6100480" y="4216675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5" name="pt3305"/>
            <p:cNvSpPr/>
            <p:nvPr/>
          </p:nvSpPr>
          <p:spPr>
            <a:xfrm>
              <a:off x="6008076" y="3740328"/>
              <a:ext cx="58537" cy="585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6" name="pt3306"/>
            <p:cNvSpPr/>
            <p:nvPr/>
          </p:nvSpPr>
          <p:spPr>
            <a:xfrm>
              <a:off x="6039735" y="4748671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7" name="pt3307"/>
            <p:cNvSpPr/>
            <p:nvPr/>
          </p:nvSpPr>
          <p:spPr>
            <a:xfrm>
              <a:off x="6162500" y="4867139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8" name="pt3308"/>
            <p:cNvSpPr/>
            <p:nvPr/>
          </p:nvSpPr>
          <p:spPr>
            <a:xfrm>
              <a:off x="6242687" y="4801833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9" name="pt3309"/>
            <p:cNvSpPr/>
            <p:nvPr/>
          </p:nvSpPr>
          <p:spPr>
            <a:xfrm>
              <a:off x="6186118" y="4857464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0" name="pt3310"/>
            <p:cNvSpPr/>
            <p:nvPr/>
          </p:nvSpPr>
          <p:spPr>
            <a:xfrm>
              <a:off x="6109577" y="3776615"/>
              <a:ext cx="58502" cy="585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1" name="pt3311"/>
            <p:cNvSpPr/>
            <p:nvPr/>
          </p:nvSpPr>
          <p:spPr>
            <a:xfrm>
              <a:off x="6370747" y="4622889"/>
              <a:ext cx="58579" cy="585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2" name="pt3312"/>
            <p:cNvSpPr/>
            <p:nvPr/>
          </p:nvSpPr>
          <p:spPr>
            <a:xfrm>
              <a:off x="6253614" y="2490210"/>
              <a:ext cx="58525" cy="585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3" name="pt3313"/>
            <p:cNvSpPr/>
            <p:nvPr/>
          </p:nvSpPr>
          <p:spPr>
            <a:xfrm>
              <a:off x="6363199" y="2744098"/>
              <a:ext cx="58537" cy="585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4" name="pt3314"/>
            <p:cNvSpPr/>
            <p:nvPr/>
          </p:nvSpPr>
          <p:spPr>
            <a:xfrm>
              <a:off x="4867317" y="2852393"/>
              <a:ext cx="112767" cy="1127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5" name="pt3315"/>
            <p:cNvSpPr/>
            <p:nvPr/>
          </p:nvSpPr>
          <p:spPr>
            <a:xfrm>
              <a:off x="6333538" y="2528883"/>
              <a:ext cx="58557" cy="585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6" name="pt3316"/>
            <p:cNvSpPr/>
            <p:nvPr/>
          </p:nvSpPr>
          <p:spPr>
            <a:xfrm>
              <a:off x="6092920" y="4603567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7" name="pt3317"/>
            <p:cNvSpPr/>
            <p:nvPr/>
          </p:nvSpPr>
          <p:spPr>
            <a:xfrm>
              <a:off x="4772174" y="4558080"/>
              <a:ext cx="105984" cy="1059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8" name="pt3318"/>
            <p:cNvSpPr/>
            <p:nvPr/>
          </p:nvSpPr>
          <p:spPr>
            <a:xfrm>
              <a:off x="6327157" y="2475690"/>
              <a:ext cx="58549" cy="585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9" name="pt3319"/>
            <p:cNvSpPr/>
            <p:nvPr/>
          </p:nvSpPr>
          <p:spPr>
            <a:xfrm>
              <a:off x="5986703" y="4688192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0" name="pt3320"/>
            <p:cNvSpPr/>
            <p:nvPr/>
          </p:nvSpPr>
          <p:spPr>
            <a:xfrm>
              <a:off x="6061857" y="4163490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1" name="pt3321"/>
            <p:cNvSpPr/>
            <p:nvPr/>
          </p:nvSpPr>
          <p:spPr>
            <a:xfrm>
              <a:off x="6050988" y="2777966"/>
              <a:ext cx="58505" cy="585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2" name="pt3322"/>
            <p:cNvSpPr/>
            <p:nvPr/>
          </p:nvSpPr>
          <p:spPr>
            <a:xfrm>
              <a:off x="6237773" y="2569993"/>
              <a:ext cx="58549" cy="585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3" name="pt3323"/>
            <p:cNvSpPr/>
            <p:nvPr/>
          </p:nvSpPr>
          <p:spPr>
            <a:xfrm>
              <a:off x="6019824" y="4777638"/>
              <a:ext cx="58589" cy="585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4" name="pt3324"/>
            <p:cNvSpPr/>
            <p:nvPr/>
          </p:nvSpPr>
          <p:spPr>
            <a:xfrm>
              <a:off x="6403833" y="2468451"/>
              <a:ext cx="58520" cy="585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5" name="pt3325"/>
            <p:cNvSpPr/>
            <p:nvPr/>
          </p:nvSpPr>
          <p:spPr>
            <a:xfrm>
              <a:off x="6481670" y="2838412"/>
              <a:ext cx="58515" cy="585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6" name="pt3326"/>
            <p:cNvSpPr/>
            <p:nvPr/>
          </p:nvSpPr>
          <p:spPr>
            <a:xfrm>
              <a:off x="4876851" y="2612047"/>
              <a:ext cx="80835" cy="808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7" name="pt3327"/>
            <p:cNvSpPr/>
            <p:nvPr/>
          </p:nvSpPr>
          <p:spPr>
            <a:xfrm>
              <a:off x="6317766" y="4697869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8" name="pt3328"/>
            <p:cNvSpPr/>
            <p:nvPr/>
          </p:nvSpPr>
          <p:spPr>
            <a:xfrm>
              <a:off x="6303309" y="4830860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9" name="pt3329"/>
            <p:cNvSpPr/>
            <p:nvPr/>
          </p:nvSpPr>
          <p:spPr>
            <a:xfrm>
              <a:off x="6311865" y="4871981"/>
              <a:ext cx="58510" cy="585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0" name="pt3330"/>
            <p:cNvSpPr/>
            <p:nvPr/>
          </p:nvSpPr>
          <p:spPr>
            <a:xfrm>
              <a:off x="6350275" y="4842966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1" name="pt3331"/>
            <p:cNvSpPr/>
            <p:nvPr/>
          </p:nvSpPr>
          <p:spPr>
            <a:xfrm>
              <a:off x="6261482" y="3080191"/>
              <a:ext cx="58564" cy="585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2" name="pt3332"/>
            <p:cNvSpPr/>
            <p:nvPr/>
          </p:nvSpPr>
          <p:spPr>
            <a:xfrm>
              <a:off x="6146412" y="3595239"/>
              <a:ext cx="58549" cy="585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3" name="pt3333"/>
            <p:cNvSpPr/>
            <p:nvPr/>
          </p:nvSpPr>
          <p:spPr>
            <a:xfrm>
              <a:off x="6005799" y="4531031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4" name="pt3334"/>
            <p:cNvSpPr/>
            <p:nvPr/>
          </p:nvSpPr>
          <p:spPr>
            <a:xfrm>
              <a:off x="6231721" y="3210779"/>
              <a:ext cx="58535" cy="5853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5" name="pt3335"/>
            <p:cNvSpPr/>
            <p:nvPr/>
          </p:nvSpPr>
          <p:spPr>
            <a:xfrm>
              <a:off x="6505677" y="4453646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6" name="pt3336"/>
            <p:cNvSpPr/>
            <p:nvPr/>
          </p:nvSpPr>
          <p:spPr>
            <a:xfrm>
              <a:off x="6172422" y="2584494"/>
              <a:ext cx="58564" cy="5856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7" name="pt3337"/>
            <p:cNvSpPr/>
            <p:nvPr/>
          </p:nvSpPr>
          <p:spPr>
            <a:xfrm>
              <a:off x="6147461" y="3696814"/>
              <a:ext cx="58515" cy="585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8" name="pt3338"/>
            <p:cNvSpPr/>
            <p:nvPr/>
          </p:nvSpPr>
          <p:spPr>
            <a:xfrm>
              <a:off x="6144288" y="4518928"/>
              <a:ext cx="58549" cy="585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9" name="pt3339"/>
            <p:cNvSpPr/>
            <p:nvPr/>
          </p:nvSpPr>
          <p:spPr>
            <a:xfrm>
              <a:off x="6264563" y="2475674"/>
              <a:ext cx="58581" cy="5858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0" name="pt3340"/>
            <p:cNvSpPr/>
            <p:nvPr/>
          </p:nvSpPr>
          <p:spPr>
            <a:xfrm>
              <a:off x="6154312" y="2698179"/>
              <a:ext cx="58490" cy="584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1" name="pt3341"/>
            <p:cNvSpPr/>
            <p:nvPr/>
          </p:nvSpPr>
          <p:spPr>
            <a:xfrm>
              <a:off x="6373442" y="4584225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2" name="pt3342"/>
            <p:cNvSpPr/>
            <p:nvPr/>
          </p:nvSpPr>
          <p:spPr>
            <a:xfrm>
              <a:off x="6022343" y="3849145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3" name="pt3343"/>
            <p:cNvSpPr/>
            <p:nvPr/>
          </p:nvSpPr>
          <p:spPr>
            <a:xfrm>
              <a:off x="6276993" y="2736845"/>
              <a:ext cx="58535" cy="5853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4" name="pt3344"/>
            <p:cNvSpPr/>
            <p:nvPr/>
          </p:nvSpPr>
          <p:spPr>
            <a:xfrm>
              <a:off x="6083504" y="2891603"/>
              <a:ext cx="58527" cy="585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5" name="pt3345"/>
            <p:cNvSpPr/>
            <p:nvPr/>
          </p:nvSpPr>
          <p:spPr>
            <a:xfrm>
              <a:off x="6424033" y="2459644"/>
              <a:ext cx="61624" cy="616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6" name="pt3346"/>
            <p:cNvSpPr/>
            <p:nvPr/>
          </p:nvSpPr>
          <p:spPr>
            <a:xfrm>
              <a:off x="6355407" y="4052265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7" name="pt3347"/>
            <p:cNvSpPr/>
            <p:nvPr/>
          </p:nvSpPr>
          <p:spPr>
            <a:xfrm>
              <a:off x="6091109" y="4052255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8" name="pt3348"/>
            <p:cNvSpPr/>
            <p:nvPr/>
          </p:nvSpPr>
          <p:spPr>
            <a:xfrm>
              <a:off x="6230145" y="2657042"/>
              <a:ext cx="58549" cy="585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9" name="pt3349"/>
            <p:cNvSpPr/>
            <p:nvPr/>
          </p:nvSpPr>
          <p:spPr>
            <a:xfrm>
              <a:off x="6414954" y="4882293"/>
              <a:ext cx="28213" cy="282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0" name="pt3350"/>
            <p:cNvSpPr/>
            <p:nvPr/>
          </p:nvSpPr>
          <p:spPr>
            <a:xfrm>
              <a:off x="6381280" y="4875483"/>
              <a:ext cx="12816" cy="128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1" name="pt3351"/>
            <p:cNvSpPr/>
            <p:nvPr/>
          </p:nvSpPr>
          <p:spPr>
            <a:xfrm>
              <a:off x="6327792" y="4852624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2" name="pt3352"/>
            <p:cNvSpPr/>
            <p:nvPr/>
          </p:nvSpPr>
          <p:spPr>
            <a:xfrm>
              <a:off x="6003593" y="4134483"/>
              <a:ext cx="58505" cy="58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3" name="pt3353"/>
            <p:cNvSpPr/>
            <p:nvPr/>
          </p:nvSpPr>
          <p:spPr>
            <a:xfrm>
              <a:off x="6004602" y="2461199"/>
              <a:ext cx="58515" cy="585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4" name="pt3354"/>
            <p:cNvSpPr/>
            <p:nvPr/>
          </p:nvSpPr>
          <p:spPr>
            <a:xfrm>
              <a:off x="6024274" y="4613227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5" name="pt3355"/>
            <p:cNvSpPr/>
            <p:nvPr/>
          </p:nvSpPr>
          <p:spPr>
            <a:xfrm>
              <a:off x="6100910" y="2896444"/>
              <a:ext cx="58517" cy="585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6" name="pt3356"/>
            <p:cNvSpPr/>
            <p:nvPr/>
          </p:nvSpPr>
          <p:spPr>
            <a:xfrm>
              <a:off x="6416223" y="4008744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7" name="pt3357"/>
            <p:cNvSpPr/>
            <p:nvPr/>
          </p:nvSpPr>
          <p:spPr>
            <a:xfrm>
              <a:off x="6354814" y="4871983"/>
              <a:ext cx="58505" cy="58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8" name="pt3358"/>
            <p:cNvSpPr/>
            <p:nvPr/>
          </p:nvSpPr>
          <p:spPr>
            <a:xfrm>
              <a:off x="5991073" y="2511968"/>
              <a:ext cx="58535" cy="585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9" name="pt3359"/>
            <p:cNvSpPr/>
            <p:nvPr/>
          </p:nvSpPr>
          <p:spPr>
            <a:xfrm>
              <a:off x="6069305" y="3242229"/>
              <a:ext cx="58505" cy="585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0" name="pt3360"/>
            <p:cNvSpPr/>
            <p:nvPr/>
          </p:nvSpPr>
          <p:spPr>
            <a:xfrm>
              <a:off x="6354969" y="4383526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1" name="pt3361"/>
            <p:cNvSpPr/>
            <p:nvPr/>
          </p:nvSpPr>
          <p:spPr>
            <a:xfrm>
              <a:off x="6188372" y="3776580"/>
              <a:ext cx="58574" cy="585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2" name="pt3362"/>
            <p:cNvSpPr/>
            <p:nvPr/>
          </p:nvSpPr>
          <p:spPr>
            <a:xfrm>
              <a:off x="6047556" y="4219084"/>
              <a:ext cx="58567" cy="585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3" name="pt3363"/>
            <p:cNvSpPr/>
            <p:nvPr/>
          </p:nvSpPr>
          <p:spPr>
            <a:xfrm>
              <a:off x="6183536" y="4066757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4" name="pt3364"/>
            <p:cNvSpPr/>
            <p:nvPr/>
          </p:nvSpPr>
          <p:spPr>
            <a:xfrm>
              <a:off x="6370552" y="4755925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5" name="pt3365"/>
            <p:cNvSpPr/>
            <p:nvPr/>
          </p:nvSpPr>
          <p:spPr>
            <a:xfrm>
              <a:off x="6386363" y="2475705"/>
              <a:ext cx="58520" cy="585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6" name="pt3366"/>
            <p:cNvSpPr/>
            <p:nvPr/>
          </p:nvSpPr>
          <p:spPr>
            <a:xfrm>
              <a:off x="6227973" y="3788691"/>
              <a:ext cx="58532" cy="585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7" name="pt3367"/>
            <p:cNvSpPr/>
            <p:nvPr/>
          </p:nvSpPr>
          <p:spPr>
            <a:xfrm>
              <a:off x="6373218" y="4705117"/>
              <a:ext cx="58549" cy="585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8" name="pt3368"/>
            <p:cNvSpPr/>
            <p:nvPr/>
          </p:nvSpPr>
          <p:spPr>
            <a:xfrm>
              <a:off x="6089420" y="4838114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9" name="pt3369"/>
            <p:cNvSpPr/>
            <p:nvPr/>
          </p:nvSpPr>
          <p:spPr>
            <a:xfrm>
              <a:off x="6341586" y="4671264"/>
              <a:ext cx="58549" cy="585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0" name="pt3370"/>
            <p:cNvSpPr/>
            <p:nvPr/>
          </p:nvSpPr>
          <p:spPr>
            <a:xfrm>
              <a:off x="6428202" y="4567298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1" name="pt3371"/>
            <p:cNvSpPr/>
            <p:nvPr/>
          </p:nvSpPr>
          <p:spPr>
            <a:xfrm>
              <a:off x="6052171" y="2473253"/>
              <a:ext cx="58586" cy="5858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2" name="pt3372"/>
            <p:cNvSpPr/>
            <p:nvPr/>
          </p:nvSpPr>
          <p:spPr>
            <a:xfrm>
              <a:off x="6050042" y="2478120"/>
              <a:ext cx="58525" cy="585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3" name="pt3373"/>
            <p:cNvSpPr/>
            <p:nvPr/>
          </p:nvSpPr>
          <p:spPr>
            <a:xfrm>
              <a:off x="6389012" y="4867147"/>
              <a:ext cx="58505" cy="58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4" name="pt3374"/>
            <p:cNvSpPr/>
            <p:nvPr/>
          </p:nvSpPr>
          <p:spPr>
            <a:xfrm>
              <a:off x="6504975" y="3036675"/>
              <a:ext cx="58547" cy="585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5" name="pt3375"/>
            <p:cNvSpPr/>
            <p:nvPr/>
          </p:nvSpPr>
          <p:spPr>
            <a:xfrm>
              <a:off x="6150979" y="3718590"/>
              <a:ext cx="58488" cy="584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6" name="pt3376"/>
            <p:cNvSpPr/>
            <p:nvPr/>
          </p:nvSpPr>
          <p:spPr>
            <a:xfrm>
              <a:off x="6286581" y="3953126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7" name="pt3377"/>
            <p:cNvSpPr/>
            <p:nvPr/>
          </p:nvSpPr>
          <p:spPr>
            <a:xfrm>
              <a:off x="6504218" y="4615647"/>
              <a:ext cx="58554" cy="58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8" name="pt3378"/>
            <p:cNvSpPr/>
            <p:nvPr/>
          </p:nvSpPr>
          <p:spPr>
            <a:xfrm>
              <a:off x="6028407" y="4838114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9" name="pt3379"/>
            <p:cNvSpPr/>
            <p:nvPr/>
          </p:nvSpPr>
          <p:spPr>
            <a:xfrm>
              <a:off x="6122560" y="2531311"/>
              <a:ext cx="58537" cy="585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0" name="pt3380"/>
            <p:cNvSpPr/>
            <p:nvPr/>
          </p:nvSpPr>
          <p:spPr>
            <a:xfrm>
              <a:off x="6011807" y="2671548"/>
              <a:ext cx="58554" cy="5855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1" name="pt3381"/>
            <p:cNvSpPr/>
            <p:nvPr/>
          </p:nvSpPr>
          <p:spPr>
            <a:xfrm>
              <a:off x="6493753" y="2510243"/>
              <a:ext cx="76492" cy="7649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2" name="pt3382"/>
            <p:cNvSpPr/>
            <p:nvPr/>
          </p:nvSpPr>
          <p:spPr>
            <a:xfrm>
              <a:off x="6005250" y="4274684"/>
              <a:ext cx="58596" cy="585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3" name="pt3383"/>
            <p:cNvSpPr/>
            <p:nvPr/>
          </p:nvSpPr>
          <p:spPr>
            <a:xfrm>
              <a:off x="6174539" y="4799451"/>
              <a:ext cx="58488" cy="58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4" name="pt3384"/>
            <p:cNvSpPr/>
            <p:nvPr/>
          </p:nvSpPr>
          <p:spPr>
            <a:xfrm>
              <a:off x="4900456" y="3186312"/>
              <a:ext cx="121978" cy="1219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5" name="pt3385"/>
            <p:cNvSpPr/>
            <p:nvPr/>
          </p:nvSpPr>
          <p:spPr>
            <a:xfrm>
              <a:off x="6094561" y="4323267"/>
              <a:ext cx="19461" cy="19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6" name="pt3386"/>
            <p:cNvSpPr/>
            <p:nvPr/>
          </p:nvSpPr>
          <p:spPr>
            <a:xfrm>
              <a:off x="6292923" y="3403854"/>
              <a:ext cx="20582" cy="205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7" name="pt3387"/>
            <p:cNvSpPr/>
            <p:nvPr/>
          </p:nvSpPr>
          <p:spPr>
            <a:xfrm>
              <a:off x="6251262" y="4864716"/>
              <a:ext cx="29515" cy="29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8" name="pt3388"/>
            <p:cNvSpPr/>
            <p:nvPr/>
          </p:nvSpPr>
          <p:spPr>
            <a:xfrm>
              <a:off x="6035619" y="2494714"/>
              <a:ext cx="35010" cy="3501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9" name="pt3389"/>
            <p:cNvSpPr/>
            <p:nvPr/>
          </p:nvSpPr>
          <p:spPr>
            <a:xfrm>
              <a:off x="6288864" y="4322717"/>
              <a:ext cx="20563" cy="205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0" name="pt3390"/>
            <p:cNvSpPr/>
            <p:nvPr/>
          </p:nvSpPr>
          <p:spPr>
            <a:xfrm>
              <a:off x="6085386" y="3404003"/>
              <a:ext cx="20285" cy="202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1" name="pt3391"/>
            <p:cNvSpPr/>
            <p:nvPr/>
          </p:nvSpPr>
          <p:spPr>
            <a:xfrm>
              <a:off x="6515183" y="4868206"/>
              <a:ext cx="22535" cy="22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2" name="pt3392"/>
            <p:cNvSpPr/>
            <p:nvPr/>
          </p:nvSpPr>
          <p:spPr>
            <a:xfrm>
              <a:off x="6282301" y="2497426"/>
              <a:ext cx="29586" cy="2958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3" name="pt3393"/>
            <p:cNvSpPr/>
            <p:nvPr/>
          </p:nvSpPr>
          <p:spPr>
            <a:xfrm>
              <a:off x="6148792" y="4322256"/>
              <a:ext cx="21483" cy="21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4" name="pt3394"/>
            <p:cNvSpPr/>
            <p:nvPr/>
          </p:nvSpPr>
          <p:spPr>
            <a:xfrm>
              <a:off x="6290235" y="3403518"/>
              <a:ext cx="21255" cy="212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5" name="pt3395"/>
            <p:cNvSpPr/>
            <p:nvPr/>
          </p:nvSpPr>
          <p:spPr>
            <a:xfrm>
              <a:off x="6026210" y="4869362"/>
              <a:ext cx="20224" cy="202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6" name="pt3396"/>
            <p:cNvSpPr/>
            <p:nvPr/>
          </p:nvSpPr>
          <p:spPr>
            <a:xfrm>
              <a:off x="6036665" y="2498185"/>
              <a:ext cx="28067" cy="280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7" name="pt3397"/>
            <p:cNvSpPr/>
            <p:nvPr/>
          </p:nvSpPr>
          <p:spPr>
            <a:xfrm>
              <a:off x="6452949" y="4325574"/>
              <a:ext cx="14847" cy="148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8" name="pt3398"/>
            <p:cNvSpPr/>
            <p:nvPr/>
          </p:nvSpPr>
          <p:spPr>
            <a:xfrm>
              <a:off x="6330119" y="3406514"/>
              <a:ext cx="15262" cy="152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9" name="pt3399"/>
            <p:cNvSpPr/>
            <p:nvPr/>
          </p:nvSpPr>
          <p:spPr>
            <a:xfrm>
              <a:off x="6415302" y="4870914"/>
              <a:ext cx="17119" cy="171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0" name="pt3400"/>
            <p:cNvSpPr/>
            <p:nvPr/>
          </p:nvSpPr>
          <p:spPr>
            <a:xfrm>
              <a:off x="6438360" y="2504530"/>
              <a:ext cx="15378" cy="153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1" name="pt3401"/>
            <p:cNvSpPr/>
            <p:nvPr/>
          </p:nvSpPr>
          <p:spPr>
            <a:xfrm>
              <a:off x="6507572" y="4324386"/>
              <a:ext cx="17223" cy="172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2" name="pt3402"/>
            <p:cNvSpPr/>
            <p:nvPr/>
          </p:nvSpPr>
          <p:spPr>
            <a:xfrm>
              <a:off x="6174330" y="3405344"/>
              <a:ext cx="17603" cy="1760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3" name="pt3403"/>
            <p:cNvSpPr/>
            <p:nvPr/>
          </p:nvSpPr>
          <p:spPr>
            <a:xfrm>
              <a:off x="6159014" y="4867789"/>
              <a:ext cx="23369" cy="233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4" name="pt3404"/>
            <p:cNvSpPr/>
            <p:nvPr/>
          </p:nvSpPr>
          <p:spPr>
            <a:xfrm>
              <a:off x="6303481" y="2505256"/>
              <a:ext cx="13925" cy="139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5" name="pt3405"/>
            <p:cNvSpPr/>
            <p:nvPr/>
          </p:nvSpPr>
          <p:spPr>
            <a:xfrm>
              <a:off x="6142836" y="4326450"/>
              <a:ext cx="13095" cy="130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6" name="pt3406"/>
            <p:cNvSpPr/>
            <p:nvPr/>
          </p:nvSpPr>
          <p:spPr>
            <a:xfrm>
              <a:off x="6221189" y="3408054"/>
              <a:ext cx="12182" cy="121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7" name="pt3407"/>
            <p:cNvSpPr/>
            <p:nvPr/>
          </p:nvSpPr>
          <p:spPr>
            <a:xfrm>
              <a:off x="6443832" y="4866049"/>
              <a:ext cx="26850" cy="268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8" name="pt3408"/>
            <p:cNvSpPr/>
            <p:nvPr/>
          </p:nvSpPr>
          <p:spPr>
            <a:xfrm>
              <a:off x="6364317" y="2499316"/>
              <a:ext cx="25804" cy="2580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9" name="pt3409"/>
            <p:cNvSpPr/>
            <p:nvPr/>
          </p:nvSpPr>
          <p:spPr>
            <a:xfrm>
              <a:off x="6288376" y="4324464"/>
              <a:ext cx="17068" cy="170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0" name="pt3410"/>
            <p:cNvSpPr/>
            <p:nvPr/>
          </p:nvSpPr>
          <p:spPr>
            <a:xfrm>
              <a:off x="6241788" y="3405173"/>
              <a:ext cx="17944" cy="179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1" name="pt3411"/>
            <p:cNvSpPr/>
            <p:nvPr/>
          </p:nvSpPr>
          <p:spPr>
            <a:xfrm>
              <a:off x="6113554" y="4870126"/>
              <a:ext cx="18696" cy="186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2" name="pt3412"/>
            <p:cNvSpPr/>
            <p:nvPr/>
          </p:nvSpPr>
          <p:spPr>
            <a:xfrm>
              <a:off x="6341432" y="2497780"/>
              <a:ext cx="28877" cy="2887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3" name="pt3413"/>
            <p:cNvSpPr/>
            <p:nvPr/>
          </p:nvSpPr>
          <p:spPr>
            <a:xfrm>
              <a:off x="5071742" y="4316344"/>
              <a:ext cx="33308" cy="333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4" name="pt3414"/>
            <p:cNvSpPr/>
            <p:nvPr/>
          </p:nvSpPr>
          <p:spPr>
            <a:xfrm>
              <a:off x="5038969" y="3397553"/>
              <a:ext cx="33185" cy="331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5" name="pt3415"/>
            <p:cNvSpPr/>
            <p:nvPr/>
          </p:nvSpPr>
          <p:spPr>
            <a:xfrm>
              <a:off x="6253576" y="4868554"/>
              <a:ext cx="21840" cy="218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6" name="pt3416"/>
            <p:cNvSpPr/>
            <p:nvPr/>
          </p:nvSpPr>
          <p:spPr>
            <a:xfrm>
              <a:off x="6473058" y="2503799"/>
              <a:ext cx="16839" cy="168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7" name="pt3417"/>
            <p:cNvSpPr/>
            <p:nvPr/>
          </p:nvSpPr>
          <p:spPr>
            <a:xfrm>
              <a:off x="6429120" y="4321955"/>
              <a:ext cx="22086" cy="220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8" name="pt3418"/>
            <p:cNvSpPr/>
            <p:nvPr/>
          </p:nvSpPr>
          <p:spPr>
            <a:xfrm>
              <a:off x="6185450" y="3402973"/>
              <a:ext cx="22345" cy="223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9" name="pt3419"/>
            <p:cNvSpPr/>
            <p:nvPr/>
          </p:nvSpPr>
          <p:spPr>
            <a:xfrm>
              <a:off x="6192880" y="4870994"/>
              <a:ext cx="16960" cy="169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0" name="pt3420"/>
            <p:cNvSpPr/>
            <p:nvPr/>
          </p:nvSpPr>
          <p:spPr>
            <a:xfrm>
              <a:off x="6218091" y="2498414"/>
              <a:ext cx="27610" cy="2761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1" name="pt3421"/>
            <p:cNvSpPr/>
            <p:nvPr/>
          </p:nvSpPr>
          <p:spPr>
            <a:xfrm>
              <a:off x="6055373" y="4319194"/>
              <a:ext cx="27609" cy="276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2" name="pt3422"/>
            <p:cNvSpPr/>
            <p:nvPr/>
          </p:nvSpPr>
          <p:spPr>
            <a:xfrm>
              <a:off x="6128156" y="3400672"/>
              <a:ext cx="26946" cy="269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3" name="pt3423"/>
            <p:cNvSpPr/>
            <p:nvPr/>
          </p:nvSpPr>
          <p:spPr>
            <a:xfrm>
              <a:off x="6101425" y="4874360"/>
              <a:ext cx="10226" cy="102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4" name="pt3424"/>
            <p:cNvSpPr/>
            <p:nvPr/>
          </p:nvSpPr>
          <p:spPr>
            <a:xfrm>
              <a:off x="6030549" y="2495610"/>
              <a:ext cx="33218" cy="332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5" name="pt3425"/>
            <p:cNvSpPr/>
            <p:nvPr/>
          </p:nvSpPr>
          <p:spPr>
            <a:xfrm>
              <a:off x="6447639" y="4324407"/>
              <a:ext cx="17183" cy="171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6" name="pt3426"/>
            <p:cNvSpPr/>
            <p:nvPr/>
          </p:nvSpPr>
          <p:spPr>
            <a:xfrm>
              <a:off x="6322287" y="3406000"/>
              <a:ext cx="16291" cy="162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7" name="pt3427"/>
            <p:cNvSpPr/>
            <p:nvPr/>
          </p:nvSpPr>
          <p:spPr>
            <a:xfrm>
              <a:off x="6303561" y="4867280"/>
              <a:ext cx="24387" cy="243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8" name="pt3428"/>
            <p:cNvSpPr/>
            <p:nvPr/>
          </p:nvSpPr>
          <p:spPr>
            <a:xfrm>
              <a:off x="6257696" y="2502997"/>
              <a:ext cx="18444" cy="1844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9" name="pt3429"/>
            <p:cNvSpPr/>
            <p:nvPr/>
          </p:nvSpPr>
          <p:spPr>
            <a:xfrm>
              <a:off x="6336588" y="4327185"/>
              <a:ext cx="11626" cy="116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0" name="pt3430"/>
            <p:cNvSpPr/>
            <p:nvPr/>
          </p:nvSpPr>
          <p:spPr>
            <a:xfrm>
              <a:off x="6122140" y="3408770"/>
              <a:ext cx="10750" cy="107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1" name="pt3431"/>
            <p:cNvSpPr/>
            <p:nvPr/>
          </p:nvSpPr>
          <p:spPr>
            <a:xfrm>
              <a:off x="4908993" y="4865989"/>
              <a:ext cx="26969" cy="269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2" name="pt3432"/>
            <p:cNvSpPr/>
            <p:nvPr/>
          </p:nvSpPr>
          <p:spPr>
            <a:xfrm>
              <a:off x="6347272" y="2501518"/>
              <a:ext cx="21402" cy="214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3" name="pt3433"/>
            <p:cNvSpPr/>
            <p:nvPr/>
          </p:nvSpPr>
          <p:spPr>
            <a:xfrm>
              <a:off x="6391404" y="4325707"/>
              <a:ext cx="14583" cy="145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4" name="pt3434"/>
            <p:cNvSpPr/>
            <p:nvPr/>
          </p:nvSpPr>
          <p:spPr>
            <a:xfrm>
              <a:off x="6457520" y="3406582"/>
              <a:ext cx="15126" cy="151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5" name="pt3435"/>
            <p:cNvSpPr/>
            <p:nvPr/>
          </p:nvSpPr>
          <p:spPr>
            <a:xfrm>
              <a:off x="6263550" y="4868093"/>
              <a:ext cx="22761" cy="227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6" name="pt3436"/>
            <p:cNvSpPr/>
            <p:nvPr/>
          </p:nvSpPr>
          <p:spPr>
            <a:xfrm>
              <a:off x="6037101" y="2501079"/>
              <a:ext cx="22280" cy="222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7" name="pt3437"/>
            <p:cNvSpPr/>
            <p:nvPr/>
          </p:nvSpPr>
          <p:spPr>
            <a:xfrm>
              <a:off x="6242441" y="4321353"/>
              <a:ext cx="23290" cy="232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8" name="pt3438"/>
            <p:cNvSpPr/>
            <p:nvPr/>
          </p:nvSpPr>
          <p:spPr>
            <a:xfrm>
              <a:off x="6006663" y="3402611"/>
              <a:ext cx="23068" cy="230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9" name="pt3439"/>
            <p:cNvSpPr/>
            <p:nvPr/>
          </p:nvSpPr>
          <p:spPr>
            <a:xfrm>
              <a:off x="6152948" y="4868629"/>
              <a:ext cx="21689" cy="216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0" name="pt3440"/>
            <p:cNvSpPr/>
            <p:nvPr/>
          </p:nvSpPr>
          <p:spPr>
            <a:xfrm>
              <a:off x="6239985" y="2499051"/>
              <a:ext cx="26335" cy="263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1" name="pt3441"/>
            <p:cNvSpPr/>
            <p:nvPr/>
          </p:nvSpPr>
          <p:spPr>
            <a:xfrm>
              <a:off x="6334984" y="4321635"/>
              <a:ext cx="22726" cy="227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2" name="pt3442"/>
            <p:cNvSpPr/>
            <p:nvPr/>
          </p:nvSpPr>
          <p:spPr>
            <a:xfrm>
              <a:off x="6176827" y="3402631"/>
              <a:ext cx="23028" cy="230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3" name="pt3443"/>
            <p:cNvSpPr/>
            <p:nvPr/>
          </p:nvSpPr>
          <p:spPr>
            <a:xfrm>
              <a:off x="6058980" y="4871513"/>
              <a:ext cx="15922" cy="159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4" name="pt3444"/>
            <p:cNvSpPr/>
            <p:nvPr/>
          </p:nvSpPr>
          <p:spPr>
            <a:xfrm>
              <a:off x="6152155" y="2497966"/>
              <a:ext cx="28505" cy="285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5" name="pt3445"/>
            <p:cNvSpPr/>
            <p:nvPr/>
          </p:nvSpPr>
          <p:spPr>
            <a:xfrm>
              <a:off x="6019569" y="4325488"/>
              <a:ext cx="15020" cy="150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6" name="pt3446"/>
            <p:cNvSpPr/>
            <p:nvPr/>
          </p:nvSpPr>
          <p:spPr>
            <a:xfrm>
              <a:off x="6032901" y="3406634"/>
              <a:ext cx="15023" cy="1502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7" name="pt3447"/>
            <p:cNvSpPr/>
            <p:nvPr/>
          </p:nvSpPr>
          <p:spPr>
            <a:xfrm>
              <a:off x="4700078" y="4867639"/>
              <a:ext cx="23669" cy="236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8" name="pt3448"/>
            <p:cNvSpPr/>
            <p:nvPr/>
          </p:nvSpPr>
          <p:spPr>
            <a:xfrm>
              <a:off x="6093816" y="2502499"/>
              <a:ext cx="19440" cy="1944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9" name="pt3449"/>
            <p:cNvSpPr/>
            <p:nvPr/>
          </p:nvSpPr>
          <p:spPr>
            <a:xfrm>
              <a:off x="4866649" y="4320039"/>
              <a:ext cx="25919" cy="259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0" name="pt3450"/>
            <p:cNvSpPr/>
            <p:nvPr/>
          </p:nvSpPr>
          <p:spPr>
            <a:xfrm>
              <a:off x="4837732" y="3401105"/>
              <a:ext cx="26080" cy="260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1" name="pt3451"/>
            <p:cNvSpPr/>
            <p:nvPr/>
          </p:nvSpPr>
          <p:spPr>
            <a:xfrm>
              <a:off x="6025510" y="4864832"/>
              <a:ext cx="29283" cy="292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2" name="pt3452"/>
            <p:cNvSpPr/>
            <p:nvPr/>
          </p:nvSpPr>
          <p:spPr>
            <a:xfrm>
              <a:off x="4776824" y="2494442"/>
              <a:ext cx="35554" cy="3555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3" name="pt3453"/>
            <p:cNvSpPr/>
            <p:nvPr/>
          </p:nvSpPr>
          <p:spPr>
            <a:xfrm>
              <a:off x="6280736" y="4325395"/>
              <a:ext cx="15206" cy="152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4" name="pt3454"/>
            <p:cNvSpPr/>
            <p:nvPr/>
          </p:nvSpPr>
          <p:spPr>
            <a:xfrm>
              <a:off x="6207650" y="3406297"/>
              <a:ext cx="15696" cy="1569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5" name="pt3455"/>
            <p:cNvSpPr/>
            <p:nvPr/>
          </p:nvSpPr>
          <p:spPr>
            <a:xfrm>
              <a:off x="6005958" y="4866824"/>
              <a:ext cx="25299" cy="252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6" name="pt3456"/>
            <p:cNvSpPr/>
            <p:nvPr/>
          </p:nvSpPr>
          <p:spPr>
            <a:xfrm>
              <a:off x="6325735" y="2497088"/>
              <a:ext cx="30260" cy="302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7" name="pt3457"/>
            <p:cNvSpPr/>
            <p:nvPr/>
          </p:nvSpPr>
          <p:spPr>
            <a:xfrm>
              <a:off x="6068946" y="4323214"/>
              <a:ext cx="19567" cy="195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8" name="pt3458"/>
            <p:cNvSpPr/>
            <p:nvPr/>
          </p:nvSpPr>
          <p:spPr>
            <a:xfrm>
              <a:off x="6155393" y="3404202"/>
              <a:ext cx="19886" cy="198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9" name="pt3459"/>
            <p:cNvSpPr/>
            <p:nvPr/>
          </p:nvSpPr>
          <p:spPr>
            <a:xfrm>
              <a:off x="6001166" y="4865254"/>
              <a:ext cx="28438" cy="2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0" name="pt3460"/>
            <p:cNvSpPr/>
            <p:nvPr/>
          </p:nvSpPr>
          <p:spPr>
            <a:xfrm>
              <a:off x="6230761" y="2501066"/>
              <a:ext cx="22304" cy="2230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1" name="pt3461"/>
            <p:cNvSpPr/>
            <p:nvPr/>
          </p:nvSpPr>
          <p:spPr>
            <a:xfrm>
              <a:off x="6433470" y="4326267"/>
              <a:ext cx="13462" cy="134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2" name="pt3462"/>
            <p:cNvSpPr/>
            <p:nvPr/>
          </p:nvSpPr>
          <p:spPr>
            <a:xfrm>
              <a:off x="6395480" y="3408598"/>
              <a:ext cx="11095" cy="110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3" name="pt3463"/>
            <p:cNvSpPr/>
            <p:nvPr/>
          </p:nvSpPr>
          <p:spPr>
            <a:xfrm>
              <a:off x="6182323" y="4869003"/>
              <a:ext cx="20942" cy="209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4" name="pt3464"/>
            <p:cNvSpPr/>
            <p:nvPr/>
          </p:nvSpPr>
          <p:spPr>
            <a:xfrm>
              <a:off x="6267579" y="2503798"/>
              <a:ext cx="16841" cy="168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5" name="pt3465"/>
            <p:cNvSpPr/>
            <p:nvPr/>
          </p:nvSpPr>
          <p:spPr>
            <a:xfrm>
              <a:off x="6289788" y="4319956"/>
              <a:ext cx="26085" cy="260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6" name="pt3466"/>
            <p:cNvSpPr/>
            <p:nvPr/>
          </p:nvSpPr>
          <p:spPr>
            <a:xfrm>
              <a:off x="6225632" y="3401194"/>
              <a:ext cx="25902" cy="259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7" name="pt3467"/>
            <p:cNvSpPr/>
            <p:nvPr/>
          </p:nvSpPr>
          <p:spPr>
            <a:xfrm>
              <a:off x="6137340" y="4866480"/>
              <a:ext cx="25987" cy="259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8" name="pt3468"/>
            <p:cNvSpPr/>
            <p:nvPr/>
          </p:nvSpPr>
          <p:spPr>
            <a:xfrm>
              <a:off x="6364444" y="2496957"/>
              <a:ext cx="30524" cy="305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9" name="pt3469"/>
            <p:cNvSpPr/>
            <p:nvPr/>
          </p:nvSpPr>
          <p:spPr>
            <a:xfrm>
              <a:off x="6322555" y="4326150"/>
              <a:ext cx="13697" cy="13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0" name="pt3470"/>
            <p:cNvSpPr/>
            <p:nvPr/>
          </p:nvSpPr>
          <p:spPr>
            <a:xfrm>
              <a:off x="6212348" y="3407316"/>
              <a:ext cx="13658" cy="136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1" name="pt3471"/>
            <p:cNvSpPr/>
            <p:nvPr/>
          </p:nvSpPr>
          <p:spPr>
            <a:xfrm>
              <a:off x="4999830" y="4865315"/>
              <a:ext cx="28317" cy="283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2" name="pt3472"/>
            <p:cNvSpPr/>
            <p:nvPr/>
          </p:nvSpPr>
          <p:spPr>
            <a:xfrm>
              <a:off x="6272596" y="2504710"/>
              <a:ext cx="15017" cy="1501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3" name="pl3473"/>
            <p:cNvSpPr/>
            <p:nvPr/>
          </p:nvSpPr>
          <p:spPr>
            <a:xfrm>
              <a:off x="2878000" y="949355"/>
              <a:ext cx="0" cy="5507491"/>
            </a:xfrm>
            <a:custGeom>
              <a:avLst/>
              <a:pathLst>
                <a:path w="0" h="5507491">
                  <a:moveTo>
                    <a:pt x="0" y="5507491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4" name="tx3474"/>
            <p:cNvSpPr/>
            <p:nvPr/>
          </p:nvSpPr>
          <p:spPr>
            <a:xfrm>
              <a:off x="2448394" y="6057865"/>
              <a:ext cx="34736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-0.50</a:t>
              </a:r>
            </a:p>
          </p:txBody>
        </p:sp>
        <p:sp>
          <p:nvSpPr>
            <p:cNvPr id="3475" name="tx3475"/>
            <p:cNvSpPr/>
            <p:nvPr/>
          </p:nvSpPr>
          <p:spPr>
            <a:xfrm>
              <a:off x="2448394" y="5452985"/>
              <a:ext cx="347364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-0.25</a:t>
              </a:r>
            </a:p>
          </p:txBody>
        </p:sp>
        <p:sp>
          <p:nvSpPr>
            <p:cNvPr id="3476" name="tx3476"/>
            <p:cNvSpPr/>
            <p:nvPr/>
          </p:nvSpPr>
          <p:spPr>
            <a:xfrm>
              <a:off x="2499144" y="4848848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3477" name="tx3477"/>
            <p:cNvSpPr/>
            <p:nvPr/>
          </p:nvSpPr>
          <p:spPr>
            <a:xfrm>
              <a:off x="2499144" y="4243968"/>
              <a:ext cx="296614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3478" name="tx3478"/>
            <p:cNvSpPr/>
            <p:nvPr/>
          </p:nvSpPr>
          <p:spPr>
            <a:xfrm>
              <a:off x="2499144" y="3639831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3479" name="tx3479"/>
            <p:cNvSpPr/>
            <p:nvPr/>
          </p:nvSpPr>
          <p:spPr>
            <a:xfrm>
              <a:off x="2499144" y="3035323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3480" name="tx3480"/>
            <p:cNvSpPr/>
            <p:nvPr/>
          </p:nvSpPr>
          <p:spPr>
            <a:xfrm>
              <a:off x="2499144" y="2430815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3481" name="pl3481"/>
            <p:cNvSpPr/>
            <p:nvPr/>
          </p:nvSpPr>
          <p:spPr>
            <a:xfrm>
              <a:off x="2833716" y="611267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2" name="pl3482"/>
            <p:cNvSpPr/>
            <p:nvPr/>
          </p:nvSpPr>
          <p:spPr>
            <a:xfrm>
              <a:off x="2833716" y="550816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3" name="pl3483"/>
            <p:cNvSpPr/>
            <p:nvPr/>
          </p:nvSpPr>
          <p:spPr>
            <a:xfrm>
              <a:off x="2833716" y="490365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4" name="pl3484"/>
            <p:cNvSpPr/>
            <p:nvPr/>
          </p:nvSpPr>
          <p:spPr>
            <a:xfrm>
              <a:off x="2833716" y="429914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5" name="pl3485"/>
            <p:cNvSpPr/>
            <p:nvPr/>
          </p:nvSpPr>
          <p:spPr>
            <a:xfrm>
              <a:off x="2833716" y="369463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6" name="pl3486"/>
            <p:cNvSpPr/>
            <p:nvPr/>
          </p:nvSpPr>
          <p:spPr>
            <a:xfrm>
              <a:off x="2833716" y="309012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7" name="pl3487"/>
            <p:cNvSpPr/>
            <p:nvPr/>
          </p:nvSpPr>
          <p:spPr>
            <a:xfrm>
              <a:off x="2833716" y="248562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8" name="pl3488"/>
            <p:cNvSpPr/>
            <p:nvPr/>
          </p:nvSpPr>
          <p:spPr>
            <a:xfrm>
              <a:off x="2878000" y="6456846"/>
              <a:ext cx="4179929" cy="0"/>
            </a:xfrm>
            <a:custGeom>
              <a:avLst/>
              <a:pathLst>
                <a:path w="4179929" h="0">
                  <a:moveTo>
                    <a:pt x="0" y="0"/>
                  </a:moveTo>
                  <a:lnTo>
                    <a:pt x="417992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9" name="pl3489"/>
            <p:cNvSpPr/>
            <p:nvPr/>
          </p:nvSpPr>
          <p:spPr>
            <a:xfrm>
              <a:off x="3661737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0" name="pl3490"/>
            <p:cNvSpPr/>
            <p:nvPr/>
          </p:nvSpPr>
          <p:spPr>
            <a:xfrm>
              <a:off x="4967965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1" name="pl3491"/>
            <p:cNvSpPr/>
            <p:nvPr/>
          </p:nvSpPr>
          <p:spPr>
            <a:xfrm>
              <a:off x="6274193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2" name="tx3492"/>
            <p:cNvSpPr/>
            <p:nvPr/>
          </p:nvSpPr>
          <p:spPr>
            <a:xfrm>
              <a:off x="3386368" y="6508355"/>
              <a:ext cx="550738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[0, 0.01]</a:t>
              </a:r>
            </a:p>
          </p:txBody>
        </p:sp>
        <p:sp>
          <p:nvSpPr>
            <p:cNvPr id="3493" name="tx3493"/>
            <p:cNvSpPr/>
            <p:nvPr/>
          </p:nvSpPr>
          <p:spPr>
            <a:xfrm>
              <a:off x="4629046" y="6508355"/>
              <a:ext cx="677837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[0.01, 0.1[</a:t>
              </a:r>
            </a:p>
          </p:txBody>
        </p:sp>
        <p:sp>
          <p:nvSpPr>
            <p:cNvPr id="3494" name="tx3494"/>
            <p:cNvSpPr/>
            <p:nvPr/>
          </p:nvSpPr>
          <p:spPr>
            <a:xfrm>
              <a:off x="6041203" y="6508355"/>
              <a:ext cx="465980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[0.1, 1[</a:t>
              </a:r>
            </a:p>
          </p:txBody>
        </p:sp>
        <p:sp>
          <p:nvSpPr>
            <p:cNvPr id="3495" name="tx3495"/>
            <p:cNvSpPr/>
            <p:nvPr/>
          </p:nvSpPr>
          <p:spPr>
            <a:xfrm>
              <a:off x="4271177" y="6683595"/>
              <a:ext cx="1393576" cy="1703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 Value Category</a:t>
              </a:r>
            </a:p>
          </p:txBody>
        </p:sp>
        <p:sp>
          <p:nvSpPr>
            <p:cNvPr id="3496" name="tx3496"/>
            <p:cNvSpPr/>
            <p:nvPr/>
          </p:nvSpPr>
          <p:spPr>
            <a:xfrm rot="-5400000">
              <a:off x="1652584" y="3618541"/>
              <a:ext cx="1255278" cy="16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Polyphen Score</a:t>
              </a:r>
            </a:p>
          </p:txBody>
        </p:sp>
        <p:sp>
          <p:nvSpPr>
            <p:cNvPr id="3497" name="tx3497"/>
            <p:cNvSpPr/>
            <p:nvPr/>
          </p:nvSpPr>
          <p:spPr>
            <a:xfrm>
              <a:off x="7235065" y="2240772"/>
              <a:ext cx="1225847" cy="1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Polyphen Label</a:t>
              </a:r>
            </a:p>
          </p:txBody>
        </p:sp>
        <p:sp>
          <p:nvSpPr>
            <p:cNvPr id="3498" name="pt3498"/>
            <p:cNvSpPr/>
            <p:nvPr/>
          </p:nvSpPr>
          <p:spPr>
            <a:xfrm>
              <a:off x="7307664" y="258768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9" name="pt3499"/>
            <p:cNvSpPr/>
            <p:nvPr/>
          </p:nvSpPr>
          <p:spPr>
            <a:xfrm>
              <a:off x="7307664" y="2782532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0" name="pt3500"/>
            <p:cNvSpPr/>
            <p:nvPr/>
          </p:nvSpPr>
          <p:spPr>
            <a:xfrm>
              <a:off x="7307664" y="2977381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1" name="tx3501"/>
            <p:cNvSpPr/>
            <p:nvPr/>
          </p:nvSpPr>
          <p:spPr>
            <a:xfrm>
              <a:off x="7518483" y="2523769"/>
              <a:ext cx="457646" cy="143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benign</a:t>
              </a:r>
            </a:p>
          </p:txBody>
        </p:sp>
        <p:sp>
          <p:nvSpPr>
            <p:cNvPr id="3502" name="tx3502"/>
            <p:cNvSpPr/>
            <p:nvPr/>
          </p:nvSpPr>
          <p:spPr>
            <a:xfrm>
              <a:off x="7518483" y="2719661"/>
              <a:ext cx="550589" cy="1423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possibly</a:t>
              </a:r>
            </a:p>
          </p:txBody>
        </p:sp>
        <p:sp>
          <p:nvSpPr>
            <p:cNvPr id="3503" name="tx3503"/>
            <p:cNvSpPr/>
            <p:nvPr/>
          </p:nvSpPr>
          <p:spPr>
            <a:xfrm>
              <a:off x="7518483" y="2914510"/>
              <a:ext cx="584596" cy="1423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probably</a:t>
              </a:r>
            </a:p>
          </p:txBody>
        </p:sp>
        <p:sp>
          <p:nvSpPr>
            <p:cNvPr id="3504" name="tx3504"/>
            <p:cNvSpPr/>
            <p:nvPr/>
          </p:nvSpPr>
          <p:spPr>
            <a:xfrm>
              <a:off x="7235065" y="3296431"/>
              <a:ext cx="464380" cy="1275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BETA</a:t>
              </a:r>
            </a:p>
          </p:txBody>
        </p:sp>
        <p:sp>
          <p:nvSpPr>
            <p:cNvPr id="3505" name="pt3505"/>
            <p:cNvSpPr/>
            <p:nvPr/>
          </p:nvSpPr>
          <p:spPr>
            <a:xfrm>
              <a:off x="7334335" y="3625121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6" name="pt3506"/>
            <p:cNvSpPr/>
            <p:nvPr/>
          </p:nvSpPr>
          <p:spPr>
            <a:xfrm>
              <a:off x="7295275" y="3780911"/>
              <a:ext cx="87118" cy="8711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7" name="pt3507"/>
            <p:cNvSpPr/>
            <p:nvPr/>
          </p:nvSpPr>
          <p:spPr>
            <a:xfrm>
              <a:off x="7279096" y="3959581"/>
              <a:ext cx="119476" cy="1194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8" name="pt3508"/>
            <p:cNvSpPr/>
            <p:nvPr/>
          </p:nvSpPr>
          <p:spPr>
            <a:xfrm>
              <a:off x="7266682" y="4142016"/>
              <a:ext cx="144305" cy="14430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9" name="pt3509"/>
            <p:cNvSpPr/>
            <p:nvPr/>
          </p:nvSpPr>
          <p:spPr>
            <a:xfrm>
              <a:off x="7256216" y="4332744"/>
              <a:ext cx="165237" cy="16523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0" name="tx3510"/>
            <p:cNvSpPr/>
            <p:nvPr/>
          </p:nvSpPr>
          <p:spPr>
            <a:xfrm>
              <a:off x="7531172" y="3574815"/>
              <a:ext cx="211856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3511" name="tx3511"/>
            <p:cNvSpPr/>
            <p:nvPr/>
          </p:nvSpPr>
          <p:spPr>
            <a:xfrm>
              <a:off x="7531172" y="3769515"/>
              <a:ext cx="211856" cy="109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2.5</a:t>
              </a:r>
            </a:p>
          </p:txBody>
        </p:sp>
        <p:sp>
          <p:nvSpPr>
            <p:cNvPr id="3512" name="tx3512"/>
            <p:cNvSpPr/>
            <p:nvPr/>
          </p:nvSpPr>
          <p:spPr>
            <a:xfrm>
              <a:off x="7531172" y="3964514"/>
              <a:ext cx="211856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5.0</a:t>
              </a:r>
            </a:p>
          </p:txBody>
        </p:sp>
        <p:sp>
          <p:nvSpPr>
            <p:cNvPr id="3513" name="tx3513"/>
            <p:cNvSpPr/>
            <p:nvPr/>
          </p:nvSpPr>
          <p:spPr>
            <a:xfrm>
              <a:off x="7531172" y="4161372"/>
              <a:ext cx="211856" cy="1074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7.5</a:t>
              </a:r>
            </a:p>
          </p:txBody>
        </p:sp>
        <p:sp>
          <p:nvSpPr>
            <p:cNvPr id="3514" name="tx3514"/>
            <p:cNvSpPr/>
            <p:nvPr/>
          </p:nvSpPr>
          <p:spPr>
            <a:xfrm>
              <a:off x="7531172" y="4360557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10.0</a:t>
              </a:r>
            </a:p>
          </p:txBody>
        </p:sp>
        <p:sp>
          <p:nvSpPr>
            <p:cNvPr id="3515" name="tx3515"/>
            <p:cNvSpPr/>
            <p:nvPr/>
          </p:nvSpPr>
          <p:spPr>
            <a:xfrm>
              <a:off x="7235065" y="4708726"/>
              <a:ext cx="958453" cy="1347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Inlier/Outlier</a:t>
              </a:r>
            </a:p>
          </p:txBody>
        </p:sp>
        <p:sp>
          <p:nvSpPr>
            <p:cNvPr id="3516" name="pt3516"/>
            <p:cNvSpPr/>
            <p:nvPr/>
          </p:nvSpPr>
          <p:spPr>
            <a:xfrm>
              <a:off x="7307664" y="50242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7" name="tx3517"/>
            <p:cNvSpPr/>
            <p:nvPr/>
          </p:nvSpPr>
          <p:spPr>
            <a:xfrm>
              <a:off x="7518483" y="4991637"/>
              <a:ext cx="330324" cy="112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</a:t>
              </a:r>
            </a:p>
          </p:txBody>
        </p:sp>
        <p:sp>
          <p:nvSpPr>
            <p:cNvPr id="3518" name="tx3518"/>
            <p:cNvSpPr/>
            <p:nvPr/>
          </p:nvSpPr>
          <p:spPr>
            <a:xfrm>
              <a:off x="2878000" y="621074"/>
              <a:ext cx="7802959" cy="194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BRCA1,Cancer code, self-reported,Polyphen Score,Variants by P Value Category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112414" y="2635308"/>
              <a:ext cx="1126310" cy="204321"/>
            </a:xfrm>
            <a:custGeom>
              <a:avLst/>
              <a:pathLst>
                <a:path w="1126310" h="204321">
                  <a:moveTo>
                    <a:pt x="556848" y="204321"/>
                  </a:moveTo>
                  <a:lnTo>
                    <a:pt x="556495" y="203921"/>
                  </a:lnTo>
                  <a:lnTo>
                    <a:pt x="556116" y="203521"/>
                  </a:lnTo>
                  <a:lnTo>
                    <a:pt x="555730" y="203121"/>
                  </a:lnTo>
                  <a:lnTo>
                    <a:pt x="555311" y="202721"/>
                  </a:lnTo>
                  <a:lnTo>
                    <a:pt x="554886" y="202322"/>
                  </a:lnTo>
                  <a:lnTo>
                    <a:pt x="554426" y="201922"/>
                  </a:lnTo>
                  <a:lnTo>
                    <a:pt x="553956" y="201522"/>
                  </a:lnTo>
                  <a:lnTo>
                    <a:pt x="553454" y="201122"/>
                  </a:lnTo>
                  <a:lnTo>
                    <a:pt x="552936" y="200722"/>
                  </a:lnTo>
                  <a:lnTo>
                    <a:pt x="552390" y="200322"/>
                  </a:lnTo>
                  <a:lnTo>
                    <a:pt x="551819" y="199923"/>
                  </a:lnTo>
                  <a:lnTo>
                    <a:pt x="551226" y="199523"/>
                  </a:lnTo>
                  <a:lnTo>
                    <a:pt x="550598" y="199123"/>
                  </a:lnTo>
                  <a:lnTo>
                    <a:pt x="549954" y="198723"/>
                  </a:lnTo>
                  <a:lnTo>
                    <a:pt x="549265" y="198323"/>
                  </a:lnTo>
                  <a:lnTo>
                    <a:pt x="548566" y="197923"/>
                  </a:lnTo>
                  <a:lnTo>
                    <a:pt x="547812" y="197523"/>
                  </a:lnTo>
                  <a:lnTo>
                    <a:pt x="547048" y="197124"/>
                  </a:lnTo>
                  <a:lnTo>
                    <a:pt x="546230" y="196724"/>
                  </a:lnTo>
                  <a:lnTo>
                    <a:pt x="545395" y="196324"/>
                  </a:lnTo>
                  <a:lnTo>
                    <a:pt x="544512" y="195924"/>
                  </a:lnTo>
                  <a:lnTo>
                    <a:pt x="543600" y="195524"/>
                  </a:lnTo>
                  <a:lnTo>
                    <a:pt x="542648" y="195124"/>
                  </a:lnTo>
                  <a:lnTo>
                    <a:pt x="541654" y="194725"/>
                  </a:lnTo>
                  <a:lnTo>
                    <a:pt x="540629" y="194325"/>
                  </a:lnTo>
                  <a:lnTo>
                    <a:pt x="539548" y="193925"/>
                  </a:lnTo>
                  <a:lnTo>
                    <a:pt x="538445" y="193525"/>
                  </a:lnTo>
                  <a:lnTo>
                    <a:pt x="537271" y="193125"/>
                  </a:lnTo>
                  <a:lnTo>
                    <a:pt x="536085" y="192725"/>
                  </a:lnTo>
                  <a:lnTo>
                    <a:pt x="534815" y="192325"/>
                  </a:lnTo>
                  <a:lnTo>
                    <a:pt x="533529" y="191926"/>
                  </a:lnTo>
                  <a:lnTo>
                    <a:pt x="532169" y="191526"/>
                  </a:lnTo>
                  <a:lnTo>
                    <a:pt x="530777" y="191126"/>
                  </a:lnTo>
                  <a:lnTo>
                    <a:pt x="529322" y="190726"/>
                  </a:lnTo>
                  <a:lnTo>
                    <a:pt x="527819" y="190326"/>
                  </a:lnTo>
                  <a:lnTo>
                    <a:pt x="526265" y="189926"/>
                  </a:lnTo>
                  <a:lnTo>
                    <a:pt x="524645" y="189527"/>
                  </a:lnTo>
                  <a:lnTo>
                    <a:pt x="522988" y="189127"/>
                  </a:lnTo>
                  <a:lnTo>
                    <a:pt x="521245" y="188727"/>
                  </a:lnTo>
                  <a:lnTo>
                    <a:pt x="519479" y="188327"/>
                  </a:lnTo>
                  <a:lnTo>
                    <a:pt x="517608" y="187927"/>
                  </a:lnTo>
                  <a:lnTo>
                    <a:pt x="515719" y="187527"/>
                  </a:lnTo>
                  <a:lnTo>
                    <a:pt x="513723" y="187127"/>
                  </a:lnTo>
                  <a:lnTo>
                    <a:pt x="511699" y="186728"/>
                  </a:lnTo>
                  <a:lnTo>
                    <a:pt x="509582" y="186328"/>
                  </a:lnTo>
                  <a:lnTo>
                    <a:pt x="507416" y="185928"/>
                  </a:lnTo>
                  <a:lnTo>
                    <a:pt x="505173" y="185528"/>
                  </a:lnTo>
                  <a:lnTo>
                    <a:pt x="502861" y="185128"/>
                  </a:lnTo>
                  <a:lnTo>
                    <a:pt x="500488" y="184728"/>
                  </a:lnTo>
                  <a:lnTo>
                    <a:pt x="498023" y="184329"/>
                  </a:lnTo>
                  <a:lnTo>
                    <a:pt x="495517" y="183929"/>
                  </a:lnTo>
                  <a:lnTo>
                    <a:pt x="492896" y="183529"/>
                  </a:lnTo>
                  <a:lnTo>
                    <a:pt x="490252" y="183129"/>
                  </a:lnTo>
                  <a:lnTo>
                    <a:pt x="487469" y="182729"/>
                  </a:lnTo>
                  <a:lnTo>
                    <a:pt x="484664" y="182329"/>
                  </a:lnTo>
                  <a:lnTo>
                    <a:pt x="481735" y="181929"/>
                  </a:lnTo>
                  <a:lnTo>
                    <a:pt x="478763" y="181530"/>
                  </a:lnTo>
                  <a:lnTo>
                    <a:pt x="475687" y="181130"/>
                  </a:lnTo>
                  <a:lnTo>
                    <a:pt x="472545" y="180730"/>
                  </a:lnTo>
                  <a:lnTo>
                    <a:pt x="469319" y="180330"/>
                  </a:lnTo>
                  <a:lnTo>
                    <a:pt x="466003" y="179930"/>
                  </a:lnTo>
                  <a:lnTo>
                    <a:pt x="462625" y="179530"/>
                  </a:lnTo>
                  <a:lnTo>
                    <a:pt x="459132" y="179131"/>
                  </a:lnTo>
                  <a:lnTo>
                    <a:pt x="455600" y="178731"/>
                  </a:lnTo>
                  <a:lnTo>
                    <a:pt x="451929" y="178331"/>
                  </a:lnTo>
                  <a:lnTo>
                    <a:pt x="448234" y="177931"/>
                  </a:lnTo>
                  <a:lnTo>
                    <a:pt x="444390" y="177531"/>
                  </a:lnTo>
                  <a:lnTo>
                    <a:pt x="440515" y="177131"/>
                  </a:lnTo>
                  <a:lnTo>
                    <a:pt x="436514" y="176731"/>
                  </a:lnTo>
                  <a:lnTo>
                    <a:pt x="432458" y="176332"/>
                  </a:lnTo>
                  <a:lnTo>
                    <a:pt x="428300" y="175932"/>
                  </a:lnTo>
                  <a:lnTo>
                    <a:pt x="424064" y="175532"/>
                  </a:lnTo>
                  <a:lnTo>
                    <a:pt x="419749" y="175132"/>
                  </a:lnTo>
                  <a:lnTo>
                    <a:pt x="415333" y="174732"/>
                  </a:lnTo>
                  <a:lnTo>
                    <a:pt x="410863" y="174332"/>
                  </a:lnTo>
                  <a:lnTo>
                    <a:pt x="406271" y="173933"/>
                  </a:lnTo>
                  <a:lnTo>
                    <a:pt x="401647" y="173533"/>
                  </a:lnTo>
                  <a:lnTo>
                    <a:pt x="396880" y="173133"/>
                  </a:lnTo>
                  <a:lnTo>
                    <a:pt x="392091" y="172733"/>
                  </a:lnTo>
                  <a:lnTo>
                    <a:pt x="387168" y="172333"/>
                  </a:lnTo>
                  <a:lnTo>
                    <a:pt x="382209" y="171933"/>
                  </a:lnTo>
                  <a:lnTo>
                    <a:pt x="377143" y="171533"/>
                  </a:lnTo>
                  <a:lnTo>
                    <a:pt x="372020" y="171134"/>
                  </a:lnTo>
                  <a:lnTo>
                    <a:pt x="366814" y="170734"/>
                  </a:lnTo>
                  <a:lnTo>
                    <a:pt x="361533" y="170334"/>
                  </a:lnTo>
                  <a:lnTo>
                    <a:pt x="356193" y="169934"/>
                  </a:lnTo>
                  <a:lnTo>
                    <a:pt x="350762" y="169534"/>
                  </a:lnTo>
                  <a:lnTo>
                    <a:pt x="345293" y="169134"/>
                  </a:lnTo>
                  <a:lnTo>
                    <a:pt x="339721" y="168735"/>
                  </a:lnTo>
                  <a:lnTo>
                    <a:pt x="334130" y="168335"/>
                  </a:lnTo>
                  <a:lnTo>
                    <a:pt x="328425" y="167935"/>
                  </a:lnTo>
                  <a:lnTo>
                    <a:pt x="322704" y="167535"/>
                  </a:lnTo>
                  <a:lnTo>
                    <a:pt x="316894" y="167135"/>
                  </a:lnTo>
                  <a:lnTo>
                    <a:pt x="311054" y="166735"/>
                  </a:lnTo>
                  <a:lnTo>
                    <a:pt x="305147" y="166335"/>
                  </a:lnTo>
                  <a:lnTo>
                    <a:pt x="299200" y="165936"/>
                  </a:lnTo>
                  <a:lnTo>
                    <a:pt x="293206" y="165536"/>
                  </a:lnTo>
                  <a:lnTo>
                    <a:pt x="287166" y="165136"/>
                  </a:lnTo>
                  <a:lnTo>
                    <a:pt x="281095" y="164736"/>
                  </a:lnTo>
                  <a:lnTo>
                    <a:pt x="274975" y="164336"/>
                  </a:lnTo>
                  <a:lnTo>
                    <a:pt x="268839" y="163936"/>
                  </a:lnTo>
                  <a:lnTo>
                    <a:pt x="262654" y="163537"/>
                  </a:lnTo>
                  <a:lnTo>
                    <a:pt x="256462" y="163137"/>
                  </a:lnTo>
                  <a:lnTo>
                    <a:pt x="250232" y="162737"/>
                  </a:lnTo>
                  <a:lnTo>
                    <a:pt x="243996" y="162337"/>
                  </a:lnTo>
                  <a:lnTo>
                    <a:pt x="237737" y="161937"/>
                  </a:lnTo>
                  <a:lnTo>
                    <a:pt x="231474" y="161537"/>
                  </a:lnTo>
                  <a:lnTo>
                    <a:pt x="225202" y="161137"/>
                  </a:lnTo>
                  <a:lnTo>
                    <a:pt x="218929" y="160738"/>
                  </a:lnTo>
                  <a:lnTo>
                    <a:pt x="212657" y="160338"/>
                  </a:lnTo>
                  <a:lnTo>
                    <a:pt x="206395" y="159938"/>
                  </a:lnTo>
                  <a:lnTo>
                    <a:pt x="200137" y="159538"/>
                  </a:lnTo>
                  <a:lnTo>
                    <a:pt x="193904" y="159138"/>
                  </a:lnTo>
                  <a:lnTo>
                    <a:pt x="187677" y="158738"/>
                  </a:lnTo>
                  <a:lnTo>
                    <a:pt x="181494" y="158339"/>
                  </a:lnTo>
                  <a:lnTo>
                    <a:pt x="175319" y="157939"/>
                  </a:lnTo>
                  <a:lnTo>
                    <a:pt x="169199" y="157539"/>
                  </a:lnTo>
                  <a:lnTo>
                    <a:pt x="163100" y="157139"/>
                  </a:lnTo>
                  <a:lnTo>
                    <a:pt x="157057" y="156739"/>
                  </a:lnTo>
                  <a:lnTo>
                    <a:pt x="151054" y="156339"/>
                  </a:lnTo>
                  <a:lnTo>
                    <a:pt x="145105" y="155939"/>
                  </a:lnTo>
                  <a:lnTo>
                    <a:pt x="139219" y="155540"/>
                  </a:lnTo>
                  <a:lnTo>
                    <a:pt x="133380" y="155140"/>
                  </a:lnTo>
                  <a:lnTo>
                    <a:pt x="127633" y="154740"/>
                  </a:lnTo>
                  <a:lnTo>
                    <a:pt x="121921" y="154340"/>
                  </a:lnTo>
                  <a:lnTo>
                    <a:pt x="116334" y="153940"/>
                  </a:lnTo>
                  <a:lnTo>
                    <a:pt x="110768" y="153540"/>
                  </a:lnTo>
                  <a:lnTo>
                    <a:pt x="105359" y="153141"/>
                  </a:lnTo>
                  <a:lnTo>
                    <a:pt x="99979" y="152741"/>
                  </a:lnTo>
                  <a:lnTo>
                    <a:pt x="94745" y="152341"/>
                  </a:lnTo>
                  <a:lnTo>
                    <a:pt x="89572" y="151941"/>
                  </a:lnTo>
                  <a:lnTo>
                    <a:pt x="84529" y="151541"/>
                  </a:lnTo>
                  <a:lnTo>
                    <a:pt x="79584" y="151141"/>
                  </a:lnTo>
                  <a:lnTo>
                    <a:pt x="74747" y="150741"/>
                  </a:lnTo>
                  <a:lnTo>
                    <a:pt x="70048" y="150342"/>
                  </a:lnTo>
                  <a:lnTo>
                    <a:pt x="65433" y="149942"/>
                  </a:lnTo>
                  <a:lnTo>
                    <a:pt x="60999" y="149542"/>
                  </a:lnTo>
                  <a:lnTo>
                    <a:pt x="56620" y="149142"/>
                  </a:lnTo>
                  <a:lnTo>
                    <a:pt x="52470" y="148742"/>
                  </a:lnTo>
                  <a:lnTo>
                    <a:pt x="48360" y="148342"/>
                  </a:lnTo>
                  <a:lnTo>
                    <a:pt x="44492" y="147943"/>
                  </a:lnTo>
                  <a:lnTo>
                    <a:pt x="40686" y="147543"/>
                  </a:lnTo>
                  <a:lnTo>
                    <a:pt x="37093" y="147143"/>
                  </a:lnTo>
                  <a:lnTo>
                    <a:pt x="33607" y="146743"/>
                  </a:lnTo>
                  <a:lnTo>
                    <a:pt x="30300" y="146343"/>
                  </a:lnTo>
                  <a:lnTo>
                    <a:pt x="27149" y="145943"/>
                  </a:lnTo>
                  <a:lnTo>
                    <a:pt x="24139" y="145543"/>
                  </a:lnTo>
                  <a:lnTo>
                    <a:pt x="21336" y="145144"/>
                  </a:lnTo>
                  <a:lnTo>
                    <a:pt x="18632" y="144744"/>
                  </a:lnTo>
                  <a:lnTo>
                    <a:pt x="16188" y="144344"/>
                  </a:lnTo>
                  <a:lnTo>
                    <a:pt x="13799" y="143944"/>
                  </a:lnTo>
                  <a:lnTo>
                    <a:pt x="11725" y="143544"/>
                  </a:lnTo>
                  <a:lnTo>
                    <a:pt x="9700" y="143144"/>
                  </a:lnTo>
                  <a:lnTo>
                    <a:pt x="7961" y="142745"/>
                  </a:lnTo>
                  <a:lnTo>
                    <a:pt x="6316" y="142345"/>
                  </a:lnTo>
                  <a:lnTo>
                    <a:pt x="4910" y="141945"/>
                  </a:lnTo>
                  <a:lnTo>
                    <a:pt x="3650" y="141545"/>
                  </a:lnTo>
                  <a:lnTo>
                    <a:pt x="2582" y="141145"/>
                  </a:lnTo>
                  <a:lnTo>
                    <a:pt x="1712" y="140745"/>
                  </a:lnTo>
                  <a:lnTo>
                    <a:pt x="983" y="140345"/>
                  </a:lnTo>
                  <a:lnTo>
                    <a:pt x="505" y="139946"/>
                  </a:lnTo>
                  <a:lnTo>
                    <a:pt x="118" y="139546"/>
                  </a:lnTo>
                  <a:lnTo>
                    <a:pt x="33" y="139146"/>
                  </a:lnTo>
                  <a:lnTo>
                    <a:pt x="0" y="138746"/>
                  </a:lnTo>
                  <a:lnTo>
                    <a:pt x="294" y="138346"/>
                  </a:lnTo>
                  <a:lnTo>
                    <a:pt x="651" y="137946"/>
                  </a:lnTo>
                  <a:lnTo>
                    <a:pt x="1283" y="137547"/>
                  </a:lnTo>
                  <a:lnTo>
                    <a:pt x="2027" y="137147"/>
                  </a:lnTo>
                  <a:lnTo>
                    <a:pt x="2993" y="136747"/>
                  </a:lnTo>
                  <a:lnTo>
                    <a:pt x="4118" y="136347"/>
                  </a:lnTo>
                  <a:lnTo>
                    <a:pt x="5412" y="135947"/>
                  </a:lnTo>
                  <a:lnTo>
                    <a:pt x="6912" y="135547"/>
                  </a:lnTo>
                  <a:lnTo>
                    <a:pt x="8528" y="135147"/>
                  </a:lnTo>
                  <a:lnTo>
                    <a:pt x="10392" y="134748"/>
                  </a:lnTo>
                  <a:lnTo>
                    <a:pt x="12323" y="134348"/>
                  </a:lnTo>
                  <a:lnTo>
                    <a:pt x="14540" y="133948"/>
                  </a:lnTo>
                  <a:lnTo>
                    <a:pt x="16803" y="133548"/>
                  </a:lnTo>
                  <a:lnTo>
                    <a:pt x="19334" y="133148"/>
                  </a:lnTo>
                  <a:lnTo>
                    <a:pt x="21934" y="132748"/>
                  </a:lnTo>
                  <a:lnTo>
                    <a:pt x="24749" y="132349"/>
                  </a:lnTo>
                  <a:lnTo>
                    <a:pt x="27671" y="131949"/>
                  </a:lnTo>
                  <a:lnTo>
                    <a:pt x="30758" y="131549"/>
                  </a:lnTo>
                  <a:lnTo>
                    <a:pt x="33985" y="131149"/>
                  </a:lnTo>
                  <a:lnTo>
                    <a:pt x="37331" y="130749"/>
                  </a:lnTo>
                  <a:lnTo>
                    <a:pt x="40845" y="130349"/>
                  </a:lnTo>
                  <a:lnTo>
                    <a:pt x="44435" y="129949"/>
                  </a:lnTo>
                  <a:lnTo>
                    <a:pt x="48217" y="129550"/>
                  </a:lnTo>
                  <a:lnTo>
                    <a:pt x="52035" y="129150"/>
                  </a:lnTo>
                  <a:lnTo>
                    <a:pt x="56065" y="128750"/>
                  </a:lnTo>
                  <a:lnTo>
                    <a:pt x="60125" y="128350"/>
                  </a:lnTo>
                  <a:lnTo>
                    <a:pt x="64351" y="127950"/>
                  </a:lnTo>
                  <a:lnTo>
                    <a:pt x="68630" y="127550"/>
                  </a:lnTo>
                  <a:lnTo>
                    <a:pt x="73035" y="127151"/>
                  </a:lnTo>
                  <a:lnTo>
                    <a:pt x="77511" y="126751"/>
                  </a:lnTo>
                  <a:lnTo>
                    <a:pt x="82075" y="126351"/>
                  </a:lnTo>
                  <a:lnTo>
                    <a:pt x="86724" y="125951"/>
                  </a:lnTo>
                  <a:lnTo>
                    <a:pt x="91430" y="125551"/>
                  </a:lnTo>
                  <a:lnTo>
                    <a:pt x="96226" y="125151"/>
                  </a:lnTo>
                  <a:lnTo>
                    <a:pt x="101053" y="124751"/>
                  </a:lnTo>
                  <a:lnTo>
                    <a:pt x="105973" y="124352"/>
                  </a:lnTo>
                  <a:lnTo>
                    <a:pt x="110906" y="123952"/>
                  </a:lnTo>
                  <a:lnTo>
                    <a:pt x="115918" y="123552"/>
                  </a:lnTo>
                  <a:lnTo>
                    <a:pt x="120942" y="123152"/>
                  </a:lnTo>
                  <a:lnTo>
                    <a:pt x="126016" y="122752"/>
                  </a:lnTo>
                  <a:lnTo>
                    <a:pt x="131104" y="122352"/>
                  </a:lnTo>
                  <a:lnTo>
                    <a:pt x="136219" y="121953"/>
                  </a:lnTo>
                  <a:lnTo>
                    <a:pt x="141345" y="121553"/>
                  </a:lnTo>
                  <a:lnTo>
                    <a:pt x="146482" y="121153"/>
                  </a:lnTo>
                  <a:lnTo>
                    <a:pt x="151619" y="120753"/>
                  </a:lnTo>
                  <a:lnTo>
                    <a:pt x="156757" y="120353"/>
                  </a:lnTo>
                  <a:lnTo>
                    <a:pt x="161879" y="119953"/>
                  </a:lnTo>
                  <a:lnTo>
                    <a:pt x="166998" y="119553"/>
                  </a:lnTo>
                  <a:lnTo>
                    <a:pt x="172079" y="119154"/>
                  </a:lnTo>
                  <a:lnTo>
                    <a:pt x="177152" y="118754"/>
                  </a:lnTo>
                  <a:lnTo>
                    <a:pt x="182172" y="118354"/>
                  </a:lnTo>
                  <a:lnTo>
                    <a:pt x="187172" y="117954"/>
                  </a:lnTo>
                  <a:lnTo>
                    <a:pt x="192114" y="117554"/>
                  </a:lnTo>
                  <a:lnTo>
                    <a:pt x="197016" y="117154"/>
                  </a:lnTo>
                  <a:lnTo>
                    <a:pt x="201860" y="116755"/>
                  </a:lnTo>
                  <a:lnTo>
                    <a:pt x="206639" y="116355"/>
                  </a:lnTo>
                  <a:lnTo>
                    <a:pt x="211367" y="115955"/>
                  </a:lnTo>
                  <a:lnTo>
                    <a:pt x="216000" y="115555"/>
                  </a:lnTo>
                  <a:lnTo>
                    <a:pt x="220593" y="115155"/>
                  </a:lnTo>
                  <a:lnTo>
                    <a:pt x="225056" y="114755"/>
                  </a:lnTo>
                  <a:lnTo>
                    <a:pt x="229496" y="114355"/>
                  </a:lnTo>
                  <a:lnTo>
                    <a:pt x="233770" y="113956"/>
                  </a:lnTo>
                  <a:lnTo>
                    <a:pt x="238013" y="113556"/>
                  </a:lnTo>
                  <a:lnTo>
                    <a:pt x="242102" y="113156"/>
                  </a:lnTo>
                  <a:lnTo>
                    <a:pt x="246129" y="112756"/>
                  </a:lnTo>
                  <a:lnTo>
                    <a:pt x="250018" y="112356"/>
                  </a:lnTo>
                  <a:lnTo>
                    <a:pt x="253807" y="111956"/>
                  </a:lnTo>
                  <a:lnTo>
                    <a:pt x="257482" y="111557"/>
                  </a:lnTo>
                  <a:lnTo>
                    <a:pt x="261016" y="111157"/>
                  </a:lnTo>
                  <a:lnTo>
                    <a:pt x="264462" y="110757"/>
                  </a:lnTo>
                  <a:lnTo>
                    <a:pt x="267724" y="110357"/>
                  </a:lnTo>
                  <a:lnTo>
                    <a:pt x="270929" y="109957"/>
                  </a:lnTo>
                  <a:lnTo>
                    <a:pt x="273903" y="109557"/>
                  </a:lnTo>
                  <a:lnTo>
                    <a:pt x="276838" y="109157"/>
                  </a:lnTo>
                  <a:lnTo>
                    <a:pt x="279527" y="108758"/>
                  </a:lnTo>
                  <a:lnTo>
                    <a:pt x="282157" y="108358"/>
                  </a:lnTo>
                  <a:lnTo>
                    <a:pt x="284572" y="107958"/>
                  </a:lnTo>
                  <a:lnTo>
                    <a:pt x="286883" y="107558"/>
                  </a:lnTo>
                  <a:lnTo>
                    <a:pt x="289017" y="107158"/>
                  </a:lnTo>
                  <a:lnTo>
                    <a:pt x="290999" y="106758"/>
                  </a:lnTo>
                  <a:lnTo>
                    <a:pt x="292842" y="106359"/>
                  </a:lnTo>
                  <a:lnTo>
                    <a:pt x="294486" y="105959"/>
                  </a:lnTo>
                  <a:lnTo>
                    <a:pt x="296033" y="105559"/>
                  </a:lnTo>
                  <a:lnTo>
                    <a:pt x="297330" y="105159"/>
                  </a:lnTo>
                  <a:lnTo>
                    <a:pt x="298574" y="104759"/>
                  </a:lnTo>
                  <a:lnTo>
                    <a:pt x="299520" y="104359"/>
                  </a:lnTo>
                  <a:lnTo>
                    <a:pt x="300418" y="103959"/>
                  </a:lnTo>
                  <a:lnTo>
                    <a:pt x="301045" y="103560"/>
                  </a:lnTo>
                  <a:lnTo>
                    <a:pt x="301585" y="103160"/>
                  </a:lnTo>
                  <a:lnTo>
                    <a:pt x="301899" y="102760"/>
                  </a:lnTo>
                  <a:lnTo>
                    <a:pt x="302080" y="102360"/>
                  </a:lnTo>
                  <a:lnTo>
                    <a:pt x="302080" y="101960"/>
                  </a:lnTo>
                  <a:lnTo>
                    <a:pt x="301899" y="101560"/>
                  </a:lnTo>
                  <a:lnTo>
                    <a:pt x="301585" y="101161"/>
                  </a:lnTo>
                  <a:lnTo>
                    <a:pt x="301045" y="100761"/>
                  </a:lnTo>
                  <a:lnTo>
                    <a:pt x="300418" y="100361"/>
                  </a:lnTo>
                  <a:lnTo>
                    <a:pt x="299520" y="99961"/>
                  </a:lnTo>
                  <a:lnTo>
                    <a:pt x="298574" y="99561"/>
                  </a:lnTo>
                  <a:lnTo>
                    <a:pt x="297330" y="99161"/>
                  </a:lnTo>
                  <a:lnTo>
                    <a:pt x="296033" y="98761"/>
                  </a:lnTo>
                  <a:lnTo>
                    <a:pt x="294486" y="98362"/>
                  </a:lnTo>
                  <a:lnTo>
                    <a:pt x="292842" y="97962"/>
                  </a:lnTo>
                  <a:lnTo>
                    <a:pt x="290999" y="97562"/>
                  </a:lnTo>
                  <a:lnTo>
                    <a:pt x="289017" y="97162"/>
                  </a:lnTo>
                  <a:lnTo>
                    <a:pt x="286883" y="96762"/>
                  </a:lnTo>
                  <a:lnTo>
                    <a:pt x="284572" y="96362"/>
                  </a:lnTo>
                  <a:lnTo>
                    <a:pt x="282157" y="95963"/>
                  </a:lnTo>
                  <a:lnTo>
                    <a:pt x="279527" y="95563"/>
                  </a:lnTo>
                  <a:lnTo>
                    <a:pt x="276838" y="95163"/>
                  </a:lnTo>
                  <a:lnTo>
                    <a:pt x="273903" y="94763"/>
                  </a:lnTo>
                  <a:lnTo>
                    <a:pt x="270929" y="94363"/>
                  </a:lnTo>
                  <a:lnTo>
                    <a:pt x="267724" y="93963"/>
                  </a:lnTo>
                  <a:lnTo>
                    <a:pt x="264462" y="93563"/>
                  </a:lnTo>
                  <a:lnTo>
                    <a:pt x="261016" y="93164"/>
                  </a:lnTo>
                  <a:lnTo>
                    <a:pt x="257482" y="92764"/>
                  </a:lnTo>
                  <a:lnTo>
                    <a:pt x="253807" y="92364"/>
                  </a:lnTo>
                  <a:lnTo>
                    <a:pt x="250018" y="91964"/>
                  </a:lnTo>
                  <a:lnTo>
                    <a:pt x="246129" y="91564"/>
                  </a:lnTo>
                  <a:lnTo>
                    <a:pt x="242102" y="91164"/>
                  </a:lnTo>
                  <a:lnTo>
                    <a:pt x="238013" y="90765"/>
                  </a:lnTo>
                  <a:lnTo>
                    <a:pt x="233770" y="90365"/>
                  </a:lnTo>
                  <a:lnTo>
                    <a:pt x="229496" y="89965"/>
                  </a:lnTo>
                  <a:lnTo>
                    <a:pt x="225056" y="89565"/>
                  </a:lnTo>
                  <a:lnTo>
                    <a:pt x="220593" y="89165"/>
                  </a:lnTo>
                  <a:lnTo>
                    <a:pt x="216000" y="88765"/>
                  </a:lnTo>
                  <a:lnTo>
                    <a:pt x="211367" y="88365"/>
                  </a:lnTo>
                  <a:lnTo>
                    <a:pt x="206639" y="87966"/>
                  </a:lnTo>
                  <a:lnTo>
                    <a:pt x="201860" y="87566"/>
                  </a:lnTo>
                  <a:lnTo>
                    <a:pt x="197016" y="87166"/>
                  </a:lnTo>
                  <a:lnTo>
                    <a:pt x="192114" y="86766"/>
                  </a:lnTo>
                  <a:lnTo>
                    <a:pt x="187172" y="86366"/>
                  </a:lnTo>
                  <a:lnTo>
                    <a:pt x="182172" y="85966"/>
                  </a:lnTo>
                  <a:lnTo>
                    <a:pt x="177152" y="85567"/>
                  </a:lnTo>
                  <a:lnTo>
                    <a:pt x="172079" y="85167"/>
                  </a:lnTo>
                  <a:lnTo>
                    <a:pt x="166998" y="84767"/>
                  </a:lnTo>
                  <a:lnTo>
                    <a:pt x="161879" y="84367"/>
                  </a:lnTo>
                  <a:lnTo>
                    <a:pt x="156757" y="83967"/>
                  </a:lnTo>
                  <a:lnTo>
                    <a:pt x="151619" y="83567"/>
                  </a:lnTo>
                  <a:lnTo>
                    <a:pt x="146482" y="83167"/>
                  </a:lnTo>
                  <a:lnTo>
                    <a:pt x="141345" y="82768"/>
                  </a:lnTo>
                  <a:lnTo>
                    <a:pt x="136219" y="82368"/>
                  </a:lnTo>
                  <a:lnTo>
                    <a:pt x="131104" y="81968"/>
                  </a:lnTo>
                  <a:lnTo>
                    <a:pt x="126016" y="81568"/>
                  </a:lnTo>
                  <a:lnTo>
                    <a:pt x="120942" y="81168"/>
                  </a:lnTo>
                  <a:lnTo>
                    <a:pt x="115918" y="80768"/>
                  </a:lnTo>
                  <a:lnTo>
                    <a:pt x="110906" y="80369"/>
                  </a:lnTo>
                  <a:lnTo>
                    <a:pt x="105973" y="79969"/>
                  </a:lnTo>
                  <a:lnTo>
                    <a:pt x="101053" y="79569"/>
                  </a:lnTo>
                  <a:lnTo>
                    <a:pt x="96226" y="79169"/>
                  </a:lnTo>
                  <a:lnTo>
                    <a:pt x="91430" y="78769"/>
                  </a:lnTo>
                  <a:lnTo>
                    <a:pt x="86724" y="78369"/>
                  </a:lnTo>
                  <a:lnTo>
                    <a:pt x="82075" y="77969"/>
                  </a:lnTo>
                  <a:lnTo>
                    <a:pt x="77511" y="77570"/>
                  </a:lnTo>
                  <a:lnTo>
                    <a:pt x="73035" y="77170"/>
                  </a:lnTo>
                  <a:lnTo>
                    <a:pt x="68630" y="76770"/>
                  </a:lnTo>
                  <a:lnTo>
                    <a:pt x="64351" y="76370"/>
                  </a:lnTo>
                  <a:lnTo>
                    <a:pt x="60125" y="75970"/>
                  </a:lnTo>
                  <a:lnTo>
                    <a:pt x="56065" y="75570"/>
                  </a:lnTo>
                  <a:lnTo>
                    <a:pt x="52035" y="75171"/>
                  </a:lnTo>
                  <a:lnTo>
                    <a:pt x="48217" y="74771"/>
                  </a:lnTo>
                  <a:lnTo>
                    <a:pt x="44435" y="74371"/>
                  </a:lnTo>
                  <a:lnTo>
                    <a:pt x="40845" y="73971"/>
                  </a:lnTo>
                  <a:lnTo>
                    <a:pt x="37331" y="73571"/>
                  </a:lnTo>
                  <a:lnTo>
                    <a:pt x="33985" y="73171"/>
                  </a:lnTo>
                  <a:lnTo>
                    <a:pt x="30758" y="72771"/>
                  </a:lnTo>
                  <a:lnTo>
                    <a:pt x="27671" y="72372"/>
                  </a:lnTo>
                  <a:lnTo>
                    <a:pt x="24749" y="71972"/>
                  </a:lnTo>
                  <a:lnTo>
                    <a:pt x="21934" y="71572"/>
                  </a:lnTo>
                  <a:lnTo>
                    <a:pt x="19334" y="71172"/>
                  </a:lnTo>
                  <a:lnTo>
                    <a:pt x="16803" y="70772"/>
                  </a:lnTo>
                  <a:lnTo>
                    <a:pt x="14540" y="70372"/>
                  </a:lnTo>
                  <a:lnTo>
                    <a:pt x="12323" y="69973"/>
                  </a:lnTo>
                  <a:lnTo>
                    <a:pt x="10392" y="69573"/>
                  </a:lnTo>
                  <a:lnTo>
                    <a:pt x="8528" y="69173"/>
                  </a:lnTo>
                  <a:lnTo>
                    <a:pt x="6912" y="68773"/>
                  </a:lnTo>
                  <a:lnTo>
                    <a:pt x="5412" y="68373"/>
                  </a:lnTo>
                  <a:lnTo>
                    <a:pt x="4118" y="67973"/>
                  </a:lnTo>
                  <a:lnTo>
                    <a:pt x="2993" y="67573"/>
                  </a:lnTo>
                  <a:lnTo>
                    <a:pt x="2027" y="67174"/>
                  </a:lnTo>
                  <a:lnTo>
                    <a:pt x="1283" y="66774"/>
                  </a:lnTo>
                  <a:lnTo>
                    <a:pt x="651" y="66374"/>
                  </a:lnTo>
                  <a:lnTo>
                    <a:pt x="294" y="65974"/>
                  </a:lnTo>
                  <a:lnTo>
                    <a:pt x="0" y="65574"/>
                  </a:lnTo>
                  <a:lnTo>
                    <a:pt x="33" y="65174"/>
                  </a:lnTo>
                  <a:lnTo>
                    <a:pt x="118" y="64775"/>
                  </a:lnTo>
                  <a:lnTo>
                    <a:pt x="505" y="64375"/>
                  </a:lnTo>
                  <a:lnTo>
                    <a:pt x="983" y="63975"/>
                  </a:lnTo>
                  <a:lnTo>
                    <a:pt x="1712" y="63575"/>
                  </a:lnTo>
                  <a:lnTo>
                    <a:pt x="2582" y="63175"/>
                  </a:lnTo>
                  <a:lnTo>
                    <a:pt x="3650" y="62775"/>
                  </a:lnTo>
                  <a:lnTo>
                    <a:pt x="4910" y="62375"/>
                  </a:lnTo>
                  <a:lnTo>
                    <a:pt x="6316" y="61976"/>
                  </a:lnTo>
                  <a:lnTo>
                    <a:pt x="7961" y="61576"/>
                  </a:lnTo>
                  <a:lnTo>
                    <a:pt x="9700" y="61176"/>
                  </a:lnTo>
                  <a:lnTo>
                    <a:pt x="11725" y="60776"/>
                  </a:lnTo>
                  <a:lnTo>
                    <a:pt x="13799" y="60376"/>
                  </a:lnTo>
                  <a:lnTo>
                    <a:pt x="16188" y="59976"/>
                  </a:lnTo>
                  <a:lnTo>
                    <a:pt x="18632" y="59577"/>
                  </a:lnTo>
                  <a:lnTo>
                    <a:pt x="21336" y="59177"/>
                  </a:lnTo>
                  <a:lnTo>
                    <a:pt x="24139" y="58777"/>
                  </a:lnTo>
                  <a:lnTo>
                    <a:pt x="27149" y="58377"/>
                  </a:lnTo>
                  <a:lnTo>
                    <a:pt x="30300" y="57977"/>
                  </a:lnTo>
                  <a:lnTo>
                    <a:pt x="33607" y="57577"/>
                  </a:lnTo>
                  <a:lnTo>
                    <a:pt x="37093" y="57177"/>
                  </a:lnTo>
                  <a:lnTo>
                    <a:pt x="40686" y="56778"/>
                  </a:lnTo>
                  <a:lnTo>
                    <a:pt x="44492" y="56378"/>
                  </a:lnTo>
                  <a:lnTo>
                    <a:pt x="48360" y="55978"/>
                  </a:lnTo>
                  <a:lnTo>
                    <a:pt x="52470" y="55578"/>
                  </a:lnTo>
                  <a:lnTo>
                    <a:pt x="56620" y="55178"/>
                  </a:lnTo>
                  <a:lnTo>
                    <a:pt x="60999" y="54778"/>
                  </a:lnTo>
                  <a:lnTo>
                    <a:pt x="65433" y="54379"/>
                  </a:lnTo>
                  <a:lnTo>
                    <a:pt x="70048" y="53979"/>
                  </a:lnTo>
                  <a:lnTo>
                    <a:pt x="74747" y="53579"/>
                  </a:lnTo>
                  <a:lnTo>
                    <a:pt x="79584" y="53179"/>
                  </a:lnTo>
                  <a:lnTo>
                    <a:pt x="84529" y="52779"/>
                  </a:lnTo>
                  <a:lnTo>
                    <a:pt x="89572" y="52379"/>
                  </a:lnTo>
                  <a:lnTo>
                    <a:pt x="94745" y="51979"/>
                  </a:lnTo>
                  <a:lnTo>
                    <a:pt x="99979" y="51580"/>
                  </a:lnTo>
                  <a:lnTo>
                    <a:pt x="105359" y="51180"/>
                  </a:lnTo>
                  <a:lnTo>
                    <a:pt x="110768" y="50780"/>
                  </a:lnTo>
                  <a:lnTo>
                    <a:pt x="116334" y="50380"/>
                  </a:lnTo>
                  <a:lnTo>
                    <a:pt x="121921" y="49980"/>
                  </a:lnTo>
                  <a:lnTo>
                    <a:pt x="127633" y="49580"/>
                  </a:lnTo>
                  <a:lnTo>
                    <a:pt x="133380" y="49181"/>
                  </a:lnTo>
                  <a:lnTo>
                    <a:pt x="139219" y="48781"/>
                  </a:lnTo>
                  <a:lnTo>
                    <a:pt x="145105" y="48381"/>
                  </a:lnTo>
                  <a:lnTo>
                    <a:pt x="151054" y="47981"/>
                  </a:lnTo>
                  <a:lnTo>
                    <a:pt x="157057" y="47581"/>
                  </a:lnTo>
                  <a:lnTo>
                    <a:pt x="163100" y="47181"/>
                  </a:lnTo>
                  <a:lnTo>
                    <a:pt x="169199" y="46781"/>
                  </a:lnTo>
                  <a:lnTo>
                    <a:pt x="175319" y="46382"/>
                  </a:lnTo>
                  <a:lnTo>
                    <a:pt x="181494" y="45982"/>
                  </a:lnTo>
                  <a:lnTo>
                    <a:pt x="187677" y="45582"/>
                  </a:lnTo>
                  <a:lnTo>
                    <a:pt x="193904" y="45182"/>
                  </a:lnTo>
                  <a:lnTo>
                    <a:pt x="200137" y="44782"/>
                  </a:lnTo>
                  <a:lnTo>
                    <a:pt x="206395" y="44382"/>
                  </a:lnTo>
                  <a:lnTo>
                    <a:pt x="212657" y="43983"/>
                  </a:lnTo>
                  <a:lnTo>
                    <a:pt x="218929" y="43583"/>
                  </a:lnTo>
                  <a:lnTo>
                    <a:pt x="225202" y="43183"/>
                  </a:lnTo>
                  <a:lnTo>
                    <a:pt x="231474" y="42783"/>
                  </a:lnTo>
                  <a:lnTo>
                    <a:pt x="237737" y="42383"/>
                  </a:lnTo>
                  <a:lnTo>
                    <a:pt x="243996" y="41983"/>
                  </a:lnTo>
                  <a:lnTo>
                    <a:pt x="250232" y="41583"/>
                  </a:lnTo>
                  <a:lnTo>
                    <a:pt x="256462" y="41184"/>
                  </a:lnTo>
                  <a:lnTo>
                    <a:pt x="262654" y="40784"/>
                  </a:lnTo>
                  <a:lnTo>
                    <a:pt x="268839" y="40384"/>
                  </a:lnTo>
                  <a:lnTo>
                    <a:pt x="274975" y="39984"/>
                  </a:lnTo>
                  <a:lnTo>
                    <a:pt x="281095" y="39584"/>
                  </a:lnTo>
                  <a:lnTo>
                    <a:pt x="287166" y="39184"/>
                  </a:lnTo>
                  <a:lnTo>
                    <a:pt x="293206" y="38785"/>
                  </a:lnTo>
                  <a:lnTo>
                    <a:pt x="299200" y="38385"/>
                  </a:lnTo>
                  <a:lnTo>
                    <a:pt x="305147" y="37985"/>
                  </a:lnTo>
                  <a:lnTo>
                    <a:pt x="311054" y="37585"/>
                  </a:lnTo>
                  <a:lnTo>
                    <a:pt x="316894" y="37185"/>
                  </a:lnTo>
                  <a:lnTo>
                    <a:pt x="322704" y="36785"/>
                  </a:lnTo>
                  <a:lnTo>
                    <a:pt x="328425" y="36385"/>
                  </a:lnTo>
                  <a:lnTo>
                    <a:pt x="334130" y="35986"/>
                  </a:lnTo>
                  <a:lnTo>
                    <a:pt x="339721" y="35586"/>
                  </a:lnTo>
                  <a:lnTo>
                    <a:pt x="345293" y="35186"/>
                  </a:lnTo>
                  <a:lnTo>
                    <a:pt x="350762" y="34786"/>
                  </a:lnTo>
                  <a:lnTo>
                    <a:pt x="356193" y="34386"/>
                  </a:lnTo>
                  <a:lnTo>
                    <a:pt x="361533" y="33986"/>
                  </a:lnTo>
                  <a:lnTo>
                    <a:pt x="366814" y="33587"/>
                  </a:lnTo>
                  <a:lnTo>
                    <a:pt x="372020" y="33187"/>
                  </a:lnTo>
                  <a:lnTo>
                    <a:pt x="377143" y="32787"/>
                  </a:lnTo>
                  <a:lnTo>
                    <a:pt x="382209" y="32387"/>
                  </a:lnTo>
                  <a:lnTo>
                    <a:pt x="387168" y="31987"/>
                  </a:lnTo>
                  <a:lnTo>
                    <a:pt x="392091" y="31587"/>
                  </a:lnTo>
                  <a:lnTo>
                    <a:pt x="396880" y="31187"/>
                  </a:lnTo>
                  <a:lnTo>
                    <a:pt x="401647" y="30788"/>
                  </a:lnTo>
                  <a:lnTo>
                    <a:pt x="406271" y="30388"/>
                  </a:lnTo>
                  <a:lnTo>
                    <a:pt x="410863" y="29988"/>
                  </a:lnTo>
                  <a:lnTo>
                    <a:pt x="415333" y="29588"/>
                  </a:lnTo>
                  <a:lnTo>
                    <a:pt x="419749" y="29188"/>
                  </a:lnTo>
                  <a:lnTo>
                    <a:pt x="424064" y="28788"/>
                  </a:lnTo>
                  <a:lnTo>
                    <a:pt x="428300" y="28389"/>
                  </a:lnTo>
                  <a:lnTo>
                    <a:pt x="432458" y="27989"/>
                  </a:lnTo>
                  <a:lnTo>
                    <a:pt x="436514" y="27589"/>
                  </a:lnTo>
                  <a:lnTo>
                    <a:pt x="440515" y="27189"/>
                  </a:lnTo>
                  <a:lnTo>
                    <a:pt x="444390" y="26789"/>
                  </a:lnTo>
                  <a:lnTo>
                    <a:pt x="448234" y="26389"/>
                  </a:lnTo>
                  <a:lnTo>
                    <a:pt x="451929" y="25989"/>
                  </a:lnTo>
                  <a:lnTo>
                    <a:pt x="455600" y="25590"/>
                  </a:lnTo>
                  <a:lnTo>
                    <a:pt x="459132" y="25190"/>
                  </a:lnTo>
                  <a:lnTo>
                    <a:pt x="462625" y="24790"/>
                  </a:lnTo>
                  <a:lnTo>
                    <a:pt x="466003" y="24390"/>
                  </a:lnTo>
                  <a:lnTo>
                    <a:pt x="469319" y="23990"/>
                  </a:lnTo>
                  <a:lnTo>
                    <a:pt x="472545" y="23590"/>
                  </a:lnTo>
                  <a:lnTo>
                    <a:pt x="475687" y="23191"/>
                  </a:lnTo>
                  <a:lnTo>
                    <a:pt x="478763" y="22791"/>
                  </a:lnTo>
                  <a:lnTo>
                    <a:pt x="481735" y="22391"/>
                  </a:lnTo>
                  <a:lnTo>
                    <a:pt x="484664" y="21991"/>
                  </a:lnTo>
                  <a:lnTo>
                    <a:pt x="487469" y="21591"/>
                  </a:lnTo>
                  <a:lnTo>
                    <a:pt x="490252" y="21191"/>
                  </a:lnTo>
                  <a:lnTo>
                    <a:pt x="492896" y="20791"/>
                  </a:lnTo>
                  <a:lnTo>
                    <a:pt x="495517" y="20392"/>
                  </a:lnTo>
                  <a:lnTo>
                    <a:pt x="498023" y="19992"/>
                  </a:lnTo>
                  <a:lnTo>
                    <a:pt x="500488" y="19592"/>
                  </a:lnTo>
                  <a:lnTo>
                    <a:pt x="502861" y="19192"/>
                  </a:lnTo>
                  <a:lnTo>
                    <a:pt x="505173" y="18792"/>
                  </a:lnTo>
                  <a:lnTo>
                    <a:pt x="507416" y="18392"/>
                  </a:lnTo>
                  <a:lnTo>
                    <a:pt x="509582" y="17993"/>
                  </a:lnTo>
                  <a:lnTo>
                    <a:pt x="511699" y="17593"/>
                  </a:lnTo>
                  <a:lnTo>
                    <a:pt x="513723" y="17193"/>
                  </a:lnTo>
                  <a:lnTo>
                    <a:pt x="515719" y="16793"/>
                  </a:lnTo>
                  <a:lnTo>
                    <a:pt x="517608" y="16393"/>
                  </a:lnTo>
                  <a:lnTo>
                    <a:pt x="519479" y="15993"/>
                  </a:lnTo>
                  <a:lnTo>
                    <a:pt x="521245" y="15593"/>
                  </a:lnTo>
                  <a:lnTo>
                    <a:pt x="522988" y="15194"/>
                  </a:lnTo>
                  <a:lnTo>
                    <a:pt x="524645" y="14794"/>
                  </a:lnTo>
                  <a:lnTo>
                    <a:pt x="526265" y="14394"/>
                  </a:lnTo>
                  <a:lnTo>
                    <a:pt x="527819" y="13994"/>
                  </a:lnTo>
                  <a:lnTo>
                    <a:pt x="529322" y="13594"/>
                  </a:lnTo>
                  <a:lnTo>
                    <a:pt x="530777" y="13194"/>
                  </a:lnTo>
                  <a:lnTo>
                    <a:pt x="532169" y="12795"/>
                  </a:lnTo>
                  <a:lnTo>
                    <a:pt x="533529" y="12395"/>
                  </a:lnTo>
                  <a:lnTo>
                    <a:pt x="534815" y="11995"/>
                  </a:lnTo>
                  <a:lnTo>
                    <a:pt x="536085" y="11595"/>
                  </a:lnTo>
                  <a:lnTo>
                    <a:pt x="537271" y="11195"/>
                  </a:lnTo>
                  <a:lnTo>
                    <a:pt x="538445" y="10795"/>
                  </a:lnTo>
                  <a:lnTo>
                    <a:pt x="539548" y="10395"/>
                  </a:lnTo>
                  <a:lnTo>
                    <a:pt x="540629" y="9996"/>
                  </a:lnTo>
                  <a:lnTo>
                    <a:pt x="541654" y="9596"/>
                  </a:lnTo>
                  <a:lnTo>
                    <a:pt x="542648" y="9196"/>
                  </a:lnTo>
                  <a:lnTo>
                    <a:pt x="543600" y="8796"/>
                  </a:lnTo>
                  <a:lnTo>
                    <a:pt x="544512" y="8396"/>
                  </a:lnTo>
                  <a:lnTo>
                    <a:pt x="545395" y="7996"/>
                  </a:lnTo>
                  <a:lnTo>
                    <a:pt x="546230" y="7597"/>
                  </a:lnTo>
                  <a:lnTo>
                    <a:pt x="547048" y="7197"/>
                  </a:lnTo>
                  <a:lnTo>
                    <a:pt x="547812" y="6797"/>
                  </a:lnTo>
                  <a:lnTo>
                    <a:pt x="548566" y="6397"/>
                  </a:lnTo>
                  <a:lnTo>
                    <a:pt x="549265" y="5997"/>
                  </a:lnTo>
                  <a:lnTo>
                    <a:pt x="549954" y="5597"/>
                  </a:lnTo>
                  <a:lnTo>
                    <a:pt x="550598" y="5197"/>
                  </a:lnTo>
                  <a:lnTo>
                    <a:pt x="551226" y="4798"/>
                  </a:lnTo>
                  <a:lnTo>
                    <a:pt x="551819" y="4398"/>
                  </a:lnTo>
                  <a:lnTo>
                    <a:pt x="552390" y="3998"/>
                  </a:lnTo>
                  <a:lnTo>
                    <a:pt x="552936" y="3598"/>
                  </a:lnTo>
                  <a:lnTo>
                    <a:pt x="553454" y="3198"/>
                  </a:lnTo>
                  <a:lnTo>
                    <a:pt x="553956" y="2798"/>
                  </a:lnTo>
                  <a:lnTo>
                    <a:pt x="554426" y="2399"/>
                  </a:lnTo>
                  <a:lnTo>
                    <a:pt x="554886" y="1999"/>
                  </a:lnTo>
                  <a:lnTo>
                    <a:pt x="555311" y="1599"/>
                  </a:lnTo>
                  <a:lnTo>
                    <a:pt x="555730" y="1199"/>
                  </a:lnTo>
                  <a:lnTo>
                    <a:pt x="556116" y="799"/>
                  </a:lnTo>
                  <a:lnTo>
                    <a:pt x="556495" y="399"/>
                  </a:lnTo>
                  <a:lnTo>
                    <a:pt x="556848" y="0"/>
                  </a:lnTo>
                  <a:lnTo>
                    <a:pt x="569462" y="0"/>
                  </a:lnTo>
                  <a:lnTo>
                    <a:pt x="569815" y="399"/>
                  </a:lnTo>
                  <a:lnTo>
                    <a:pt x="570193" y="799"/>
                  </a:lnTo>
                  <a:lnTo>
                    <a:pt x="570580" y="1199"/>
                  </a:lnTo>
                  <a:lnTo>
                    <a:pt x="570999" y="1599"/>
                  </a:lnTo>
                  <a:lnTo>
                    <a:pt x="571423" y="1999"/>
                  </a:lnTo>
                  <a:lnTo>
                    <a:pt x="571884" y="2399"/>
                  </a:lnTo>
                  <a:lnTo>
                    <a:pt x="572353" y="2798"/>
                  </a:lnTo>
                  <a:lnTo>
                    <a:pt x="572855" y="3198"/>
                  </a:lnTo>
                  <a:lnTo>
                    <a:pt x="573373" y="3598"/>
                  </a:lnTo>
                  <a:lnTo>
                    <a:pt x="573919" y="3998"/>
                  </a:lnTo>
                  <a:lnTo>
                    <a:pt x="574490" y="4398"/>
                  </a:lnTo>
                  <a:lnTo>
                    <a:pt x="575084" y="4798"/>
                  </a:lnTo>
                  <a:lnTo>
                    <a:pt x="575711" y="5197"/>
                  </a:lnTo>
                  <a:lnTo>
                    <a:pt x="576356" y="5597"/>
                  </a:lnTo>
                  <a:lnTo>
                    <a:pt x="577045" y="5997"/>
                  </a:lnTo>
                  <a:lnTo>
                    <a:pt x="577743" y="6397"/>
                  </a:lnTo>
                  <a:lnTo>
                    <a:pt x="578498" y="6797"/>
                  </a:lnTo>
                  <a:lnTo>
                    <a:pt x="579261" y="7197"/>
                  </a:lnTo>
                  <a:lnTo>
                    <a:pt x="580079" y="7597"/>
                  </a:lnTo>
                  <a:lnTo>
                    <a:pt x="580914" y="7996"/>
                  </a:lnTo>
                  <a:lnTo>
                    <a:pt x="581797" y="8396"/>
                  </a:lnTo>
                  <a:lnTo>
                    <a:pt x="582709" y="8796"/>
                  </a:lnTo>
                  <a:lnTo>
                    <a:pt x="583661" y="9196"/>
                  </a:lnTo>
                  <a:lnTo>
                    <a:pt x="584655" y="9596"/>
                  </a:lnTo>
                  <a:lnTo>
                    <a:pt x="585680" y="9996"/>
                  </a:lnTo>
                  <a:lnTo>
                    <a:pt x="586762" y="10395"/>
                  </a:lnTo>
                  <a:lnTo>
                    <a:pt x="587864" y="10795"/>
                  </a:lnTo>
                  <a:lnTo>
                    <a:pt x="589038" y="11195"/>
                  </a:lnTo>
                  <a:lnTo>
                    <a:pt x="590225" y="11595"/>
                  </a:lnTo>
                  <a:lnTo>
                    <a:pt x="591495" y="11995"/>
                  </a:lnTo>
                  <a:lnTo>
                    <a:pt x="592781" y="12395"/>
                  </a:lnTo>
                  <a:lnTo>
                    <a:pt x="594141" y="12795"/>
                  </a:lnTo>
                  <a:lnTo>
                    <a:pt x="595532" y="13194"/>
                  </a:lnTo>
                  <a:lnTo>
                    <a:pt x="596987" y="13594"/>
                  </a:lnTo>
                  <a:lnTo>
                    <a:pt x="598490" y="13994"/>
                  </a:lnTo>
                  <a:lnTo>
                    <a:pt x="600044" y="14394"/>
                  </a:lnTo>
                  <a:lnTo>
                    <a:pt x="601664" y="14794"/>
                  </a:lnTo>
                  <a:lnTo>
                    <a:pt x="603322" y="15194"/>
                  </a:lnTo>
                  <a:lnTo>
                    <a:pt x="605064" y="15593"/>
                  </a:lnTo>
                  <a:lnTo>
                    <a:pt x="606831" y="15993"/>
                  </a:lnTo>
                  <a:lnTo>
                    <a:pt x="608702" y="16393"/>
                  </a:lnTo>
                  <a:lnTo>
                    <a:pt x="610590" y="16793"/>
                  </a:lnTo>
                  <a:lnTo>
                    <a:pt x="612586" y="17193"/>
                  </a:lnTo>
                  <a:lnTo>
                    <a:pt x="614611" y="17593"/>
                  </a:lnTo>
                  <a:lnTo>
                    <a:pt x="616728" y="17993"/>
                  </a:lnTo>
                  <a:lnTo>
                    <a:pt x="618894" y="18392"/>
                  </a:lnTo>
                  <a:lnTo>
                    <a:pt x="621136" y="18792"/>
                  </a:lnTo>
                  <a:lnTo>
                    <a:pt x="623449" y="19192"/>
                  </a:lnTo>
                  <a:lnTo>
                    <a:pt x="625822" y="19592"/>
                  </a:lnTo>
                  <a:lnTo>
                    <a:pt x="628286" y="19992"/>
                  </a:lnTo>
                  <a:lnTo>
                    <a:pt x="630792" y="20392"/>
                  </a:lnTo>
                  <a:lnTo>
                    <a:pt x="633414" y="20791"/>
                  </a:lnTo>
                  <a:lnTo>
                    <a:pt x="636058" y="21191"/>
                  </a:lnTo>
                  <a:lnTo>
                    <a:pt x="638841" y="21591"/>
                  </a:lnTo>
                  <a:lnTo>
                    <a:pt x="641645" y="21991"/>
                  </a:lnTo>
                  <a:lnTo>
                    <a:pt x="644574" y="22391"/>
                  </a:lnTo>
                  <a:lnTo>
                    <a:pt x="647546" y="22791"/>
                  </a:lnTo>
                  <a:lnTo>
                    <a:pt x="650622" y="23191"/>
                  </a:lnTo>
                  <a:lnTo>
                    <a:pt x="653764" y="23590"/>
                  </a:lnTo>
                  <a:lnTo>
                    <a:pt x="656990" y="23990"/>
                  </a:lnTo>
                  <a:lnTo>
                    <a:pt x="660306" y="24390"/>
                  </a:lnTo>
                  <a:lnTo>
                    <a:pt x="663685" y="24790"/>
                  </a:lnTo>
                  <a:lnTo>
                    <a:pt x="667177" y="25190"/>
                  </a:lnTo>
                  <a:lnTo>
                    <a:pt x="670709" y="25590"/>
                  </a:lnTo>
                  <a:lnTo>
                    <a:pt x="674380" y="25989"/>
                  </a:lnTo>
                  <a:lnTo>
                    <a:pt x="678075" y="26389"/>
                  </a:lnTo>
                  <a:lnTo>
                    <a:pt x="681919" y="26789"/>
                  </a:lnTo>
                  <a:lnTo>
                    <a:pt x="685794" y="27189"/>
                  </a:lnTo>
                  <a:lnTo>
                    <a:pt x="689796" y="27589"/>
                  </a:lnTo>
                  <a:lnTo>
                    <a:pt x="693851" y="27989"/>
                  </a:lnTo>
                  <a:lnTo>
                    <a:pt x="698010" y="28389"/>
                  </a:lnTo>
                  <a:lnTo>
                    <a:pt x="702246" y="28788"/>
                  </a:lnTo>
                  <a:lnTo>
                    <a:pt x="706561" y="29188"/>
                  </a:lnTo>
                  <a:lnTo>
                    <a:pt x="710976" y="29588"/>
                  </a:lnTo>
                  <a:lnTo>
                    <a:pt x="715446" y="29988"/>
                  </a:lnTo>
                  <a:lnTo>
                    <a:pt x="720039" y="30388"/>
                  </a:lnTo>
                  <a:lnTo>
                    <a:pt x="724662" y="30788"/>
                  </a:lnTo>
                  <a:lnTo>
                    <a:pt x="729429" y="31187"/>
                  </a:lnTo>
                  <a:lnTo>
                    <a:pt x="734219" y="31587"/>
                  </a:lnTo>
                  <a:lnTo>
                    <a:pt x="739141" y="31987"/>
                  </a:lnTo>
                  <a:lnTo>
                    <a:pt x="744100" y="32387"/>
                  </a:lnTo>
                  <a:lnTo>
                    <a:pt x="749167" y="32787"/>
                  </a:lnTo>
                  <a:lnTo>
                    <a:pt x="754289" y="33187"/>
                  </a:lnTo>
                  <a:lnTo>
                    <a:pt x="759496" y="33587"/>
                  </a:lnTo>
                  <a:lnTo>
                    <a:pt x="764776" y="33986"/>
                  </a:lnTo>
                  <a:lnTo>
                    <a:pt x="770117" y="34386"/>
                  </a:lnTo>
                  <a:lnTo>
                    <a:pt x="775547" y="34786"/>
                  </a:lnTo>
                  <a:lnTo>
                    <a:pt x="781016" y="35186"/>
                  </a:lnTo>
                  <a:lnTo>
                    <a:pt x="786589" y="35586"/>
                  </a:lnTo>
                  <a:lnTo>
                    <a:pt x="792180" y="35986"/>
                  </a:lnTo>
                  <a:lnTo>
                    <a:pt x="797884" y="36385"/>
                  </a:lnTo>
                  <a:lnTo>
                    <a:pt x="803605" y="36785"/>
                  </a:lnTo>
                  <a:lnTo>
                    <a:pt x="809415" y="37185"/>
                  </a:lnTo>
                  <a:lnTo>
                    <a:pt x="815255" y="37585"/>
                  </a:lnTo>
                  <a:lnTo>
                    <a:pt x="821162" y="37985"/>
                  </a:lnTo>
                  <a:lnTo>
                    <a:pt x="827109" y="38385"/>
                  </a:lnTo>
                  <a:lnTo>
                    <a:pt x="833103" y="38785"/>
                  </a:lnTo>
                  <a:lnTo>
                    <a:pt x="839144" y="39184"/>
                  </a:lnTo>
                  <a:lnTo>
                    <a:pt x="845214" y="39584"/>
                  </a:lnTo>
                  <a:lnTo>
                    <a:pt x="851335" y="39984"/>
                  </a:lnTo>
                  <a:lnTo>
                    <a:pt x="857471" y="40384"/>
                  </a:lnTo>
                  <a:lnTo>
                    <a:pt x="863655" y="40784"/>
                  </a:lnTo>
                  <a:lnTo>
                    <a:pt x="869847" y="41184"/>
                  </a:lnTo>
                  <a:lnTo>
                    <a:pt x="876078" y="41583"/>
                  </a:lnTo>
                  <a:lnTo>
                    <a:pt x="882314" y="41983"/>
                  </a:lnTo>
                  <a:lnTo>
                    <a:pt x="888572" y="42383"/>
                  </a:lnTo>
                  <a:lnTo>
                    <a:pt x="894836" y="42783"/>
                  </a:lnTo>
                  <a:lnTo>
                    <a:pt x="901108" y="43183"/>
                  </a:lnTo>
                  <a:lnTo>
                    <a:pt x="907380" y="43583"/>
                  </a:lnTo>
                  <a:lnTo>
                    <a:pt x="913652" y="43983"/>
                  </a:lnTo>
                  <a:lnTo>
                    <a:pt x="919915" y="44382"/>
                  </a:lnTo>
                  <a:lnTo>
                    <a:pt x="926172" y="44782"/>
                  </a:lnTo>
                  <a:lnTo>
                    <a:pt x="932405" y="45182"/>
                  </a:lnTo>
                  <a:lnTo>
                    <a:pt x="938632" y="45582"/>
                  </a:lnTo>
                  <a:lnTo>
                    <a:pt x="944816" y="45982"/>
                  </a:lnTo>
                  <a:lnTo>
                    <a:pt x="950990" y="46382"/>
                  </a:lnTo>
                  <a:lnTo>
                    <a:pt x="957110" y="46781"/>
                  </a:lnTo>
                  <a:lnTo>
                    <a:pt x="963210" y="47181"/>
                  </a:lnTo>
                  <a:lnTo>
                    <a:pt x="969252" y="47581"/>
                  </a:lnTo>
                  <a:lnTo>
                    <a:pt x="975256" y="47981"/>
                  </a:lnTo>
                  <a:lnTo>
                    <a:pt x="981205" y="48381"/>
                  </a:lnTo>
                  <a:lnTo>
                    <a:pt x="987091" y="48781"/>
                  </a:lnTo>
                  <a:lnTo>
                    <a:pt x="992929" y="49181"/>
                  </a:lnTo>
                  <a:lnTo>
                    <a:pt x="998677" y="49580"/>
                  </a:lnTo>
                  <a:lnTo>
                    <a:pt x="1004388" y="49980"/>
                  </a:lnTo>
                  <a:lnTo>
                    <a:pt x="1009976" y="50380"/>
                  </a:lnTo>
                  <a:lnTo>
                    <a:pt x="1015541" y="50780"/>
                  </a:lnTo>
                  <a:lnTo>
                    <a:pt x="1020951" y="51180"/>
                  </a:lnTo>
                  <a:lnTo>
                    <a:pt x="1026330" y="51580"/>
                  </a:lnTo>
                  <a:lnTo>
                    <a:pt x="1031564" y="51979"/>
                  </a:lnTo>
                  <a:lnTo>
                    <a:pt x="1036737" y="52379"/>
                  </a:lnTo>
                  <a:lnTo>
                    <a:pt x="1041780" y="52779"/>
                  </a:lnTo>
                  <a:lnTo>
                    <a:pt x="1046726" y="53179"/>
                  </a:lnTo>
                  <a:lnTo>
                    <a:pt x="1051563" y="53579"/>
                  </a:lnTo>
                  <a:lnTo>
                    <a:pt x="1056262" y="53979"/>
                  </a:lnTo>
                  <a:lnTo>
                    <a:pt x="1060877" y="54379"/>
                  </a:lnTo>
                  <a:lnTo>
                    <a:pt x="1065310" y="54778"/>
                  </a:lnTo>
                  <a:lnTo>
                    <a:pt x="1069690" y="55178"/>
                  </a:lnTo>
                  <a:lnTo>
                    <a:pt x="1073839" y="55578"/>
                  </a:lnTo>
                  <a:lnTo>
                    <a:pt x="1077950" y="55978"/>
                  </a:lnTo>
                  <a:lnTo>
                    <a:pt x="1081818" y="56378"/>
                  </a:lnTo>
                  <a:lnTo>
                    <a:pt x="1085624" y="56778"/>
                  </a:lnTo>
                  <a:lnTo>
                    <a:pt x="1089217" y="57177"/>
                  </a:lnTo>
                  <a:lnTo>
                    <a:pt x="1092702" y="57577"/>
                  </a:lnTo>
                  <a:lnTo>
                    <a:pt x="1096009" y="57977"/>
                  </a:lnTo>
                  <a:lnTo>
                    <a:pt x="1099160" y="58377"/>
                  </a:lnTo>
                  <a:lnTo>
                    <a:pt x="1102171" y="58777"/>
                  </a:lnTo>
                  <a:lnTo>
                    <a:pt x="1104973" y="59177"/>
                  </a:lnTo>
                  <a:lnTo>
                    <a:pt x="1107678" y="59577"/>
                  </a:lnTo>
                  <a:lnTo>
                    <a:pt x="1110121" y="59976"/>
                  </a:lnTo>
                  <a:lnTo>
                    <a:pt x="1112511" y="60376"/>
                  </a:lnTo>
                  <a:lnTo>
                    <a:pt x="1114585" y="60776"/>
                  </a:lnTo>
                  <a:lnTo>
                    <a:pt x="1116609" y="61176"/>
                  </a:lnTo>
                  <a:lnTo>
                    <a:pt x="1118348" y="61576"/>
                  </a:lnTo>
                  <a:lnTo>
                    <a:pt x="1119994" y="61976"/>
                  </a:lnTo>
                  <a:lnTo>
                    <a:pt x="1121399" y="62375"/>
                  </a:lnTo>
                  <a:lnTo>
                    <a:pt x="1122659" y="62775"/>
                  </a:lnTo>
                  <a:lnTo>
                    <a:pt x="1123728" y="63175"/>
                  </a:lnTo>
                  <a:lnTo>
                    <a:pt x="1124598" y="63575"/>
                  </a:lnTo>
                  <a:lnTo>
                    <a:pt x="1125326" y="63975"/>
                  </a:lnTo>
                  <a:lnTo>
                    <a:pt x="1125804" y="64375"/>
                  </a:lnTo>
                  <a:lnTo>
                    <a:pt x="1126191" y="64775"/>
                  </a:lnTo>
                  <a:lnTo>
                    <a:pt x="1126276" y="65174"/>
                  </a:lnTo>
                  <a:lnTo>
                    <a:pt x="1126310" y="65574"/>
                  </a:lnTo>
                  <a:lnTo>
                    <a:pt x="1126016" y="65974"/>
                  </a:lnTo>
                  <a:lnTo>
                    <a:pt x="1125658" y="66374"/>
                  </a:lnTo>
                  <a:lnTo>
                    <a:pt x="1125027" y="66774"/>
                  </a:lnTo>
                  <a:lnTo>
                    <a:pt x="1124282" y="67174"/>
                  </a:lnTo>
                  <a:lnTo>
                    <a:pt x="1123317" y="67573"/>
                  </a:lnTo>
                  <a:lnTo>
                    <a:pt x="1122191" y="67973"/>
                  </a:lnTo>
                  <a:lnTo>
                    <a:pt x="1120897" y="68373"/>
                  </a:lnTo>
                  <a:lnTo>
                    <a:pt x="1119397" y="68773"/>
                  </a:lnTo>
                  <a:lnTo>
                    <a:pt x="1117781" y="69173"/>
                  </a:lnTo>
                  <a:lnTo>
                    <a:pt x="1115917" y="69573"/>
                  </a:lnTo>
                  <a:lnTo>
                    <a:pt x="1113987" y="69973"/>
                  </a:lnTo>
                  <a:lnTo>
                    <a:pt x="1111769" y="70372"/>
                  </a:lnTo>
                  <a:lnTo>
                    <a:pt x="1109507" y="70772"/>
                  </a:lnTo>
                  <a:lnTo>
                    <a:pt x="1106976" y="71172"/>
                  </a:lnTo>
                  <a:lnTo>
                    <a:pt x="1104376" y="71572"/>
                  </a:lnTo>
                  <a:lnTo>
                    <a:pt x="1101560" y="71972"/>
                  </a:lnTo>
                  <a:lnTo>
                    <a:pt x="1098639" y="72372"/>
                  </a:lnTo>
                  <a:lnTo>
                    <a:pt x="1095552" y="72771"/>
                  </a:lnTo>
                  <a:lnTo>
                    <a:pt x="1092324" y="73171"/>
                  </a:lnTo>
                  <a:lnTo>
                    <a:pt x="1088979" y="73571"/>
                  </a:lnTo>
                  <a:lnTo>
                    <a:pt x="1085464" y="73971"/>
                  </a:lnTo>
                  <a:lnTo>
                    <a:pt x="1081875" y="74371"/>
                  </a:lnTo>
                  <a:lnTo>
                    <a:pt x="1078092" y="74771"/>
                  </a:lnTo>
                  <a:lnTo>
                    <a:pt x="1074274" y="75171"/>
                  </a:lnTo>
                  <a:lnTo>
                    <a:pt x="1070244" y="75570"/>
                  </a:lnTo>
                  <a:lnTo>
                    <a:pt x="1066185" y="75970"/>
                  </a:lnTo>
                  <a:lnTo>
                    <a:pt x="1061958" y="76370"/>
                  </a:lnTo>
                  <a:lnTo>
                    <a:pt x="1057679" y="76770"/>
                  </a:lnTo>
                  <a:lnTo>
                    <a:pt x="1053275" y="77170"/>
                  </a:lnTo>
                  <a:lnTo>
                    <a:pt x="1048798" y="77570"/>
                  </a:lnTo>
                  <a:lnTo>
                    <a:pt x="1044234" y="77969"/>
                  </a:lnTo>
                  <a:lnTo>
                    <a:pt x="1039585" y="78369"/>
                  </a:lnTo>
                  <a:lnTo>
                    <a:pt x="1034880" y="78769"/>
                  </a:lnTo>
                  <a:lnTo>
                    <a:pt x="1030083" y="79169"/>
                  </a:lnTo>
                  <a:lnTo>
                    <a:pt x="1025256" y="79569"/>
                  </a:lnTo>
                  <a:lnTo>
                    <a:pt x="1020337" y="79969"/>
                  </a:lnTo>
                  <a:lnTo>
                    <a:pt x="1015403" y="80369"/>
                  </a:lnTo>
                  <a:lnTo>
                    <a:pt x="1010392" y="80768"/>
                  </a:lnTo>
                  <a:lnTo>
                    <a:pt x="1005368" y="81168"/>
                  </a:lnTo>
                  <a:lnTo>
                    <a:pt x="1000294" y="81568"/>
                  </a:lnTo>
                  <a:lnTo>
                    <a:pt x="995206" y="81968"/>
                  </a:lnTo>
                  <a:lnTo>
                    <a:pt x="990090" y="82368"/>
                  </a:lnTo>
                  <a:lnTo>
                    <a:pt x="984964" y="82768"/>
                  </a:lnTo>
                  <a:lnTo>
                    <a:pt x="979827" y="83167"/>
                  </a:lnTo>
                  <a:lnTo>
                    <a:pt x="974690" y="83567"/>
                  </a:lnTo>
                  <a:lnTo>
                    <a:pt x="969552" y="83967"/>
                  </a:lnTo>
                  <a:lnTo>
                    <a:pt x="964430" y="84367"/>
                  </a:lnTo>
                  <a:lnTo>
                    <a:pt x="959311" y="84767"/>
                  </a:lnTo>
                  <a:lnTo>
                    <a:pt x="954230" y="85167"/>
                  </a:lnTo>
                  <a:lnTo>
                    <a:pt x="949158" y="85567"/>
                  </a:lnTo>
                  <a:lnTo>
                    <a:pt x="944137" y="85966"/>
                  </a:lnTo>
                  <a:lnTo>
                    <a:pt x="939137" y="86366"/>
                  </a:lnTo>
                  <a:lnTo>
                    <a:pt x="934196" y="86766"/>
                  </a:lnTo>
                  <a:lnTo>
                    <a:pt x="929294" y="87166"/>
                  </a:lnTo>
                  <a:lnTo>
                    <a:pt x="924450" y="87566"/>
                  </a:lnTo>
                  <a:lnTo>
                    <a:pt x="919670" y="87966"/>
                  </a:lnTo>
                  <a:lnTo>
                    <a:pt x="914942" y="88365"/>
                  </a:lnTo>
                  <a:lnTo>
                    <a:pt x="910310" y="88765"/>
                  </a:lnTo>
                  <a:lnTo>
                    <a:pt x="905716" y="89165"/>
                  </a:lnTo>
                  <a:lnTo>
                    <a:pt x="901253" y="89565"/>
                  </a:lnTo>
                  <a:lnTo>
                    <a:pt x="896813" y="89965"/>
                  </a:lnTo>
                  <a:lnTo>
                    <a:pt x="892539" y="90365"/>
                  </a:lnTo>
                  <a:lnTo>
                    <a:pt x="888296" y="90765"/>
                  </a:lnTo>
                  <a:lnTo>
                    <a:pt x="884207" y="91164"/>
                  </a:lnTo>
                  <a:lnTo>
                    <a:pt x="880181" y="91564"/>
                  </a:lnTo>
                  <a:lnTo>
                    <a:pt x="876292" y="91964"/>
                  </a:lnTo>
                  <a:lnTo>
                    <a:pt x="872502" y="92364"/>
                  </a:lnTo>
                  <a:lnTo>
                    <a:pt x="868828" y="92764"/>
                  </a:lnTo>
                  <a:lnTo>
                    <a:pt x="865294" y="93164"/>
                  </a:lnTo>
                  <a:lnTo>
                    <a:pt x="861847" y="93563"/>
                  </a:lnTo>
                  <a:lnTo>
                    <a:pt x="858586" y="93963"/>
                  </a:lnTo>
                  <a:lnTo>
                    <a:pt x="855380" y="94363"/>
                  </a:lnTo>
                  <a:lnTo>
                    <a:pt x="852406" y="94763"/>
                  </a:lnTo>
                  <a:lnTo>
                    <a:pt x="849471" y="95163"/>
                  </a:lnTo>
                  <a:lnTo>
                    <a:pt x="846782" y="95563"/>
                  </a:lnTo>
                  <a:lnTo>
                    <a:pt x="844153" y="95963"/>
                  </a:lnTo>
                  <a:lnTo>
                    <a:pt x="841737" y="96362"/>
                  </a:lnTo>
                  <a:lnTo>
                    <a:pt x="839426" y="96762"/>
                  </a:lnTo>
                  <a:lnTo>
                    <a:pt x="837293" y="97162"/>
                  </a:lnTo>
                  <a:lnTo>
                    <a:pt x="835310" y="97562"/>
                  </a:lnTo>
                  <a:lnTo>
                    <a:pt x="833467" y="97962"/>
                  </a:lnTo>
                  <a:lnTo>
                    <a:pt x="831823" y="98362"/>
                  </a:lnTo>
                  <a:lnTo>
                    <a:pt x="830277" y="98761"/>
                  </a:lnTo>
                  <a:lnTo>
                    <a:pt x="828979" y="99161"/>
                  </a:lnTo>
                  <a:lnTo>
                    <a:pt x="827735" y="99561"/>
                  </a:lnTo>
                  <a:lnTo>
                    <a:pt x="826790" y="99961"/>
                  </a:lnTo>
                  <a:lnTo>
                    <a:pt x="825891" y="100361"/>
                  </a:lnTo>
                  <a:lnTo>
                    <a:pt x="825265" y="100761"/>
                  </a:lnTo>
                  <a:lnTo>
                    <a:pt x="824724" y="101161"/>
                  </a:lnTo>
                  <a:lnTo>
                    <a:pt x="824410" y="101560"/>
                  </a:lnTo>
                  <a:lnTo>
                    <a:pt x="824230" y="101960"/>
                  </a:lnTo>
                  <a:lnTo>
                    <a:pt x="824230" y="102360"/>
                  </a:lnTo>
                  <a:lnTo>
                    <a:pt x="824410" y="102760"/>
                  </a:lnTo>
                  <a:lnTo>
                    <a:pt x="824724" y="103160"/>
                  </a:lnTo>
                  <a:lnTo>
                    <a:pt x="825265" y="103560"/>
                  </a:lnTo>
                  <a:lnTo>
                    <a:pt x="825891" y="103959"/>
                  </a:lnTo>
                  <a:lnTo>
                    <a:pt x="826790" y="104359"/>
                  </a:lnTo>
                  <a:lnTo>
                    <a:pt x="827735" y="104759"/>
                  </a:lnTo>
                  <a:lnTo>
                    <a:pt x="828979" y="105159"/>
                  </a:lnTo>
                  <a:lnTo>
                    <a:pt x="830277" y="105559"/>
                  </a:lnTo>
                  <a:lnTo>
                    <a:pt x="831823" y="105959"/>
                  </a:lnTo>
                  <a:lnTo>
                    <a:pt x="833467" y="106359"/>
                  </a:lnTo>
                  <a:lnTo>
                    <a:pt x="835310" y="106758"/>
                  </a:lnTo>
                  <a:lnTo>
                    <a:pt x="837293" y="107158"/>
                  </a:lnTo>
                  <a:lnTo>
                    <a:pt x="839426" y="107558"/>
                  </a:lnTo>
                  <a:lnTo>
                    <a:pt x="841737" y="107958"/>
                  </a:lnTo>
                  <a:lnTo>
                    <a:pt x="844153" y="108358"/>
                  </a:lnTo>
                  <a:lnTo>
                    <a:pt x="846782" y="108758"/>
                  </a:lnTo>
                  <a:lnTo>
                    <a:pt x="849471" y="109157"/>
                  </a:lnTo>
                  <a:lnTo>
                    <a:pt x="852406" y="109557"/>
                  </a:lnTo>
                  <a:lnTo>
                    <a:pt x="855380" y="109957"/>
                  </a:lnTo>
                  <a:lnTo>
                    <a:pt x="858586" y="110357"/>
                  </a:lnTo>
                  <a:lnTo>
                    <a:pt x="861847" y="110757"/>
                  </a:lnTo>
                  <a:lnTo>
                    <a:pt x="865294" y="111157"/>
                  </a:lnTo>
                  <a:lnTo>
                    <a:pt x="868828" y="111557"/>
                  </a:lnTo>
                  <a:lnTo>
                    <a:pt x="872502" y="111956"/>
                  </a:lnTo>
                  <a:lnTo>
                    <a:pt x="876292" y="112356"/>
                  </a:lnTo>
                  <a:lnTo>
                    <a:pt x="880181" y="112756"/>
                  </a:lnTo>
                  <a:lnTo>
                    <a:pt x="884207" y="113156"/>
                  </a:lnTo>
                  <a:lnTo>
                    <a:pt x="888296" y="113556"/>
                  </a:lnTo>
                  <a:lnTo>
                    <a:pt x="892539" y="113956"/>
                  </a:lnTo>
                  <a:lnTo>
                    <a:pt x="896813" y="114355"/>
                  </a:lnTo>
                  <a:lnTo>
                    <a:pt x="901253" y="114755"/>
                  </a:lnTo>
                  <a:lnTo>
                    <a:pt x="905716" y="115155"/>
                  </a:lnTo>
                  <a:lnTo>
                    <a:pt x="910310" y="115555"/>
                  </a:lnTo>
                  <a:lnTo>
                    <a:pt x="914942" y="115955"/>
                  </a:lnTo>
                  <a:lnTo>
                    <a:pt x="919670" y="116355"/>
                  </a:lnTo>
                  <a:lnTo>
                    <a:pt x="924450" y="116755"/>
                  </a:lnTo>
                  <a:lnTo>
                    <a:pt x="929294" y="117154"/>
                  </a:lnTo>
                  <a:lnTo>
                    <a:pt x="934196" y="117554"/>
                  </a:lnTo>
                  <a:lnTo>
                    <a:pt x="939137" y="117954"/>
                  </a:lnTo>
                  <a:lnTo>
                    <a:pt x="944137" y="118354"/>
                  </a:lnTo>
                  <a:lnTo>
                    <a:pt x="949158" y="118754"/>
                  </a:lnTo>
                  <a:lnTo>
                    <a:pt x="954230" y="119154"/>
                  </a:lnTo>
                  <a:lnTo>
                    <a:pt x="959311" y="119553"/>
                  </a:lnTo>
                  <a:lnTo>
                    <a:pt x="964430" y="119953"/>
                  </a:lnTo>
                  <a:lnTo>
                    <a:pt x="969552" y="120353"/>
                  </a:lnTo>
                  <a:lnTo>
                    <a:pt x="974690" y="120753"/>
                  </a:lnTo>
                  <a:lnTo>
                    <a:pt x="979827" y="121153"/>
                  </a:lnTo>
                  <a:lnTo>
                    <a:pt x="984964" y="121553"/>
                  </a:lnTo>
                  <a:lnTo>
                    <a:pt x="990090" y="121953"/>
                  </a:lnTo>
                  <a:lnTo>
                    <a:pt x="995206" y="122352"/>
                  </a:lnTo>
                  <a:lnTo>
                    <a:pt x="1000294" y="122752"/>
                  </a:lnTo>
                  <a:lnTo>
                    <a:pt x="1005368" y="123152"/>
                  </a:lnTo>
                  <a:lnTo>
                    <a:pt x="1010392" y="123552"/>
                  </a:lnTo>
                  <a:lnTo>
                    <a:pt x="1015403" y="123952"/>
                  </a:lnTo>
                  <a:lnTo>
                    <a:pt x="1020337" y="124352"/>
                  </a:lnTo>
                  <a:lnTo>
                    <a:pt x="1025256" y="124751"/>
                  </a:lnTo>
                  <a:lnTo>
                    <a:pt x="1030083" y="125151"/>
                  </a:lnTo>
                  <a:lnTo>
                    <a:pt x="1034880" y="125551"/>
                  </a:lnTo>
                  <a:lnTo>
                    <a:pt x="1039585" y="125951"/>
                  </a:lnTo>
                  <a:lnTo>
                    <a:pt x="1044234" y="126351"/>
                  </a:lnTo>
                  <a:lnTo>
                    <a:pt x="1048798" y="126751"/>
                  </a:lnTo>
                  <a:lnTo>
                    <a:pt x="1053275" y="127151"/>
                  </a:lnTo>
                  <a:lnTo>
                    <a:pt x="1057679" y="127550"/>
                  </a:lnTo>
                  <a:lnTo>
                    <a:pt x="1061958" y="127950"/>
                  </a:lnTo>
                  <a:lnTo>
                    <a:pt x="1066185" y="128350"/>
                  </a:lnTo>
                  <a:lnTo>
                    <a:pt x="1070244" y="128750"/>
                  </a:lnTo>
                  <a:lnTo>
                    <a:pt x="1074274" y="129150"/>
                  </a:lnTo>
                  <a:lnTo>
                    <a:pt x="1078092" y="129550"/>
                  </a:lnTo>
                  <a:lnTo>
                    <a:pt x="1081875" y="129949"/>
                  </a:lnTo>
                  <a:lnTo>
                    <a:pt x="1085464" y="130349"/>
                  </a:lnTo>
                  <a:lnTo>
                    <a:pt x="1088979" y="130749"/>
                  </a:lnTo>
                  <a:lnTo>
                    <a:pt x="1092324" y="131149"/>
                  </a:lnTo>
                  <a:lnTo>
                    <a:pt x="1095552" y="131549"/>
                  </a:lnTo>
                  <a:lnTo>
                    <a:pt x="1098639" y="131949"/>
                  </a:lnTo>
                  <a:lnTo>
                    <a:pt x="1101560" y="132349"/>
                  </a:lnTo>
                  <a:lnTo>
                    <a:pt x="1104376" y="132748"/>
                  </a:lnTo>
                  <a:lnTo>
                    <a:pt x="1106976" y="133148"/>
                  </a:lnTo>
                  <a:lnTo>
                    <a:pt x="1109507" y="133548"/>
                  </a:lnTo>
                  <a:lnTo>
                    <a:pt x="1111769" y="133948"/>
                  </a:lnTo>
                  <a:lnTo>
                    <a:pt x="1113987" y="134348"/>
                  </a:lnTo>
                  <a:lnTo>
                    <a:pt x="1115917" y="134748"/>
                  </a:lnTo>
                  <a:lnTo>
                    <a:pt x="1117781" y="135147"/>
                  </a:lnTo>
                  <a:lnTo>
                    <a:pt x="1119397" y="135547"/>
                  </a:lnTo>
                  <a:lnTo>
                    <a:pt x="1120897" y="135947"/>
                  </a:lnTo>
                  <a:lnTo>
                    <a:pt x="1122191" y="136347"/>
                  </a:lnTo>
                  <a:lnTo>
                    <a:pt x="1123317" y="136747"/>
                  </a:lnTo>
                  <a:lnTo>
                    <a:pt x="1124282" y="137147"/>
                  </a:lnTo>
                  <a:lnTo>
                    <a:pt x="1125027" y="137547"/>
                  </a:lnTo>
                  <a:lnTo>
                    <a:pt x="1125658" y="137946"/>
                  </a:lnTo>
                  <a:lnTo>
                    <a:pt x="1126016" y="138346"/>
                  </a:lnTo>
                  <a:lnTo>
                    <a:pt x="1126310" y="138746"/>
                  </a:lnTo>
                  <a:lnTo>
                    <a:pt x="1126276" y="139146"/>
                  </a:lnTo>
                  <a:lnTo>
                    <a:pt x="1126191" y="139546"/>
                  </a:lnTo>
                  <a:lnTo>
                    <a:pt x="1125804" y="139946"/>
                  </a:lnTo>
                  <a:lnTo>
                    <a:pt x="1125326" y="140345"/>
                  </a:lnTo>
                  <a:lnTo>
                    <a:pt x="1124598" y="140745"/>
                  </a:lnTo>
                  <a:lnTo>
                    <a:pt x="1123728" y="141145"/>
                  </a:lnTo>
                  <a:lnTo>
                    <a:pt x="1122659" y="141545"/>
                  </a:lnTo>
                  <a:lnTo>
                    <a:pt x="1121399" y="141945"/>
                  </a:lnTo>
                  <a:lnTo>
                    <a:pt x="1119994" y="142345"/>
                  </a:lnTo>
                  <a:lnTo>
                    <a:pt x="1118348" y="142745"/>
                  </a:lnTo>
                  <a:lnTo>
                    <a:pt x="1116609" y="143144"/>
                  </a:lnTo>
                  <a:lnTo>
                    <a:pt x="1114585" y="143544"/>
                  </a:lnTo>
                  <a:lnTo>
                    <a:pt x="1112511" y="143944"/>
                  </a:lnTo>
                  <a:lnTo>
                    <a:pt x="1110121" y="144344"/>
                  </a:lnTo>
                  <a:lnTo>
                    <a:pt x="1107678" y="144744"/>
                  </a:lnTo>
                  <a:lnTo>
                    <a:pt x="1104973" y="145144"/>
                  </a:lnTo>
                  <a:lnTo>
                    <a:pt x="1102171" y="145543"/>
                  </a:lnTo>
                  <a:lnTo>
                    <a:pt x="1099160" y="145943"/>
                  </a:lnTo>
                  <a:lnTo>
                    <a:pt x="1096009" y="146343"/>
                  </a:lnTo>
                  <a:lnTo>
                    <a:pt x="1092702" y="146743"/>
                  </a:lnTo>
                  <a:lnTo>
                    <a:pt x="1089217" y="147143"/>
                  </a:lnTo>
                  <a:lnTo>
                    <a:pt x="1085624" y="147543"/>
                  </a:lnTo>
                  <a:lnTo>
                    <a:pt x="1081818" y="147943"/>
                  </a:lnTo>
                  <a:lnTo>
                    <a:pt x="1077950" y="148342"/>
                  </a:lnTo>
                  <a:lnTo>
                    <a:pt x="1073839" y="148742"/>
                  </a:lnTo>
                  <a:lnTo>
                    <a:pt x="1069690" y="149142"/>
                  </a:lnTo>
                  <a:lnTo>
                    <a:pt x="1065310" y="149542"/>
                  </a:lnTo>
                  <a:lnTo>
                    <a:pt x="1060877" y="149942"/>
                  </a:lnTo>
                  <a:lnTo>
                    <a:pt x="1056262" y="150342"/>
                  </a:lnTo>
                  <a:lnTo>
                    <a:pt x="1051563" y="150741"/>
                  </a:lnTo>
                  <a:lnTo>
                    <a:pt x="1046726" y="151141"/>
                  </a:lnTo>
                  <a:lnTo>
                    <a:pt x="1041780" y="151541"/>
                  </a:lnTo>
                  <a:lnTo>
                    <a:pt x="1036737" y="151941"/>
                  </a:lnTo>
                  <a:lnTo>
                    <a:pt x="1031564" y="152341"/>
                  </a:lnTo>
                  <a:lnTo>
                    <a:pt x="1026330" y="152741"/>
                  </a:lnTo>
                  <a:lnTo>
                    <a:pt x="1020951" y="153141"/>
                  </a:lnTo>
                  <a:lnTo>
                    <a:pt x="1015541" y="153540"/>
                  </a:lnTo>
                  <a:lnTo>
                    <a:pt x="1009976" y="153940"/>
                  </a:lnTo>
                  <a:lnTo>
                    <a:pt x="1004388" y="154340"/>
                  </a:lnTo>
                  <a:lnTo>
                    <a:pt x="998677" y="154740"/>
                  </a:lnTo>
                  <a:lnTo>
                    <a:pt x="992929" y="155140"/>
                  </a:lnTo>
                  <a:lnTo>
                    <a:pt x="987091" y="155540"/>
                  </a:lnTo>
                  <a:lnTo>
                    <a:pt x="981205" y="155939"/>
                  </a:lnTo>
                  <a:lnTo>
                    <a:pt x="975256" y="156339"/>
                  </a:lnTo>
                  <a:lnTo>
                    <a:pt x="969252" y="156739"/>
                  </a:lnTo>
                  <a:lnTo>
                    <a:pt x="963210" y="157139"/>
                  </a:lnTo>
                  <a:lnTo>
                    <a:pt x="957110" y="157539"/>
                  </a:lnTo>
                  <a:lnTo>
                    <a:pt x="950990" y="157939"/>
                  </a:lnTo>
                  <a:lnTo>
                    <a:pt x="944816" y="158339"/>
                  </a:lnTo>
                  <a:lnTo>
                    <a:pt x="938632" y="158738"/>
                  </a:lnTo>
                  <a:lnTo>
                    <a:pt x="932405" y="159138"/>
                  </a:lnTo>
                  <a:lnTo>
                    <a:pt x="926172" y="159538"/>
                  </a:lnTo>
                  <a:lnTo>
                    <a:pt x="919915" y="159938"/>
                  </a:lnTo>
                  <a:lnTo>
                    <a:pt x="913652" y="160338"/>
                  </a:lnTo>
                  <a:lnTo>
                    <a:pt x="907380" y="160738"/>
                  </a:lnTo>
                  <a:lnTo>
                    <a:pt x="901108" y="161137"/>
                  </a:lnTo>
                  <a:lnTo>
                    <a:pt x="894836" y="161537"/>
                  </a:lnTo>
                  <a:lnTo>
                    <a:pt x="888572" y="161937"/>
                  </a:lnTo>
                  <a:lnTo>
                    <a:pt x="882314" y="162337"/>
                  </a:lnTo>
                  <a:lnTo>
                    <a:pt x="876078" y="162737"/>
                  </a:lnTo>
                  <a:lnTo>
                    <a:pt x="869847" y="163137"/>
                  </a:lnTo>
                  <a:lnTo>
                    <a:pt x="863655" y="163537"/>
                  </a:lnTo>
                  <a:lnTo>
                    <a:pt x="857471" y="163936"/>
                  </a:lnTo>
                  <a:lnTo>
                    <a:pt x="851335" y="164336"/>
                  </a:lnTo>
                  <a:lnTo>
                    <a:pt x="845214" y="164736"/>
                  </a:lnTo>
                  <a:lnTo>
                    <a:pt x="839144" y="165136"/>
                  </a:lnTo>
                  <a:lnTo>
                    <a:pt x="833103" y="165536"/>
                  </a:lnTo>
                  <a:lnTo>
                    <a:pt x="827109" y="165936"/>
                  </a:lnTo>
                  <a:lnTo>
                    <a:pt x="821162" y="166335"/>
                  </a:lnTo>
                  <a:lnTo>
                    <a:pt x="815255" y="166735"/>
                  </a:lnTo>
                  <a:lnTo>
                    <a:pt x="809415" y="167135"/>
                  </a:lnTo>
                  <a:lnTo>
                    <a:pt x="803605" y="167535"/>
                  </a:lnTo>
                  <a:lnTo>
                    <a:pt x="797884" y="167935"/>
                  </a:lnTo>
                  <a:lnTo>
                    <a:pt x="792180" y="168335"/>
                  </a:lnTo>
                  <a:lnTo>
                    <a:pt x="786589" y="168735"/>
                  </a:lnTo>
                  <a:lnTo>
                    <a:pt x="781016" y="169134"/>
                  </a:lnTo>
                  <a:lnTo>
                    <a:pt x="775547" y="169534"/>
                  </a:lnTo>
                  <a:lnTo>
                    <a:pt x="770117" y="169934"/>
                  </a:lnTo>
                  <a:lnTo>
                    <a:pt x="764776" y="170334"/>
                  </a:lnTo>
                  <a:lnTo>
                    <a:pt x="759496" y="170734"/>
                  </a:lnTo>
                  <a:lnTo>
                    <a:pt x="754289" y="171134"/>
                  </a:lnTo>
                  <a:lnTo>
                    <a:pt x="749167" y="171533"/>
                  </a:lnTo>
                  <a:lnTo>
                    <a:pt x="744100" y="171933"/>
                  </a:lnTo>
                  <a:lnTo>
                    <a:pt x="739141" y="172333"/>
                  </a:lnTo>
                  <a:lnTo>
                    <a:pt x="734219" y="172733"/>
                  </a:lnTo>
                  <a:lnTo>
                    <a:pt x="729429" y="173133"/>
                  </a:lnTo>
                  <a:lnTo>
                    <a:pt x="724662" y="173533"/>
                  </a:lnTo>
                  <a:lnTo>
                    <a:pt x="720039" y="173933"/>
                  </a:lnTo>
                  <a:lnTo>
                    <a:pt x="715446" y="174332"/>
                  </a:lnTo>
                  <a:lnTo>
                    <a:pt x="710976" y="174732"/>
                  </a:lnTo>
                  <a:lnTo>
                    <a:pt x="706561" y="175132"/>
                  </a:lnTo>
                  <a:lnTo>
                    <a:pt x="702246" y="175532"/>
                  </a:lnTo>
                  <a:lnTo>
                    <a:pt x="698010" y="175932"/>
                  </a:lnTo>
                  <a:lnTo>
                    <a:pt x="693851" y="176332"/>
                  </a:lnTo>
                  <a:lnTo>
                    <a:pt x="689796" y="176731"/>
                  </a:lnTo>
                  <a:lnTo>
                    <a:pt x="685794" y="177131"/>
                  </a:lnTo>
                  <a:lnTo>
                    <a:pt x="681919" y="177531"/>
                  </a:lnTo>
                  <a:lnTo>
                    <a:pt x="678075" y="177931"/>
                  </a:lnTo>
                  <a:lnTo>
                    <a:pt x="674380" y="178331"/>
                  </a:lnTo>
                  <a:lnTo>
                    <a:pt x="670709" y="178731"/>
                  </a:lnTo>
                  <a:lnTo>
                    <a:pt x="667177" y="179131"/>
                  </a:lnTo>
                  <a:lnTo>
                    <a:pt x="663685" y="179530"/>
                  </a:lnTo>
                  <a:lnTo>
                    <a:pt x="660306" y="179930"/>
                  </a:lnTo>
                  <a:lnTo>
                    <a:pt x="656990" y="180330"/>
                  </a:lnTo>
                  <a:lnTo>
                    <a:pt x="653764" y="180730"/>
                  </a:lnTo>
                  <a:lnTo>
                    <a:pt x="650622" y="181130"/>
                  </a:lnTo>
                  <a:lnTo>
                    <a:pt x="647546" y="181530"/>
                  </a:lnTo>
                  <a:lnTo>
                    <a:pt x="644574" y="181929"/>
                  </a:lnTo>
                  <a:lnTo>
                    <a:pt x="641645" y="182329"/>
                  </a:lnTo>
                  <a:lnTo>
                    <a:pt x="638841" y="182729"/>
                  </a:lnTo>
                  <a:lnTo>
                    <a:pt x="636058" y="183129"/>
                  </a:lnTo>
                  <a:lnTo>
                    <a:pt x="633414" y="183529"/>
                  </a:lnTo>
                  <a:lnTo>
                    <a:pt x="630792" y="183929"/>
                  </a:lnTo>
                  <a:lnTo>
                    <a:pt x="628286" y="184329"/>
                  </a:lnTo>
                  <a:lnTo>
                    <a:pt x="625822" y="184728"/>
                  </a:lnTo>
                  <a:lnTo>
                    <a:pt x="623449" y="185128"/>
                  </a:lnTo>
                  <a:lnTo>
                    <a:pt x="621136" y="185528"/>
                  </a:lnTo>
                  <a:lnTo>
                    <a:pt x="618894" y="185928"/>
                  </a:lnTo>
                  <a:lnTo>
                    <a:pt x="616728" y="186328"/>
                  </a:lnTo>
                  <a:lnTo>
                    <a:pt x="614611" y="186728"/>
                  </a:lnTo>
                  <a:lnTo>
                    <a:pt x="612586" y="187127"/>
                  </a:lnTo>
                  <a:lnTo>
                    <a:pt x="610590" y="187527"/>
                  </a:lnTo>
                  <a:lnTo>
                    <a:pt x="608702" y="187927"/>
                  </a:lnTo>
                  <a:lnTo>
                    <a:pt x="606831" y="188327"/>
                  </a:lnTo>
                  <a:lnTo>
                    <a:pt x="605064" y="188727"/>
                  </a:lnTo>
                  <a:lnTo>
                    <a:pt x="603322" y="189127"/>
                  </a:lnTo>
                  <a:lnTo>
                    <a:pt x="601664" y="189527"/>
                  </a:lnTo>
                  <a:lnTo>
                    <a:pt x="600044" y="189926"/>
                  </a:lnTo>
                  <a:lnTo>
                    <a:pt x="598490" y="190326"/>
                  </a:lnTo>
                  <a:lnTo>
                    <a:pt x="596987" y="190726"/>
                  </a:lnTo>
                  <a:lnTo>
                    <a:pt x="595532" y="191126"/>
                  </a:lnTo>
                  <a:lnTo>
                    <a:pt x="594141" y="191526"/>
                  </a:lnTo>
                  <a:lnTo>
                    <a:pt x="592781" y="191926"/>
                  </a:lnTo>
                  <a:lnTo>
                    <a:pt x="591495" y="192325"/>
                  </a:lnTo>
                  <a:lnTo>
                    <a:pt x="590225" y="192725"/>
                  </a:lnTo>
                  <a:lnTo>
                    <a:pt x="589038" y="193125"/>
                  </a:lnTo>
                  <a:lnTo>
                    <a:pt x="587864" y="193525"/>
                  </a:lnTo>
                  <a:lnTo>
                    <a:pt x="586762" y="193925"/>
                  </a:lnTo>
                  <a:lnTo>
                    <a:pt x="585680" y="194325"/>
                  </a:lnTo>
                  <a:lnTo>
                    <a:pt x="584655" y="194725"/>
                  </a:lnTo>
                  <a:lnTo>
                    <a:pt x="583661" y="195124"/>
                  </a:lnTo>
                  <a:lnTo>
                    <a:pt x="582709" y="195524"/>
                  </a:lnTo>
                  <a:lnTo>
                    <a:pt x="581797" y="195924"/>
                  </a:lnTo>
                  <a:lnTo>
                    <a:pt x="580914" y="196324"/>
                  </a:lnTo>
                  <a:lnTo>
                    <a:pt x="580079" y="196724"/>
                  </a:lnTo>
                  <a:lnTo>
                    <a:pt x="579261" y="197124"/>
                  </a:lnTo>
                  <a:lnTo>
                    <a:pt x="578498" y="197523"/>
                  </a:lnTo>
                  <a:lnTo>
                    <a:pt x="577743" y="197923"/>
                  </a:lnTo>
                  <a:lnTo>
                    <a:pt x="577045" y="198323"/>
                  </a:lnTo>
                  <a:lnTo>
                    <a:pt x="576356" y="198723"/>
                  </a:lnTo>
                  <a:lnTo>
                    <a:pt x="575711" y="199123"/>
                  </a:lnTo>
                  <a:lnTo>
                    <a:pt x="575084" y="199523"/>
                  </a:lnTo>
                  <a:lnTo>
                    <a:pt x="574490" y="199923"/>
                  </a:lnTo>
                  <a:lnTo>
                    <a:pt x="573919" y="200322"/>
                  </a:lnTo>
                  <a:lnTo>
                    <a:pt x="573373" y="200722"/>
                  </a:lnTo>
                  <a:lnTo>
                    <a:pt x="572855" y="201122"/>
                  </a:lnTo>
                  <a:lnTo>
                    <a:pt x="572353" y="201522"/>
                  </a:lnTo>
                  <a:lnTo>
                    <a:pt x="571884" y="201922"/>
                  </a:lnTo>
                  <a:lnTo>
                    <a:pt x="571423" y="202322"/>
                  </a:lnTo>
                  <a:lnTo>
                    <a:pt x="570999" y="202721"/>
                  </a:lnTo>
                  <a:lnTo>
                    <a:pt x="570580" y="203121"/>
                  </a:lnTo>
                  <a:lnTo>
                    <a:pt x="570193" y="203521"/>
                  </a:lnTo>
                  <a:lnTo>
                    <a:pt x="569815" y="203921"/>
                  </a:lnTo>
                  <a:lnTo>
                    <a:pt x="569462" y="2043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893459" y="1198960"/>
              <a:ext cx="67131" cy="5007971"/>
            </a:xfrm>
            <a:custGeom>
              <a:avLst/>
              <a:pathLst>
                <a:path w="67131" h="5007971">
                  <a:moveTo>
                    <a:pt x="33353" y="5007971"/>
                  </a:moveTo>
                  <a:lnTo>
                    <a:pt x="33340" y="4998171"/>
                  </a:lnTo>
                  <a:lnTo>
                    <a:pt x="33325" y="4988370"/>
                  </a:lnTo>
                  <a:lnTo>
                    <a:pt x="33310" y="4978570"/>
                  </a:lnTo>
                  <a:lnTo>
                    <a:pt x="33294" y="4968770"/>
                  </a:lnTo>
                  <a:lnTo>
                    <a:pt x="33277" y="4958969"/>
                  </a:lnTo>
                  <a:lnTo>
                    <a:pt x="33260" y="4949169"/>
                  </a:lnTo>
                  <a:lnTo>
                    <a:pt x="33241" y="4939369"/>
                  </a:lnTo>
                  <a:lnTo>
                    <a:pt x="33221" y="4929568"/>
                  </a:lnTo>
                  <a:lnTo>
                    <a:pt x="33200" y="4919768"/>
                  </a:lnTo>
                  <a:lnTo>
                    <a:pt x="33179" y="4909968"/>
                  </a:lnTo>
                  <a:lnTo>
                    <a:pt x="33155" y="4900167"/>
                  </a:lnTo>
                  <a:lnTo>
                    <a:pt x="33131" y="4890367"/>
                  </a:lnTo>
                  <a:lnTo>
                    <a:pt x="33106" y="4880567"/>
                  </a:lnTo>
                  <a:lnTo>
                    <a:pt x="33079" y="4870766"/>
                  </a:lnTo>
                  <a:lnTo>
                    <a:pt x="33051" y="4860966"/>
                  </a:lnTo>
                  <a:lnTo>
                    <a:pt x="33021" y="4851166"/>
                  </a:lnTo>
                  <a:lnTo>
                    <a:pt x="32990" y="4841365"/>
                  </a:lnTo>
                  <a:lnTo>
                    <a:pt x="32957" y="4831565"/>
                  </a:lnTo>
                  <a:lnTo>
                    <a:pt x="32923" y="4821765"/>
                  </a:lnTo>
                  <a:lnTo>
                    <a:pt x="32887" y="4811964"/>
                  </a:lnTo>
                  <a:lnTo>
                    <a:pt x="32849" y="4802164"/>
                  </a:lnTo>
                  <a:lnTo>
                    <a:pt x="32810" y="4792364"/>
                  </a:lnTo>
                  <a:lnTo>
                    <a:pt x="32768" y="4782563"/>
                  </a:lnTo>
                  <a:lnTo>
                    <a:pt x="32725" y="4772763"/>
                  </a:lnTo>
                  <a:lnTo>
                    <a:pt x="32679" y="4762963"/>
                  </a:lnTo>
                  <a:lnTo>
                    <a:pt x="32633" y="4753162"/>
                  </a:lnTo>
                  <a:lnTo>
                    <a:pt x="32582" y="4743362"/>
                  </a:lnTo>
                  <a:lnTo>
                    <a:pt x="32531" y="4733562"/>
                  </a:lnTo>
                  <a:lnTo>
                    <a:pt x="32476" y="4723761"/>
                  </a:lnTo>
                  <a:lnTo>
                    <a:pt x="32420" y="4713961"/>
                  </a:lnTo>
                  <a:lnTo>
                    <a:pt x="32361" y="4704161"/>
                  </a:lnTo>
                  <a:lnTo>
                    <a:pt x="32299" y="4694360"/>
                  </a:lnTo>
                  <a:lnTo>
                    <a:pt x="32236" y="4684560"/>
                  </a:lnTo>
                  <a:lnTo>
                    <a:pt x="32168" y="4674760"/>
                  </a:lnTo>
                  <a:lnTo>
                    <a:pt x="32099" y="4664959"/>
                  </a:lnTo>
                  <a:lnTo>
                    <a:pt x="32025" y="4655159"/>
                  </a:lnTo>
                  <a:lnTo>
                    <a:pt x="31950" y="4645359"/>
                  </a:lnTo>
                  <a:lnTo>
                    <a:pt x="31871" y="4635558"/>
                  </a:lnTo>
                  <a:lnTo>
                    <a:pt x="31789" y="4625758"/>
                  </a:lnTo>
                  <a:lnTo>
                    <a:pt x="31704" y="4615958"/>
                  </a:lnTo>
                  <a:lnTo>
                    <a:pt x="31615" y="4606157"/>
                  </a:lnTo>
                  <a:lnTo>
                    <a:pt x="31525" y="4596357"/>
                  </a:lnTo>
                  <a:lnTo>
                    <a:pt x="31428" y="4586557"/>
                  </a:lnTo>
                  <a:lnTo>
                    <a:pt x="31330" y="4576756"/>
                  </a:lnTo>
                  <a:lnTo>
                    <a:pt x="31226" y="4566956"/>
                  </a:lnTo>
                  <a:lnTo>
                    <a:pt x="31120" y="4557156"/>
                  </a:lnTo>
                  <a:lnTo>
                    <a:pt x="31009" y="4547355"/>
                  </a:lnTo>
                  <a:lnTo>
                    <a:pt x="30894" y="4537555"/>
                  </a:lnTo>
                  <a:lnTo>
                    <a:pt x="30777" y="4527755"/>
                  </a:lnTo>
                  <a:lnTo>
                    <a:pt x="30653" y="4517954"/>
                  </a:lnTo>
                  <a:lnTo>
                    <a:pt x="30528" y="4508154"/>
                  </a:lnTo>
                  <a:lnTo>
                    <a:pt x="30395" y="4498354"/>
                  </a:lnTo>
                  <a:lnTo>
                    <a:pt x="30260" y="4488553"/>
                  </a:lnTo>
                  <a:lnTo>
                    <a:pt x="30119" y="4478753"/>
                  </a:lnTo>
                  <a:lnTo>
                    <a:pt x="29974" y="4468953"/>
                  </a:lnTo>
                  <a:lnTo>
                    <a:pt x="29825" y="4459152"/>
                  </a:lnTo>
                  <a:lnTo>
                    <a:pt x="29670" y="4449352"/>
                  </a:lnTo>
                  <a:lnTo>
                    <a:pt x="29513" y="4439552"/>
                  </a:lnTo>
                  <a:lnTo>
                    <a:pt x="29347" y="4429751"/>
                  </a:lnTo>
                  <a:lnTo>
                    <a:pt x="29180" y="4419951"/>
                  </a:lnTo>
                  <a:lnTo>
                    <a:pt x="29005" y="4410151"/>
                  </a:lnTo>
                  <a:lnTo>
                    <a:pt x="28826" y="4400350"/>
                  </a:lnTo>
                  <a:lnTo>
                    <a:pt x="28642" y="4390550"/>
                  </a:lnTo>
                  <a:lnTo>
                    <a:pt x="28452" y="4380750"/>
                  </a:lnTo>
                  <a:lnTo>
                    <a:pt x="28258" y="4370949"/>
                  </a:lnTo>
                  <a:lnTo>
                    <a:pt x="28057" y="4361149"/>
                  </a:lnTo>
                  <a:lnTo>
                    <a:pt x="27854" y="4351349"/>
                  </a:lnTo>
                  <a:lnTo>
                    <a:pt x="27641" y="4341548"/>
                  </a:lnTo>
                  <a:lnTo>
                    <a:pt x="27426" y="4331748"/>
                  </a:lnTo>
                  <a:lnTo>
                    <a:pt x="27203" y="4321948"/>
                  </a:lnTo>
                  <a:lnTo>
                    <a:pt x="26976" y="4312147"/>
                  </a:lnTo>
                  <a:lnTo>
                    <a:pt x="26743" y="4302347"/>
                  </a:lnTo>
                  <a:lnTo>
                    <a:pt x="26504" y="4292547"/>
                  </a:lnTo>
                  <a:lnTo>
                    <a:pt x="26261" y="4282746"/>
                  </a:lnTo>
                  <a:lnTo>
                    <a:pt x="26010" y="4272946"/>
                  </a:lnTo>
                  <a:lnTo>
                    <a:pt x="25757" y="4263146"/>
                  </a:lnTo>
                  <a:lnTo>
                    <a:pt x="25495" y="4253345"/>
                  </a:lnTo>
                  <a:lnTo>
                    <a:pt x="25229" y="4243545"/>
                  </a:lnTo>
                  <a:lnTo>
                    <a:pt x="24957" y="4233745"/>
                  </a:lnTo>
                  <a:lnTo>
                    <a:pt x="24679" y="4223944"/>
                  </a:lnTo>
                  <a:lnTo>
                    <a:pt x="24397" y="4214144"/>
                  </a:lnTo>
                  <a:lnTo>
                    <a:pt x="24108" y="4204344"/>
                  </a:lnTo>
                  <a:lnTo>
                    <a:pt x="23816" y="4194543"/>
                  </a:lnTo>
                  <a:lnTo>
                    <a:pt x="23515" y="4184743"/>
                  </a:lnTo>
                  <a:lnTo>
                    <a:pt x="23212" y="4174943"/>
                  </a:lnTo>
                  <a:lnTo>
                    <a:pt x="22901" y="4165142"/>
                  </a:lnTo>
                  <a:lnTo>
                    <a:pt x="22587" y="4155342"/>
                  </a:lnTo>
                  <a:lnTo>
                    <a:pt x="22267" y="4145542"/>
                  </a:lnTo>
                  <a:lnTo>
                    <a:pt x="21943" y="4135741"/>
                  </a:lnTo>
                  <a:lnTo>
                    <a:pt x="21614" y="4125941"/>
                  </a:lnTo>
                  <a:lnTo>
                    <a:pt x="21279" y="4116141"/>
                  </a:lnTo>
                  <a:lnTo>
                    <a:pt x="20941" y="4106340"/>
                  </a:lnTo>
                  <a:lnTo>
                    <a:pt x="20597" y="4096540"/>
                  </a:lnTo>
                  <a:lnTo>
                    <a:pt x="20250" y="4086740"/>
                  </a:lnTo>
                  <a:lnTo>
                    <a:pt x="19897" y="4076939"/>
                  </a:lnTo>
                  <a:lnTo>
                    <a:pt x="19542" y="4067139"/>
                  </a:lnTo>
                  <a:lnTo>
                    <a:pt x="19182" y="4057339"/>
                  </a:lnTo>
                  <a:lnTo>
                    <a:pt x="18819" y="4047538"/>
                  </a:lnTo>
                  <a:lnTo>
                    <a:pt x="18452" y="4037738"/>
                  </a:lnTo>
                  <a:lnTo>
                    <a:pt x="18081" y="4027938"/>
                  </a:lnTo>
                  <a:lnTo>
                    <a:pt x="17709" y="4018137"/>
                  </a:lnTo>
                  <a:lnTo>
                    <a:pt x="17332" y="4008337"/>
                  </a:lnTo>
                  <a:lnTo>
                    <a:pt x="16953" y="3998537"/>
                  </a:lnTo>
                  <a:lnTo>
                    <a:pt x="16572" y="3988736"/>
                  </a:lnTo>
                  <a:lnTo>
                    <a:pt x="16188" y="3978936"/>
                  </a:lnTo>
                  <a:lnTo>
                    <a:pt x="15802" y="3969136"/>
                  </a:lnTo>
                  <a:lnTo>
                    <a:pt x="15415" y="3959335"/>
                  </a:lnTo>
                  <a:lnTo>
                    <a:pt x="15026" y="3949535"/>
                  </a:lnTo>
                  <a:lnTo>
                    <a:pt x="14635" y="3939735"/>
                  </a:lnTo>
                  <a:lnTo>
                    <a:pt x="14245" y="3929934"/>
                  </a:lnTo>
                  <a:lnTo>
                    <a:pt x="13852" y="3920134"/>
                  </a:lnTo>
                  <a:lnTo>
                    <a:pt x="13460" y="3910334"/>
                  </a:lnTo>
                  <a:lnTo>
                    <a:pt x="13068" y="3900533"/>
                  </a:lnTo>
                  <a:lnTo>
                    <a:pt x="12675" y="3890733"/>
                  </a:lnTo>
                  <a:lnTo>
                    <a:pt x="12283" y="3880933"/>
                  </a:lnTo>
                  <a:lnTo>
                    <a:pt x="11892" y="3871132"/>
                  </a:lnTo>
                  <a:lnTo>
                    <a:pt x="11502" y="3861332"/>
                  </a:lnTo>
                  <a:lnTo>
                    <a:pt x="11113" y="3851532"/>
                  </a:lnTo>
                  <a:lnTo>
                    <a:pt x="10726" y="3841731"/>
                  </a:lnTo>
                  <a:lnTo>
                    <a:pt x="10341" y="3831931"/>
                  </a:lnTo>
                  <a:lnTo>
                    <a:pt x="9958" y="3822131"/>
                  </a:lnTo>
                  <a:lnTo>
                    <a:pt x="9578" y="3812330"/>
                  </a:lnTo>
                  <a:lnTo>
                    <a:pt x="9201" y="3802530"/>
                  </a:lnTo>
                  <a:lnTo>
                    <a:pt x="8826" y="3792729"/>
                  </a:lnTo>
                  <a:lnTo>
                    <a:pt x="8457" y="3782929"/>
                  </a:lnTo>
                  <a:lnTo>
                    <a:pt x="8089" y="3773129"/>
                  </a:lnTo>
                  <a:lnTo>
                    <a:pt x="7728" y="3763328"/>
                  </a:lnTo>
                  <a:lnTo>
                    <a:pt x="7370" y="3753528"/>
                  </a:lnTo>
                  <a:lnTo>
                    <a:pt x="7018" y="3743728"/>
                  </a:lnTo>
                  <a:lnTo>
                    <a:pt x="6671" y="3733927"/>
                  </a:lnTo>
                  <a:lnTo>
                    <a:pt x="6329" y="3724127"/>
                  </a:lnTo>
                  <a:lnTo>
                    <a:pt x="5994" y="3714327"/>
                  </a:lnTo>
                  <a:lnTo>
                    <a:pt x="5662" y="3704526"/>
                  </a:lnTo>
                  <a:lnTo>
                    <a:pt x="5341" y="3694726"/>
                  </a:lnTo>
                  <a:lnTo>
                    <a:pt x="5023" y="3684926"/>
                  </a:lnTo>
                  <a:lnTo>
                    <a:pt x="4716" y="3675125"/>
                  </a:lnTo>
                  <a:lnTo>
                    <a:pt x="4413" y="3665325"/>
                  </a:lnTo>
                  <a:lnTo>
                    <a:pt x="4120" y="3655525"/>
                  </a:lnTo>
                  <a:lnTo>
                    <a:pt x="3835" y="3645724"/>
                  </a:lnTo>
                  <a:lnTo>
                    <a:pt x="3557" y="3635924"/>
                  </a:lnTo>
                  <a:lnTo>
                    <a:pt x="3289" y="3626124"/>
                  </a:lnTo>
                  <a:lnTo>
                    <a:pt x="3027" y="3616323"/>
                  </a:lnTo>
                  <a:lnTo>
                    <a:pt x="2779" y="3606523"/>
                  </a:lnTo>
                  <a:lnTo>
                    <a:pt x="2536" y="3596723"/>
                  </a:lnTo>
                  <a:lnTo>
                    <a:pt x="2307" y="3586922"/>
                  </a:lnTo>
                  <a:lnTo>
                    <a:pt x="2084" y="3577122"/>
                  </a:lnTo>
                  <a:lnTo>
                    <a:pt x="1873" y="3567322"/>
                  </a:lnTo>
                  <a:lnTo>
                    <a:pt x="1673" y="3557521"/>
                  </a:lnTo>
                  <a:lnTo>
                    <a:pt x="1480" y="3547721"/>
                  </a:lnTo>
                  <a:lnTo>
                    <a:pt x="1303" y="3537921"/>
                  </a:lnTo>
                  <a:lnTo>
                    <a:pt x="1130" y="3528120"/>
                  </a:lnTo>
                  <a:lnTo>
                    <a:pt x="977" y="3518320"/>
                  </a:lnTo>
                  <a:lnTo>
                    <a:pt x="828" y="3508520"/>
                  </a:lnTo>
                  <a:lnTo>
                    <a:pt x="696" y="3498719"/>
                  </a:lnTo>
                  <a:lnTo>
                    <a:pt x="572" y="3488919"/>
                  </a:lnTo>
                  <a:lnTo>
                    <a:pt x="460" y="3479119"/>
                  </a:lnTo>
                  <a:lnTo>
                    <a:pt x="362" y="3469318"/>
                  </a:lnTo>
                  <a:lnTo>
                    <a:pt x="271" y="3459518"/>
                  </a:lnTo>
                  <a:lnTo>
                    <a:pt x="199" y="3449718"/>
                  </a:lnTo>
                  <a:lnTo>
                    <a:pt x="132" y="3439917"/>
                  </a:lnTo>
                  <a:lnTo>
                    <a:pt x="84" y="3430117"/>
                  </a:lnTo>
                  <a:lnTo>
                    <a:pt x="43" y="3420317"/>
                  </a:lnTo>
                  <a:lnTo>
                    <a:pt x="18" y="3410516"/>
                  </a:lnTo>
                  <a:lnTo>
                    <a:pt x="3" y="3400716"/>
                  </a:lnTo>
                  <a:lnTo>
                    <a:pt x="0" y="3390916"/>
                  </a:lnTo>
                  <a:lnTo>
                    <a:pt x="11" y="3381115"/>
                  </a:lnTo>
                  <a:lnTo>
                    <a:pt x="30" y="3371315"/>
                  </a:lnTo>
                  <a:lnTo>
                    <a:pt x="68" y="3361515"/>
                  </a:lnTo>
                  <a:lnTo>
                    <a:pt x="111" y="3351714"/>
                  </a:lnTo>
                  <a:lnTo>
                    <a:pt x="173" y="3341914"/>
                  </a:lnTo>
                  <a:lnTo>
                    <a:pt x="242" y="3332114"/>
                  </a:lnTo>
                  <a:lnTo>
                    <a:pt x="325" y="3322313"/>
                  </a:lnTo>
                  <a:lnTo>
                    <a:pt x="420" y="3312513"/>
                  </a:lnTo>
                  <a:lnTo>
                    <a:pt x="524" y="3302713"/>
                  </a:lnTo>
                  <a:lnTo>
                    <a:pt x="645" y="3292912"/>
                  </a:lnTo>
                  <a:lnTo>
                    <a:pt x="769" y="3283112"/>
                  </a:lnTo>
                  <a:lnTo>
                    <a:pt x="914" y="3273312"/>
                  </a:lnTo>
                  <a:lnTo>
                    <a:pt x="1063" y="3263511"/>
                  </a:lnTo>
                  <a:lnTo>
                    <a:pt x="1227" y="3253711"/>
                  </a:lnTo>
                  <a:lnTo>
                    <a:pt x="1399" y="3243911"/>
                  </a:lnTo>
                  <a:lnTo>
                    <a:pt x="1582" y="3234110"/>
                  </a:lnTo>
                  <a:lnTo>
                    <a:pt x="1777" y="3224310"/>
                  </a:lnTo>
                  <a:lnTo>
                    <a:pt x="1978" y="3214510"/>
                  </a:lnTo>
                  <a:lnTo>
                    <a:pt x="2194" y="3204709"/>
                  </a:lnTo>
                  <a:lnTo>
                    <a:pt x="2414" y="3194909"/>
                  </a:lnTo>
                  <a:lnTo>
                    <a:pt x="2649" y="3185109"/>
                  </a:lnTo>
                  <a:lnTo>
                    <a:pt x="2889" y="3175308"/>
                  </a:lnTo>
                  <a:lnTo>
                    <a:pt x="3140" y="3165508"/>
                  </a:lnTo>
                  <a:lnTo>
                    <a:pt x="3398" y="3155708"/>
                  </a:lnTo>
                  <a:lnTo>
                    <a:pt x="3664" y="3145907"/>
                  </a:lnTo>
                  <a:lnTo>
                    <a:pt x="3940" y="3136107"/>
                  </a:lnTo>
                  <a:lnTo>
                    <a:pt x="4219" y="3126307"/>
                  </a:lnTo>
                  <a:lnTo>
                    <a:pt x="4511" y="3116506"/>
                  </a:lnTo>
                  <a:lnTo>
                    <a:pt x="4805" y="3106706"/>
                  </a:lnTo>
                  <a:lnTo>
                    <a:pt x="5109" y="3096906"/>
                  </a:lnTo>
                  <a:lnTo>
                    <a:pt x="5417" y="3087105"/>
                  </a:lnTo>
                  <a:lnTo>
                    <a:pt x="5733" y="3077305"/>
                  </a:lnTo>
                  <a:lnTo>
                    <a:pt x="6053" y="3067505"/>
                  </a:lnTo>
                  <a:lnTo>
                    <a:pt x="6378" y="3057704"/>
                  </a:lnTo>
                  <a:lnTo>
                    <a:pt x="6709" y="3047904"/>
                  </a:lnTo>
                  <a:lnTo>
                    <a:pt x="7042" y="3038104"/>
                  </a:lnTo>
                  <a:lnTo>
                    <a:pt x="7383" y="3028303"/>
                  </a:lnTo>
                  <a:lnTo>
                    <a:pt x="7725" y="3018503"/>
                  </a:lnTo>
                  <a:lnTo>
                    <a:pt x="8072" y="3008703"/>
                  </a:lnTo>
                  <a:lnTo>
                    <a:pt x="8421" y="2998902"/>
                  </a:lnTo>
                  <a:lnTo>
                    <a:pt x="8773" y="2989102"/>
                  </a:lnTo>
                  <a:lnTo>
                    <a:pt x="9127" y="2979302"/>
                  </a:lnTo>
                  <a:lnTo>
                    <a:pt x="9483" y="2969501"/>
                  </a:lnTo>
                  <a:lnTo>
                    <a:pt x="9842" y="2959701"/>
                  </a:lnTo>
                  <a:lnTo>
                    <a:pt x="10201" y="2949901"/>
                  </a:lnTo>
                  <a:lnTo>
                    <a:pt x="10561" y="2940100"/>
                  </a:lnTo>
                  <a:lnTo>
                    <a:pt x="10922" y="2930300"/>
                  </a:lnTo>
                  <a:lnTo>
                    <a:pt x="11283" y="2920500"/>
                  </a:lnTo>
                  <a:lnTo>
                    <a:pt x="11644" y="2910699"/>
                  </a:lnTo>
                  <a:lnTo>
                    <a:pt x="12005" y="2900899"/>
                  </a:lnTo>
                  <a:lnTo>
                    <a:pt x="12365" y="2891099"/>
                  </a:lnTo>
                  <a:lnTo>
                    <a:pt x="12724" y="2881298"/>
                  </a:lnTo>
                  <a:lnTo>
                    <a:pt x="13081" y="2871498"/>
                  </a:lnTo>
                  <a:lnTo>
                    <a:pt x="13437" y="2861698"/>
                  </a:lnTo>
                  <a:lnTo>
                    <a:pt x="13790" y="2851897"/>
                  </a:lnTo>
                  <a:lnTo>
                    <a:pt x="14141" y="2842097"/>
                  </a:lnTo>
                  <a:lnTo>
                    <a:pt x="14489" y="2832297"/>
                  </a:lnTo>
                  <a:lnTo>
                    <a:pt x="14835" y="2822496"/>
                  </a:lnTo>
                  <a:lnTo>
                    <a:pt x="15178" y="2812696"/>
                  </a:lnTo>
                  <a:lnTo>
                    <a:pt x="15516" y="2802896"/>
                  </a:lnTo>
                  <a:lnTo>
                    <a:pt x="15852" y="2793095"/>
                  </a:lnTo>
                  <a:lnTo>
                    <a:pt x="16182" y="2783295"/>
                  </a:lnTo>
                  <a:lnTo>
                    <a:pt x="16509" y="2773495"/>
                  </a:lnTo>
                  <a:lnTo>
                    <a:pt x="16830" y="2763694"/>
                  </a:lnTo>
                  <a:lnTo>
                    <a:pt x="17148" y="2753894"/>
                  </a:lnTo>
                  <a:lnTo>
                    <a:pt x="17460" y="2744094"/>
                  </a:lnTo>
                  <a:lnTo>
                    <a:pt x="17767" y="2734293"/>
                  </a:lnTo>
                  <a:lnTo>
                    <a:pt x="18069" y="2724493"/>
                  </a:lnTo>
                  <a:lnTo>
                    <a:pt x="18364" y="2714693"/>
                  </a:lnTo>
                  <a:lnTo>
                    <a:pt x="18656" y="2704892"/>
                  </a:lnTo>
                  <a:lnTo>
                    <a:pt x="18938" y="2695092"/>
                  </a:lnTo>
                  <a:lnTo>
                    <a:pt x="19216" y="2685292"/>
                  </a:lnTo>
                  <a:lnTo>
                    <a:pt x="19487" y="2675491"/>
                  </a:lnTo>
                  <a:lnTo>
                    <a:pt x="19751" y="2665691"/>
                  </a:lnTo>
                  <a:lnTo>
                    <a:pt x="20010" y="2655891"/>
                  </a:lnTo>
                  <a:lnTo>
                    <a:pt x="20260" y="2646090"/>
                  </a:lnTo>
                  <a:lnTo>
                    <a:pt x="20506" y="2636290"/>
                  </a:lnTo>
                  <a:lnTo>
                    <a:pt x="20741" y="2626490"/>
                  </a:lnTo>
                  <a:lnTo>
                    <a:pt x="20973" y="2616689"/>
                  </a:lnTo>
                  <a:lnTo>
                    <a:pt x="21193" y="2606889"/>
                  </a:lnTo>
                  <a:lnTo>
                    <a:pt x="21409" y="2597089"/>
                  </a:lnTo>
                  <a:lnTo>
                    <a:pt x="21616" y="2587288"/>
                  </a:lnTo>
                  <a:lnTo>
                    <a:pt x="21816" y="2577488"/>
                  </a:lnTo>
                  <a:lnTo>
                    <a:pt x="22009" y="2567688"/>
                  </a:lnTo>
                  <a:lnTo>
                    <a:pt x="22192" y="2557887"/>
                  </a:lnTo>
                  <a:lnTo>
                    <a:pt x="22372" y="2548087"/>
                  </a:lnTo>
                  <a:lnTo>
                    <a:pt x="22538" y="2538286"/>
                  </a:lnTo>
                  <a:lnTo>
                    <a:pt x="22701" y="2528486"/>
                  </a:lnTo>
                  <a:lnTo>
                    <a:pt x="22852" y="2518686"/>
                  </a:lnTo>
                  <a:lnTo>
                    <a:pt x="22999" y="2508885"/>
                  </a:lnTo>
                  <a:lnTo>
                    <a:pt x="23136" y="2499085"/>
                  </a:lnTo>
                  <a:lnTo>
                    <a:pt x="23265" y="2489285"/>
                  </a:lnTo>
                  <a:lnTo>
                    <a:pt x="23389" y="2479484"/>
                  </a:lnTo>
                  <a:lnTo>
                    <a:pt x="23501" y="2469684"/>
                  </a:lnTo>
                  <a:lnTo>
                    <a:pt x="23610" y="2459884"/>
                  </a:lnTo>
                  <a:lnTo>
                    <a:pt x="23706" y="2450083"/>
                  </a:lnTo>
                  <a:lnTo>
                    <a:pt x="23799" y="2440283"/>
                  </a:lnTo>
                  <a:lnTo>
                    <a:pt x="23881" y="2430483"/>
                  </a:lnTo>
                  <a:lnTo>
                    <a:pt x="23957" y="2420682"/>
                  </a:lnTo>
                  <a:lnTo>
                    <a:pt x="24025" y="2410882"/>
                  </a:lnTo>
                  <a:lnTo>
                    <a:pt x="24085" y="2401082"/>
                  </a:lnTo>
                  <a:lnTo>
                    <a:pt x="24141" y="2391281"/>
                  </a:lnTo>
                  <a:lnTo>
                    <a:pt x="24184" y="2381481"/>
                  </a:lnTo>
                  <a:lnTo>
                    <a:pt x="24226" y="2371681"/>
                  </a:lnTo>
                  <a:lnTo>
                    <a:pt x="24256" y="2361880"/>
                  </a:lnTo>
                  <a:lnTo>
                    <a:pt x="24282" y="2352080"/>
                  </a:lnTo>
                  <a:lnTo>
                    <a:pt x="24299" y="2342280"/>
                  </a:lnTo>
                  <a:lnTo>
                    <a:pt x="24311" y="2332479"/>
                  </a:lnTo>
                  <a:lnTo>
                    <a:pt x="24316" y="2322679"/>
                  </a:lnTo>
                  <a:lnTo>
                    <a:pt x="24314" y="2312879"/>
                  </a:lnTo>
                  <a:lnTo>
                    <a:pt x="24308" y="2303078"/>
                  </a:lnTo>
                  <a:lnTo>
                    <a:pt x="24292" y="2293278"/>
                  </a:lnTo>
                  <a:lnTo>
                    <a:pt x="24273" y="2283478"/>
                  </a:lnTo>
                  <a:lnTo>
                    <a:pt x="24246" y="2273677"/>
                  </a:lnTo>
                  <a:lnTo>
                    <a:pt x="24215" y="2263877"/>
                  </a:lnTo>
                  <a:lnTo>
                    <a:pt x="24178" y="2254077"/>
                  </a:lnTo>
                  <a:lnTo>
                    <a:pt x="24135" y="2244276"/>
                  </a:lnTo>
                  <a:lnTo>
                    <a:pt x="24089" y="2234476"/>
                  </a:lnTo>
                  <a:lnTo>
                    <a:pt x="24035" y="2224676"/>
                  </a:lnTo>
                  <a:lnTo>
                    <a:pt x="23979" y="2214875"/>
                  </a:lnTo>
                  <a:lnTo>
                    <a:pt x="23916" y="2205075"/>
                  </a:lnTo>
                  <a:lnTo>
                    <a:pt x="23850" y="2195275"/>
                  </a:lnTo>
                  <a:lnTo>
                    <a:pt x="23779" y="2185474"/>
                  </a:lnTo>
                  <a:lnTo>
                    <a:pt x="23704" y="2175674"/>
                  </a:lnTo>
                  <a:lnTo>
                    <a:pt x="23626" y="2165874"/>
                  </a:lnTo>
                  <a:lnTo>
                    <a:pt x="23543" y="2156073"/>
                  </a:lnTo>
                  <a:lnTo>
                    <a:pt x="23458" y="2146273"/>
                  </a:lnTo>
                  <a:lnTo>
                    <a:pt x="23368" y="2136473"/>
                  </a:lnTo>
                  <a:lnTo>
                    <a:pt x="23277" y="2126672"/>
                  </a:lnTo>
                  <a:lnTo>
                    <a:pt x="23181" y="2116872"/>
                  </a:lnTo>
                  <a:lnTo>
                    <a:pt x="23084" y="2107072"/>
                  </a:lnTo>
                  <a:lnTo>
                    <a:pt x="22984" y="2097271"/>
                  </a:lnTo>
                  <a:lnTo>
                    <a:pt x="22882" y="2087471"/>
                  </a:lnTo>
                  <a:lnTo>
                    <a:pt x="22778" y="2077671"/>
                  </a:lnTo>
                  <a:lnTo>
                    <a:pt x="22671" y="2067870"/>
                  </a:lnTo>
                  <a:lnTo>
                    <a:pt x="22564" y="2058070"/>
                  </a:lnTo>
                  <a:lnTo>
                    <a:pt x="22455" y="2048270"/>
                  </a:lnTo>
                  <a:lnTo>
                    <a:pt x="22345" y="2038469"/>
                  </a:lnTo>
                  <a:lnTo>
                    <a:pt x="22234" y="2028669"/>
                  </a:lnTo>
                  <a:lnTo>
                    <a:pt x="22122" y="2018869"/>
                  </a:lnTo>
                  <a:lnTo>
                    <a:pt x="22010" y="2009068"/>
                  </a:lnTo>
                  <a:lnTo>
                    <a:pt x="21897" y="1999268"/>
                  </a:lnTo>
                  <a:lnTo>
                    <a:pt x="21784" y="1989468"/>
                  </a:lnTo>
                  <a:lnTo>
                    <a:pt x="21672" y="1979667"/>
                  </a:lnTo>
                  <a:lnTo>
                    <a:pt x="21559" y="1969867"/>
                  </a:lnTo>
                  <a:lnTo>
                    <a:pt x="21448" y="1960067"/>
                  </a:lnTo>
                  <a:lnTo>
                    <a:pt x="21337" y="1950266"/>
                  </a:lnTo>
                  <a:lnTo>
                    <a:pt x="21227" y="1940466"/>
                  </a:lnTo>
                  <a:lnTo>
                    <a:pt x="21117" y="1930666"/>
                  </a:lnTo>
                  <a:lnTo>
                    <a:pt x="21010" y="1920865"/>
                  </a:lnTo>
                  <a:lnTo>
                    <a:pt x="20903" y="1911065"/>
                  </a:lnTo>
                  <a:lnTo>
                    <a:pt x="20798" y="1901265"/>
                  </a:lnTo>
                  <a:lnTo>
                    <a:pt x="20696" y="1891464"/>
                  </a:lnTo>
                  <a:lnTo>
                    <a:pt x="20595" y="1881664"/>
                  </a:lnTo>
                  <a:lnTo>
                    <a:pt x="20497" y="1871864"/>
                  </a:lnTo>
                  <a:lnTo>
                    <a:pt x="20400" y="1862063"/>
                  </a:lnTo>
                  <a:lnTo>
                    <a:pt x="20307" y="1852263"/>
                  </a:lnTo>
                  <a:lnTo>
                    <a:pt x="20216" y="1842463"/>
                  </a:lnTo>
                  <a:lnTo>
                    <a:pt x="20128" y="1832662"/>
                  </a:lnTo>
                  <a:lnTo>
                    <a:pt x="20043" y="1822862"/>
                  </a:lnTo>
                  <a:lnTo>
                    <a:pt x="19961" y="1813062"/>
                  </a:lnTo>
                  <a:lnTo>
                    <a:pt x="19883" y="1803261"/>
                  </a:lnTo>
                  <a:lnTo>
                    <a:pt x="19807" y="1793461"/>
                  </a:lnTo>
                  <a:lnTo>
                    <a:pt x="19737" y="1783661"/>
                  </a:lnTo>
                  <a:lnTo>
                    <a:pt x="19669" y="1773860"/>
                  </a:lnTo>
                  <a:lnTo>
                    <a:pt x="19605" y="1764060"/>
                  </a:lnTo>
                  <a:lnTo>
                    <a:pt x="19545" y="1754260"/>
                  </a:lnTo>
                  <a:lnTo>
                    <a:pt x="19489" y="1744459"/>
                  </a:lnTo>
                  <a:lnTo>
                    <a:pt x="19438" y="1734659"/>
                  </a:lnTo>
                  <a:lnTo>
                    <a:pt x="19389" y="1724859"/>
                  </a:lnTo>
                  <a:lnTo>
                    <a:pt x="19347" y="1715058"/>
                  </a:lnTo>
                  <a:lnTo>
                    <a:pt x="19308" y="1705258"/>
                  </a:lnTo>
                  <a:lnTo>
                    <a:pt x="19275" y="1695458"/>
                  </a:lnTo>
                  <a:lnTo>
                    <a:pt x="19245" y="1685657"/>
                  </a:lnTo>
                  <a:lnTo>
                    <a:pt x="19220" y="1675857"/>
                  </a:lnTo>
                  <a:lnTo>
                    <a:pt x="19200" y="1666057"/>
                  </a:lnTo>
                  <a:lnTo>
                    <a:pt x="19184" y="1656256"/>
                  </a:lnTo>
                  <a:lnTo>
                    <a:pt x="19175" y="1646456"/>
                  </a:lnTo>
                  <a:lnTo>
                    <a:pt x="19167" y="1636656"/>
                  </a:lnTo>
                  <a:lnTo>
                    <a:pt x="19168" y="1626855"/>
                  </a:lnTo>
                  <a:lnTo>
                    <a:pt x="19171" y="1617055"/>
                  </a:lnTo>
                  <a:lnTo>
                    <a:pt x="19181" y="1607255"/>
                  </a:lnTo>
                  <a:lnTo>
                    <a:pt x="19195" y="1597454"/>
                  </a:lnTo>
                  <a:lnTo>
                    <a:pt x="19213" y="1587654"/>
                  </a:lnTo>
                  <a:lnTo>
                    <a:pt x="19238" y="1577854"/>
                  </a:lnTo>
                  <a:lnTo>
                    <a:pt x="19266" y="1568053"/>
                  </a:lnTo>
                  <a:lnTo>
                    <a:pt x="19301" y="1558253"/>
                  </a:lnTo>
                  <a:lnTo>
                    <a:pt x="19339" y="1548453"/>
                  </a:lnTo>
                  <a:lnTo>
                    <a:pt x="19383" y="1538652"/>
                  </a:lnTo>
                  <a:lnTo>
                    <a:pt x="19432" y="1528852"/>
                  </a:lnTo>
                  <a:lnTo>
                    <a:pt x="19485" y="1519052"/>
                  </a:lnTo>
                  <a:lnTo>
                    <a:pt x="19543" y="1509251"/>
                  </a:lnTo>
                  <a:lnTo>
                    <a:pt x="19606" y="1499451"/>
                  </a:lnTo>
                  <a:lnTo>
                    <a:pt x="19674" y="1489651"/>
                  </a:lnTo>
                  <a:lnTo>
                    <a:pt x="19745" y="1479850"/>
                  </a:lnTo>
                  <a:lnTo>
                    <a:pt x="19823" y="1470050"/>
                  </a:lnTo>
                  <a:lnTo>
                    <a:pt x="19903" y="1460250"/>
                  </a:lnTo>
                  <a:lnTo>
                    <a:pt x="19990" y="1450449"/>
                  </a:lnTo>
                  <a:lnTo>
                    <a:pt x="20080" y="1440649"/>
                  </a:lnTo>
                  <a:lnTo>
                    <a:pt x="20174" y="1430849"/>
                  </a:lnTo>
                  <a:lnTo>
                    <a:pt x="20272" y="1421048"/>
                  </a:lnTo>
                  <a:lnTo>
                    <a:pt x="20374" y="1411248"/>
                  </a:lnTo>
                  <a:lnTo>
                    <a:pt x="20481" y="1401448"/>
                  </a:lnTo>
                  <a:lnTo>
                    <a:pt x="20590" y="1391647"/>
                  </a:lnTo>
                  <a:lnTo>
                    <a:pt x="20706" y="1381847"/>
                  </a:lnTo>
                  <a:lnTo>
                    <a:pt x="20823" y="1372047"/>
                  </a:lnTo>
                  <a:lnTo>
                    <a:pt x="20944" y="1362246"/>
                  </a:lnTo>
                  <a:lnTo>
                    <a:pt x="21069" y="1352446"/>
                  </a:lnTo>
                  <a:lnTo>
                    <a:pt x="21196" y="1342646"/>
                  </a:lnTo>
                  <a:lnTo>
                    <a:pt x="21328" y="1332845"/>
                  </a:lnTo>
                  <a:lnTo>
                    <a:pt x="21461" y="1323045"/>
                  </a:lnTo>
                  <a:lnTo>
                    <a:pt x="21599" y="1313245"/>
                  </a:lnTo>
                  <a:lnTo>
                    <a:pt x="21738" y="1303444"/>
                  </a:lnTo>
                  <a:lnTo>
                    <a:pt x="21881" y="1293644"/>
                  </a:lnTo>
                  <a:lnTo>
                    <a:pt x="22025" y="1283844"/>
                  </a:lnTo>
                  <a:lnTo>
                    <a:pt x="22173" y="1274043"/>
                  </a:lnTo>
                  <a:lnTo>
                    <a:pt x="22322" y="1264243"/>
                  </a:lnTo>
                  <a:lnTo>
                    <a:pt x="22474" y="1254442"/>
                  </a:lnTo>
                  <a:lnTo>
                    <a:pt x="22628" y="1244642"/>
                  </a:lnTo>
                  <a:lnTo>
                    <a:pt x="22783" y="1234842"/>
                  </a:lnTo>
                  <a:lnTo>
                    <a:pt x="22941" y="1225041"/>
                  </a:lnTo>
                  <a:lnTo>
                    <a:pt x="23099" y="1215241"/>
                  </a:lnTo>
                  <a:lnTo>
                    <a:pt x="23259" y="1205441"/>
                  </a:lnTo>
                  <a:lnTo>
                    <a:pt x="23421" y="1195640"/>
                  </a:lnTo>
                  <a:lnTo>
                    <a:pt x="23583" y="1185840"/>
                  </a:lnTo>
                  <a:lnTo>
                    <a:pt x="23747" y="1176040"/>
                  </a:lnTo>
                  <a:lnTo>
                    <a:pt x="23912" y="1166239"/>
                  </a:lnTo>
                  <a:lnTo>
                    <a:pt x="24077" y="1156439"/>
                  </a:lnTo>
                  <a:lnTo>
                    <a:pt x="24243" y="1146639"/>
                  </a:lnTo>
                  <a:lnTo>
                    <a:pt x="24409" y="1136838"/>
                  </a:lnTo>
                  <a:lnTo>
                    <a:pt x="24576" y="1127038"/>
                  </a:lnTo>
                  <a:lnTo>
                    <a:pt x="24743" y="1117238"/>
                  </a:lnTo>
                  <a:lnTo>
                    <a:pt x="24910" y="1107437"/>
                  </a:lnTo>
                  <a:lnTo>
                    <a:pt x="25077" y="1097637"/>
                  </a:lnTo>
                  <a:lnTo>
                    <a:pt x="25244" y="1087837"/>
                  </a:lnTo>
                  <a:lnTo>
                    <a:pt x="25411" y="1078036"/>
                  </a:lnTo>
                  <a:lnTo>
                    <a:pt x="25577" y="1068236"/>
                  </a:lnTo>
                  <a:lnTo>
                    <a:pt x="25743" y="1058436"/>
                  </a:lnTo>
                  <a:lnTo>
                    <a:pt x="25908" y="1048635"/>
                  </a:lnTo>
                  <a:lnTo>
                    <a:pt x="26073" y="1038835"/>
                  </a:lnTo>
                  <a:lnTo>
                    <a:pt x="26236" y="1029035"/>
                  </a:lnTo>
                  <a:lnTo>
                    <a:pt x="26399" y="1019234"/>
                  </a:lnTo>
                  <a:lnTo>
                    <a:pt x="26561" y="1009434"/>
                  </a:lnTo>
                  <a:lnTo>
                    <a:pt x="26721" y="999634"/>
                  </a:lnTo>
                  <a:lnTo>
                    <a:pt x="26881" y="989833"/>
                  </a:lnTo>
                  <a:lnTo>
                    <a:pt x="27039" y="980033"/>
                  </a:lnTo>
                  <a:lnTo>
                    <a:pt x="27196" y="970233"/>
                  </a:lnTo>
                  <a:lnTo>
                    <a:pt x="27351" y="960432"/>
                  </a:lnTo>
                  <a:lnTo>
                    <a:pt x="27505" y="950632"/>
                  </a:lnTo>
                  <a:lnTo>
                    <a:pt x="27658" y="940832"/>
                  </a:lnTo>
                  <a:lnTo>
                    <a:pt x="27808" y="931031"/>
                  </a:lnTo>
                  <a:lnTo>
                    <a:pt x="27957" y="921231"/>
                  </a:lnTo>
                  <a:lnTo>
                    <a:pt x="28104" y="911431"/>
                  </a:lnTo>
                  <a:lnTo>
                    <a:pt x="28249" y="901630"/>
                  </a:lnTo>
                  <a:lnTo>
                    <a:pt x="28392" y="891830"/>
                  </a:lnTo>
                  <a:lnTo>
                    <a:pt x="28534" y="882030"/>
                  </a:lnTo>
                  <a:lnTo>
                    <a:pt x="28673" y="872229"/>
                  </a:lnTo>
                  <a:lnTo>
                    <a:pt x="28810" y="862429"/>
                  </a:lnTo>
                  <a:lnTo>
                    <a:pt x="28945" y="852629"/>
                  </a:lnTo>
                  <a:lnTo>
                    <a:pt x="29077" y="842828"/>
                  </a:lnTo>
                  <a:lnTo>
                    <a:pt x="29209" y="833028"/>
                  </a:lnTo>
                  <a:lnTo>
                    <a:pt x="29336" y="823228"/>
                  </a:lnTo>
                  <a:lnTo>
                    <a:pt x="29463" y="813427"/>
                  </a:lnTo>
                  <a:lnTo>
                    <a:pt x="29587" y="803627"/>
                  </a:lnTo>
                  <a:lnTo>
                    <a:pt x="29708" y="793827"/>
                  </a:lnTo>
                  <a:lnTo>
                    <a:pt x="29828" y="784026"/>
                  </a:lnTo>
                  <a:lnTo>
                    <a:pt x="29945" y="774226"/>
                  </a:lnTo>
                  <a:lnTo>
                    <a:pt x="30060" y="764426"/>
                  </a:lnTo>
                  <a:lnTo>
                    <a:pt x="30171" y="754625"/>
                  </a:lnTo>
                  <a:lnTo>
                    <a:pt x="30282" y="744825"/>
                  </a:lnTo>
                  <a:lnTo>
                    <a:pt x="30389" y="735025"/>
                  </a:lnTo>
                  <a:lnTo>
                    <a:pt x="30494" y="725224"/>
                  </a:lnTo>
                  <a:lnTo>
                    <a:pt x="30597" y="715424"/>
                  </a:lnTo>
                  <a:lnTo>
                    <a:pt x="30697" y="705624"/>
                  </a:lnTo>
                  <a:lnTo>
                    <a:pt x="30795" y="695823"/>
                  </a:lnTo>
                  <a:lnTo>
                    <a:pt x="30891" y="686023"/>
                  </a:lnTo>
                  <a:lnTo>
                    <a:pt x="30985" y="676223"/>
                  </a:lnTo>
                  <a:lnTo>
                    <a:pt x="31075" y="666422"/>
                  </a:lnTo>
                  <a:lnTo>
                    <a:pt x="31165" y="656622"/>
                  </a:lnTo>
                  <a:lnTo>
                    <a:pt x="31251" y="646822"/>
                  </a:lnTo>
                  <a:lnTo>
                    <a:pt x="31335" y="637021"/>
                  </a:lnTo>
                  <a:lnTo>
                    <a:pt x="31417" y="627221"/>
                  </a:lnTo>
                  <a:lnTo>
                    <a:pt x="31497" y="617421"/>
                  </a:lnTo>
                  <a:lnTo>
                    <a:pt x="31574" y="607620"/>
                  </a:lnTo>
                  <a:lnTo>
                    <a:pt x="31649" y="597820"/>
                  </a:lnTo>
                  <a:lnTo>
                    <a:pt x="31723" y="588020"/>
                  </a:lnTo>
                  <a:lnTo>
                    <a:pt x="31793" y="578219"/>
                  </a:lnTo>
                  <a:lnTo>
                    <a:pt x="31863" y="568419"/>
                  </a:lnTo>
                  <a:lnTo>
                    <a:pt x="31929" y="558619"/>
                  </a:lnTo>
                  <a:lnTo>
                    <a:pt x="31994" y="548818"/>
                  </a:lnTo>
                  <a:lnTo>
                    <a:pt x="32057" y="539018"/>
                  </a:lnTo>
                  <a:lnTo>
                    <a:pt x="32118" y="529218"/>
                  </a:lnTo>
                  <a:lnTo>
                    <a:pt x="32177" y="519417"/>
                  </a:lnTo>
                  <a:lnTo>
                    <a:pt x="32234" y="509617"/>
                  </a:lnTo>
                  <a:lnTo>
                    <a:pt x="32290" y="499817"/>
                  </a:lnTo>
                  <a:lnTo>
                    <a:pt x="32342" y="490016"/>
                  </a:lnTo>
                  <a:lnTo>
                    <a:pt x="32394" y="480216"/>
                  </a:lnTo>
                  <a:lnTo>
                    <a:pt x="32444" y="470416"/>
                  </a:lnTo>
                  <a:lnTo>
                    <a:pt x="32492" y="460615"/>
                  </a:lnTo>
                  <a:lnTo>
                    <a:pt x="32538" y="450815"/>
                  </a:lnTo>
                  <a:lnTo>
                    <a:pt x="32583" y="441015"/>
                  </a:lnTo>
                  <a:lnTo>
                    <a:pt x="32626" y="431214"/>
                  </a:lnTo>
                  <a:lnTo>
                    <a:pt x="32668" y="421414"/>
                  </a:lnTo>
                  <a:lnTo>
                    <a:pt x="32708" y="411614"/>
                  </a:lnTo>
                  <a:lnTo>
                    <a:pt x="32746" y="401813"/>
                  </a:lnTo>
                  <a:lnTo>
                    <a:pt x="32784" y="392013"/>
                  </a:lnTo>
                  <a:lnTo>
                    <a:pt x="32819" y="382213"/>
                  </a:lnTo>
                  <a:lnTo>
                    <a:pt x="32854" y="372412"/>
                  </a:lnTo>
                  <a:lnTo>
                    <a:pt x="32887" y="362612"/>
                  </a:lnTo>
                  <a:lnTo>
                    <a:pt x="32919" y="352812"/>
                  </a:lnTo>
                  <a:lnTo>
                    <a:pt x="32950" y="343011"/>
                  </a:lnTo>
                  <a:lnTo>
                    <a:pt x="32979" y="333211"/>
                  </a:lnTo>
                  <a:lnTo>
                    <a:pt x="33007" y="323411"/>
                  </a:lnTo>
                  <a:lnTo>
                    <a:pt x="33034" y="313610"/>
                  </a:lnTo>
                  <a:lnTo>
                    <a:pt x="33060" y="303810"/>
                  </a:lnTo>
                  <a:lnTo>
                    <a:pt x="33084" y="294010"/>
                  </a:lnTo>
                  <a:lnTo>
                    <a:pt x="33108" y="284209"/>
                  </a:lnTo>
                  <a:lnTo>
                    <a:pt x="33131" y="274409"/>
                  </a:lnTo>
                  <a:lnTo>
                    <a:pt x="33153" y="264609"/>
                  </a:lnTo>
                  <a:lnTo>
                    <a:pt x="33174" y="254808"/>
                  </a:lnTo>
                  <a:lnTo>
                    <a:pt x="33193" y="245008"/>
                  </a:lnTo>
                  <a:lnTo>
                    <a:pt x="33213" y="235208"/>
                  </a:lnTo>
                  <a:lnTo>
                    <a:pt x="33231" y="225407"/>
                  </a:lnTo>
                  <a:lnTo>
                    <a:pt x="33248" y="215607"/>
                  </a:lnTo>
                  <a:lnTo>
                    <a:pt x="33265" y="205807"/>
                  </a:lnTo>
                  <a:lnTo>
                    <a:pt x="33280" y="196006"/>
                  </a:lnTo>
                  <a:lnTo>
                    <a:pt x="33296" y="186206"/>
                  </a:lnTo>
                  <a:lnTo>
                    <a:pt x="33310" y="176406"/>
                  </a:lnTo>
                  <a:lnTo>
                    <a:pt x="33324" y="166605"/>
                  </a:lnTo>
                  <a:lnTo>
                    <a:pt x="33337" y="156805"/>
                  </a:lnTo>
                  <a:lnTo>
                    <a:pt x="33349" y="147005"/>
                  </a:lnTo>
                  <a:lnTo>
                    <a:pt x="33361" y="137204"/>
                  </a:lnTo>
                  <a:lnTo>
                    <a:pt x="33372" y="127404"/>
                  </a:lnTo>
                  <a:lnTo>
                    <a:pt x="33383" y="117604"/>
                  </a:lnTo>
                  <a:lnTo>
                    <a:pt x="33393" y="107803"/>
                  </a:lnTo>
                  <a:lnTo>
                    <a:pt x="33403" y="98003"/>
                  </a:lnTo>
                  <a:lnTo>
                    <a:pt x="33412" y="88203"/>
                  </a:lnTo>
                  <a:lnTo>
                    <a:pt x="33421" y="78402"/>
                  </a:lnTo>
                  <a:lnTo>
                    <a:pt x="33429" y="68602"/>
                  </a:lnTo>
                  <a:lnTo>
                    <a:pt x="33437" y="58802"/>
                  </a:lnTo>
                  <a:lnTo>
                    <a:pt x="33444" y="49001"/>
                  </a:lnTo>
                  <a:lnTo>
                    <a:pt x="33451" y="39201"/>
                  </a:lnTo>
                  <a:lnTo>
                    <a:pt x="33458" y="29401"/>
                  </a:lnTo>
                  <a:lnTo>
                    <a:pt x="33464" y="19600"/>
                  </a:lnTo>
                  <a:lnTo>
                    <a:pt x="33470" y="9800"/>
                  </a:lnTo>
                  <a:lnTo>
                    <a:pt x="33476" y="0"/>
                  </a:lnTo>
                  <a:lnTo>
                    <a:pt x="33654" y="0"/>
                  </a:lnTo>
                  <a:lnTo>
                    <a:pt x="33660" y="9800"/>
                  </a:lnTo>
                  <a:lnTo>
                    <a:pt x="33666" y="19600"/>
                  </a:lnTo>
                  <a:lnTo>
                    <a:pt x="33672" y="29401"/>
                  </a:lnTo>
                  <a:lnTo>
                    <a:pt x="33679" y="39201"/>
                  </a:lnTo>
                  <a:lnTo>
                    <a:pt x="33686" y="49001"/>
                  </a:lnTo>
                  <a:lnTo>
                    <a:pt x="33693" y="58802"/>
                  </a:lnTo>
                  <a:lnTo>
                    <a:pt x="33701" y="68602"/>
                  </a:lnTo>
                  <a:lnTo>
                    <a:pt x="33709" y="78402"/>
                  </a:lnTo>
                  <a:lnTo>
                    <a:pt x="33718" y="88203"/>
                  </a:lnTo>
                  <a:lnTo>
                    <a:pt x="33727" y="98003"/>
                  </a:lnTo>
                  <a:lnTo>
                    <a:pt x="33737" y="107803"/>
                  </a:lnTo>
                  <a:lnTo>
                    <a:pt x="33747" y="117604"/>
                  </a:lnTo>
                  <a:lnTo>
                    <a:pt x="33758" y="127404"/>
                  </a:lnTo>
                  <a:lnTo>
                    <a:pt x="33769" y="137204"/>
                  </a:lnTo>
                  <a:lnTo>
                    <a:pt x="33781" y="147005"/>
                  </a:lnTo>
                  <a:lnTo>
                    <a:pt x="33794" y="156805"/>
                  </a:lnTo>
                  <a:lnTo>
                    <a:pt x="33806" y="166605"/>
                  </a:lnTo>
                  <a:lnTo>
                    <a:pt x="33820" y="176406"/>
                  </a:lnTo>
                  <a:lnTo>
                    <a:pt x="33835" y="186206"/>
                  </a:lnTo>
                  <a:lnTo>
                    <a:pt x="33850" y="196006"/>
                  </a:lnTo>
                  <a:lnTo>
                    <a:pt x="33866" y="205807"/>
                  </a:lnTo>
                  <a:lnTo>
                    <a:pt x="33882" y="215607"/>
                  </a:lnTo>
                  <a:lnTo>
                    <a:pt x="33900" y="225407"/>
                  </a:lnTo>
                  <a:lnTo>
                    <a:pt x="33918" y="235208"/>
                  </a:lnTo>
                  <a:lnTo>
                    <a:pt x="33937" y="245008"/>
                  </a:lnTo>
                  <a:lnTo>
                    <a:pt x="33956" y="254808"/>
                  </a:lnTo>
                  <a:lnTo>
                    <a:pt x="33978" y="264609"/>
                  </a:lnTo>
                  <a:lnTo>
                    <a:pt x="33999" y="274409"/>
                  </a:lnTo>
                  <a:lnTo>
                    <a:pt x="34022" y="284209"/>
                  </a:lnTo>
                  <a:lnTo>
                    <a:pt x="34046" y="294010"/>
                  </a:lnTo>
                  <a:lnTo>
                    <a:pt x="34070" y="303810"/>
                  </a:lnTo>
                  <a:lnTo>
                    <a:pt x="34096" y="313610"/>
                  </a:lnTo>
                  <a:lnTo>
                    <a:pt x="34123" y="323411"/>
                  </a:lnTo>
                  <a:lnTo>
                    <a:pt x="34152" y="333211"/>
                  </a:lnTo>
                  <a:lnTo>
                    <a:pt x="34181" y="343011"/>
                  </a:lnTo>
                  <a:lnTo>
                    <a:pt x="34211" y="352812"/>
                  </a:lnTo>
                  <a:lnTo>
                    <a:pt x="34243" y="362612"/>
                  </a:lnTo>
                  <a:lnTo>
                    <a:pt x="34276" y="372412"/>
                  </a:lnTo>
                  <a:lnTo>
                    <a:pt x="34311" y="382213"/>
                  </a:lnTo>
                  <a:lnTo>
                    <a:pt x="34346" y="392013"/>
                  </a:lnTo>
                  <a:lnTo>
                    <a:pt x="34384" y="401813"/>
                  </a:lnTo>
                  <a:lnTo>
                    <a:pt x="34422" y="411614"/>
                  </a:lnTo>
                  <a:lnTo>
                    <a:pt x="34462" y="421414"/>
                  </a:lnTo>
                  <a:lnTo>
                    <a:pt x="34504" y="431214"/>
                  </a:lnTo>
                  <a:lnTo>
                    <a:pt x="34547" y="441015"/>
                  </a:lnTo>
                  <a:lnTo>
                    <a:pt x="34592" y="450815"/>
                  </a:lnTo>
                  <a:lnTo>
                    <a:pt x="34638" y="460615"/>
                  </a:lnTo>
                  <a:lnTo>
                    <a:pt x="34687" y="470416"/>
                  </a:lnTo>
                  <a:lnTo>
                    <a:pt x="34736" y="480216"/>
                  </a:lnTo>
                  <a:lnTo>
                    <a:pt x="34788" y="490016"/>
                  </a:lnTo>
                  <a:lnTo>
                    <a:pt x="34841" y="499817"/>
                  </a:lnTo>
                  <a:lnTo>
                    <a:pt x="34896" y="509617"/>
                  </a:lnTo>
                  <a:lnTo>
                    <a:pt x="34953" y="519417"/>
                  </a:lnTo>
                  <a:lnTo>
                    <a:pt x="35012" y="529218"/>
                  </a:lnTo>
                  <a:lnTo>
                    <a:pt x="35073" y="539018"/>
                  </a:lnTo>
                  <a:lnTo>
                    <a:pt x="35136" y="548818"/>
                  </a:lnTo>
                  <a:lnTo>
                    <a:pt x="35201" y="558619"/>
                  </a:lnTo>
                  <a:lnTo>
                    <a:pt x="35267" y="568419"/>
                  </a:lnTo>
                  <a:lnTo>
                    <a:pt x="35337" y="578219"/>
                  </a:lnTo>
                  <a:lnTo>
                    <a:pt x="35407" y="588020"/>
                  </a:lnTo>
                  <a:lnTo>
                    <a:pt x="35481" y="597820"/>
                  </a:lnTo>
                  <a:lnTo>
                    <a:pt x="35556" y="607620"/>
                  </a:lnTo>
                  <a:lnTo>
                    <a:pt x="35634" y="617421"/>
                  </a:lnTo>
                  <a:lnTo>
                    <a:pt x="35713" y="627221"/>
                  </a:lnTo>
                  <a:lnTo>
                    <a:pt x="35795" y="637021"/>
                  </a:lnTo>
                  <a:lnTo>
                    <a:pt x="35880" y="646822"/>
                  </a:lnTo>
                  <a:lnTo>
                    <a:pt x="35965" y="656622"/>
                  </a:lnTo>
                  <a:lnTo>
                    <a:pt x="36055" y="666422"/>
                  </a:lnTo>
                  <a:lnTo>
                    <a:pt x="36145" y="676223"/>
                  </a:lnTo>
                  <a:lnTo>
                    <a:pt x="36239" y="686023"/>
                  </a:lnTo>
                  <a:lnTo>
                    <a:pt x="36335" y="695823"/>
                  </a:lnTo>
                  <a:lnTo>
                    <a:pt x="36433" y="705624"/>
                  </a:lnTo>
                  <a:lnTo>
                    <a:pt x="36533" y="715424"/>
                  </a:lnTo>
                  <a:lnTo>
                    <a:pt x="36636" y="725224"/>
                  </a:lnTo>
                  <a:lnTo>
                    <a:pt x="36741" y="735025"/>
                  </a:lnTo>
                  <a:lnTo>
                    <a:pt x="36848" y="744825"/>
                  </a:lnTo>
                  <a:lnTo>
                    <a:pt x="36959" y="754625"/>
                  </a:lnTo>
                  <a:lnTo>
                    <a:pt x="37071" y="764426"/>
                  </a:lnTo>
                  <a:lnTo>
                    <a:pt x="37186" y="774226"/>
                  </a:lnTo>
                  <a:lnTo>
                    <a:pt x="37302" y="784026"/>
                  </a:lnTo>
                  <a:lnTo>
                    <a:pt x="37422" y="793827"/>
                  </a:lnTo>
                  <a:lnTo>
                    <a:pt x="37544" y="803627"/>
                  </a:lnTo>
                  <a:lnTo>
                    <a:pt x="37667" y="813427"/>
                  </a:lnTo>
                  <a:lnTo>
                    <a:pt x="37794" y="823228"/>
                  </a:lnTo>
                  <a:lnTo>
                    <a:pt x="37921" y="833028"/>
                  </a:lnTo>
                  <a:lnTo>
                    <a:pt x="38053" y="842828"/>
                  </a:lnTo>
                  <a:lnTo>
                    <a:pt x="38185" y="852629"/>
                  </a:lnTo>
                  <a:lnTo>
                    <a:pt x="38320" y="862429"/>
                  </a:lnTo>
                  <a:lnTo>
                    <a:pt x="38458" y="872229"/>
                  </a:lnTo>
                  <a:lnTo>
                    <a:pt x="38597" y="882030"/>
                  </a:lnTo>
                  <a:lnTo>
                    <a:pt x="38738" y="891830"/>
                  </a:lnTo>
                  <a:lnTo>
                    <a:pt x="38881" y="901630"/>
                  </a:lnTo>
                  <a:lnTo>
                    <a:pt x="39026" y="911431"/>
                  </a:lnTo>
                  <a:lnTo>
                    <a:pt x="39173" y="921231"/>
                  </a:lnTo>
                  <a:lnTo>
                    <a:pt x="39322" y="931031"/>
                  </a:lnTo>
                  <a:lnTo>
                    <a:pt x="39473" y="940832"/>
                  </a:lnTo>
                  <a:lnTo>
                    <a:pt x="39625" y="950632"/>
                  </a:lnTo>
                  <a:lnTo>
                    <a:pt x="39779" y="960432"/>
                  </a:lnTo>
                  <a:lnTo>
                    <a:pt x="39934" y="970233"/>
                  </a:lnTo>
                  <a:lnTo>
                    <a:pt x="40091" y="980033"/>
                  </a:lnTo>
                  <a:lnTo>
                    <a:pt x="40249" y="989833"/>
                  </a:lnTo>
                  <a:lnTo>
                    <a:pt x="40409" y="999634"/>
                  </a:lnTo>
                  <a:lnTo>
                    <a:pt x="40569" y="1009434"/>
                  </a:lnTo>
                  <a:lnTo>
                    <a:pt x="40731" y="1019234"/>
                  </a:lnTo>
                  <a:lnTo>
                    <a:pt x="40894" y="1029035"/>
                  </a:lnTo>
                  <a:lnTo>
                    <a:pt x="41057" y="1038835"/>
                  </a:lnTo>
                  <a:lnTo>
                    <a:pt x="41222" y="1048635"/>
                  </a:lnTo>
                  <a:lnTo>
                    <a:pt x="41387" y="1058436"/>
                  </a:lnTo>
                  <a:lnTo>
                    <a:pt x="41553" y="1068236"/>
                  </a:lnTo>
                  <a:lnTo>
                    <a:pt x="41719" y="1078036"/>
                  </a:lnTo>
                  <a:lnTo>
                    <a:pt x="41886" y="1087837"/>
                  </a:lnTo>
                  <a:lnTo>
                    <a:pt x="42053" y="1097637"/>
                  </a:lnTo>
                  <a:lnTo>
                    <a:pt x="42220" y="1107437"/>
                  </a:lnTo>
                  <a:lnTo>
                    <a:pt x="42387" y="1117238"/>
                  </a:lnTo>
                  <a:lnTo>
                    <a:pt x="42554" y="1127038"/>
                  </a:lnTo>
                  <a:lnTo>
                    <a:pt x="42721" y="1136838"/>
                  </a:lnTo>
                  <a:lnTo>
                    <a:pt x="42887" y="1146639"/>
                  </a:lnTo>
                  <a:lnTo>
                    <a:pt x="43053" y="1156439"/>
                  </a:lnTo>
                  <a:lnTo>
                    <a:pt x="43219" y="1166239"/>
                  </a:lnTo>
                  <a:lnTo>
                    <a:pt x="43383" y="1176040"/>
                  </a:lnTo>
                  <a:lnTo>
                    <a:pt x="43547" y="1185840"/>
                  </a:lnTo>
                  <a:lnTo>
                    <a:pt x="43709" y="1195640"/>
                  </a:lnTo>
                  <a:lnTo>
                    <a:pt x="43871" y="1205441"/>
                  </a:lnTo>
                  <a:lnTo>
                    <a:pt x="44031" y="1215241"/>
                  </a:lnTo>
                  <a:lnTo>
                    <a:pt x="44190" y="1225041"/>
                  </a:lnTo>
                  <a:lnTo>
                    <a:pt x="44347" y="1234842"/>
                  </a:lnTo>
                  <a:lnTo>
                    <a:pt x="44502" y="1244642"/>
                  </a:lnTo>
                  <a:lnTo>
                    <a:pt x="44656" y="1254442"/>
                  </a:lnTo>
                  <a:lnTo>
                    <a:pt x="44808" y="1264243"/>
                  </a:lnTo>
                  <a:lnTo>
                    <a:pt x="44957" y="1274043"/>
                  </a:lnTo>
                  <a:lnTo>
                    <a:pt x="45105" y="1283844"/>
                  </a:lnTo>
                  <a:lnTo>
                    <a:pt x="45249" y="1293644"/>
                  </a:lnTo>
                  <a:lnTo>
                    <a:pt x="45392" y="1303444"/>
                  </a:lnTo>
                  <a:lnTo>
                    <a:pt x="45531" y="1313245"/>
                  </a:lnTo>
                  <a:lnTo>
                    <a:pt x="45669" y="1323045"/>
                  </a:lnTo>
                  <a:lnTo>
                    <a:pt x="45803" y="1332845"/>
                  </a:lnTo>
                  <a:lnTo>
                    <a:pt x="45934" y="1342646"/>
                  </a:lnTo>
                  <a:lnTo>
                    <a:pt x="46062" y="1352446"/>
                  </a:lnTo>
                  <a:lnTo>
                    <a:pt x="46186" y="1362246"/>
                  </a:lnTo>
                  <a:lnTo>
                    <a:pt x="46308" y="1372047"/>
                  </a:lnTo>
                  <a:lnTo>
                    <a:pt x="46425" y="1381847"/>
                  </a:lnTo>
                  <a:lnTo>
                    <a:pt x="46540" y="1391647"/>
                  </a:lnTo>
                  <a:lnTo>
                    <a:pt x="46649" y="1401448"/>
                  </a:lnTo>
                  <a:lnTo>
                    <a:pt x="46756" y="1411248"/>
                  </a:lnTo>
                  <a:lnTo>
                    <a:pt x="46858" y="1421048"/>
                  </a:lnTo>
                  <a:lnTo>
                    <a:pt x="46957" y="1430849"/>
                  </a:lnTo>
                  <a:lnTo>
                    <a:pt x="47051" y="1440649"/>
                  </a:lnTo>
                  <a:lnTo>
                    <a:pt x="47140" y="1450449"/>
                  </a:lnTo>
                  <a:lnTo>
                    <a:pt x="47227" y="1460250"/>
                  </a:lnTo>
                  <a:lnTo>
                    <a:pt x="47307" y="1470050"/>
                  </a:lnTo>
                  <a:lnTo>
                    <a:pt x="47386" y="1479850"/>
                  </a:lnTo>
                  <a:lnTo>
                    <a:pt x="47456" y="1489651"/>
                  </a:lnTo>
                  <a:lnTo>
                    <a:pt x="47525" y="1499451"/>
                  </a:lnTo>
                  <a:lnTo>
                    <a:pt x="47587" y="1509251"/>
                  </a:lnTo>
                  <a:lnTo>
                    <a:pt x="47645" y="1519052"/>
                  </a:lnTo>
                  <a:lnTo>
                    <a:pt x="47699" y="1528852"/>
                  </a:lnTo>
                  <a:lnTo>
                    <a:pt x="47747" y="1538652"/>
                  </a:lnTo>
                  <a:lnTo>
                    <a:pt x="47792" y="1548453"/>
                  </a:lnTo>
                  <a:lnTo>
                    <a:pt x="47829" y="1558253"/>
                  </a:lnTo>
                  <a:lnTo>
                    <a:pt x="47865" y="1568053"/>
                  </a:lnTo>
                  <a:lnTo>
                    <a:pt x="47892" y="1577854"/>
                  </a:lnTo>
                  <a:lnTo>
                    <a:pt x="47917" y="1587654"/>
                  </a:lnTo>
                  <a:lnTo>
                    <a:pt x="47935" y="1597454"/>
                  </a:lnTo>
                  <a:lnTo>
                    <a:pt x="47949" y="1607255"/>
                  </a:lnTo>
                  <a:lnTo>
                    <a:pt x="47959" y="1617055"/>
                  </a:lnTo>
                  <a:lnTo>
                    <a:pt x="47962" y="1626855"/>
                  </a:lnTo>
                  <a:lnTo>
                    <a:pt x="47963" y="1636656"/>
                  </a:lnTo>
                  <a:lnTo>
                    <a:pt x="47956" y="1646456"/>
                  </a:lnTo>
                  <a:lnTo>
                    <a:pt x="47947" y="1656256"/>
                  </a:lnTo>
                  <a:lnTo>
                    <a:pt x="47930" y="1666057"/>
                  </a:lnTo>
                  <a:lnTo>
                    <a:pt x="47910" y="1675857"/>
                  </a:lnTo>
                  <a:lnTo>
                    <a:pt x="47885" y="1685657"/>
                  </a:lnTo>
                  <a:lnTo>
                    <a:pt x="47856" y="1695458"/>
                  </a:lnTo>
                  <a:lnTo>
                    <a:pt x="47822" y="1705258"/>
                  </a:lnTo>
                  <a:lnTo>
                    <a:pt x="47783" y="1715058"/>
                  </a:lnTo>
                  <a:lnTo>
                    <a:pt x="47741" y="1724859"/>
                  </a:lnTo>
                  <a:lnTo>
                    <a:pt x="47692" y="1734659"/>
                  </a:lnTo>
                  <a:lnTo>
                    <a:pt x="47642" y="1744459"/>
                  </a:lnTo>
                  <a:lnTo>
                    <a:pt x="47585" y="1754260"/>
                  </a:lnTo>
                  <a:lnTo>
                    <a:pt x="47525" y="1764060"/>
                  </a:lnTo>
                  <a:lnTo>
                    <a:pt x="47461" y="1773860"/>
                  </a:lnTo>
                  <a:lnTo>
                    <a:pt x="47393" y="1783661"/>
                  </a:lnTo>
                  <a:lnTo>
                    <a:pt x="47323" y="1793461"/>
                  </a:lnTo>
                  <a:lnTo>
                    <a:pt x="47247" y="1803261"/>
                  </a:lnTo>
                  <a:lnTo>
                    <a:pt x="47170" y="1813062"/>
                  </a:lnTo>
                  <a:lnTo>
                    <a:pt x="47087" y="1822862"/>
                  </a:lnTo>
                  <a:lnTo>
                    <a:pt x="47002" y="1832662"/>
                  </a:lnTo>
                  <a:lnTo>
                    <a:pt x="46914" y="1842463"/>
                  </a:lnTo>
                  <a:lnTo>
                    <a:pt x="46823" y="1852263"/>
                  </a:lnTo>
                  <a:lnTo>
                    <a:pt x="46730" y="1862063"/>
                  </a:lnTo>
                  <a:lnTo>
                    <a:pt x="46633" y="1871864"/>
                  </a:lnTo>
                  <a:lnTo>
                    <a:pt x="46535" y="1881664"/>
                  </a:lnTo>
                  <a:lnTo>
                    <a:pt x="46434" y="1891464"/>
                  </a:lnTo>
                  <a:lnTo>
                    <a:pt x="46332" y="1901265"/>
                  </a:lnTo>
                  <a:lnTo>
                    <a:pt x="46227" y="1911065"/>
                  </a:lnTo>
                  <a:lnTo>
                    <a:pt x="46121" y="1920865"/>
                  </a:lnTo>
                  <a:lnTo>
                    <a:pt x="46013" y="1930666"/>
                  </a:lnTo>
                  <a:lnTo>
                    <a:pt x="45904" y="1940466"/>
                  </a:lnTo>
                  <a:lnTo>
                    <a:pt x="45794" y="1950266"/>
                  </a:lnTo>
                  <a:lnTo>
                    <a:pt x="45682" y="1960067"/>
                  </a:lnTo>
                  <a:lnTo>
                    <a:pt x="45571" y="1969867"/>
                  </a:lnTo>
                  <a:lnTo>
                    <a:pt x="45458" y="1979667"/>
                  </a:lnTo>
                  <a:lnTo>
                    <a:pt x="45346" y="1989468"/>
                  </a:lnTo>
                  <a:lnTo>
                    <a:pt x="45233" y="1999268"/>
                  </a:lnTo>
                  <a:lnTo>
                    <a:pt x="45120" y="2009068"/>
                  </a:lnTo>
                  <a:lnTo>
                    <a:pt x="45008" y="2018869"/>
                  </a:lnTo>
                  <a:lnTo>
                    <a:pt x="44896" y="2028669"/>
                  </a:lnTo>
                  <a:lnTo>
                    <a:pt x="44785" y="2038469"/>
                  </a:lnTo>
                  <a:lnTo>
                    <a:pt x="44675" y="2048270"/>
                  </a:lnTo>
                  <a:lnTo>
                    <a:pt x="44566" y="2058070"/>
                  </a:lnTo>
                  <a:lnTo>
                    <a:pt x="44459" y="2067870"/>
                  </a:lnTo>
                  <a:lnTo>
                    <a:pt x="44352" y="2077671"/>
                  </a:lnTo>
                  <a:lnTo>
                    <a:pt x="44248" y="2087471"/>
                  </a:lnTo>
                  <a:lnTo>
                    <a:pt x="44146" y="2097271"/>
                  </a:lnTo>
                  <a:lnTo>
                    <a:pt x="44046" y="2107072"/>
                  </a:lnTo>
                  <a:lnTo>
                    <a:pt x="43949" y="2116872"/>
                  </a:lnTo>
                  <a:lnTo>
                    <a:pt x="43853" y="2126672"/>
                  </a:lnTo>
                  <a:lnTo>
                    <a:pt x="43762" y="2136473"/>
                  </a:lnTo>
                  <a:lnTo>
                    <a:pt x="43672" y="2146273"/>
                  </a:lnTo>
                  <a:lnTo>
                    <a:pt x="43587" y="2156073"/>
                  </a:lnTo>
                  <a:lnTo>
                    <a:pt x="43504" y="2165874"/>
                  </a:lnTo>
                  <a:lnTo>
                    <a:pt x="43426" y="2175674"/>
                  </a:lnTo>
                  <a:lnTo>
                    <a:pt x="43351" y="2185474"/>
                  </a:lnTo>
                  <a:lnTo>
                    <a:pt x="43280" y="2195275"/>
                  </a:lnTo>
                  <a:lnTo>
                    <a:pt x="43214" y="2205075"/>
                  </a:lnTo>
                  <a:lnTo>
                    <a:pt x="43151" y="2214875"/>
                  </a:lnTo>
                  <a:lnTo>
                    <a:pt x="43095" y="2224676"/>
                  </a:lnTo>
                  <a:lnTo>
                    <a:pt x="43041" y="2234476"/>
                  </a:lnTo>
                  <a:lnTo>
                    <a:pt x="42995" y="2244276"/>
                  </a:lnTo>
                  <a:lnTo>
                    <a:pt x="42952" y="2254077"/>
                  </a:lnTo>
                  <a:lnTo>
                    <a:pt x="42915" y="2263877"/>
                  </a:lnTo>
                  <a:lnTo>
                    <a:pt x="42884" y="2273677"/>
                  </a:lnTo>
                  <a:lnTo>
                    <a:pt x="42857" y="2283478"/>
                  </a:lnTo>
                  <a:lnTo>
                    <a:pt x="42838" y="2293278"/>
                  </a:lnTo>
                  <a:lnTo>
                    <a:pt x="42822" y="2303078"/>
                  </a:lnTo>
                  <a:lnTo>
                    <a:pt x="42816" y="2312879"/>
                  </a:lnTo>
                  <a:lnTo>
                    <a:pt x="42814" y="2322679"/>
                  </a:lnTo>
                  <a:lnTo>
                    <a:pt x="42820" y="2332479"/>
                  </a:lnTo>
                  <a:lnTo>
                    <a:pt x="42831" y="2342280"/>
                  </a:lnTo>
                  <a:lnTo>
                    <a:pt x="42849" y="2352080"/>
                  </a:lnTo>
                  <a:lnTo>
                    <a:pt x="42875" y="2361880"/>
                  </a:lnTo>
                  <a:lnTo>
                    <a:pt x="42904" y="2371681"/>
                  </a:lnTo>
                  <a:lnTo>
                    <a:pt x="42946" y="2381481"/>
                  </a:lnTo>
                  <a:lnTo>
                    <a:pt x="42990" y="2391281"/>
                  </a:lnTo>
                  <a:lnTo>
                    <a:pt x="43045" y="2401082"/>
                  </a:lnTo>
                  <a:lnTo>
                    <a:pt x="43105" y="2410882"/>
                  </a:lnTo>
                  <a:lnTo>
                    <a:pt x="43174" y="2420682"/>
                  </a:lnTo>
                  <a:lnTo>
                    <a:pt x="43249" y="2430483"/>
                  </a:lnTo>
                  <a:lnTo>
                    <a:pt x="43332" y="2440283"/>
                  </a:lnTo>
                  <a:lnTo>
                    <a:pt x="43424" y="2450083"/>
                  </a:lnTo>
                  <a:lnTo>
                    <a:pt x="43520" y="2459884"/>
                  </a:lnTo>
                  <a:lnTo>
                    <a:pt x="43629" y="2469684"/>
                  </a:lnTo>
                  <a:lnTo>
                    <a:pt x="43741" y="2479484"/>
                  </a:lnTo>
                  <a:lnTo>
                    <a:pt x="43865" y="2489285"/>
                  </a:lnTo>
                  <a:lnTo>
                    <a:pt x="43994" y="2499085"/>
                  </a:lnTo>
                  <a:lnTo>
                    <a:pt x="44132" y="2508885"/>
                  </a:lnTo>
                  <a:lnTo>
                    <a:pt x="44278" y="2518686"/>
                  </a:lnTo>
                  <a:lnTo>
                    <a:pt x="44429" y="2528486"/>
                  </a:lnTo>
                  <a:lnTo>
                    <a:pt x="44593" y="2538286"/>
                  </a:lnTo>
                  <a:lnTo>
                    <a:pt x="44759" y="2548087"/>
                  </a:lnTo>
                  <a:lnTo>
                    <a:pt x="44938" y="2557887"/>
                  </a:lnTo>
                  <a:lnTo>
                    <a:pt x="45121" y="2567688"/>
                  </a:lnTo>
                  <a:lnTo>
                    <a:pt x="45315" y="2577488"/>
                  </a:lnTo>
                  <a:lnTo>
                    <a:pt x="45514" y="2587288"/>
                  </a:lnTo>
                  <a:lnTo>
                    <a:pt x="45721" y="2597089"/>
                  </a:lnTo>
                  <a:lnTo>
                    <a:pt x="45937" y="2606889"/>
                  </a:lnTo>
                  <a:lnTo>
                    <a:pt x="46157" y="2616689"/>
                  </a:lnTo>
                  <a:lnTo>
                    <a:pt x="46389" y="2626490"/>
                  </a:lnTo>
                  <a:lnTo>
                    <a:pt x="46624" y="2636290"/>
                  </a:lnTo>
                  <a:lnTo>
                    <a:pt x="46870" y="2646090"/>
                  </a:lnTo>
                  <a:lnTo>
                    <a:pt x="47120" y="2655891"/>
                  </a:lnTo>
                  <a:lnTo>
                    <a:pt x="47379" y="2665691"/>
                  </a:lnTo>
                  <a:lnTo>
                    <a:pt x="47643" y="2675491"/>
                  </a:lnTo>
                  <a:lnTo>
                    <a:pt x="47914" y="2685292"/>
                  </a:lnTo>
                  <a:lnTo>
                    <a:pt x="48193" y="2695092"/>
                  </a:lnTo>
                  <a:lnTo>
                    <a:pt x="48474" y="2704892"/>
                  </a:lnTo>
                  <a:lnTo>
                    <a:pt x="48766" y="2714693"/>
                  </a:lnTo>
                  <a:lnTo>
                    <a:pt x="49061" y="2724493"/>
                  </a:lnTo>
                  <a:lnTo>
                    <a:pt x="49363" y="2734293"/>
                  </a:lnTo>
                  <a:lnTo>
                    <a:pt x="49670" y="2744094"/>
                  </a:lnTo>
                  <a:lnTo>
                    <a:pt x="49982" y="2753894"/>
                  </a:lnTo>
                  <a:lnTo>
                    <a:pt x="50300" y="2763694"/>
                  </a:lnTo>
                  <a:lnTo>
                    <a:pt x="50621" y="2773495"/>
                  </a:lnTo>
                  <a:lnTo>
                    <a:pt x="50949" y="2783295"/>
                  </a:lnTo>
                  <a:lnTo>
                    <a:pt x="51278" y="2793095"/>
                  </a:lnTo>
                  <a:lnTo>
                    <a:pt x="51614" y="2802896"/>
                  </a:lnTo>
                  <a:lnTo>
                    <a:pt x="51952" y="2812696"/>
                  </a:lnTo>
                  <a:lnTo>
                    <a:pt x="52295" y="2822496"/>
                  </a:lnTo>
                  <a:lnTo>
                    <a:pt x="52641" y="2832297"/>
                  </a:lnTo>
                  <a:lnTo>
                    <a:pt x="52989" y="2842097"/>
                  </a:lnTo>
                  <a:lnTo>
                    <a:pt x="53340" y="2851897"/>
                  </a:lnTo>
                  <a:lnTo>
                    <a:pt x="53693" y="2861698"/>
                  </a:lnTo>
                  <a:lnTo>
                    <a:pt x="54050" y="2871498"/>
                  </a:lnTo>
                  <a:lnTo>
                    <a:pt x="54406" y="2881298"/>
                  </a:lnTo>
                  <a:lnTo>
                    <a:pt x="54766" y="2891099"/>
                  </a:lnTo>
                  <a:lnTo>
                    <a:pt x="55125" y="2900899"/>
                  </a:lnTo>
                  <a:lnTo>
                    <a:pt x="55486" y="2910699"/>
                  </a:lnTo>
                  <a:lnTo>
                    <a:pt x="55847" y="2920500"/>
                  </a:lnTo>
                  <a:lnTo>
                    <a:pt x="56208" y="2930300"/>
                  </a:lnTo>
                  <a:lnTo>
                    <a:pt x="56569" y="2940100"/>
                  </a:lnTo>
                  <a:lnTo>
                    <a:pt x="56929" y="2949901"/>
                  </a:lnTo>
                  <a:lnTo>
                    <a:pt x="57288" y="2959701"/>
                  </a:lnTo>
                  <a:lnTo>
                    <a:pt x="57647" y="2969501"/>
                  </a:lnTo>
                  <a:lnTo>
                    <a:pt x="58003" y="2979302"/>
                  </a:lnTo>
                  <a:lnTo>
                    <a:pt x="58357" y="2989102"/>
                  </a:lnTo>
                  <a:lnTo>
                    <a:pt x="58709" y="2998902"/>
                  </a:lnTo>
                  <a:lnTo>
                    <a:pt x="59058" y="3008703"/>
                  </a:lnTo>
                  <a:lnTo>
                    <a:pt x="59405" y="3018503"/>
                  </a:lnTo>
                  <a:lnTo>
                    <a:pt x="59747" y="3028303"/>
                  </a:lnTo>
                  <a:lnTo>
                    <a:pt x="60088" y="3038104"/>
                  </a:lnTo>
                  <a:lnTo>
                    <a:pt x="60421" y="3047904"/>
                  </a:lnTo>
                  <a:lnTo>
                    <a:pt x="60752" y="3057704"/>
                  </a:lnTo>
                  <a:lnTo>
                    <a:pt x="61077" y="3067505"/>
                  </a:lnTo>
                  <a:lnTo>
                    <a:pt x="61398" y="3077305"/>
                  </a:lnTo>
                  <a:lnTo>
                    <a:pt x="61713" y="3087105"/>
                  </a:lnTo>
                  <a:lnTo>
                    <a:pt x="62021" y="3096906"/>
                  </a:lnTo>
                  <a:lnTo>
                    <a:pt x="62325" y="3106706"/>
                  </a:lnTo>
                  <a:lnTo>
                    <a:pt x="62619" y="3116506"/>
                  </a:lnTo>
                  <a:lnTo>
                    <a:pt x="62911" y="3126307"/>
                  </a:lnTo>
                  <a:lnTo>
                    <a:pt x="63190" y="3136107"/>
                  </a:lnTo>
                  <a:lnTo>
                    <a:pt x="63466" y="3145907"/>
                  </a:lnTo>
                  <a:lnTo>
                    <a:pt x="63732" y="3155708"/>
                  </a:lnTo>
                  <a:lnTo>
                    <a:pt x="63990" y="3165508"/>
                  </a:lnTo>
                  <a:lnTo>
                    <a:pt x="64241" y="3175308"/>
                  </a:lnTo>
                  <a:lnTo>
                    <a:pt x="64481" y="3185109"/>
                  </a:lnTo>
                  <a:lnTo>
                    <a:pt x="64716" y="3194909"/>
                  </a:lnTo>
                  <a:lnTo>
                    <a:pt x="64936" y="3204709"/>
                  </a:lnTo>
                  <a:lnTo>
                    <a:pt x="65152" y="3214510"/>
                  </a:lnTo>
                  <a:lnTo>
                    <a:pt x="65353" y="3224310"/>
                  </a:lnTo>
                  <a:lnTo>
                    <a:pt x="65548" y="3234110"/>
                  </a:lnTo>
                  <a:lnTo>
                    <a:pt x="65731" y="3243911"/>
                  </a:lnTo>
                  <a:lnTo>
                    <a:pt x="65903" y="3253711"/>
                  </a:lnTo>
                  <a:lnTo>
                    <a:pt x="66068" y="3263511"/>
                  </a:lnTo>
                  <a:lnTo>
                    <a:pt x="66216" y="3273312"/>
                  </a:lnTo>
                  <a:lnTo>
                    <a:pt x="66361" y="3283112"/>
                  </a:lnTo>
                  <a:lnTo>
                    <a:pt x="66486" y="3292912"/>
                  </a:lnTo>
                  <a:lnTo>
                    <a:pt x="66606" y="3302713"/>
                  </a:lnTo>
                  <a:lnTo>
                    <a:pt x="66710" y="3312513"/>
                  </a:lnTo>
                  <a:lnTo>
                    <a:pt x="66805" y="3322313"/>
                  </a:lnTo>
                  <a:lnTo>
                    <a:pt x="66888" y="3332114"/>
                  </a:lnTo>
                  <a:lnTo>
                    <a:pt x="66957" y="3341914"/>
                  </a:lnTo>
                  <a:lnTo>
                    <a:pt x="67019" y="3351714"/>
                  </a:lnTo>
                  <a:lnTo>
                    <a:pt x="67062" y="3361515"/>
                  </a:lnTo>
                  <a:lnTo>
                    <a:pt x="67100" y="3371315"/>
                  </a:lnTo>
                  <a:lnTo>
                    <a:pt x="67119" y="3381115"/>
                  </a:lnTo>
                  <a:lnTo>
                    <a:pt x="67131" y="3390916"/>
                  </a:lnTo>
                  <a:lnTo>
                    <a:pt x="67127" y="3400716"/>
                  </a:lnTo>
                  <a:lnTo>
                    <a:pt x="67113" y="3410516"/>
                  </a:lnTo>
                  <a:lnTo>
                    <a:pt x="67087" y="3420317"/>
                  </a:lnTo>
                  <a:lnTo>
                    <a:pt x="67046" y="3430117"/>
                  </a:lnTo>
                  <a:lnTo>
                    <a:pt x="66999" y="3439917"/>
                  </a:lnTo>
                  <a:lnTo>
                    <a:pt x="66931" y="3449718"/>
                  </a:lnTo>
                  <a:lnTo>
                    <a:pt x="66859" y="3459518"/>
                  </a:lnTo>
                  <a:lnTo>
                    <a:pt x="66768" y="3469318"/>
                  </a:lnTo>
                  <a:lnTo>
                    <a:pt x="66670" y="3479119"/>
                  </a:lnTo>
                  <a:lnTo>
                    <a:pt x="66558" y="3488919"/>
                  </a:lnTo>
                  <a:lnTo>
                    <a:pt x="66435" y="3498719"/>
                  </a:lnTo>
                  <a:lnTo>
                    <a:pt x="66302" y="3508520"/>
                  </a:lnTo>
                  <a:lnTo>
                    <a:pt x="66153" y="3518320"/>
                  </a:lnTo>
                  <a:lnTo>
                    <a:pt x="66000" y="3528120"/>
                  </a:lnTo>
                  <a:lnTo>
                    <a:pt x="65827" y="3537921"/>
                  </a:lnTo>
                  <a:lnTo>
                    <a:pt x="65650" y="3547721"/>
                  </a:lnTo>
                  <a:lnTo>
                    <a:pt x="65458" y="3557521"/>
                  </a:lnTo>
                  <a:lnTo>
                    <a:pt x="65257" y="3567322"/>
                  </a:lnTo>
                  <a:lnTo>
                    <a:pt x="65046" y="3577122"/>
                  </a:lnTo>
                  <a:lnTo>
                    <a:pt x="64824" y="3586922"/>
                  </a:lnTo>
                  <a:lnTo>
                    <a:pt x="64595" y="3596723"/>
                  </a:lnTo>
                  <a:lnTo>
                    <a:pt x="64351" y="3606523"/>
                  </a:lnTo>
                  <a:lnTo>
                    <a:pt x="64103" y="3616323"/>
                  </a:lnTo>
                  <a:lnTo>
                    <a:pt x="63841" y="3626124"/>
                  </a:lnTo>
                  <a:lnTo>
                    <a:pt x="63574" y="3635924"/>
                  </a:lnTo>
                  <a:lnTo>
                    <a:pt x="63295" y="3645724"/>
                  </a:lnTo>
                  <a:lnTo>
                    <a:pt x="63010" y="3655525"/>
                  </a:lnTo>
                  <a:lnTo>
                    <a:pt x="62717" y="3665325"/>
                  </a:lnTo>
                  <a:lnTo>
                    <a:pt x="62414" y="3675125"/>
                  </a:lnTo>
                  <a:lnTo>
                    <a:pt x="62107" y="3684926"/>
                  </a:lnTo>
                  <a:lnTo>
                    <a:pt x="61789" y="3694726"/>
                  </a:lnTo>
                  <a:lnTo>
                    <a:pt x="61468" y="3704526"/>
                  </a:lnTo>
                  <a:lnTo>
                    <a:pt x="61137" y="3714327"/>
                  </a:lnTo>
                  <a:lnTo>
                    <a:pt x="60802" y="3724127"/>
                  </a:lnTo>
                  <a:lnTo>
                    <a:pt x="60460" y="3733927"/>
                  </a:lnTo>
                  <a:lnTo>
                    <a:pt x="60112" y="3743728"/>
                  </a:lnTo>
                  <a:lnTo>
                    <a:pt x="59760" y="3753528"/>
                  </a:lnTo>
                  <a:lnTo>
                    <a:pt x="59402" y="3763328"/>
                  </a:lnTo>
                  <a:lnTo>
                    <a:pt x="59041" y="3773129"/>
                  </a:lnTo>
                  <a:lnTo>
                    <a:pt x="58673" y="3782929"/>
                  </a:lnTo>
                  <a:lnTo>
                    <a:pt x="58304" y="3792729"/>
                  </a:lnTo>
                  <a:lnTo>
                    <a:pt x="57929" y="3802530"/>
                  </a:lnTo>
                  <a:lnTo>
                    <a:pt x="57552" y="3812330"/>
                  </a:lnTo>
                  <a:lnTo>
                    <a:pt x="57172" y="3822131"/>
                  </a:lnTo>
                  <a:lnTo>
                    <a:pt x="56789" y="3831931"/>
                  </a:lnTo>
                  <a:lnTo>
                    <a:pt x="56404" y="3841731"/>
                  </a:lnTo>
                  <a:lnTo>
                    <a:pt x="56017" y="3851532"/>
                  </a:lnTo>
                  <a:lnTo>
                    <a:pt x="55629" y="3861332"/>
                  </a:lnTo>
                  <a:lnTo>
                    <a:pt x="55238" y="3871132"/>
                  </a:lnTo>
                  <a:lnTo>
                    <a:pt x="54847" y="3880933"/>
                  </a:lnTo>
                  <a:lnTo>
                    <a:pt x="54455" y="3890733"/>
                  </a:lnTo>
                  <a:lnTo>
                    <a:pt x="54063" y="3900533"/>
                  </a:lnTo>
                  <a:lnTo>
                    <a:pt x="53670" y="3910334"/>
                  </a:lnTo>
                  <a:lnTo>
                    <a:pt x="53278" y="3920134"/>
                  </a:lnTo>
                  <a:lnTo>
                    <a:pt x="52886" y="3929934"/>
                  </a:lnTo>
                  <a:lnTo>
                    <a:pt x="52495" y="3939735"/>
                  </a:lnTo>
                  <a:lnTo>
                    <a:pt x="52104" y="3949535"/>
                  </a:lnTo>
                  <a:lnTo>
                    <a:pt x="51715" y="3959335"/>
                  </a:lnTo>
                  <a:lnTo>
                    <a:pt x="51328" y="3969136"/>
                  </a:lnTo>
                  <a:lnTo>
                    <a:pt x="50942" y="3978936"/>
                  </a:lnTo>
                  <a:lnTo>
                    <a:pt x="50559" y="3988736"/>
                  </a:lnTo>
                  <a:lnTo>
                    <a:pt x="50177" y="3998537"/>
                  </a:lnTo>
                  <a:lnTo>
                    <a:pt x="49798" y="4008337"/>
                  </a:lnTo>
                  <a:lnTo>
                    <a:pt x="49421" y="4018137"/>
                  </a:lnTo>
                  <a:lnTo>
                    <a:pt x="49049" y="4027938"/>
                  </a:lnTo>
                  <a:lnTo>
                    <a:pt x="48678" y="4037738"/>
                  </a:lnTo>
                  <a:lnTo>
                    <a:pt x="48312" y="4047538"/>
                  </a:lnTo>
                  <a:lnTo>
                    <a:pt x="47948" y="4057339"/>
                  </a:lnTo>
                  <a:lnTo>
                    <a:pt x="47588" y="4067139"/>
                  </a:lnTo>
                  <a:lnTo>
                    <a:pt x="47233" y="4076939"/>
                  </a:lnTo>
                  <a:lnTo>
                    <a:pt x="46880" y="4086740"/>
                  </a:lnTo>
                  <a:lnTo>
                    <a:pt x="46534" y="4096540"/>
                  </a:lnTo>
                  <a:lnTo>
                    <a:pt x="46189" y="4106340"/>
                  </a:lnTo>
                  <a:lnTo>
                    <a:pt x="45852" y="4116141"/>
                  </a:lnTo>
                  <a:lnTo>
                    <a:pt x="45516" y="4125941"/>
                  </a:lnTo>
                  <a:lnTo>
                    <a:pt x="45188" y="4135741"/>
                  </a:lnTo>
                  <a:lnTo>
                    <a:pt x="44863" y="4145542"/>
                  </a:lnTo>
                  <a:lnTo>
                    <a:pt x="44543" y="4155342"/>
                  </a:lnTo>
                  <a:lnTo>
                    <a:pt x="44229" y="4165142"/>
                  </a:lnTo>
                  <a:lnTo>
                    <a:pt x="43918" y="4174943"/>
                  </a:lnTo>
                  <a:lnTo>
                    <a:pt x="43615" y="4184743"/>
                  </a:lnTo>
                  <a:lnTo>
                    <a:pt x="43315" y="4194543"/>
                  </a:lnTo>
                  <a:lnTo>
                    <a:pt x="43022" y="4204344"/>
                  </a:lnTo>
                  <a:lnTo>
                    <a:pt x="42733" y="4214144"/>
                  </a:lnTo>
                  <a:lnTo>
                    <a:pt x="42451" y="4223944"/>
                  </a:lnTo>
                  <a:lnTo>
                    <a:pt x="42174" y="4233745"/>
                  </a:lnTo>
                  <a:lnTo>
                    <a:pt x="41901" y="4243545"/>
                  </a:lnTo>
                  <a:lnTo>
                    <a:pt x="41636" y="4253345"/>
                  </a:lnTo>
                  <a:lnTo>
                    <a:pt x="41373" y="4263146"/>
                  </a:lnTo>
                  <a:lnTo>
                    <a:pt x="41120" y="4272946"/>
                  </a:lnTo>
                  <a:lnTo>
                    <a:pt x="40869" y="4282746"/>
                  </a:lnTo>
                  <a:lnTo>
                    <a:pt x="40626" y="4292547"/>
                  </a:lnTo>
                  <a:lnTo>
                    <a:pt x="40387" y="4302347"/>
                  </a:lnTo>
                  <a:lnTo>
                    <a:pt x="40154" y="4312147"/>
                  </a:lnTo>
                  <a:lnTo>
                    <a:pt x="39927" y="4321948"/>
                  </a:lnTo>
                  <a:lnTo>
                    <a:pt x="39704" y="4331748"/>
                  </a:lnTo>
                  <a:lnTo>
                    <a:pt x="39489" y="4341548"/>
                  </a:lnTo>
                  <a:lnTo>
                    <a:pt x="39277" y="4351349"/>
                  </a:lnTo>
                  <a:lnTo>
                    <a:pt x="39073" y="4361149"/>
                  </a:lnTo>
                  <a:lnTo>
                    <a:pt x="38872" y="4370949"/>
                  </a:lnTo>
                  <a:lnTo>
                    <a:pt x="38678" y="4380750"/>
                  </a:lnTo>
                  <a:lnTo>
                    <a:pt x="38488" y="4390550"/>
                  </a:lnTo>
                  <a:lnTo>
                    <a:pt x="38304" y="4400350"/>
                  </a:lnTo>
                  <a:lnTo>
                    <a:pt x="38126" y="4410151"/>
                  </a:lnTo>
                  <a:lnTo>
                    <a:pt x="37950" y="4419951"/>
                  </a:lnTo>
                  <a:lnTo>
                    <a:pt x="37783" y="4429751"/>
                  </a:lnTo>
                  <a:lnTo>
                    <a:pt x="37617" y="4439552"/>
                  </a:lnTo>
                  <a:lnTo>
                    <a:pt x="37460" y="4449352"/>
                  </a:lnTo>
                  <a:lnTo>
                    <a:pt x="37305" y="4459152"/>
                  </a:lnTo>
                  <a:lnTo>
                    <a:pt x="37156" y="4468953"/>
                  </a:lnTo>
                  <a:lnTo>
                    <a:pt x="37011" y="4478753"/>
                  </a:lnTo>
                  <a:lnTo>
                    <a:pt x="36870" y="4488553"/>
                  </a:lnTo>
                  <a:lnTo>
                    <a:pt x="36735" y="4498354"/>
                  </a:lnTo>
                  <a:lnTo>
                    <a:pt x="36603" y="4508154"/>
                  </a:lnTo>
                  <a:lnTo>
                    <a:pt x="36477" y="4517954"/>
                  </a:lnTo>
                  <a:lnTo>
                    <a:pt x="36353" y="4527755"/>
                  </a:lnTo>
                  <a:lnTo>
                    <a:pt x="36236" y="4537555"/>
                  </a:lnTo>
                  <a:lnTo>
                    <a:pt x="36121" y="4547355"/>
                  </a:lnTo>
                  <a:lnTo>
                    <a:pt x="36010" y="4557156"/>
                  </a:lnTo>
                  <a:lnTo>
                    <a:pt x="35904" y="4566956"/>
                  </a:lnTo>
                  <a:lnTo>
                    <a:pt x="35801" y="4576756"/>
                  </a:lnTo>
                  <a:lnTo>
                    <a:pt x="35702" y="4586557"/>
                  </a:lnTo>
                  <a:lnTo>
                    <a:pt x="35606" y="4596357"/>
                  </a:lnTo>
                  <a:lnTo>
                    <a:pt x="35515" y="4606157"/>
                  </a:lnTo>
                  <a:lnTo>
                    <a:pt x="35426" y="4615958"/>
                  </a:lnTo>
                  <a:lnTo>
                    <a:pt x="35341" y="4625758"/>
                  </a:lnTo>
                  <a:lnTo>
                    <a:pt x="35259" y="4635558"/>
                  </a:lnTo>
                  <a:lnTo>
                    <a:pt x="35180" y="4645359"/>
                  </a:lnTo>
                  <a:lnTo>
                    <a:pt x="35105" y="4655159"/>
                  </a:lnTo>
                  <a:lnTo>
                    <a:pt x="35031" y="4664959"/>
                  </a:lnTo>
                  <a:lnTo>
                    <a:pt x="34962" y="4674760"/>
                  </a:lnTo>
                  <a:lnTo>
                    <a:pt x="34894" y="4684560"/>
                  </a:lnTo>
                  <a:lnTo>
                    <a:pt x="34831" y="4694360"/>
                  </a:lnTo>
                  <a:lnTo>
                    <a:pt x="34769" y="4704161"/>
                  </a:lnTo>
                  <a:lnTo>
                    <a:pt x="34710" y="4713961"/>
                  </a:lnTo>
                  <a:lnTo>
                    <a:pt x="34654" y="4723761"/>
                  </a:lnTo>
                  <a:lnTo>
                    <a:pt x="34599" y="4733562"/>
                  </a:lnTo>
                  <a:lnTo>
                    <a:pt x="34548" y="4743362"/>
                  </a:lnTo>
                  <a:lnTo>
                    <a:pt x="34497" y="4753162"/>
                  </a:lnTo>
                  <a:lnTo>
                    <a:pt x="34451" y="4762963"/>
                  </a:lnTo>
                  <a:lnTo>
                    <a:pt x="34405" y="4772763"/>
                  </a:lnTo>
                  <a:lnTo>
                    <a:pt x="34362" y="4782563"/>
                  </a:lnTo>
                  <a:lnTo>
                    <a:pt x="34320" y="4792364"/>
                  </a:lnTo>
                  <a:lnTo>
                    <a:pt x="34281" y="4802164"/>
                  </a:lnTo>
                  <a:lnTo>
                    <a:pt x="34243" y="4811964"/>
                  </a:lnTo>
                  <a:lnTo>
                    <a:pt x="34207" y="4821765"/>
                  </a:lnTo>
                  <a:lnTo>
                    <a:pt x="34173" y="4831565"/>
                  </a:lnTo>
                  <a:lnTo>
                    <a:pt x="34140" y="4841365"/>
                  </a:lnTo>
                  <a:lnTo>
                    <a:pt x="34109" y="4851166"/>
                  </a:lnTo>
                  <a:lnTo>
                    <a:pt x="34079" y="4860966"/>
                  </a:lnTo>
                  <a:lnTo>
                    <a:pt x="34051" y="4870766"/>
                  </a:lnTo>
                  <a:lnTo>
                    <a:pt x="34025" y="4880567"/>
                  </a:lnTo>
                  <a:lnTo>
                    <a:pt x="33999" y="4890367"/>
                  </a:lnTo>
                  <a:lnTo>
                    <a:pt x="33975" y="4900167"/>
                  </a:lnTo>
                  <a:lnTo>
                    <a:pt x="33952" y="4909968"/>
                  </a:lnTo>
                  <a:lnTo>
                    <a:pt x="33930" y="4919768"/>
                  </a:lnTo>
                  <a:lnTo>
                    <a:pt x="33909" y="4929568"/>
                  </a:lnTo>
                  <a:lnTo>
                    <a:pt x="33889" y="4939369"/>
                  </a:lnTo>
                  <a:lnTo>
                    <a:pt x="33871" y="4949169"/>
                  </a:lnTo>
                  <a:lnTo>
                    <a:pt x="33853" y="4958969"/>
                  </a:lnTo>
                  <a:lnTo>
                    <a:pt x="33836" y="4968770"/>
                  </a:lnTo>
                  <a:lnTo>
                    <a:pt x="33820" y="4978570"/>
                  </a:lnTo>
                  <a:lnTo>
                    <a:pt x="33805" y="4988370"/>
                  </a:lnTo>
                  <a:lnTo>
                    <a:pt x="33791" y="4998171"/>
                  </a:lnTo>
                  <a:lnTo>
                    <a:pt x="33777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6137432" y="1895212"/>
              <a:ext cx="82098" cy="3613405"/>
            </a:xfrm>
            <a:custGeom>
              <a:avLst/>
              <a:pathLst>
                <a:path w="82098" h="3613405">
                  <a:moveTo>
                    <a:pt x="40809" y="3613405"/>
                  </a:moveTo>
                  <a:lnTo>
                    <a:pt x="40788" y="3606333"/>
                  </a:lnTo>
                  <a:lnTo>
                    <a:pt x="40765" y="3599262"/>
                  </a:lnTo>
                  <a:lnTo>
                    <a:pt x="40741" y="3592191"/>
                  </a:lnTo>
                  <a:lnTo>
                    <a:pt x="40714" y="3585120"/>
                  </a:lnTo>
                  <a:lnTo>
                    <a:pt x="40686" y="3578048"/>
                  </a:lnTo>
                  <a:lnTo>
                    <a:pt x="40656" y="3570977"/>
                  </a:lnTo>
                  <a:lnTo>
                    <a:pt x="40622" y="3563906"/>
                  </a:lnTo>
                  <a:lnTo>
                    <a:pt x="40587" y="3556835"/>
                  </a:lnTo>
                  <a:lnTo>
                    <a:pt x="40550" y="3549763"/>
                  </a:lnTo>
                  <a:lnTo>
                    <a:pt x="40509" y="3542692"/>
                  </a:lnTo>
                  <a:lnTo>
                    <a:pt x="40466" y="3535621"/>
                  </a:lnTo>
                  <a:lnTo>
                    <a:pt x="40420" y="3528550"/>
                  </a:lnTo>
                  <a:lnTo>
                    <a:pt x="40370" y="3521478"/>
                  </a:lnTo>
                  <a:lnTo>
                    <a:pt x="40318" y="3514407"/>
                  </a:lnTo>
                  <a:lnTo>
                    <a:pt x="40261" y="3507336"/>
                  </a:lnTo>
                  <a:lnTo>
                    <a:pt x="40200" y="3500265"/>
                  </a:lnTo>
                  <a:lnTo>
                    <a:pt x="40138" y="3493193"/>
                  </a:lnTo>
                  <a:lnTo>
                    <a:pt x="40068" y="3486122"/>
                  </a:lnTo>
                  <a:lnTo>
                    <a:pt x="39996" y="3479051"/>
                  </a:lnTo>
                  <a:lnTo>
                    <a:pt x="39919" y="3471980"/>
                  </a:lnTo>
                  <a:lnTo>
                    <a:pt x="39837" y="3464909"/>
                  </a:lnTo>
                  <a:lnTo>
                    <a:pt x="39750" y="3457837"/>
                  </a:lnTo>
                  <a:lnTo>
                    <a:pt x="39658" y="3450766"/>
                  </a:lnTo>
                  <a:lnTo>
                    <a:pt x="39560" y="3443695"/>
                  </a:lnTo>
                  <a:lnTo>
                    <a:pt x="39458" y="3436624"/>
                  </a:lnTo>
                  <a:lnTo>
                    <a:pt x="39348" y="3429552"/>
                  </a:lnTo>
                  <a:lnTo>
                    <a:pt x="39232" y="3422481"/>
                  </a:lnTo>
                  <a:lnTo>
                    <a:pt x="39112" y="3415410"/>
                  </a:lnTo>
                  <a:lnTo>
                    <a:pt x="38981" y="3408339"/>
                  </a:lnTo>
                  <a:lnTo>
                    <a:pt x="38846" y="3401267"/>
                  </a:lnTo>
                  <a:lnTo>
                    <a:pt x="38704" y="3394196"/>
                  </a:lnTo>
                  <a:lnTo>
                    <a:pt x="38552" y="3387125"/>
                  </a:lnTo>
                  <a:lnTo>
                    <a:pt x="38395" y="3380054"/>
                  </a:lnTo>
                  <a:lnTo>
                    <a:pt x="38229" y="3372982"/>
                  </a:lnTo>
                  <a:lnTo>
                    <a:pt x="38053" y="3365911"/>
                  </a:lnTo>
                  <a:lnTo>
                    <a:pt x="37872" y="3358840"/>
                  </a:lnTo>
                  <a:lnTo>
                    <a:pt x="37679" y="3351769"/>
                  </a:lnTo>
                  <a:lnTo>
                    <a:pt x="37478" y="3344697"/>
                  </a:lnTo>
                  <a:lnTo>
                    <a:pt x="37271" y="3337626"/>
                  </a:lnTo>
                  <a:lnTo>
                    <a:pt x="37049" y="3330555"/>
                  </a:lnTo>
                  <a:lnTo>
                    <a:pt x="36820" y="3323484"/>
                  </a:lnTo>
                  <a:lnTo>
                    <a:pt x="36582" y="3316412"/>
                  </a:lnTo>
                  <a:lnTo>
                    <a:pt x="36330" y="3309341"/>
                  </a:lnTo>
                  <a:lnTo>
                    <a:pt x="36072" y="3302270"/>
                  </a:lnTo>
                  <a:lnTo>
                    <a:pt x="35801" y="3295199"/>
                  </a:lnTo>
                  <a:lnTo>
                    <a:pt x="35518" y="3288127"/>
                  </a:lnTo>
                  <a:lnTo>
                    <a:pt x="35228" y="3281056"/>
                  </a:lnTo>
                  <a:lnTo>
                    <a:pt x="34923" y="3273985"/>
                  </a:lnTo>
                  <a:lnTo>
                    <a:pt x="34607" y="3266914"/>
                  </a:lnTo>
                  <a:lnTo>
                    <a:pt x="34284" y="3259842"/>
                  </a:lnTo>
                  <a:lnTo>
                    <a:pt x="33943" y="3252771"/>
                  </a:lnTo>
                  <a:lnTo>
                    <a:pt x="33594" y="3245700"/>
                  </a:lnTo>
                  <a:lnTo>
                    <a:pt x="33234" y="3238629"/>
                  </a:lnTo>
                  <a:lnTo>
                    <a:pt x="32859" y="3231558"/>
                  </a:lnTo>
                  <a:lnTo>
                    <a:pt x="32475" y="3224486"/>
                  </a:lnTo>
                  <a:lnTo>
                    <a:pt x="32078" y="3217415"/>
                  </a:lnTo>
                  <a:lnTo>
                    <a:pt x="31668" y="3210344"/>
                  </a:lnTo>
                  <a:lnTo>
                    <a:pt x="31250" y="3203273"/>
                  </a:lnTo>
                  <a:lnTo>
                    <a:pt x="30816" y="3196201"/>
                  </a:lnTo>
                  <a:lnTo>
                    <a:pt x="30372" y="3189130"/>
                  </a:lnTo>
                  <a:lnTo>
                    <a:pt x="29919" y="3182059"/>
                  </a:lnTo>
                  <a:lnTo>
                    <a:pt x="29449" y="3174988"/>
                  </a:lnTo>
                  <a:lnTo>
                    <a:pt x="28971" y="3167916"/>
                  </a:lnTo>
                  <a:lnTo>
                    <a:pt x="28483" y="3160845"/>
                  </a:lnTo>
                  <a:lnTo>
                    <a:pt x="27981" y="3153774"/>
                  </a:lnTo>
                  <a:lnTo>
                    <a:pt x="27472" y="3146703"/>
                  </a:lnTo>
                  <a:lnTo>
                    <a:pt x="26950" y="3139631"/>
                  </a:lnTo>
                  <a:lnTo>
                    <a:pt x="26418" y="3132560"/>
                  </a:lnTo>
                  <a:lnTo>
                    <a:pt x="25880" y="3125489"/>
                  </a:lnTo>
                  <a:lnTo>
                    <a:pt x="25328" y="3118418"/>
                  </a:lnTo>
                  <a:lnTo>
                    <a:pt x="24769" y="3111346"/>
                  </a:lnTo>
                  <a:lnTo>
                    <a:pt x="24204" y="3104275"/>
                  </a:lnTo>
                  <a:lnTo>
                    <a:pt x="23627" y="3097204"/>
                  </a:lnTo>
                  <a:lnTo>
                    <a:pt x="23045" y="3090133"/>
                  </a:lnTo>
                  <a:lnTo>
                    <a:pt x="22456" y="3083061"/>
                  </a:lnTo>
                  <a:lnTo>
                    <a:pt x="21859" y="3075990"/>
                  </a:lnTo>
                  <a:lnTo>
                    <a:pt x="21259" y="3068919"/>
                  </a:lnTo>
                  <a:lnTo>
                    <a:pt x="20652" y="3061848"/>
                  </a:lnTo>
                  <a:lnTo>
                    <a:pt x="20040" y="3054776"/>
                  </a:lnTo>
                  <a:lnTo>
                    <a:pt x="19426" y="3047705"/>
                  </a:lnTo>
                  <a:lnTo>
                    <a:pt x="18807" y="3040634"/>
                  </a:lnTo>
                  <a:lnTo>
                    <a:pt x="18187" y="3033563"/>
                  </a:lnTo>
                  <a:lnTo>
                    <a:pt x="17564" y="3026491"/>
                  </a:lnTo>
                  <a:lnTo>
                    <a:pt x="16941" y="3019420"/>
                  </a:lnTo>
                  <a:lnTo>
                    <a:pt x="16318" y="3012349"/>
                  </a:lnTo>
                  <a:lnTo>
                    <a:pt x="15695" y="3005278"/>
                  </a:lnTo>
                  <a:lnTo>
                    <a:pt x="15073" y="2998206"/>
                  </a:lnTo>
                  <a:lnTo>
                    <a:pt x="14454" y="2991135"/>
                  </a:lnTo>
                  <a:lnTo>
                    <a:pt x="13838" y="2984064"/>
                  </a:lnTo>
                  <a:lnTo>
                    <a:pt x="13226" y="2976993"/>
                  </a:lnTo>
                  <a:lnTo>
                    <a:pt x="12617" y="2969922"/>
                  </a:lnTo>
                  <a:lnTo>
                    <a:pt x="12016" y="2962850"/>
                  </a:lnTo>
                  <a:lnTo>
                    <a:pt x="11421" y="2955779"/>
                  </a:lnTo>
                  <a:lnTo>
                    <a:pt x="10831" y="2948708"/>
                  </a:lnTo>
                  <a:lnTo>
                    <a:pt x="10252" y="2941637"/>
                  </a:lnTo>
                  <a:lnTo>
                    <a:pt x="9680" y="2934565"/>
                  </a:lnTo>
                  <a:lnTo>
                    <a:pt x="9118" y="2927494"/>
                  </a:lnTo>
                  <a:lnTo>
                    <a:pt x="8569" y="2920423"/>
                  </a:lnTo>
                  <a:lnTo>
                    <a:pt x="8027" y="2913352"/>
                  </a:lnTo>
                  <a:lnTo>
                    <a:pt x="7501" y="2906280"/>
                  </a:lnTo>
                  <a:lnTo>
                    <a:pt x="6987" y="2899209"/>
                  </a:lnTo>
                  <a:lnTo>
                    <a:pt x="6482" y="2892138"/>
                  </a:lnTo>
                  <a:lnTo>
                    <a:pt x="6000" y="2885067"/>
                  </a:lnTo>
                  <a:lnTo>
                    <a:pt x="5528" y="2877995"/>
                  </a:lnTo>
                  <a:lnTo>
                    <a:pt x="5070" y="2870924"/>
                  </a:lnTo>
                  <a:lnTo>
                    <a:pt x="4635" y="2863853"/>
                  </a:lnTo>
                  <a:lnTo>
                    <a:pt x="4211" y="2856782"/>
                  </a:lnTo>
                  <a:lnTo>
                    <a:pt x="3807" y="2849710"/>
                  </a:lnTo>
                  <a:lnTo>
                    <a:pt x="3423" y="2842639"/>
                  </a:lnTo>
                  <a:lnTo>
                    <a:pt x="3052" y="2835568"/>
                  </a:lnTo>
                  <a:lnTo>
                    <a:pt x="2707" y="2828497"/>
                  </a:lnTo>
                  <a:lnTo>
                    <a:pt x="2380" y="2821425"/>
                  </a:lnTo>
                  <a:lnTo>
                    <a:pt x="2066" y="2814354"/>
                  </a:lnTo>
                  <a:lnTo>
                    <a:pt x="1784" y="2807283"/>
                  </a:lnTo>
                  <a:lnTo>
                    <a:pt x="1517" y="2800212"/>
                  </a:lnTo>
                  <a:lnTo>
                    <a:pt x="1269" y="2793140"/>
                  </a:lnTo>
                  <a:lnTo>
                    <a:pt x="1049" y="2786069"/>
                  </a:lnTo>
                  <a:lnTo>
                    <a:pt x="843" y="2778998"/>
                  </a:lnTo>
                  <a:lnTo>
                    <a:pt x="663" y="2771927"/>
                  </a:lnTo>
                  <a:lnTo>
                    <a:pt x="506" y="2764855"/>
                  </a:lnTo>
                  <a:lnTo>
                    <a:pt x="364" y="2757784"/>
                  </a:lnTo>
                  <a:lnTo>
                    <a:pt x="253" y="2750713"/>
                  </a:lnTo>
                  <a:lnTo>
                    <a:pt x="160" y="2743642"/>
                  </a:lnTo>
                  <a:lnTo>
                    <a:pt x="83" y="2736571"/>
                  </a:lnTo>
                  <a:lnTo>
                    <a:pt x="38" y="2729499"/>
                  </a:lnTo>
                  <a:lnTo>
                    <a:pt x="9" y="2722428"/>
                  </a:lnTo>
                  <a:lnTo>
                    <a:pt x="0" y="2715357"/>
                  </a:lnTo>
                  <a:lnTo>
                    <a:pt x="17" y="2708286"/>
                  </a:lnTo>
                  <a:lnTo>
                    <a:pt x="49" y="2701214"/>
                  </a:lnTo>
                  <a:lnTo>
                    <a:pt x="105" y="2694143"/>
                  </a:lnTo>
                  <a:lnTo>
                    <a:pt x="183" y="2687072"/>
                  </a:lnTo>
                  <a:lnTo>
                    <a:pt x="274" y="2680001"/>
                  </a:lnTo>
                  <a:lnTo>
                    <a:pt x="392" y="2672929"/>
                  </a:lnTo>
                  <a:lnTo>
                    <a:pt x="525" y="2665858"/>
                  </a:lnTo>
                  <a:lnTo>
                    <a:pt x="673" y="2658787"/>
                  </a:lnTo>
                  <a:lnTo>
                    <a:pt x="847" y="2651716"/>
                  </a:lnTo>
                  <a:lnTo>
                    <a:pt x="1033" y="2644644"/>
                  </a:lnTo>
                  <a:lnTo>
                    <a:pt x="1235" y="2637573"/>
                  </a:lnTo>
                  <a:lnTo>
                    <a:pt x="1457" y="2630502"/>
                  </a:lnTo>
                  <a:lnTo>
                    <a:pt x="1690" y="2623431"/>
                  </a:lnTo>
                  <a:lnTo>
                    <a:pt x="1941" y="2616359"/>
                  </a:lnTo>
                  <a:lnTo>
                    <a:pt x="2206" y="2609288"/>
                  </a:lnTo>
                  <a:lnTo>
                    <a:pt x="2481" y="2602217"/>
                  </a:lnTo>
                  <a:lnTo>
                    <a:pt x="2774" y="2595146"/>
                  </a:lnTo>
                  <a:lnTo>
                    <a:pt x="3076" y="2588074"/>
                  </a:lnTo>
                  <a:lnTo>
                    <a:pt x="3388" y="2581003"/>
                  </a:lnTo>
                  <a:lnTo>
                    <a:pt x="3715" y="2573932"/>
                  </a:lnTo>
                  <a:lnTo>
                    <a:pt x="4049" y="2566861"/>
                  </a:lnTo>
                  <a:lnTo>
                    <a:pt x="4392" y="2559789"/>
                  </a:lnTo>
                  <a:lnTo>
                    <a:pt x="4746" y="2552718"/>
                  </a:lnTo>
                  <a:lnTo>
                    <a:pt x="5104" y="2545647"/>
                  </a:lnTo>
                  <a:lnTo>
                    <a:pt x="5472" y="2538576"/>
                  </a:lnTo>
                  <a:lnTo>
                    <a:pt x="5846" y="2531504"/>
                  </a:lnTo>
                  <a:lnTo>
                    <a:pt x="6224" y="2524433"/>
                  </a:lnTo>
                  <a:lnTo>
                    <a:pt x="6609" y="2517362"/>
                  </a:lnTo>
                  <a:lnTo>
                    <a:pt x="6998" y="2510291"/>
                  </a:lnTo>
                  <a:lnTo>
                    <a:pt x="7389" y="2503219"/>
                  </a:lnTo>
                  <a:lnTo>
                    <a:pt x="7784" y="2496148"/>
                  </a:lnTo>
                  <a:lnTo>
                    <a:pt x="8181" y="2489077"/>
                  </a:lnTo>
                  <a:lnTo>
                    <a:pt x="8580" y="2482006"/>
                  </a:lnTo>
                  <a:lnTo>
                    <a:pt x="8980" y="2474935"/>
                  </a:lnTo>
                  <a:lnTo>
                    <a:pt x="9380" y="2467863"/>
                  </a:lnTo>
                  <a:lnTo>
                    <a:pt x="9780" y="2460792"/>
                  </a:lnTo>
                  <a:lnTo>
                    <a:pt x="10179" y="2453721"/>
                  </a:lnTo>
                  <a:lnTo>
                    <a:pt x="10578" y="2446650"/>
                  </a:lnTo>
                  <a:lnTo>
                    <a:pt x="10974" y="2439578"/>
                  </a:lnTo>
                  <a:lnTo>
                    <a:pt x="11368" y="2432507"/>
                  </a:lnTo>
                  <a:lnTo>
                    <a:pt x="11760" y="2425436"/>
                  </a:lnTo>
                  <a:lnTo>
                    <a:pt x="12147" y="2418365"/>
                  </a:lnTo>
                  <a:lnTo>
                    <a:pt x="12532" y="2411293"/>
                  </a:lnTo>
                  <a:lnTo>
                    <a:pt x="12913" y="2404222"/>
                  </a:lnTo>
                  <a:lnTo>
                    <a:pt x="13288" y="2397151"/>
                  </a:lnTo>
                  <a:lnTo>
                    <a:pt x="13661" y="2390080"/>
                  </a:lnTo>
                  <a:lnTo>
                    <a:pt x="14027" y="2383008"/>
                  </a:lnTo>
                  <a:lnTo>
                    <a:pt x="14388" y="2375937"/>
                  </a:lnTo>
                  <a:lnTo>
                    <a:pt x="14745" y="2368866"/>
                  </a:lnTo>
                  <a:lnTo>
                    <a:pt x="15094" y="2361795"/>
                  </a:lnTo>
                  <a:lnTo>
                    <a:pt x="15438" y="2354723"/>
                  </a:lnTo>
                  <a:lnTo>
                    <a:pt x="15776" y="2347652"/>
                  </a:lnTo>
                  <a:lnTo>
                    <a:pt x="16106" y="2340581"/>
                  </a:lnTo>
                  <a:lnTo>
                    <a:pt x="16432" y="2333510"/>
                  </a:lnTo>
                  <a:lnTo>
                    <a:pt x="16750" y="2326438"/>
                  </a:lnTo>
                  <a:lnTo>
                    <a:pt x="17060" y="2319367"/>
                  </a:lnTo>
                  <a:lnTo>
                    <a:pt x="17366" y="2312296"/>
                  </a:lnTo>
                  <a:lnTo>
                    <a:pt x="17662" y="2305225"/>
                  </a:lnTo>
                  <a:lnTo>
                    <a:pt x="17952" y="2298153"/>
                  </a:lnTo>
                  <a:lnTo>
                    <a:pt x="18237" y="2291082"/>
                  </a:lnTo>
                  <a:lnTo>
                    <a:pt x="18511" y="2284011"/>
                  </a:lnTo>
                  <a:lnTo>
                    <a:pt x="18780" y="2276940"/>
                  </a:lnTo>
                  <a:lnTo>
                    <a:pt x="19043" y="2269868"/>
                  </a:lnTo>
                  <a:lnTo>
                    <a:pt x="19296" y="2262797"/>
                  </a:lnTo>
                  <a:lnTo>
                    <a:pt x="19545" y="2255726"/>
                  </a:lnTo>
                  <a:lnTo>
                    <a:pt x="19786" y="2248655"/>
                  </a:lnTo>
                  <a:lnTo>
                    <a:pt x="20019" y="2241584"/>
                  </a:lnTo>
                  <a:lnTo>
                    <a:pt x="20248" y="2234512"/>
                  </a:lnTo>
                  <a:lnTo>
                    <a:pt x="20468" y="2227441"/>
                  </a:lnTo>
                  <a:lnTo>
                    <a:pt x="20682" y="2220370"/>
                  </a:lnTo>
                  <a:lnTo>
                    <a:pt x="20891" y="2213299"/>
                  </a:lnTo>
                  <a:lnTo>
                    <a:pt x="21091" y="2206227"/>
                  </a:lnTo>
                  <a:lnTo>
                    <a:pt x="21287" y="2199156"/>
                  </a:lnTo>
                  <a:lnTo>
                    <a:pt x="21477" y="2192085"/>
                  </a:lnTo>
                  <a:lnTo>
                    <a:pt x="21659" y="2185014"/>
                  </a:lnTo>
                  <a:lnTo>
                    <a:pt x="21837" y="2177942"/>
                  </a:lnTo>
                  <a:lnTo>
                    <a:pt x="22009" y="2170871"/>
                  </a:lnTo>
                  <a:lnTo>
                    <a:pt x="22176" y="2163800"/>
                  </a:lnTo>
                  <a:lnTo>
                    <a:pt x="22338" y="2156729"/>
                  </a:lnTo>
                  <a:lnTo>
                    <a:pt x="22494" y="2149657"/>
                  </a:lnTo>
                  <a:lnTo>
                    <a:pt x="22645" y="2142586"/>
                  </a:lnTo>
                  <a:lnTo>
                    <a:pt x="22793" y="2135515"/>
                  </a:lnTo>
                  <a:lnTo>
                    <a:pt x="22934" y="2128444"/>
                  </a:lnTo>
                  <a:lnTo>
                    <a:pt x="23073" y="2121372"/>
                  </a:lnTo>
                  <a:lnTo>
                    <a:pt x="23207" y="2114301"/>
                  </a:lnTo>
                  <a:lnTo>
                    <a:pt x="23336" y="2107230"/>
                  </a:lnTo>
                  <a:lnTo>
                    <a:pt x="23462" y="2100159"/>
                  </a:lnTo>
                  <a:lnTo>
                    <a:pt x="23584" y="2093087"/>
                  </a:lnTo>
                  <a:lnTo>
                    <a:pt x="23703" y="2086016"/>
                  </a:lnTo>
                  <a:lnTo>
                    <a:pt x="23819" y="2078945"/>
                  </a:lnTo>
                  <a:lnTo>
                    <a:pt x="23930" y="2071874"/>
                  </a:lnTo>
                  <a:lnTo>
                    <a:pt x="24040" y="2064802"/>
                  </a:lnTo>
                  <a:lnTo>
                    <a:pt x="24146" y="2057731"/>
                  </a:lnTo>
                  <a:lnTo>
                    <a:pt x="24249" y="2050660"/>
                  </a:lnTo>
                  <a:lnTo>
                    <a:pt x="24350" y="2043589"/>
                  </a:lnTo>
                  <a:lnTo>
                    <a:pt x="24449" y="2036517"/>
                  </a:lnTo>
                  <a:lnTo>
                    <a:pt x="24545" y="2029446"/>
                  </a:lnTo>
                  <a:lnTo>
                    <a:pt x="24639" y="2022375"/>
                  </a:lnTo>
                  <a:lnTo>
                    <a:pt x="24731" y="2015304"/>
                  </a:lnTo>
                  <a:lnTo>
                    <a:pt x="24821" y="2008232"/>
                  </a:lnTo>
                  <a:lnTo>
                    <a:pt x="24909" y="2001161"/>
                  </a:lnTo>
                  <a:lnTo>
                    <a:pt x="24995" y="1994090"/>
                  </a:lnTo>
                  <a:lnTo>
                    <a:pt x="25080" y="1987019"/>
                  </a:lnTo>
                  <a:lnTo>
                    <a:pt x="25164" y="1979948"/>
                  </a:lnTo>
                  <a:lnTo>
                    <a:pt x="25245" y="1972876"/>
                  </a:lnTo>
                  <a:lnTo>
                    <a:pt x="25326" y="1965805"/>
                  </a:lnTo>
                  <a:lnTo>
                    <a:pt x="25405" y="1958734"/>
                  </a:lnTo>
                  <a:lnTo>
                    <a:pt x="25482" y="1951663"/>
                  </a:lnTo>
                  <a:lnTo>
                    <a:pt x="25559" y="1944591"/>
                  </a:lnTo>
                  <a:lnTo>
                    <a:pt x="25634" y="1937520"/>
                  </a:lnTo>
                  <a:lnTo>
                    <a:pt x="25709" y="1930449"/>
                  </a:lnTo>
                  <a:lnTo>
                    <a:pt x="25782" y="1923378"/>
                  </a:lnTo>
                  <a:lnTo>
                    <a:pt x="25854" y="1916306"/>
                  </a:lnTo>
                  <a:lnTo>
                    <a:pt x="25925" y="1909235"/>
                  </a:lnTo>
                  <a:lnTo>
                    <a:pt x="25995" y="1902164"/>
                  </a:lnTo>
                  <a:lnTo>
                    <a:pt x="26064" y="1895093"/>
                  </a:lnTo>
                  <a:lnTo>
                    <a:pt x="26133" y="1888021"/>
                  </a:lnTo>
                  <a:lnTo>
                    <a:pt x="26200" y="1880950"/>
                  </a:lnTo>
                  <a:lnTo>
                    <a:pt x="26266" y="1873879"/>
                  </a:lnTo>
                  <a:lnTo>
                    <a:pt x="26331" y="1866808"/>
                  </a:lnTo>
                  <a:lnTo>
                    <a:pt x="26395" y="1859736"/>
                  </a:lnTo>
                  <a:lnTo>
                    <a:pt x="26458" y="1852665"/>
                  </a:lnTo>
                  <a:lnTo>
                    <a:pt x="26520" y="1845594"/>
                  </a:lnTo>
                  <a:lnTo>
                    <a:pt x="26581" y="1838523"/>
                  </a:lnTo>
                  <a:lnTo>
                    <a:pt x="26640" y="1831451"/>
                  </a:lnTo>
                  <a:lnTo>
                    <a:pt x="26699" y="1824380"/>
                  </a:lnTo>
                  <a:lnTo>
                    <a:pt x="26756" y="1817309"/>
                  </a:lnTo>
                  <a:lnTo>
                    <a:pt x="26812" y="1810238"/>
                  </a:lnTo>
                  <a:lnTo>
                    <a:pt x="26866" y="1803166"/>
                  </a:lnTo>
                  <a:lnTo>
                    <a:pt x="26919" y="1796095"/>
                  </a:lnTo>
                  <a:lnTo>
                    <a:pt x="26971" y="1789024"/>
                  </a:lnTo>
                  <a:lnTo>
                    <a:pt x="27021" y="1781953"/>
                  </a:lnTo>
                  <a:lnTo>
                    <a:pt x="27069" y="1774881"/>
                  </a:lnTo>
                  <a:lnTo>
                    <a:pt x="27116" y="1767810"/>
                  </a:lnTo>
                  <a:lnTo>
                    <a:pt x="27161" y="1760739"/>
                  </a:lnTo>
                  <a:lnTo>
                    <a:pt x="27204" y="1753668"/>
                  </a:lnTo>
                  <a:lnTo>
                    <a:pt x="27246" y="1746596"/>
                  </a:lnTo>
                  <a:lnTo>
                    <a:pt x="27285" y="1739525"/>
                  </a:lnTo>
                  <a:lnTo>
                    <a:pt x="27322" y="1732454"/>
                  </a:lnTo>
                  <a:lnTo>
                    <a:pt x="27357" y="1725383"/>
                  </a:lnTo>
                  <a:lnTo>
                    <a:pt x="27390" y="1718312"/>
                  </a:lnTo>
                  <a:lnTo>
                    <a:pt x="27421" y="1711240"/>
                  </a:lnTo>
                  <a:lnTo>
                    <a:pt x="27449" y="1704169"/>
                  </a:lnTo>
                  <a:lnTo>
                    <a:pt x="27475" y="1697098"/>
                  </a:lnTo>
                  <a:lnTo>
                    <a:pt x="27499" y="1690027"/>
                  </a:lnTo>
                  <a:lnTo>
                    <a:pt x="27520" y="1682955"/>
                  </a:lnTo>
                  <a:lnTo>
                    <a:pt x="27538" y="1675884"/>
                  </a:lnTo>
                  <a:lnTo>
                    <a:pt x="27554" y="1668813"/>
                  </a:lnTo>
                  <a:lnTo>
                    <a:pt x="27566" y="1661742"/>
                  </a:lnTo>
                  <a:lnTo>
                    <a:pt x="27577" y="1654670"/>
                  </a:lnTo>
                  <a:lnTo>
                    <a:pt x="27584" y="1647599"/>
                  </a:lnTo>
                  <a:lnTo>
                    <a:pt x="27588" y="1640528"/>
                  </a:lnTo>
                  <a:lnTo>
                    <a:pt x="27590" y="1633457"/>
                  </a:lnTo>
                  <a:lnTo>
                    <a:pt x="27587" y="1626385"/>
                  </a:lnTo>
                  <a:lnTo>
                    <a:pt x="27582" y="1619314"/>
                  </a:lnTo>
                  <a:lnTo>
                    <a:pt x="27575" y="1612243"/>
                  </a:lnTo>
                  <a:lnTo>
                    <a:pt x="27562" y="1605172"/>
                  </a:lnTo>
                  <a:lnTo>
                    <a:pt x="27548" y="1598100"/>
                  </a:lnTo>
                  <a:lnTo>
                    <a:pt x="27530" y="1591029"/>
                  </a:lnTo>
                  <a:lnTo>
                    <a:pt x="27508" y="1583958"/>
                  </a:lnTo>
                  <a:lnTo>
                    <a:pt x="27484" y="1576887"/>
                  </a:lnTo>
                  <a:lnTo>
                    <a:pt x="27455" y="1569815"/>
                  </a:lnTo>
                  <a:lnTo>
                    <a:pt x="27423" y="1562744"/>
                  </a:lnTo>
                  <a:lnTo>
                    <a:pt x="27389" y="1555673"/>
                  </a:lnTo>
                  <a:lnTo>
                    <a:pt x="27349" y="1548602"/>
                  </a:lnTo>
                  <a:lnTo>
                    <a:pt x="27307" y="1541530"/>
                  </a:lnTo>
                  <a:lnTo>
                    <a:pt x="27261" y="1534459"/>
                  </a:lnTo>
                  <a:lnTo>
                    <a:pt x="27211" y="1527388"/>
                  </a:lnTo>
                  <a:lnTo>
                    <a:pt x="27158" y="1520317"/>
                  </a:lnTo>
                  <a:lnTo>
                    <a:pt x="27101" y="1513245"/>
                  </a:lnTo>
                  <a:lnTo>
                    <a:pt x="27039" y="1506174"/>
                  </a:lnTo>
                  <a:lnTo>
                    <a:pt x="26976" y="1499103"/>
                  </a:lnTo>
                  <a:lnTo>
                    <a:pt x="26907" y="1492032"/>
                  </a:lnTo>
                  <a:lnTo>
                    <a:pt x="26835" y="1484961"/>
                  </a:lnTo>
                  <a:lnTo>
                    <a:pt x="26761" y="1477889"/>
                  </a:lnTo>
                  <a:lnTo>
                    <a:pt x="26681" y="1470818"/>
                  </a:lnTo>
                  <a:lnTo>
                    <a:pt x="26598" y="1463747"/>
                  </a:lnTo>
                  <a:lnTo>
                    <a:pt x="26512" y="1456676"/>
                  </a:lnTo>
                  <a:lnTo>
                    <a:pt x="26421" y="1449604"/>
                  </a:lnTo>
                  <a:lnTo>
                    <a:pt x="26327" y="1442533"/>
                  </a:lnTo>
                  <a:lnTo>
                    <a:pt x="26230" y="1435462"/>
                  </a:lnTo>
                  <a:lnTo>
                    <a:pt x="26128" y="1428391"/>
                  </a:lnTo>
                  <a:lnTo>
                    <a:pt x="26024" y="1421319"/>
                  </a:lnTo>
                  <a:lnTo>
                    <a:pt x="25915" y="1414248"/>
                  </a:lnTo>
                  <a:lnTo>
                    <a:pt x="25803" y="1407177"/>
                  </a:lnTo>
                  <a:lnTo>
                    <a:pt x="25689" y="1400106"/>
                  </a:lnTo>
                  <a:lnTo>
                    <a:pt x="25569" y="1393034"/>
                  </a:lnTo>
                  <a:lnTo>
                    <a:pt x="25447" y="1385963"/>
                  </a:lnTo>
                  <a:lnTo>
                    <a:pt x="25322" y="1378892"/>
                  </a:lnTo>
                  <a:lnTo>
                    <a:pt x="25193" y="1371821"/>
                  </a:lnTo>
                  <a:lnTo>
                    <a:pt x="25061" y="1364749"/>
                  </a:lnTo>
                  <a:lnTo>
                    <a:pt x="24926" y="1357678"/>
                  </a:lnTo>
                  <a:lnTo>
                    <a:pt x="24788" y="1350607"/>
                  </a:lnTo>
                  <a:lnTo>
                    <a:pt x="24647" y="1343536"/>
                  </a:lnTo>
                  <a:lnTo>
                    <a:pt x="24503" y="1336464"/>
                  </a:lnTo>
                  <a:lnTo>
                    <a:pt x="24356" y="1329393"/>
                  </a:lnTo>
                  <a:lnTo>
                    <a:pt x="24207" y="1322322"/>
                  </a:lnTo>
                  <a:lnTo>
                    <a:pt x="24054" y="1315251"/>
                  </a:lnTo>
                  <a:lnTo>
                    <a:pt x="23899" y="1308179"/>
                  </a:lnTo>
                  <a:lnTo>
                    <a:pt x="23743" y="1301108"/>
                  </a:lnTo>
                  <a:lnTo>
                    <a:pt x="23583" y="1294037"/>
                  </a:lnTo>
                  <a:lnTo>
                    <a:pt x="23422" y="1286966"/>
                  </a:lnTo>
                  <a:lnTo>
                    <a:pt x="23258" y="1279894"/>
                  </a:lnTo>
                  <a:lnTo>
                    <a:pt x="23093" y="1272823"/>
                  </a:lnTo>
                  <a:lnTo>
                    <a:pt x="22926" y="1265752"/>
                  </a:lnTo>
                  <a:lnTo>
                    <a:pt x="22758" y="1258681"/>
                  </a:lnTo>
                  <a:lnTo>
                    <a:pt x="22588" y="1251609"/>
                  </a:lnTo>
                  <a:lnTo>
                    <a:pt x="22417" y="1244538"/>
                  </a:lnTo>
                  <a:lnTo>
                    <a:pt x="22245" y="1237467"/>
                  </a:lnTo>
                  <a:lnTo>
                    <a:pt x="22073" y="1230396"/>
                  </a:lnTo>
                  <a:lnTo>
                    <a:pt x="21899" y="1223325"/>
                  </a:lnTo>
                  <a:lnTo>
                    <a:pt x="21726" y="1216253"/>
                  </a:lnTo>
                  <a:lnTo>
                    <a:pt x="21552" y="1209182"/>
                  </a:lnTo>
                  <a:lnTo>
                    <a:pt x="21378" y="1202111"/>
                  </a:lnTo>
                  <a:lnTo>
                    <a:pt x="21205" y="1195040"/>
                  </a:lnTo>
                  <a:lnTo>
                    <a:pt x="21032" y="1187968"/>
                  </a:lnTo>
                  <a:lnTo>
                    <a:pt x="20860" y="1180897"/>
                  </a:lnTo>
                  <a:lnTo>
                    <a:pt x="20689" y="1173826"/>
                  </a:lnTo>
                  <a:lnTo>
                    <a:pt x="20519" y="1166755"/>
                  </a:lnTo>
                  <a:lnTo>
                    <a:pt x="20351" y="1159683"/>
                  </a:lnTo>
                  <a:lnTo>
                    <a:pt x="20184" y="1152612"/>
                  </a:lnTo>
                  <a:lnTo>
                    <a:pt x="20020" y="1145541"/>
                  </a:lnTo>
                  <a:lnTo>
                    <a:pt x="19858" y="1138470"/>
                  </a:lnTo>
                  <a:lnTo>
                    <a:pt x="19699" y="1131398"/>
                  </a:lnTo>
                  <a:lnTo>
                    <a:pt x="19542" y="1124327"/>
                  </a:lnTo>
                  <a:lnTo>
                    <a:pt x="19390" y="1117256"/>
                  </a:lnTo>
                  <a:lnTo>
                    <a:pt x="19239" y="1110185"/>
                  </a:lnTo>
                  <a:lnTo>
                    <a:pt x="19094" y="1103113"/>
                  </a:lnTo>
                  <a:lnTo>
                    <a:pt x="18953" y="1096042"/>
                  </a:lnTo>
                  <a:lnTo>
                    <a:pt x="18815" y="1088971"/>
                  </a:lnTo>
                  <a:lnTo>
                    <a:pt x="18683" y="1081900"/>
                  </a:lnTo>
                  <a:lnTo>
                    <a:pt x="18556" y="1074828"/>
                  </a:lnTo>
                  <a:lnTo>
                    <a:pt x="18433" y="1067757"/>
                  </a:lnTo>
                  <a:lnTo>
                    <a:pt x="18318" y="1060686"/>
                  </a:lnTo>
                  <a:lnTo>
                    <a:pt x="18207" y="1053615"/>
                  </a:lnTo>
                  <a:lnTo>
                    <a:pt x="18103" y="1046543"/>
                  </a:lnTo>
                  <a:lnTo>
                    <a:pt x="18006" y="1039472"/>
                  </a:lnTo>
                  <a:lnTo>
                    <a:pt x="17913" y="1032401"/>
                  </a:lnTo>
                  <a:lnTo>
                    <a:pt x="17831" y="1025330"/>
                  </a:lnTo>
                  <a:lnTo>
                    <a:pt x="17754" y="1018258"/>
                  </a:lnTo>
                  <a:lnTo>
                    <a:pt x="17684" y="1011187"/>
                  </a:lnTo>
                  <a:lnTo>
                    <a:pt x="17625" y="1004116"/>
                  </a:lnTo>
                  <a:lnTo>
                    <a:pt x="17571" y="997045"/>
                  </a:lnTo>
                  <a:lnTo>
                    <a:pt x="17526" y="989974"/>
                  </a:lnTo>
                  <a:lnTo>
                    <a:pt x="17491" y="982902"/>
                  </a:lnTo>
                  <a:lnTo>
                    <a:pt x="17463" y="975831"/>
                  </a:lnTo>
                  <a:lnTo>
                    <a:pt x="17445" y="968760"/>
                  </a:lnTo>
                  <a:lnTo>
                    <a:pt x="17437" y="961689"/>
                  </a:lnTo>
                  <a:lnTo>
                    <a:pt x="17435" y="954617"/>
                  </a:lnTo>
                  <a:lnTo>
                    <a:pt x="17447" y="947546"/>
                  </a:lnTo>
                  <a:lnTo>
                    <a:pt x="17466" y="940475"/>
                  </a:lnTo>
                  <a:lnTo>
                    <a:pt x="17494" y="933404"/>
                  </a:lnTo>
                  <a:lnTo>
                    <a:pt x="17536" y="926332"/>
                  </a:lnTo>
                  <a:lnTo>
                    <a:pt x="17584" y="919261"/>
                  </a:lnTo>
                  <a:lnTo>
                    <a:pt x="17643" y="912190"/>
                  </a:lnTo>
                  <a:lnTo>
                    <a:pt x="17714" y="905119"/>
                  </a:lnTo>
                  <a:lnTo>
                    <a:pt x="17793" y="898047"/>
                  </a:lnTo>
                  <a:lnTo>
                    <a:pt x="17884" y="890976"/>
                  </a:lnTo>
                  <a:lnTo>
                    <a:pt x="17985" y="883905"/>
                  </a:lnTo>
                  <a:lnTo>
                    <a:pt x="18093" y="876834"/>
                  </a:lnTo>
                  <a:lnTo>
                    <a:pt x="18217" y="869762"/>
                  </a:lnTo>
                  <a:lnTo>
                    <a:pt x="18348" y="862691"/>
                  </a:lnTo>
                  <a:lnTo>
                    <a:pt x="18488" y="855620"/>
                  </a:lnTo>
                  <a:lnTo>
                    <a:pt x="18641" y="848549"/>
                  </a:lnTo>
                  <a:lnTo>
                    <a:pt x="18802" y="841477"/>
                  </a:lnTo>
                  <a:lnTo>
                    <a:pt x="18973" y="834406"/>
                  </a:lnTo>
                  <a:lnTo>
                    <a:pt x="19155" y="827335"/>
                  </a:lnTo>
                  <a:lnTo>
                    <a:pt x="19344" y="820264"/>
                  </a:lnTo>
                  <a:lnTo>
                    <a:pt x="19546" y="813192"/>
                  </a:lnTo>
                  <a:lnTo>
                    <a:pt x="19755" y="806121"/>
                  </a:lnTo>
                  <a:lnTo>
                    <a:pt x="19971" y="799050"/>
                  </a:lnTo>
                  <a:lnTo>
                    <a:pt x="20200" y="791979"/>
                  </a:lnTo>
                  <a:lnTo>
                    <a:pt x="20436" y="784907"/>
                  </a:lnTo>
                  <a:lnTo>
                    <a:pt x="20678" y="777836"/>
                  </a:lnTo>
                  <a:lnTo>
                    <a:pt x="20932" y="770765"/>
                  </a:lnTo>
                  <a:lnTo>
                    <a:pt x="21190" y="763694"/>
                  </a:lnTo>
                  <a:lnTo>
                    <a:pt x="21457" y="756622"/>
                  </a:lnTo>
                  <a:lnTo>
                    <a:pt x="21732" y="749551"/>
                  </a:lnTo>
                  <a:lnTo>
                    <a:pt x="22011" y="742480"/>
                  </a:lnTo>
                  <a:lnTo>
                    <a:pt x="22300" y="735409"/>
                  </a:lnTo>
                  <a:lnTo>
                    <a:pt x="22593" y="728338"/>
                  </a:lnTo>
                  <a:lnTo>
                    <a:pt x="22891" y="721266"/>
                  </a:lnTo>
                  <a:lnTo>
                    <a:pt x="23196" y="714195"/>
                  </a:lnTo>
                  <a:lnTo>
                    <a:pt x="23506" y="707124"/>
                  </a:lnTo>
                  <a:lnTo>
                    <a:pt x="23819" y="700053"/>
                  </a:lnTo>
                  <a:lnTo>
                    <a:pt x="24138" y="692981"/>
                  </a:lnTo>
                  <a:lnTo>
                    <a:pt x="24459" y="685910"/>
                  </a:lnTo>
                  <a:lnTo>
                    <a:pt x="24785" y="678839"/>
                  </a:lnTo>
                  <a:lnTo>
                    <a:pt x="25114" y="671768"/>
                  </a:lnTo>
                  <a:lnTo>
                    <a:pt x="25444" y="664696"/>
                  </a:lnTo>
                  <a:lnTo>
                    <a:pt x="25778" y="657625"/>
                  </a:lnTo>
                  <a:lnTo>
                    <a:pt x="26113" y="650554"/>
                  </a:lnTo>
                  <a:lnTo>
                    <a:pt x="26449" y="643483"/>
                  </a:lnTo>
                  <a:lnTo>
                    <a:pt x="26787" y="636411"/>
                  </a:lnTo>
                  <a:lnTo>
                    <a:pt x="27125" y="629340"/>
                  </a:lnTo>
                  <a:lnTo>
                    <a:pt x="27464" y="622269"/>
                  </a:lnTo>
                  <a:lnTo>
                    <a:pt x="27803" y="615198"/>
                  </a:lnTo>
                  <a:lnTo>
                    <a:pt x="28141" y="608126"/>
                  </a:lnTo>
                  <a:lnTo>
                    <a:pt x="28478" y="601055"/>
                  </a:lnTo>
                  <a:lnTo>
                    <a:pt x="28814" y="593984"/>
                  </a:lnTo>
                  <a:lnTo>
                    <a:pt x="29148" y="586913"/>
                  </a:lnTo>
                  <a:lnTo>
                    <a:pt x="29480" y="579841"/>
                  </a:lnTo>
                  <a:lnTo>
                    <a:pt x="29811" y="572770"/>
                  </a:lnTo>
                  <a:lnTo>
                    <a:pt x="30139" y="565699"/>
                  </a:lnTo>
                  <a:lnTo>
                    <a:pt x="30463" y="558628"/>
                  </a:lnTo>
                  <a:lnTo>
                    <a:pt x="30785" y="551556"/>
                  </a:lnTo>
                  <a:lnTo>
                    <a:pt x="31104" y="544485"/>
                  </a:lnTo>
                  <a:lnTo>
                    <a:pt x="31417" y="537414"/>
                  </a:lnTo>
                  <a:lnTo>
                    <a:pt x="31729" y="530343"/>
                  </a:lnTo>
                  <a:lnTo>
                    <a:pt x="32035" y="523271"/>
                  </a:lnTo>
                  <a:lnTo>
                    <a:pt x="32336" y="516200"/>
                  </a:lnTo>
                  <a:lnTo>
                    <a:pt x="32635" y="509129"/>
                  </a:lnTo>
                  <a:lnTo>
                    <a:pt x="32926" y="502058"/>
                  </a:lnTo>
                  <a:lnTo>
                    <a:pt x="33213" y="494987"/>
                  </a:lnTo>
                  <a:lnTo>
                    <a:pt x="33496" y="487915"/>
                  </a:lnTo>
                  <a:lnTo>
                    <a:pt x="33772" y="480844"/>
                  </a:lnTo>
                  <a:lnTo>
                    <a:pt x="34043" y="473773"/>
                  </a:lnTo>
                  <a:lnTo>
                    <a:pt x="34309" y="466702"/>
                  </a:lnTo>
                  <a:lnTo>
                    <a:pt x="34568" y="459630"/>
                  </a:lnTo>
                  <a:lnTo>
                    <a:pt x="34823" y="452559"/>
                  </a:lnTo>
                  <a:lnTo>
                    <a:pt x="35070" y="445488"/>
                  </a:lnTo>
                  <a:lnTo>
                    <a:pt x="35311" y="438417"/>
                  </a:lnTo>
                  <a:lnTo>
                    <a:pt x="35548" y="431345"/>
                  </a:lnTo>
                  <a:lnTo>
                    <a:pt x="35776" y="424274"/>
                  </a:lnTo>
                  <a:lnTo>
                    <a:pt x="36000" y="417203"/>
                  </a:lnTo>
                  <a:lnTo>
                    <a:pt x="36218" y="410132"/>
                  </a:lnTo>
                  <a:lnTo>
                    <a:pt x="36427" y="403060"/>
                  </a:lnTo>
                  <a:lnTo>
                    <a:pt x="36633" y="395989"/>
                  </a:lnTo>
                  <a:lnTo>
                    <a:pt x="36831" y="388918"/>
                  </a:lnTo>
                  <a:lnTo>
                    <a:pt x="37022" y="381847"/>
                  </a:lnTo>
                  <a:lnTo>
                    <a:pt x="37210" y="374775"/>
                  </a:lnTo>
                  <a:lnTo>
                    <a:pt x="37389" y="367704"/>
                  </a:lnTo>
                  <a:lnTo>
                    <a:pt x="37562" y="360633"/>
                  </a:lnTo>
                  <a:lnTo>
                    <a:pt x="37732" y="353562"/>
                  </a:lnTo>
                  <a:lnTo>
                    <a:pt x="37892" y="346490"/>
                  </a:lnTo>
                  <a:lnTo>
                    <a:pt x="38048" y="339419"/>
                  </a:lnTo>
                  <a:lnTo>
                    <a:pt x="38200" y="332348"/>
                  </a:lnTo>
                  <a:lnTo>
                    <a:pt x="38343" y="325277"/>
                  </a:lnTo>
                  <a:lnTo>
                    <a:pt x="38483" y="318205"/>
                  </a:lnTo>
                  <a:lnTo>
                    <a:pt x="38616" y="311134"/>
                  </a:lnTo>
                  <a:lnTo>
                    <a:pt x="38744" y="304063"/>
                  </a:lnTo>
                  <a:lnTo>
                    <a:pt x="38868" y="296992"/>
                  </a:lnTo>
                  <a:lnTo>
                    <a:pt x="38985" y="289920"/>
                  </a:lnTo>
                  <a:lnTo>
                    <a:pt x="39097" y="282849"/>
                  </a:lnTo>
                  <a:lnTo>
                    <a:pt x="39206" y="275778"/>
                  </a:lnTo>
                  <a:lnTo>
                    <a:pt x="39308" y="268707"/>
                  </a:lnTo>
                  <a:lnTo>
                    <a:pt x="39407" y="261635"/>
                  </a:lnTo>
                  <a:lnTo>
                    <a:pt x="39502" y="254564"/>
                  </a:lnTo>
                  <a:lnTo>
                    <a:pt x="39590" y="247493"/>
                  </a:lnTo>
                  <a:lnTo>
                    <a:pt x="39676" y="240422"/>
                  </a:lnTo>
                  <a:lnTo>
                    <a:pt x="39758" y="233351"/>
                  </a:lnTo>
                  <a:lnTo>
                    <a:pt x="39834" y="226279"/>
                  </a:lnTo>
                  <a:lnTo>
                    <a:pt x="39909" y="219208"/>
                  </a:lnTo>
                  <a:lnTo>
                    <a:pt x="39978" y="212137"/>
                  </a:lnTo>
                  <a:lnTo>
                    <a:pt x="40044" y="205066"/>
                  </a:lnTo>
                  <a:lnTo>
                    <a:pt x="40108" y="197994"/>
                  </a:lnTo>
                  <a:lnTo>
                    <a:pt x="40166" y="190923"/>
                  </a:lnTo>
                  <a:lnTo>
                    <a:pt x="40223" y="183852"/>
                  </a:lnTo>
                  <a:lnTo>
                    <a:pt x="40276" y="176781"/>
                  </a:lnTo>
                  <a:lnTo>
                    <a:pt x="40326" y="169709"/>
                  </a:lnTo>
                  <a:lnTo>
                    <a:pt x="40374" y="162638"/>
                  </a:lnTo>
                  <a:lnTo>
                    <a:pt x="40419" y="155567"/>
                  </a:lnTo>
                  <a:lnTo>
                    <a:pt x="40461" y="148496"/>
                  </a:lnTo>
                  <a:lnTo>
                    <a:pt x="40501" y="141424"/>
                  </a:lnTo>
                  <a:lnTo>
                    <a:pt x="40538" y="134353"/>
                  </a:lnTo>
                  <a:lnTo>
                    <a:pt x="40574" y="127282"/>
                  </a:lnTo>
                  <a:lnTo>
                    <a:pt x="40607" y="120211"/>
                  </a:lnTo>
                  <a:lnTo>
                    <a:pt x="40638" y="113139"/>
                  </a:lnTo>
                  <a:lnTo>
                    <a:pt x="40667" y="106068"/>
                  </a:lnTo>
                  <a:lnTo>
                    <a:pt x="40695" y="98997"/>
                  </a:lnTo>
                  <a:lnTo>
                    <a:pt x="40720" y="91926"/>
                  </a:lnTo>
                  <a:lnTo>
                    <a:pt x="40744" y="84854"/>
                  </a:lnTo>
                  <a:lnTo>
                    <a:pt x="40767" y="77783"/>
                  </a:lnTo>
                  <a:lnTo>
                    <a:pt x="40787" y="70712"/>
                  </a:lnTo>
                  <a:lnTo>
                    <a:pt x="40807" y="63641"/>
                  </a:lnTo>
                  <a:lnTo>
                    <a:pt x="40825" y="56569"/>
                  </a:lnTo>
                  <a:lnTo>
                    <a:pt x="40842" y="49498"/>
                  </a:lnTo>
                  <a:lnTo>
                    <a:pt x="40859" y="42427"/>
                  </a:lnTo>
                  <a:lnTo>
                    <a:pt x="40873" y="35356"/>
                  </a:lnTo>
                  <a:lnTo>
                    <a:pt x="40887" y="28284"/>
                  </a:lnTo>
                  <a:lnTo>
                    <a:pt x="40900" y="21213"/>
                  </a:lnTo>
                  <a:lnTo>
                    <a:pt x="40912" y="14142"/>
                  </a:lnTo>
                  <a:lnTo>
                    <a:pt x="40923" y="7071"/>
                  </a:lnTo>
                  <a:lnTo>
                    <a:pt x="40933" y="0"/>
                  </a:lnTo>
                  <a:lnTo>
                    <a:pt x="41165" y="0"/>
                  </a:lnTo>
                  <a:lnTo>
                    <a:pt x="41175" y="7071"/>
                  </a:lnTo>
                  <a:lnTo>
                    <a:pt x="41186" y="14142"/>
                  </a:lnTo>
                  <a:lnTo>
                    <a:pt x="41198" y="21213"/>
                  </a:lnTo>
                  <a:lnTo>
                    <a:pt x="41211" y="28284"/>
                  </a:lnTo>
                  <a:lnTo>
                    <a:pt x="41225" y="35356"/>
                  </a:lnTo>
                  <a:lnTo>
                    <a:pt x="41239" y="42427"/>
                  </a:lnTo>
                  <a:lnTo>
                    <a:pt x="41255" y="49498"/>
                  </a:lnTo>
                  <a:lnTo>
                    <a:pt x="41272" y="56569"/>
                  </a:lnTo>
                  <a:lnTo>
                    <a:pt x="41290" y="63641"/>
                  </a:lnTo>
                  <a:lnTo>
                    <a:pt x="41310" y="70712"/>
                  </a:lnTo>
                  <a:lnTo>
                    <a:pt x="41331" y="77783"/>
                  </a:lnTo>
                  <a:lnTo>
                    <a:pt x="41354" y="84854"/>
                  </a:lnTo>
                  <a:lnTo>
                    <a:pt x="41378" y="91926"/>
                  </a:lnTo>
                  <a:lnTo>
                    <a:pt x="41403" y="98997"/>
                  </a:lnTo>
                  <a:lnTo>
                    <a:pt x="41431" y="106068"/>
                  </a:lnTo>
                  <a:lnTo>
                    <a:pt x="41460" y="113139"/>
                  </a:lnTo>
                  <a:lnTo>
                    <a:pt x="41491" y="120211"/>
                  </a:lnTo>
                  <a:lnTo>
                    <a:pt x="41524" y="127282"/>
                  </a:lnTo>
                  <a:lnTo>
                    <a:pt x="41559" y="134353"/>
                  </a:lnTo>
                  <a:lnTo>
                    <a:pt x="41597" y="141424"/>
                  </a:lnTo>
                  <a:lnTo>
                    <a:pt x="41637" y="148496"/>
                  </a:lnTo>
                  <a:lnTo>
                    <a:pt x="41679" y="155567"/>
                  </a:lnTo>
                  <a:lnTo>
                    <a:pt x="41724" y="162638"/>
                  </a:lnTo>
                  <a:lnTo>
                    <a:pt x="41772" y="169709"/>
                  </a:lnTo>
                  <a:lnTo>
                    <a:pt x="41821" y="176781"/>
                  </a:lnTo>
                  <a:lnTo>
                    <a:pt x="41875" y="183852"/>
                  </a:lnTo>
                  <a:lnTo>
                    <a:pt x="41931" y="190923"/>
                  </a:lnTo>
                  <a:lnTo>
                    <a:pt x="41990" y="197994"/>
                  </a:lnTo>
                  <a:lnTo>
                    <a:pt x="42054" y="205066"/>
                  </a:lnTo>
                  <a:lnTo>
                    <a:pt x="42120" y="212137"/>
                  </a:lnTo>
                  <a:lnTo>
                    <a:pt x="42189" y="219208"/>
                  </a:lnTo>
                  <a:lnTo>
                    <a:pt x="42263" y="226279"/>
                  </a:lnTo>
                  <a:lnTo>
                    <a:pt x="42340" y="233351"/>
                  </a:lnTo>
                  <a:lnTo>
                    <a:pt x="42421" y="240422"/>
                  </a:lnTo>
                  <a:lnTo>
                    <a:pt x="42507" y="247493"/>
                  </a:lnTo>
                  <a:lnTo>
                    <a:pt x="42596" y="254564"/>
                  </a:lnTo>
                  <a:lnTo>
                    <a:pt x="42691" y="261635"/>
                  </a:lnTo>
                  <a:lnTo>
                    <a:pt x="42789" y="268707"/>
                  </a:lnTo>
                  <a:lnTo>
                    <a:pt x="42891" y="275778"/>
                  </a:lnTo>
                  <a:lnTo>
                    <a:pt x="43000" y="282849"/>
                  </a:lnTo>
                  <a:lnTo>
                    <a:pt x="43113" y="289920"/>
                  </a:lnTo>
                  <a:lnTo>
                    <a:pt x="43230" y="296992"/>
                  </a:lnTo>
                  <a:lnTo>
                    <a:pt x="43354" y="304063"/>
                  </a:lnTo>
                  <a:lnTo>
                    <a:pt x="43482" y="311134"/>
                  </a:lnTo>
                  <a:lnTo>
                    <a:pt x="43615" y="318205"/>
                  </a:lnTo>
                  <a:lnTo>
                    <a:pt x="43755" y="325277"/>
                  </a:lnTo>
                  <a:lnTo>
                    <a:pt x="43898" y="332348"/>
                  </a:lnTo>
                  <a:lnTo>
                    <a:pt x="44049" y="339419"/>
                  </a:lnTo>
                  <a:lnTo>
                    <a:pt x="44206" y="346490"/>
                  </a:lnTo>
                  <a:lnTo>
                    <a:pt x="44366" y="353562"/>
                  </a:lnTo>
                  <a:lnTo>
                    <a:pt x="44535" y="360633"/>
                  </a:lnTo>
                  <a:lnTo>
                    <a:pt x="44709" y="367704"/>
                  </a:lnTo>
                  <a:lnTo>
                    <a:pt x="44888" y="374775"/>
                  </a:lnTo>
                  <a:lnTo>
                    <a:pt x="45075" y="381847"/>
                  </a:lnTo>
                  <a:lnTo>
                    <a:pt x="45267" y="388918"/>
                  </a:lnTo>
                  <a:lnTo>
                    <a:pt x="45465" y="395989"/>
                  </a:lnTo>
                  <a:lnTo>
                    <a:pt x="45670" y="403060"/>
                  </a:lnTo>
                  <a:lnTo>
                    <a:pt x="45880" y="410132"/>
                  </a:lnTo>
                  <a:lnTo>
                    <a:pt x="46098" y="417203"/>
                  </a:lnTo>
                  <a:lnTo>
                    <a:pt x="46321" y="424274"/>
                  </a:lnTo>
                  <a:lnTo>
                    <a:pt x="46549" y="431345"/>
                  </a:lnTo>
                  <a:lnTo>
                    <a:pt x="46787" y="438417"/>
                  </a:lnTo>
                  <a:lnTo>
                    <a:pt x="47028" y="445488"/>
                  </a:lnTo>
                  <a:lnTo>
                    <a:pt x="47275" y="452559"/>
                  </a:lnTo>
                  <a:lnTo>
                    <a:pt x="47530" y="459630"/>
                  </a:lnTo>
                  <a:lnTo>
                    <a:pt x="47789" y="466702"/>
                  </a:lnTo>
                  <a:lnTo>
                    <a:pt x="48054" y="473773"/>
                  </a:lnTo>
                  <a:lnTo>
                    <a:pt x="48326" y="480844"/>
                  </a:lnTo>
                  <a:lnTo>
                    <a:pt x="48601" y="487915"/>
                  </a:lnTo>
                  <a:lnTo>
                    <a:pt x="48885" y="494987"/>
                  </a:lnTo>
                  <a:lnTo>
                    <a:pt x="49172" y="502058"/>
                  </a:lnTo>
                  <a:lnTo>
                    <a:pt x="49463" y="509129"/>
                  </a:lnTo>
                  <a:lnTo>
                    <a:pt x="49762" y="516200"/>
                  </a:lnTo>
                  <a:lnTo>
                    <a:pt x="50063" y="523271"/>
                  </a:lnTo>
                  <a:lnTo>
                    <a:pt x="50369" y="530343"/>
                  </a:lnTo>
                  <a:lnTo>
                    <a:pt x="50680" y="537414"/>
                  </a:lnTo>
                  <a:lnTo>
                    <a:pt x="50994" y="544485"/>
                  </a:lnTo>
                  <a:lnTo>
                    <a:pt x="51313" y="551556"/>
                  </a:lnTo>
                  <a:lnTo>
                    <a:pt x="51635" y="558628"/>
                  </a:lnTo>
                  <a:lnTo>
                    <a:pt x="51959" y="565699"/>
                  </a:lnTo>
                  <a:lnTo>
                    <a:pt x="52287" y="572770"/>
                  </a:lnTo>
                  <a:lnTo>
                    <a:pt x="52617" y="579841"/>
                  </a:lnTo>
                  <a:lnTo>
                    <a:pt x="52949" y="586913"/>
                  </a:lnTo>
                  <a:lnTo>
                    <a:pt x="53284" y="593984"/>
                  </a:lnTo>
                  <a:lnTo>
                    <a:pt x="53620" y="601055"/>
                  </a:lnTo>
                  <a:lnTo>
                    <a:pt x="53957" y="608126"/>
                  </a:lnTo>
                  <a:lnTo>
                    <a:pt x="54295" y="615198"/>
                  </a:lnTo>
                  <a:lnTo>
                    <a:pt x="54634" y="622269"/>
                  </a:lnTo>
                  <a:lnTo>
                    <a:pt x="54972" y="629340"/>
                  </a:lnTo>
                  <a:lnTo>
                    <a:pt x="55311" y="636411"/>
                  </a:lnTo>
                  <a:lnTo>
                    <a:pt x="55648" y="643483"/>
                  </a:lnTo>
                  <a:lnTo>
                    <a:pt x="55985" y="650554"/>
                  </a:lnTo>
                  <a:lnTo>
                    <a:pt x="56320" y="657625"/>
                  </a:lnTo>
                  <a:lnTo>
                    <a:pt x="56654" y="664696"/>
                  </a:lnTo>
                  <a:lnTo>
                    <a:pt x="56984" y="671768"/>
                  </a:lnTo>
                  <a:lnTo>
                    <a:pt x="57313" y="678839"/>
                  </a:lnTo>
                  <a:lnTo>
                    <a:pt x="57638" y="685910"/>
                  </a:lnTo>
                  <a:lnTo>
                    <a:pt x="57960" y="692981"/>
                  </a:lnTo>
                  <a:lnTo>
                    <a:pt x="58279" y="700053"/>
                  </a:lnTo>
                  <a:lnTo>
                    <a:pt x="58592" y="707124"/>
                  </a:lnTo>
                  <a:lnTo>
                    <a:pt x="58901" y="714195"/>
                  </a:lnTo>
                  <a:lnTo>
                    <a:pt x="59207" y="721266"/>
                  </a:lnTo>
                  <a:lnTo>
                    <a:pt x="59505" y="728338"/>
                  </a:lnTo>
                  <a:lnTo>
                    <a:pt x="59798" y="735409"/>
                  </a:lnTo>
                  <a:lnTo>
                    <a:pt x="60086" y="742480"/>
                  </a:lnTo>
                  <a:lnTo>
                    <a:pt x="60366" y="749551"/>
                  </a:lnTo>
                  <a:lnTo>
                    <a:pt x="60641" y="756622"/>
                  </a:lnTo>
                  <a:lnTo>
                    <a:pt x="60907" y="763694"/>
                  </a:lnTo>
                  <a:lnTo>
                    <a:pt x="61166" y="770765"/>
                  </a:lnTo>
                  <a:lnTo>
                    <a:pt x="61420" y="777836"/>
                  </a:lnTo>
                  <a:lnTo>
                    <a:pt x="61662" y="784907"/>
                  </a:lnTo>
                  <a:lnTo>
                    <a:pt x="61897" y="791979"/>
                  </a:lnTo>
                  <a:lnTo>
                    <a:pt x="62127" y="799050"/>
                  </a:lnTo>
                  <a:lnTo>
                    <a:pt x="62343" y="806121"/>
                  </a:lnTo>
                  <a:lnTo>
                    <a:pt x="62552" y="813192"/>
                  </a:lnTo>
                  <a:lnTo>
                    <a:pt x="62754" y="820264"/>
                  </a:lnTo>
                  <a:lnTo>
                    <a:pt x="62942" y="827335"/>
                  </a:lnTo>
                  <a:lnTo>
                    <a:pt x="63125" y="834406"/>
                  </a:lnTo>
                  <a:lnTo>
                    <a:pt x="63296" y="841477"/>
                  </a:lnTo>
                  <a:lnTo>
                    <a:pt x="63456" y="848549"/>
                  </a:lnTo>
                  <a:lnTo>
                    <a:pt x="63610" y="855620"/>
                  </a:lnTo>
                  <a:lnTo>
                    <a:pt x="63750" y="862691"/>
                  </a:lnTo>
                  <a:lnTo>
                    <a:pt x="63881" y="869762"/>
                  </a:lnTo>
                  <a:lnTo>
                    <a:pt x="64005" y="876834"/>
                  </a:lnTo>
                  <a:lnTo>
                    <a:pt x="64113" y="883905"/>
                  </a:lnTo>
                  <a:lnTo>
                    <a:pt x="64214" y="890976"/>
                  </a:lnTo>
                  <a:lnTo>
                    <a:pt x="64305" y="898047"/>
                  </a:lnTo>
                  <a:lnTo>
                    <a:pt x="64383" y="905119"/>
                  </a:lnTo>
                  <a:lnTo>
                    <a:pt x="64455" y="912190"/>
                  </a:lnTo>
                  <a:lnTo>
                    <a:pt x="64514" y="919261"/>
                  </a:lnTo>
                  <a:lnTo>
                    <a:pt x="64562" y="926332"/>
                  </a:lnTo>
                  <a:lnTo>
                    <a:pt x="64604" y="933404"/>
                  </a:lnTo>
                  <a:lnTo>
                    <a:pt x="64631" y="940475"/>
                  </a:lnTo>
                  <a:lnTo>
                    <a:pt x="64651" y="947546"/>
                  </a:lnTo>
                  <a:lnTo>
                    <a:pt x="64663" y="954617"/>
                  </a:lnTo>
                  <a:lnTo>
                    <a:pt x="64661" y="961689"/>
                  </a:lnTo>
                  <a:lnTo>
                    <a:pt x="64653" y="968760"/>
                  </a:lnTo>
                  <a:lnTo>
                    <a:pt x="64635" y="975831"/>
                  </a:lnTo>
                  <a:lnTo>
                    <a:pt x="64607" y="982902"/>
                  </a:lnTo>
                  <a:lnTo>
                    <a:pt x="64572" y="989974"/>
                  </a:lnTo>
                  <a:lnTo>
                    <a:pt x="64527" y="997045"/>
                  </a:lnTo>
                  <a:lnTo>
                    <a:pt x="64473" y="1004116"/>
                  </a:lnTo>
                  <a:lnTo>
                    <a:pt x="64414" y="1011187"/>
                  </a:lnTo>
                  <a:lnTo>
                    <a:pt x="64344" y="1018258"/>
                  </a:lnTo>
                  <a:lnTo>
                    <a:pt x="64267" y="1025330"/>
                  </a:lnTo>
                  <a:lnTo>
                    <a:pt x="64185" y="1032401"/>
                  </a:lnTo>
                  <a:lnTo>
                    <a:pt x="64092" y="1039472"/>
                  </a:lnTo>
                  <a:lnTo>
                    <a:pt x="63995" y="1046543"/>
                  </a:lnTo>
                  <a:lnTo>
                    <a:pt x="63891" y="1053615"/>
                  </a:lnTo>
                  <a:lnTo>
                    <a:pt x="63780" y="1060686"/>
                  </a:lnTo>
                  <a:lnTo>
                    <a:pt x="63664" y="1067757"/>
                  </a:lnTo>
                  <a:lnTo>
                    <a:pt x="63542" y="1074828"/>
                  </a:lnTo>
                  <a:lnTo>
                    <a:pt x="63414" y="1081900"/>
                  </a:lnTo>
                  <a:lnTo>
                    <a:pt x="63283" y="1088971"/>
                  </a:lnTo>
                  <a:lnTo>
                    <a:pt x="63145" y="1096042"/>
                  </a:lnTo>
                  <a:lnTo>
                    <a:pt x="63003" y="1103113"/>
                  </a:lnTo>
                  <a:lnTo>
                    <a:pt x="62858" y="1110185"/>
                  </a:lnTo>
                  <a:lnTo>
                    <a:pt x="62708" y="1117256"/>
                  </a:lnTo>
                  <a:lnTo>
                    <a:pt x="62555" y="1124327"/>
                  </a:lnTo>
                  <a:lnTo>
                    <a:pt x="62399" y="1131398"/>
                  </a:lnTo>
                  <a:lnTo>
                    <a:pt x="62239" y="1138470"/>
                  </a:lnTo>
                  <a:lnTo>
                    <a:pt x="62078" y="1145541"/>
                  </a:lnTo>
                  <a:lnTo>
                    <a:pt x="61913" y="1152612"/>
                  </a:lnTo>
                  <a:lnTo>
                    <a:pt x="61747" y="1159683"/>
                  </a:lnTo>
                  <a:lnTo>
                    <a:pt x="61579" y="1166755"/>
                  </a:lnTo>
                  <a:lnTo>
                    <a:pt x="61409" y="1173826"/>
                  </a:lnTo>
                  <a:lnTo>
                    <a:pt x="61238" y="1180897"/>
                  </a:lnTo>
                  <a:lnTo>
                    <a:pt x="61066" y="1187968"/>
                  </a:lnTo>
                  <a:lnTo>
                    <a:pt x="60893" y="1195040"/>
                  </a:lnTo>
                  <a:lnTo>
                    <a:pt x="60720" y="1202111"/>
                  </a:lnTo>
                  <a:lnTo>
                    <a:pt x="60546" y="1209182"/>
                  </a:lnTo>
                  <a:lnTo>
                    <a:pt x="60372" y="1216253"/>
                  </a:lnTo>
                  <a:lnTo>
                    <a:pt x="60198" y="1223325"/>
                  </a:lnTo>
                  <a:lnTo>
                    <a:pt x="60025" y="1230396"/>
                  </a:lnTo>
                  <a:lnTo>
                    <a:pt x="59853" y="1237467"/>
                  </a:lnTo>
                  <a:lnTo>
                    <a:pt x="59680" y="1244538"/>
                  </a:lnTo>
                  <a:lnTo>
                    <a:pt x="59510" y="1251609"/>
                  </a:lnTo>
                  <a:lnTo>
                    <a:pt x="59340" y="1258681"/>
                  </a:lnTo>
                  <a:lnTo>
                    <a:pt x="59171" y="1265752"/>
                  </a:lnTo>
                  <a:lnTo>
                    <a:pt x="59005" y="1272823"/>
                  </a:lnTo>
                  <a:lnTo>
                    <a:pt x="58839" y="1279894"/>
                  </a:lnTo>
                  <a:lnTo>
                    <a:pt x="58676" y="1286966"/>
                  </a:lnTo>
                  <a:lnTo>
                    <a:pt x="58515" y="1294037"/>
                  </a:lnTo>
                  <a:lnTo>
                    <a:pt x="58355" y="1301108"/>
                  </a:lnTo>
                  <a:lnTo>
                    <a:pt x="58198" y="1308179"/>
                  </a:lnTo>
                  <a:lnTo>
                    <a:pt x="58044" y="1315251"/>
                  </a:lnTo>
                  <a:lnTo>
                    <a:pt x="57891" y="1322322"/>
                  </a:lnTo>
                  <a:lnTo>
                    <a:pt x="57742" y="1329393"/>
                  </a:lnTo>
                  <a:lnTo>
                    <a:pt x="57595" y="1336464"/>
                  </a:lnTo>
                  <a:lnTo>
                    <a:pt x="57451" y="1343536"/>
                  </a:lnTo>
                  <a:lnTo>
                    <a:pt x="57310" y="1350607"/>
                  </a:lnTo>
                  <a:lnTo>
                    <a:pt x="57172" y="1357678"/>
                  </a:lnTo>
                  <a:lnTo>
                    <a:pt x="57037" y="1364749"/>
                  </a:lnTo>
                  <a:lnTo>
                    <a:pt x="56905" y="1371821"/>
                  </a:lnTo>
                  <a:lnTo>
                    <a:pt x="56775" y="1378892"/>
                  </a:lnTo>
                  <a:lnTo>
                    <a:pt x="56651" y="1385963"/>
                  </a:lnTo>
                  <a:lnTo>
                    <a:pt x="56528" y="1393034"/>
                  </a:lnTo>
                  <a:lnTo>
                    <a:pt x="56409" y="1400106"/>
                  </a:lnTo>
                  <a:lnTo>
                    <a:pt x="56294" y="1407177"/>
                  </a:lnTo>
                  <a:lnTo>
                    <a:pt x="56182" y="1414248"/>
                  </a:lnTo>
                  <a:lnTo>
                    <a:pt x="56074" y="1421319"/>
                  </a:lnTo>
                  <a:lnTo>
                    <a:pt x="55970" y="1428391"/>
                  </a:lnTo>
                  <a:lnTo>
                    <a:pt x="55868" y="1435462"/>
                  </a:lnTo>
                  <a:lnTo>
                    <a:pt x="55771" y="1442533"/>
                  </a:lnTo>
                  <a:lnTo>
                    <a:pt x="55677" y="1449604"/>
                  </a:lnTo>
                  <a:lnTo>
                    <a:pt x="55586" y="1456676"/>
                  </a:lnTo>
                  <a:lnTo>
                    <a:pt x="55500" y="1463747"/>
                  </a:lnTo>
                  <a:lnTo>
                    <a:pt x="55417" y="1470818"/>
                  </a:lnTo>
                  <a:lnTo>
                    <a:pt x="55337" y="1477889"/>
                  </a:lnTo>
                  <a:lnTo>
                    <a:pt x="55263" y="1484961"/>
                  </a:lnTo>
                  <a:lnTo>
                    <a:pt x="55190" y="1492032"/>
                  </a:lnTo>
                  <a:lnTo>
                    <a:pt x="55122" y="1499103"/>
                  </a:lnTo>
                  <a:lnTo>
                    <a:pt x="55058" y="1506174"/>
                  </a:lnTo>
                  <a:lnTo>
                    <a:pt x="54997" y="1513245"/>
                  </a:lnTo>
                  <a:lnTo>
                    <a:pt x="54940" y="1520317"/>
                  </a:lnTo>
                  <a:lnTo>
                    <a:pt x="54887" y="1527388"/>
                  </a:lnTo>
                  <a:lnTo>
                    <a:pt x="54837" y="1534459"/>
                  </a:lnTo>
                  <a:lnTo>
                    <a:pt x="54791" y="1541530"/>
                  </a:lnTo>
                  <a:lnTo>
                    <a:pt x="54749" y="1548602"/>
                  </a:lnTo>
                  <a:lnTo>
                    <a:pt x="54709" y="1555673"/>
                  </a:lnTo>
                  <a:lnTo>
                    <a:pt x="54675" y="1562744"/>
                  </a:lnTo>
                  <a:lnTo>
                    <a:pt x="54643" y="1569815"/>
                  </a:lnTo>
                  <a:lnTo>
                    <a:pt x="54614" y="1576887"/>
                  </a:lnTo>
                  <a:lnTo>
                    <a:pt x="54590" y="1583958"/>
                  </a:lnTo>
                  <a:lnTo>
                    <a:pt x="54568" y="1591029"/>
                  </a:lnTo>
                  <a:lnTo>
                    <a:pt x="54550" y="1598100"/>
                  </a:lnTo>
                  <a:lnTo>
                    <a:pt x="54535" y="1605172"/>
                  </a:lnTo>
                  <a:lnTo>
                    <a:pt x="54523" y="1612243"/>
                  </a:lnTo>
                  <a:lnTo>
                    <a:pt x="54516" y="1619314"/>
                  </a:lnTo>
                  <a:lnTo>
                    <a:pt x="54511" y="1626385"/>
                  </a:lnTo>
                  <a:lnTo>
                    <a:pt x="54508" y="1633457"/>
                  </a:lnTo>
                  <a:lnTo>
                    <a:pt x="54510" y="1640528"/>
                  </a:lnTo>
                  <a:lnTo>
                    <a:pt x="54514" y="1647599"/>
                  </a:lnTo>
                  <a:lnTo>
                    <a:pt x="54521" y="1654670"/>
                  </a:lnTo>
                  <a:lnTo>
                    <a:pt x="54531" y="1661742"/>
                  </a:lnTo>
                  <a:lnTo>
                    <a:pt x="54544" y="1668813"/>
                  </a:lnTo>
                  <a:lnTo>
                    <a:pt x="54560" y="1675884"/>
                  </a:lnTo>
                  <a:lnTo>
                    <a:pt x="54578" y="1682955"/>
                  </a:lnTo>
                  <a:lnTo>
                    <a:pt x="54598" y="1690027"/>
                  </a:lnTo>
                  <a:lnTo>
                    <a:pt x="54623" y="1697098"/>
                  </a:lnTo>
                  <a:lnTo>
                    <a:pt x="54648" y="1704169"/>
                  </a:lnTo>
                  <a:lnTo>
                    <a:pt x="54676" y="1711240"/>
                  </a:lnTo>
                  <a:lnTo>
                    <a:pt x="54708" y="1718312"/>
                  </a:lnTo>
                  <a:lnTo>
                    <a:pt x="54740" y="1725383"/>
                  </a:lnTo>
                  <a:lnTo>
                    <a:pt x="54776" y="1732454"/>
                  </a:lnTo>
                  <a:lnTo>
                    <a:pt x="54813" y="1739525"/>
                  </a:lnTo>
                  <a:lnTo>
                    <a:pt x="54852" y="1746596"/>
                  </a:lnTo>
                  <a:lnTo>
                    <a:pt x="54894" y="1753668"/>
                  </a:lnTo>
                  <a:lnTo>
                    <a:pt x="54937" y="1760739"/>
                  </a:lnTo>
                  <a:lnTo>
                    <a:pt x="54981" y="1767810"/>
                  </a:lnTo>
                  <a:lnTo>
                    <a:pt x="55029" y="1774881"/>
                  </a:lnTo>
                  <a:lnTo>
                    <a:pt x="55077" y="1781953"/>
                  </a:lnTo>
                  <a:lnTo>
                    <a:pt x="55127" y="1789024"/>
                  </a:lnTo>
                  <a:lnTo>
                    <a:pt x="55179" y="1796095"/>
                  </a:lnTo>
                  <a:lnTo>
                    <a:pt x="55231" y="1803166"/>
                  </a:lnTo>
                  <a:lnTo>
                    <a:pt x="55286" y="1810238"/>
                  </a:lnTo>
                  <a:lnTo>
                    <a:pt x="55342" y="1817309"/>
                  </a:lnTo>
                  <a:lnTo>
                    <a:pt x="55399" y="1824380"/>
                  </a:lnTo>
                  <a:lnTo>
                    <a:pt x="55457" y="1831451"/>
                  </a:lnTo>
                  <a:lnTo>
                    <a:pt x="55517" y="1838523"/>
                  </a:lnTo>
                  <a:lnTo>
                    <a:pt x="55578" y="1845594"/>
                  </a:lnTo>
                  <a:lnTo>
                    <a:pt x="55640" y="1852665"/>
                  </a:lnTo>
                  <a:lnTo>
                    <a:pt x="55703" y="1859736"/>
                  </a:lnTo>
                  <a:lnTo>
                    <a:pt x="55767" y="1866808"/>
                  </a:lnTo>
                  <a:lnTo>
                    <a:pt x="55832" y="1873879"/>
                  </a:lnTo>
                  <a:lnTo>
                    <a:pt x="55898" y="1880950"/>
                  </a:lnTo>
                  <a:lnTo>
                    <a:pt x="55965" y="1888021"/>
                  </a:lnTo>
                  <a:lnTo>
                    <a:pt x="56033" y="1895093"/>
                  </a:lnTo>
                  <a:lnTo>
                    <a:pt x="56102" y="1902164"/>
                  </a:lnTo>
                  <a:lnTo>
                    <a:pt x="56173" y="1909235"/>
                  </a:lnTo>
                  <a:lnTo>
                    <a:pt x="56244" y="1916306"/>
                  </a:lnTo>
                  <a:lnTo>
                    <a:pt x="56316" y="1923378"/>
                  </a:lnTo>
                  <a:lnTo>
                    <a:pt x="56389" y="1930449"/>
                  </a:lnTo>
                  <a:lnTo>
                    <a:pt x="56463" y="1937520"/>
                  </a:lnTo>
                  <a:lnTo>
                    <a:pt x="56539" y="1944591"/>
                  </a:lnTo>
                  <a:lnTo>
                    <a:pt x="56615" y="1951663"/>
                  </a:lnTo>
                  <a:lnTo>
                    <a:pt x="56693" y="1958734"/>
                  </a:lnTo>
                  <a:lnTo>
                    <a:pt x="56772" y="1965805"/>
                  </a:lnTo>
                  <a:lnTo>
                    <a:pt x="56853" y="1972876"/>
                  </a:lnTo>
                  <a:lnTo>
                    <a:pt x="56934" y="1979948"/>
                  </a:lnTo>
                  <a:lnTo>
                    <a:pt x="57018" y="1987019"/>
                  </a:lnTo>
                  <a:lnTo>
                    <a:pt x="57102" y="1994090"/>
                  </a:lnTo>
                  <a:lnTo>
                    <a:pt x="57188" y="2001161"/>
                  </a:lnTo>
                  <a:lnTo>
                    <a:pt x="57277" y="2008232"/>
                  </a:lnTo>
                  <a:lnTo>
                    <a:pt x="57367" y="2015304"/>
                  </a:lnTo>
                  <a:lnTo>
                    <a:pt x="57459" y="2022375"/>
                  </a:lnTo>
                  <a:lnTo>
                    <a:pt x="57553" y="2029446"/>
                  </a:lnTo>
                  <a:lnTo>
                    <a:pt x="57649" y="2036517"/>
                  </a:lnTo>
                  <a:lnTo>
                    <a:pt x="57747" y="2043589"/>
                  </a:lnTo>
                  <a:lnTo>
                    <a:pt x="57849" y="2050660"/>
                  </a:lnTo>
                  <a:lnTo>
                    <a:pt x="57951" y="2057731"/>
                  </a:lnTo>
                  <a:lnTo>
                    <a:pt x="58058" y="2064802"/>
                  </a:lnTo>
                  <a:lnTo>
                    <a:pt x="58167" y="2071874"/>
                  </a:lnTo>
                  <a:lnTo>
                    <a:pt x="58279" y="2078945"/>
                  </a:lnTo>
                  <a:lnTo>
                    <a:pt x="58395" y="2086016"/>
                  </a:lnTo>
                  <a:lnTo>
                    <a:pt x="58513" y="2093087"/>
                  </a:lnTo>
                  <a:lnTo>
                    <a:pt x="58635" y="2100159"/>
                  </a:lnTo>
                  <a:lnTo>
                    <a:pt x="58762" y="2107230"/>
                  </a:lnTo>
                  <a:lnTo>
                    <a:pt x="58891" y="2114301"/>
                  </a:lnTo>
                  <a:lnTo>
                    <a:pt x="59025" y="2121372"/>
                  </a:lnTo>
                  <a:lnTo>
                    <a:pt x="59163" y="2128444"/>
                  </a:lnTo>
                  <a:lnTo>
                    <a:pt x="59305" y="2135515"/>
                  </a:lnTo>
                  <a:lnTo>
                    <a:pt x="59452" y="2142586"/>
                  </a:lnTo>
                  <a:lnTo>
                    <a:pt x="59604" y="2149657"/>
                  </a:lnTo>
                  <a:lnTo>
                    <a:pt x="59759" y="2156729"/>
                  </a:lnTo>
                  <a:lnTo>
                    <a:pt x="59922" y="2163800"/>
                  </a:lnTo>
                  <a:lnTo>
                    <a:pt x="60088" y="2170871"/>
                  </a:lnTo>
                  <a:lnTo>
                    <a:pt x="60260" y="2177942"/>
                  </a:lnTo>
                  <a:lnTo>
                    <a:pt x="60439" y="2185014"/>
                  </a:lnTo>
                  <a:lnTo>
                    <a:pt x="60621" y="2192085"/>
                  </a:lnTo>
                  <a:lnTo>
                    <a:pt x="60811" y="2199156"/>
                  </a:lnTo>
                  <a:lnTo>
                    <a:pt x="61007" y="2206227"/>
                  </a:lnTo>
                  <a:lnTo>
                    <a:pt x="61207" y="2213299"/>
                  </a:lnTo>
                  <a:lnTo>
                    <a:pt x="61416" y="2220370"/>
                  </a:lnTo>
                  <a:lnTo>
                    <a:pt x="61630" y="2227441"/>
                  </a:lnTo>
                  <a:lnTo>
                    <a:pt x="61850" y="2234512"/>
                  </a:lnTo>
                  <a:lnTo>
                    <a:pt x="62078" y="2241584"/>
                  </a:lnTo>
                  <a:lnTo>
                    <a:pt x="62312" y="2248655"/>
                  </a:lnTo>
                  <a:lnTo>
                    <a:pt x="62553" y="2255726"/>
                  </a:lnTo>
                  <a:lnTo>
                    <a:pt x="62801" y="2262797"/>
                  </a:lnTo>
                  <a:lnTo>
                    <a:pt x="63055" y="2269868"/>
                  </a:lnTo>
                  <a:lnTo>
                    <a:pt x="63318" y="2276940"/>
                  </a:lnTo>
                  <a:lnTo>
                    <a:pt x="63587" y="2284011"/>
                  </a:lnTo>
                  <a:lnTo>
                    <a:pt x="63861" y="2291082"/>
                  </a:lnTo>
                  <a:lnTo>
                    <a:pt x="64146" y="2298153"/>
                  </a:lnTo>
                  <a:lnTo>
                    <a:pt x="64436" y="2305225"/>
                  </a:lnTo>
                  <a:lnTo>
                    <a:pt x="64732" y="2312296"/>
                  </a:lnTo>
                  <a:lnTo>
                    <a:pt x="65038" y="2319367"/>
                  </a:lnTo>
                  <a:lnTo>
                    <a:pt x="65348" y="2326438"/>
                  </a:lnTo>
                  <a:lnTo>
                    <a:pt x="65666" y="2333510"/>
                  </a:lnTo>
                  <a:lnTo>
                    <a:pt x="65991" y="2340581"/>
                  </a:lnTo>
                  <a:lnTo>
                    <a:pt x="66321" y="2347652"/>
                  </a:lnTo>
                  <a:lnTo>
                    <a:pt x="66660" y="2354723"/>
                  </a:lnTo>
                  <a:lnTo>
                    <a:pt x="67004" y="2361795"/>
                  </a:lnTo>
                  <a:lnTo>
                    <a:pt x="67352" y="2368866"/>
                  </a:lnTo>
                  <a:lnTo>
                    <a:pt x="67710" y="2375937"/>
                  </a:lnTo>
                  <a:lnTo>
                    <a:pt x="68071" y="2383008"/>
                  </a:lnTo>
                  <a:lnTo>
                    <a:pt x="68437" y="2390080"/>
                  </a:lnTo>
                  <a:lnTo>
                    <a:pt x="68809" y="2397151"/>
                  </a:lnTo>
                  <a:lnTo>
                    <a:pt x="69185" y="2404222"/>
                  </a:lnTo>
                  <a:lnTo>
                    <a:pt x="69566" y="2411293"/>
                  </a:lnTo>
                  <a:lnTo>
                    <a:pt x="69951" y="2418365"/>
                  </a:lnTo>
                  <a:lnTo>
                    <a:pt x="70338" y="2425436"/>
                  </a:lnTo>
                  <a:lnTo>
                    <a:pt x="70730" y="2432507"/>
                  </a:lnTo>
                  <a:lnTo>
                    <a:pt x="71124" y="2439578"/>
                  </a:lnTo>
                  <a:lnTo>
                    <a:pt x="71520" y="2446650"/>
                  </a:lnTo>
                  <a:lnTo>
                    <a:pt x="71919" y="2453721"/>
                  </a:lnTo>
                  <a:lnTo>
                    <a:pt x="72318" y="2460792"/>
                  </a:lnTo>
                  <a:lnTo>
                    <a:pt x="72718" y="2467863"/>
                  </a:lnTo>
                  <a:lnTo>
                    <a:pt x="73118" y="2474935"/>
                  </a:lnTo>
                  <a:lnTo>
                    <a:pt x="73518" y="2482006"/>
                  </a:lnTo>
                  <a:lnTo>
                    <a:pt x="73917" y="2489077"/>
                  </a:lnTo>
                  <a:lnTo>
                    <a:pt x="74313" y="2496148"/>
                  </a:lnTo>
                  <a:lnTo>
                    <a:pt x="74709" y="2503219"/>
                  </a:lnTo>
                  <a:lnTo>
                    <a:pt x="75100" y="2510291"/>
                  </a:lnTo>
                  <a:lnTo>
                    <a:pt x="75488" y="2517362"/>
                  </a:lnTo>
                  <a:lnTo>
                    <a:pt x="75874" y="2524433"/>
                  </a:lnTo>
                  <a:lnTo>
                    <a:pt x="76252" y="2531504"/>
                  </a:lnTo>
                  <a:lnTo>
                    <a:pt x="76625" y="2538576"/>
                  </a:lnTo>
                  <a:lnTo>
                    <a:pt x="76993" y="2545647"/>
                  </a:lnTo>
                  <a:lnTo>
                    <a:pt x="77352" y="2552718"/>
                  </a:lnTo>
                  <a:lnTo>
                    <a:pt x="77706" y="2559789"/>
                  </a:lnTo>
                  <a:lnTo>
                    <a:pt x="78049" y="2566861"/>
                  </a:lnTo>
                  <a:lnTo>
                    <a:pt x="78383" y="2573932"/>
                  </a:lnTo>
                  <a:lnTo>
                    <a:pt x="78710" y="2581003"/>
                  </a:lnTo>
                  <a:lnTo>
                    <a:pt x="79022" y="2588074"/>
                  </a:lnTo>
                  <a:lnTo>
                    <a:pt x="79324" y="2595146"/>
                  </a:lnTo>
                  <a:lnTo>
                    <a:pt x="79617" y="2602217"/>
                  </a:lnTo>
                  <a:lnTo>
                    <a:pt x="79892" y="2609288"/>
                  </a:lnTo>
                  <a:lnTo>
                    <a:pt x="80157" y="2616359"/>
                  </a:lnTo>
                  <a:lnTo>
                    <a:pt x="80408" y="2623431"/>
                  </a:lnTo>
                  <a:lnTo>
                    <a:pt x="80641" y="2630502"/>
                  </a:lnTo>
                  <a:lnTo>
                    <a:pt x="80863" y="2637573"/>
                  </a:lnTo>
                  <a:lnTo>
                    <a:pt x="81065" y="2644644"/>
                  </a:lnTo>
                  <a:lnTo>
                    <a:pt x="81251" y="2651716"/>
                  </a:lnTo>
                  <a:lnTo>
                    <a:pt x="81425" y="2658787"/>
                  </a:lnTo>
                  <a:lnTo>
                    <a:pt x="81572" y="2665858"/>
                  </a:lnTo>
                  <a:lnTo>
                    <a:pt x="81706" y="2672929"/>
                  </a:lnTo>
                  <a:lnTo>
                    <a:pt x="81824" y="2680001"/>
                  </a:lnTo>
                  <a:lnTo>
                    <a:pt x="81915" y="2687072"/>
                  </a:lnTo>
                  <a:lnTo>
                    <a:pt x="81992" y="2694143"/>
                  </a:lnTo>
                  <a:lnTo>
                    <a:pt x="82049" y="2701214"/>
                  </a:lnTo>
                  <a:lnTo>
                    <a:pt x="82080" y="2708286"/>
                  </a:lnTo>
                  <a:lnTo>
                    <a:pt x="82098" y="2715357"/>
                  </a:lnTo>
                  <a:lnTo>
                    <a:pt x="82089" y="2722428"/>
                  </a:lnTo>
                  <a:lnTo>
                    <a:pt x="82059" y="2729499"/>
                  </a:lnTo>
                  <a:lnTo>
                    <a:pt x="82015" y="2736571"/>
                  </a:lnTo>
                  <a:lnTo>
                    <a:pt x="81938" y="2743642"/>
                  </a:lnTo>
                  <a:lnTo>
                    <a:pt x="81845" y="2750713"/>
                  </a:lnTo>
                  <a:lnTo>
                    <a:pt x="81734" y="2757784"/>
                  </a:lnTo>
                  <a:lnTo>
                    <a:pt x="81592" y="2764855"/>
                  </a:lnTo>
                  <a:lnTo>
                    <a:pt x="81435" y="2771927"/>
                  </a:lnTo>
                  <a:lnTo>
                    <a:pt x="81255" y="2778998"/>
                  </a:lnTo>
                  <a:lnTo>
                    <a:pt x="81049" y="2786069"/>
                  </a:lnTo>
                  <a:lnTo>
                    <a:pt x="80829" y="2793140"/>
                  </a:lnTo>
                  <a:lnTo>
                    <a:pt x="80581" y="2800212"/>
                  </a:lnTo>
                  <a:lnTo>
                    <a:pt x="80313" y="2807283"/>
                  </a:lnTo>
                  <a:lnTo>
                    <a:pt x="80032" y="2814354"/>
                  </a:lnTo>
                  <a:lnTo>
                    <a:pt x="79718" y="2821425"/>
                  </a:lnTo>
                  <a:lnTo>
                    <a:pt x="79391" y="2828497"/>
                  </a:lnTo>
                  <a:lnTo>
                    <a:pt x="79046" y="2835568"/>
                  </a:lnTo>
                  <a:lnTo>
                    <a:pt x="78675" y="2842639"/>
                  </a:lnTo>
                  <a:lnTo>
                    <a:pt x="78291" y="2849710"/>
                  </a:lnTo>
                  <a:lnTo>
                    <a:pt x="77887" y="2856782"/>
                  </a:lnTo>
                  <a:lnTo>
                    <a:pt x="77463" y="2863853"/>
                  </a:lnTo>
                  <a:lnTo>
                    <a:pt x="77028" y="2870924"/>
                  </a:lnTo>
                  <a:lnTo>
                    <a:pt x="76570" y="2877995"/>
                  </a:lnTo>
                  <a:lnTo>
                    <a:pt x="76098" y="2885067"/>
                  </a:lnTo>
                  <a:lnTo>
                    <a:pt x="75616" y="2892138"/>
                  </a:lnTo>
                  <a:lnTo>
                    <a:pt x="75111" y="2899209"/>
                  </a:lnTo>
                  <a:lnTo>
                    <a:pt x="74597" y="2906280"/>
                  </a:lnTo>
                  <a:lnTo>
                    <a:pt x="74071" y="2913352"/>
                  </a:lnTo>
                  <a:lnTo>
                    <a:pt x="73529" y="2920423"/>
                  </a:lnTo>
                  <a:lnTo>
                    <a:pt x="72980" y="2927494"/>
                  </a:lnTo>
                  <a:lnTo>
                    <a:pt x="72418" y="2934565"/>
                  </a:lnTo>
                  <a:lnTo>
                    <a:pt x="71845" y="2941637"/>
                  </a:lnTo>
                  <a:lnTo>
                    <a:pt x="71267" y="2948708"/>
                  </a:lnTo>
                  <a:lnTo>
                    <a:pt x="70677" y="2955779"/>
                  </a:lnTo>
                  <a:lnTo>
                    <a:pt x="70082" y="2962850"/>
                  </a:lnTo>
                  <a:lnTo>
                    <a:pt x="69481" y="2969922"/>
                  </a:lnTo>
                  <a:lnTo>
                    <a:pt x="68872" y="2976993"/>
                  </a:lnTo>
                  <a:lnTo>
                    <a:pt x="68260" y="2984064"/>
                  </a:lnTo>
                  <a:lnTo>
                    <a:pt x="67644" y="2991135"/>
                  </a:lnTo>
                  <a:lnTo>
                    <a:pt x="67024" y="2998206"/>
                  </a:lnTo>
                  <a:lnTo>
                    <a:pt x="66403" y="3005278"/>
                  </a:lnTo>
                  <a:lnTo>
                    <a:pt x="65780" y="3012349"/>
                  </a:lnTo>
                  <a:lnTo>
                    <a:pt x="65157" y="3019420"/>
                  </a:lnTo>
                  <a:lnTo>
                    <a:pt x="64533" y="3026491"/>
                  </a:lnTo>
                  <a:lnTo>
                    <a:pt x="63911" y="3033563"/>
                  </a:lnTo>
                  <a:lnTo>
                    <a:pt x="63291" y="3040634"/>
                  </a:lnTo>
                  <a:lnTo>
                    <a:pt x="62672" y="3047705"/>
                  </a:lnTo>
                  <a:lnTo>
                    <a:pt x="62058" y="3054776"/>
                  </a:lnTo>
                  <a:lnTo>
                    <a:pt x="61446" y="3061848"/>
                  </a:lnTo>
                  <a:lnTo>
                    <a:pt x="60839" y="3068919"/>
                  </a:lnTo>
                  <a:lnTo>
                    <a:pt x="60238" y="3075990"/>
                  </a:lnTo>
                  <a:lnTo>
                    <a:pt x="59642" y="3083061"/>
                  </a:lnTo>
                  <a:lnTo>
                    <a:pt x="59053" y="3090133"/>
                  </a:lnTo>
                  <a:lnTo>
                    <a:pt x="58471" y="3097204"/>
                  </a:lnTo>
                  <a:lnTo>
                    <a:pt x="57894" y="3104275"/>
                  </a:lnTo>
                  <a:lnTo>
                    <a:pt x="57328" y="3111346"/>
                  </a:lnTo>
                  <a:lnTo>
                    <a:pt x="56770" y="3118418"/>
                  </a:lnTo>
                  <a:lnTo>
                    <a:pt x="56218" y="3125489"/>
                  </a:lnTo>
                  <a:lnTo>
                    <a:pt x="55679" y="3132560"/>
                  </a:lnTo>
                  <a:lnTo>
                    <a:pt x="55148" y="3139631"/>
                  </a:lnTo>
                  <a:lnTo>
                    <a:pt x="54626" y="3146703"/>
                  </a:lnTo>
                  <a:lnTo>
                    <a:pt x="54117" y="3153774"/>
                  </a:lnTo>
                  <a:lnTo>
                    <a:pt x="53615" y="3160845"/>
                  </a:lnTo>
                  <a:lnTo>
                    <a:pt x="53126" y="3167916"/>
                  </a:lnTo>
                  <a:lnTo>
                    <a:pt x="52649" y="3174988"/>
                  </a:lnTo>
                  <a:lnTo>
                    <a:pt x="52179" y="3182059"/>
                  </a:lnTo>
                  <a:lnTo>
                    <a:pt x="51726" y="3189130"/>
                  </a:lnTo>
                  <a:lnTo>
                    <a:pt x="51282" y="3196201"/>
                  </a:lnTo>
                  <a:lnTo>
                    <a:pt x="50848" y="3203273"/>
                  </a:lnTo>
                  <a:lnTo>
                    <a:pt x="50430" y="3210344"/>
                  </a:lnTo>
                  <a:lnTo>
                    <a:pt x="50020" y="3217415"/>
                  </a:lnTo>
                  <a:lnTo>
                    <a:pt x="49622" y="3224486"/>
                  </a:lnTo>
                  <a:lnTo>
                    <a:pt x="49239" y="3231558"/>
                  </a:lnTo>
                  <a:lnTo>
                    <a:pt x="48864" y="3238629"/>
                  </a:lnTo>
                  <a:lnTo>
                    <a:pt x="48504" y="3245700"/>
                  </a:lnTo>
                  <a:lnTo>
                    <a:pt x="48155" y="3252771"/>
                  </a:lnTo>
                  <a:lnTo>
                    <a:pt x="47814" y="3259842"/>
                  </a:lnTo>
                  <a:lnTo>
                    <a:pt x="47490" y="3266914"/>
                  </a:lnTo>
                  <a:lnTo>
                    <a:pt x="47175" y="3273985"/>
                  </a:lnTo>
                  <a:lnTo>
                    <a:pt x="46870" y="3281056"/>
                  </a:lnTo>
                  <a:lnTo>
                    <a:pt x="46580" y="3288127"/>
                  </a:lnTo>
                  <a:lnTo>
                    <a:pt x="46297" y="3295199"/>
                  </a:lnTo>
                  <a:lnTo>
                    <a:pt x="46026" y="3302270"/>
                  </a:lnTo>
                  <a:lnTo>
                    <a:pt x="45768" y="3309341"/>
                  </a:lnTo>
                  <a:lnTo>
                    <a:pt x="45516" y="3316412"/>
                  </a:lnTo>
                  <a:lnTo>
                    <a:pt x="45278" y="3323484"/>
                  </a:lnTo>
                  <a:lnTo>
                    <a:pt x="45049" y="3330555"/>
                  </a:lnTo>
                  <a:lnTo>
                    <a:pt x="44827" y="3337626"/>
                  </a:lnTo>
                  <a:lnTo>
                    <a:pt x="44620" y="3344697"/>
                  </a:lnTo>
                  <a:lnTo>
                    <a:pt x="44418" y="3351769"/>
                  </a:lnTo>
                  <a:lnTo>
                    <a:pt x="44225" y="3358840"/>
                  </a:lnTo>
                  <a:lnTo>
                    <a:pt x="44044" y="3365911"/>
                  </a:lnTo>
                  <a:lnTo>
                    <a:pt x="43869" y="3372982"/>
                  </a:lnTo>
                  <a:lnTo>
                    <a:pt x="43703" y="3380054"/>
                  </a:lnTo>
                  <a:lnTo>
                    <a:pt x="43546" y="3387125"/>
                  </a:lnTo>
                  <a:lnTo>
                    <a:pt x="43394" y="3394196"/>
                  </a:lnTo>
                  <a:lnTo>
                    <a:pt x="43252" y="3401267"/>
                  </a:lnTo>
                  <a:lnTo>
                    <a:pt x="43117" y="3408339"/>
                  </a:lnTo>
                  <a:lnTo>
                    <a:pt x="42986" y="3415410"/>
                  </a:lnTo>
                  <a:lnTo>
                    <a:pt x="42866" y="3422481"/>
                  </a:lnTo>
                  <a:lnTo>
                    <a:pt x="42750" y="3429552"/>
                  </a:lnTo>
                  <a:lnTo>
                    <a:pt x="42640" y="3436624"/>
                  </a:lnTo>
                  <a:lnTo>
                    <a:pt x="42538" y="3443695"/>
                  </a:lnTo>
                  <a:lnTo>
                    <a:pt x="42440" y="3450766"/>
                  </a:lnTo>
                  <a:lnTo>
                    <a:pt x="42348" y="3457837"/>
                  </a:lnTo>
                  <a:lnTo>
                    <a:pt x="42261" y="3464909"/>
                  </a:lnTo>
                  <a:lnTo>
                    <a:pt x="42178" y="3471980"/>
                  </a:lnTo>
                  <a:lnTo>
                    <a:pt x="42102" y="3479051"/>
                  </a:lnTo>
                  <a:lnTo>
                    <a:pt x="42030" y="3486122"/>
                  </a:lnTo>
                  <a:lnTo>
                    <a:pt x="41960" y="3493193"/>
                  </a:lnTo>
                  <a:lnTo>
                    <a:pt x="41897" y="3500265"/>
                  </a:lnTo>
                  <a:lnTo>
                    <a:pt x="41837" y="3507336"/>
                  </a:lnTo>
                  <a:lnTo>
                    <a:pt x="41780" y="3514407"/>
                  </a:lnTo>
                  <a:lnTo>
                    <a:pt x="41728" y="3521478"/>
                  </a:lnTo>
                  <a:lnTo>
                    <a:pt x="41678" y="3528550"/>
                  </a:lnTo>
                  <a:lnTo>
                    <a:pt x="41632" y="3535621"/>
                  </a:lnTo>
                  <a:lnTo>
                    <a:pt x="41589" y="3542692"/>
                  </a:lnTo>
                  <a:lnTo>
                    <a:pt x="41548" y="3549763"/>
                  </a:lnTo>
                  <a:lnTo>
                    <a:pt x="41511" y="3556835"/>
                  </a:lnTo>
                  <a:lnTo>
                    <a:pt x="41475" y="3563906"/>
                  </a:lnTo>
                  <a:lnTo>
                    <a:pt x="41442" y="3570977"/>
                  </a:lnTo>
                  <a:lnTo>
                    <a:pt x="41412" y="3578048"/>
                  </a:lnTo>
                  <a:lnTo>
                    <a:pt x="41384" y="3585120"/>
                  </a:lnTo>
                  <a:lnTo>
                    <a:pt x="41357" y="3592191"/>
                  </a:lnTo>
                  <a:lnTo>
                    <a:pt x="41333" y="3599262"/>
                  </a:lnTo>
                  <a:lnTo>
                    <a:pt x="41310" y="3606333"/>
                  </a:lnTo>
                  <a:lnTo>
                    <a:pt x="41289" y="361340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75569" y="2700374"/>
              <a:ext cx="0" cy="18547"/>
            </a:xfrm>
            <a:custGeom>
              <a:avLst/>
              <a:pathLst>
                <a:path w="0" h="18547">
                  <a:moveTo>
                    <a:pt x="0" y="1854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675569" y="2756015"/>
              <a:ext cx="0" cy="18547"/>
            </a:xfrm>
            <a:custGeom>
              <a:avLst/>
              <a:pathLst>
                <a:path w="0" h="18547">
                  <a:moveTo>
                    <a:pt x="0" y="0"/>
                  </a:moveTo>
                  <a:lnTo>
                    <a:pt x="0" y="1854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612996" y="2718921"/>
              <a:ext cx="125145" cy="37094"/>
            </a:xfrm>
            <a:custGeom>
              <a:avLst/>
              <a:pathLst>
                <a:path w="125145" h="37094">
                  <a:moveTo>
                    <a:pt x="0" y="0"/>
                  </a:moveTo>
                  <a:lnTo>
                    <a:pt x="0" y="37094"/>
                  </a:lnTo>
                  <a:lnTo>
                    <a:pt x="125145" y="37094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612996" y="2737468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27025" y="2675645"/>
              <a:ext cx="0" cy="670269"/>
            </a:xfrm>
            <a:custGeom>
              <a:avLst/>
              <a:pathLst>
                <a:path w="0" h="670269">
                  <a:moveTo>
                    <a:pt x="0" y="67026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927025" y="4670998"/>
              <a:ext cx="0" cy="59247"/>
            </a:xfrm>
            <a:custGeom>
              <a:avLst/>
              <a:pathLst>
                <a:path w="0" h="59247">
                  <a:moveTo>
                    <a:pt x="0" y="0"/>
                  </a:moveTo>
                  <a:lnTo>
                    <a:pt x="0" y="5924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864452" y="3345915"/>
              <a:ext cx="125145" cy="1325083"/>
            </a:xfrm>
            <a:custGeom>
              <a:avLst/>
              <a:pathLst>
                <a:path w="125145" h="1325083">
                  <a:moveTo>
                    <a:pt x="0" y="0"/>
                  </a:moveTo>
                  <a:lnTo>
                    <a:pt x="0" y="1325083"/>
                  </a:lnTo>
                  <a:lnTo>
                    <a:pt x="125145" y="1325083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64452" y="4506651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178481" y="2673584"/>
              <a:ext cx="0" cy="383305"/>
            </a:xfrm>
            <a:custGeom>
              <a:avLst/>
              <a:pathLst>
                <a:path w="0" h="383305">
                  <a:moveTo>
                    <a:pt x="0" y="38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178481" y="4664301"/>
              <a:ext cx="0" cy="65945"/>
            </a:xfrm>
            <a:custGeom>
              <a:avLst/>
              <a:pathLst>
                <a:path w="0" h="65945">
                  <a:moveTo>
                    <a:pt x="0" y="0"/>
                  </a:moveTo>
                  <a:lnTo>
                    <a:pt x="0" y="6594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115908" y="3056890"/>
              <a:ext cx="125145" cy="1607411"/>
            </a:xfrm>
            <a:custGeom>
              <a:avLst/>
              <a:pathLst>
                <a:path w="125145" h="1607411">
                  <a:moveTo>
                    <a:pt x="0" y="0"/>
                  </a:moveTo>
                  <a:lnTo>
                    <a:pt x="0" y="1607411"/>
                  </a:lnTo>
                  <a:lnTo>
                    <a:pt x="125145" y="1607411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115908" y="4173834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285062" y="4701923"/>
              <a:ext cx="36038" cy="360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260149" y="3110239"/>
              <a:ext cx="29314" cy="2931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968734" y="4565375"/>
              <a:ext cx="28867" cy="288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341362" y="2992643"/>
              <a:ext cx="29575" cy="295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397855" y="4708720"/>
              <a:ext cx="26565" cy="265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973109" y="4307323"/>
              <a:ext cx="50384" cy="503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279089" y="3677461"/>
              <a:ext cx="36544" cy="365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970972" y="4686861"/>
              <a:ext cx="78526" cy="785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382201" y="4660034"/>
              <a:ext cx="86843" cy="868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333486" y="3372478"/>
              <a:ext cx="77733" cy="777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4841842" y="4317805"/>
              <a:ext cx="148945" cy="1489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349863" y="3945574"/>
              <a:ext cx="77336" cy="773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913531" y="3028581"/>
              <a:ext cx="77224" cy="772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105616" y="4460474"/>
              <a:ext cx="77929" cy="779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308990" y="3666767"/>
              <a:ext cx="78539" cy="785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373462" y="4687485"/>
              <a:ext cx="77278" cy="772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044248" y="4482574"/>
              <a:ext cx="25485" cy="25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179778" y="4140547"/>
              <a:ext cx="78939" cy="789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063099" y="3436494"/>
              <a:ext cx="77469" cy="774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903365" y="2900861"/>
              <a:ext cx="77127" cy="771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4684170" y="2719094"/>
              <a:ext cx="139788" cy="139788"/>
            </a:xfrm>
            <a:custGeom>
              <a:avLst/>
              <a:pathLst>
                <a:path w="139788" h="139788">
                  <a:moveTo>
                    <a:pt x="0" y="69894"/>
                  </a:moveTo>
                  <a:lnTo>
                    <a:pt x="69894" y="0"/>
                  </a:lnTo>
                  <a:lnTo>
                    <a:pt x="139788" y="69894"/>
                  </a:lnTo>
                  <a:lnTo>
                    <a:pt x="69894" y="13978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115240" y="2634880"/>
              <a:ext cx="77408" cy="7740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255735" y="2629711"/>
              <a:ext cx="87745" cy="877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088394" y="4529703"/>
              <a:ext cx="124941" cy="1249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975857" y="4664256"/>
              <a:ext cx="78399" cy="783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3633782" y="2699355"/>
              <a:ext cx="150415" cy="150415"/>
            </a:xfrm>
            <a:custGeom>
              <a:avLst/>
              <a:pathLst>
                <a:path w="150415" h="150415">
                  <a:moveTo>
                    <a:pt x="0" y="75207"/>
                  </a:moveTo>
                  <a:lnTo>
                    <a:pt x="75207" y="0"/>
                  </a:lnTo>
                  <a:lnTo>
                    <a:pt x="150415" y="75207"/>
                  </a:lnTo>
                  <a:lnTo>
                    <a:pt x="75207" y="15041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353680" y="2822222"/>
              <a:ext cx="77787" cy="777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320768" y="4587812"/>
              <a:ext cx="78789" cy="787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205381" y="4674443"/>
              <a:ext cx="78633" cy="786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992456" y="4683414"/>
              <a:ext cx="77176" cy="771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101863" y="4590504"/>
              <a:ext cx="77526" cy="775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350840" y="4681315"/>
              <a:ext cx="77255" cy="772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062193" y="4649567"/>
              <a:ext cx="83047" cy="830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312721" y="2823794"/>
              <a:ext cx="78763" cy="787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002323" y="2641018"/>
              <a:ext cx="77496" cy="7749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357840" y="4679276"/>
              <a:ext cx="77210" cy="772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914717" y="4207345"/>
              <a:ext cx="77234" cy="772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244020" y="4646242"/>
              <a:ext cx="77333" cy="773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118415" y="4586295"/>
              <a:ext cx="77702" cy="777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359484" y="4171574"/>
              <a:ext cx="78710" cy="787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058617" y="4483587"/>
              <a:ext cx="77040" cy="770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165926" y="2906869"/>
              <a:ext cx="77476" cy="774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367695" y="2647229"/>
              <a:ext cx="77438" cy="774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164992" y="2655483"/>
              <a:ext cx="77418" cy="774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970747" y="4680562"/>
              <a:ext cx="78759" cy="787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014525" y="4655906"/>
              <a:ext cx="78613" cy="786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995481" y="2902690"/>
              <a:ext cx="77591" cy="775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897475" y="4653207"/>
              <a:ext cx="145835" cy="1458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254798" y="4687330"/>
              <a:ext cx="77587" cy="775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5990624" y="3830053"/>
              <a:ext cx="77570" cy="775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960580" y="4621511"/>
              <a:ext cx="77336" cy="773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934376" y="4669002"/>
              <a:ext cx="85394" cy="853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968254" y="3061089"/>
              <a:ext cx="78154" cy="781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375326" y="4534276"/>
              <a:ext cx="37484" cy="374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307398" y="4629749"/>
              <a:ext cx="77347" cy="773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976302" y="4703688"/>
              <a:ext cx="32508" cy="325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188390" y="4670444"/>
              <a:ext cx="78389" cy="783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377770" y="4369231"/>
              <a:ext cx="21364" cy="213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4873985" y="4622727"/>
              <a:ext cx="149093" cy="1490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340659" y="4569561"/>
              <a:ext cx="78198" cy="781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929399" y="4666297"/>
              <a:ext cx="78439" cy="784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208305" y="4678610"/>
              <a:ext cx="78543" cy="785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047416" y="4686926"/>
              <a:ext cx="78396" cy="783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264896" y="3488199"/>
              <a:ext cx="77098" cy="770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115930" y="4683414"/>
              <a:ext cx="77176" cy="771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081739" y="3320431"/>
              <a:ext cx="45815" cy="458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174397" y="4439661"/>
              <a:ext cx="78339" cy="783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992334" y="4150719"/>
              <a:ext cx="46230" cy="462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979775" y="3282964"/>
              <a:ext cx="67168" cy="671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059302" y="3796544"/>
              <a:ext cx="78643" cy="786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994831" y="3257191"/>
              <a:ext cx="77499" cy="774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5954320" y="4132981"/>
              <a:ext cx="77584" cy="775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336937" y="3727138"/>
              <a:ext cx="77323" cy="7732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5946494" y="4586551"/>
              <a:ext cx="77190" cy="771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282192" y="4687419"/>
              <a:ext cx="77411" cy="774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317017" y="4633518"/>
              <a:ext cx="73930" cy="739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958452" y="4678626"/>
              <a:ext cx="78509" cy="785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136889" y="3758070"/>
              <a:ext cx="77282" cy="772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278437" y="4479146"/>
              <a:ext cx="77679" cy="776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106950" y="2661694"/>
              <a:ext cx="77360" cy="773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188105" y="2877983"/>
              <a:ext cx="77547" cy="775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052391" y="2992797"/>
              <a:ext cx="78726" cy="787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927054" y="2700905"/>
              <a:ext cx="64884" cy="6488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913089" y="4462335"/>
              <a:ext cx="78329" cy="78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977356" y="4444718"/>
              <a:ext cx="76467" cy="764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196001" y="2660519"/>
              <a:ext cx="54981" cy="5498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4940228" y="4502562"/>
              <a:ext cx="142129" cy="1421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322477" y="4087130"/>
              <a:ext cx="78613" cy="786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375534" y="2907017"/>
              <a:ext cx="77180" cy="771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306446" y="2729601"/>
              <a:ext cx="77557" cy="775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163208" y="4610933"/>
              <a:ext cx="77885" cy="778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072822" y="2643237"/>
              <a:ext cx="77180" cy="771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4738546" y="2926642"/>
              <a:ext cx="140971" cy="140971"/>
            </a:xfrm>
            <a:custGeom>
              <a:avLst/>
              <a:pathLst>
                <a:path w="140971" h="140971">
                  <a:moveTo>
                    <a:pt x="0" y="70485"/>
                  </a:moveTo>
                  <a:lnTo>
                    <a:pt x="70485" y="0"/>
                  </a:lnTo>
                  <a:lnTo>
                    <a:pt x="140971" y="70485"/>
                  </a:lnTo>
                  <a:lnTo>
                    <a:pt x="70485" y="14097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019971" y="2804444"/>
              <a:ext cx="18547" cy="185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942456" y="4543111"/>
              <a:ext cx="77516" cy="775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282168" y="4656353"/>
              <a:ext cx="77719" cy="777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4836988" y="4654668"/>
              <a:ext cx="151155" cy="1511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231716" y="4666877"/>
              <a:ext cx="77278" cy="772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264988" y="3163812"/>
              <a:ext cx="78786" cy="787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126156" y="3602877"/>
              <a:ext cx="78549" cy="785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4802026" y="4365157"/>
              <a:ext cx="149036" cy="1490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218242" y="3275164"/>
              <a:ext cx="78646" cy="786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382955" y="4334930"/>
              <a:ext cx="77601" cy="776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3632253" y="2614570"/>
              <a:ext cx="171607" cy="171607"/>
            </a:xfrm>
            <a:custGeom>
              <a:avLst/>
              <a:pathLst>
                <a:path w="171607" h="171607">
                  <a:moveTo>
                    <a:pt x="0" y="85803"/>
                  </a:moveTo>
                  <a:lnTo>
                    <a:pt x="85803" y="0"/>
                  </a:lnTo>
                  <a:lnTo>
                    <a:pt x="171607" y="85803"/>
                  </a:lnTo>
                  <a:lnTo>
                    <a:pt x="85803" y="17160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6367485" y="2741762"/>
              <a:ext cx="77966" cy="7796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078766" y="3690033"/>
              <a:ext cx="77343" cy="773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321889" y="4403809"/>
              <a:ext cx="51124" cy="511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390348" y="2662634"/>
              <a:ext cx="50751" cy="507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276857" y="2839025"/>
              <a:ext cx="77153" cy="771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286739" y="4446234"/>
              <a:ext cx="77557" cy="775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339078" y="3819853"/>
              <a:ext cx="77364" cy="773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106427" y="2867383"/>
              <a:ext cx="86382" cy="863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369852" y="2999699"/>
              <a:ext cx="85531" cy="855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399411" y="2650087"/>
              <a:ext cx="51114" cy="5111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071225" y="3992894"/>
              <a:ext cx="77493" cy="77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942670" y="3992826"/>
              <a:ext cx="77628" cy="776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6307089" y="2803285"/>
              <a:ext cx="78566" cy="7856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030043" y="4711581"/>
              <a:ext cx="29087" cy="290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020131" y="4679940"/>
              <a:ext cx="67638" cy="676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961127" y="4671414"/>
              <a:ext cx="84691" cy="846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4909805" y="2600742"/>
              <a:ext cx="149806" cy="149806"/>
            </a:xfrm>
            <a:custGeom>
              <a:avLst/>
              <a:pathLst>
                <a:path w="149806" h="149806">
                  <a:moveTo>
                    <a:pt x="0" y="74903"/>
                  </a:moveTo>
                  <a:lnTo>
                    <a:pt x="74903" y="0"/>
                  </a:lnTo>
                  <a:lnTo>
                    <a:pt x="149806" y="74903"/>
                  </a:lnTo>
                  <a:lnTo>
                    <a:pt x="74903" y="14980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953923" y="4471247"/>
              <a:ext cx="76989" cy="769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5970040" y="3007911"/>
              <a:ext cx="77350" cy="773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6230810" y="3955891"/>
              <a:ext cx="77309" cy="773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6096903" y="4691095"/>
              <a:ext cx="78302" cy="783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5906309" y="2679958"/>
              <a:ext cx="77925" cy="779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199112" y="3302714"/>
              <a:ext cx="77127" cy="771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5945230" y="4275113"/>
              <a:ext cx="77709" cy="777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275244" y="3758024"/>
              <a:ext cx="77374" cy="773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5936252" y="4134390"/>
              <a:ext cx="78889" cy="788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160388" y="4004960"/>
              <a:ext cx="78090" cy="780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954718" y="4592803"/>
              <a:ext cx="77050" cy="770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5968729" y="2649336"/>
              <a:ext cx="77347" cy="773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057612" y="3767790"/>
              <a:ext cx="78449" cy="784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284694" y="4551080"/>
              <a:ext cx="73943" cy="739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5940705" y="4662118"/>
              <a:ext cx="78553" cy="785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5974263" y="4532649"/>
              <a:ext cx="53104" cy="531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130873" y="4431758"/>
              <a:ext cx="77659" cy="776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000289" y="2641832"/>
              <a:ext cx="88233" cy="882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058972" y="2651358"/>
              <a:ext cx="77425" cy="774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174589" y="3127147"/>
              <a:ext cx="77929" cy="779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5976748" y="3708704"/>
              <a:ext cx="77096" cy="7709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5982783" y="3908287"/>
              <a:ext cx="77723" cy="777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030403" y="4473021"/>
              <a:ext cx="77564" cy="77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245282" y="4675913"/>
              <a:ext cx="50963" cy="509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263772" y="2696676"/>
              <a:ext cx="77462" cy="774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116326" y="2798602"/>
              <a:ext cx="112661" cy="1126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5938260" y="2690235"/>
              <a:ext cx="69736" cy="697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326037" y="4186339"/>
              <a:ext cx="69787" cy="697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141471" y="4629847"/>
              <a:ext cx="77151" cy="771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273337" y="3255516"/>
              <a:ext cx="130307" cy="1303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5935249" y="4236755"/>
              <a:ext cx="18413" cy="184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395789" y="3453827"/>
              <a:ext cx="18075" cy="180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105014" y="4705079"/>
              <a:ext cx="13240" cy="132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277552" y="2686432"/>
              <a:ext cx="15519" cy="1551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tx174"/>
            <p:cNvSpPr/>
            <p:nvPr/>
          </p:nvSpPr>
          <p:spPr>
            <a:xfrm>
              <a:off x="4981645" y="2803498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chr17:43067683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2970415" y="2826991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chr17:43071164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4407108" y="3049974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chr17:43093193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2970415" y="2500227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chr17:43093603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4504564" y="2458923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chr17:43094147</a:t>
              </a:r>
            </a:p>
          </p:txBody>
        </p:sp>
        <p:sp>
          <p:nvSpPr>
            <p:cNvPr id="179" name="pl179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tx180"/>
            <p:cNvSpPr/>
            <p:nvPr/>
          </p:nvSpPr>
          <p:spPr>
            <a:xfrm>
              <a:off x="2448133" y="6218177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-0.75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2448133" y="5702981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2448133" y="5187785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2503125" y="4672590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2503125" y="4157394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2503125" y="3642198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2503125" y="3127002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2503125" y="2611806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188" name="pl188"/>
            <p:cNvSpPr/>
            <p:nvPr/>
          </p:nvSpPr>
          <p:spPr>
            <a:xfrm>
              <a:off x="2880411" y="627789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2880411" y="576269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2880411" y="524750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2880411" y="473230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2880411" y="421711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2880411" y="370191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2880411" y="318671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2880411" y="267152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3675569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492702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6178481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tx200"/>
            <p:cNvSpPr/>
            <p:nvPr/>
          </p:nvSpPr>
          <p:spPr>
            <a:xfrm>
              <a:off x="3349524" y="6514792"/>
              <a:ext cx="652090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[0, 0.01]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452827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5900917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204" name="tx204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205" name="tx205"/>
            <p:cNvSpPr/>
            <p:nvPr/>
          </p:nvSpPr>
          <p:spPr>
            <a:xfrm>
              <a:off x="7106490" y="2339698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206" name="pt206"/>
            <p:cNvSpPr/>
            <p:nvPr/>
          </p:nvSpPr>
          <p:spPr>
            <a:xfrm>
              <a:off x="7179089" y="269142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7179089" y="2886276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7179089" y="3081125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tx209"/>
            <p:cNvSpPr/>
            <p:nvPr/>
          </p:nvSpPr>
          <p:spPr>
            <a:xfrm>
              <a:off x="7389908" y="2624314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210" name="tx210"/>
            <p:cNvSpPr/>
            <p:nvPr/>
          </p:nvSpPr>
          <p:spPr>
            <a:xfrm>
              <a:off x="7389908" y="2819164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211" name="tx211"/>
            <p:cNvSpPr/>
            <p:nvPr/>
          </p:nvSpPr>
          <p:spPr>
            <a:xfrm>
              <a:off x="7389908" y="3014013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212" name="tx212"/>
            <p:cNvSpPr/>
            <p:nvPr/>
          </p:nvSpPr>
          <p:spPr>
            <a:xfrm>
              <a:off x="7106490" y="3399004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213" name="pt213"/>
            <p:cNvSpPr/>
            <p:nvPr/>
          </p:nvSpPr>
          <p:spPr>
            <a:xfrm>
              <a:off x="7199415" y="3728605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7151216" y="3875256"/>
              <a:ext cx="105397" cy="10539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7131252" y="4050140"/>
              <a:ext cx="145326" cy="14532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tx216"/>
            <p:cNvSpPr/>
            <p:nvPr/>
          </p:nvSpPr>
          <p:spPr>
            <a:xfrm>
              <a:off x="7389908" y="3673388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7389908" y="3870395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7389908" y="4067254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7106490" y="4393891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220" name="pt220"/>
            <p:cNvSpPr/>
            <p:nvPr/>
          </p:nvSpPr>
          <p:spPr>
            <a:xfrm>
              <a:off x="7179089" y="47251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7179089" y="4919981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tx222"/>
            <p:cNvSpPr/>
            <p:nvPr/>
          </p:nvSpPr>
          <p:spPr>
            <a:xfrm>
              <a:off x="7389908" y="4687561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7389908" y="4882410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2924695" y="619487"/>
              <a:ext cx="7524154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BRCA1,Lung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489734" y="1198960"/>
              <a:ext cx="874581" cy="5007971"/>
            </a:xfrm>
            <a:custGeom>
              <a:avLst/>
              <a:pathLst>
                <a:path w="874581" h="5007971">
                  <a:moveTo>
                    <a:pt x="435062" y="5007971"/>
                  </a:moveTo>
                  <a:lnTo>
                    <a:pt x="434913" y="4998171"/>
                  </a:lnTo>
                  <a:lnTo>
                    <a:pt x="434760" y="4988370"/>
                  </a:lnTo>
                  <a:lnTo>
                    <a:pt x="434593" y="4978570"/>
                  </a:lnTo>
                  <a:lnTo>
                    <a:pt x="434420" y="4968770"/>
                  </a:lnTo>
                  <a:lnTo>
                    <a:pt x="434234" y="4958969"/>
                  </a:lnTo>
                  <a:lnTo>
                    <a:pt x="434039" y="4949169"/>
                  </a:lnTo>
                  <a:lnTo>
                    <a:pt x="433834" y="4939369"/>
                  </a:lnTo>
                  <a:lnTo>
                    <a:pt x="433614" y="4929568"/>
                  </a:lnTo>
                  <a:lnTo>
                    <a:pt x="433389" y="4919768"/>
                  </a:lnTo>
                  <a:lnTo>
                    <a:pt x="433142" y="4909968"/>
                  </a:lnTo>
                  <a:lnTo>
                    <a:pt x="432888" y="4900167"/>
                  </a:lnTo>
                  <a:lnTo>
                    <a:pt x="432617" y="4890367"/>
                  </a:lnTo>
                  <a:lnTo>
                    <a:pt x="432332" y="4880567"/>
                  </a:lnTo>
                  <a:lnTo>
                    <a:pt x="432034" y="4870766"/>
                  </a:lnTo>
                  <a:lnTo>
                    <a:pt x="431716" y="4860966"/>
                  </a:lnTo>
                  <a:lnTo>
                    <a:pt x="431390" y="4851166"/>
                  </a:lnTo>
                  <a:lnTo>
                    <a:pt x="431034" y="4841365"/>
                  </a:lnTo>
                  <a:lnTo>
                    <a:pt x="430672" y="4831565"/>
                  </a:lnTo>
                  <a:lnTo>
                    <a:pt x="430282" y="4821765"/>
                  </a:lnTo>
                  <a:lnTo>
                    <a:pt x="429877" y="4811964"/>
                  </a:lnTo>
                  <a:lnTo>
                    <a:pt x="429452" y="4802164"/>
                  </a:lnTo>
                  <a:lnTo>
                    <a:pt x="429002" y="4792364"/>
                  </a:lnTo>
                  <a:lnTo>
                    <a:pt x="428539" y="4782563"/>
                  </a:lnTo>
                  <a:lnTo>
                    <a:pt x="428040" y="4772763"/>
                  </a:lnTo>
                  <a:lnTo>
                    <a:pt x="427532" y="4762963"/>
                  </a:lnTo>
                  <a:lnTo>
                    <a:pt x="426984" y="4753162"/>
                  </a:lnTo>
                  <a:lnTo>
                    <a:pt x="426421" y="4743362"/>
                  </a:lnTo>
                  <a:lnTo>
                    <a:pt x="425827" y="4733562"/>
                  </a:lnTo>
                  <a:lnTo>
                    <a:pt x="425206" y="4723761"/>
                  </a:lnTo>
                  <a:lnTo>
                    <a:pt x="424563" y="4713961"/>
                  </a:lnTo>
                  <a:lnTo>
                    <a:pt x="423878" y="4704161"/>
                  </a:lnTo>
                  <a:lnTo>
                    <a:pt x="423180" y="4694360"/>
                  </a:lnTo>
                  <a:lnTo>
                    <a:pt x="422429" y="4684560"/>
                  </a:lnTo>
                  <a:lnTo>
                    <a:pt x="421662" y="4674760"/>
                  </a:lnTo>
                  <a:lnTo>
                    <a:pt x="420852" y="4664959"/>
                  </a:lnTo>
                  <a:lnTo>
                    <a:pt x="420011" y="4655159"/>
                  </a:lnTo>
                  <a:lnTo>
                    <a:pt x="419139" y="4645359"/>
                  </a:lnTo>
                  <a:lnTo>
                    <a:pt x="418218" y="4635558"/>
                  </a:lnTo>
                  <a:lnTo>
                    <a:pt x="417280" y="4625758"/>
                  </a:lnTo>
                  <a:lnTo>
                    <a:pt x="416275" y="4615958"/>
                  </a:lnTo>
                  <a:lnTo>
                    <a:pt x="415253" y="4606157"/>
                  </a:lnTo>
                  <a:lnTo>
                    <a:pt x="414173" y="4596357"/>
                  </a:lnTo>
                  <a:lnTo>
                    <a:pt x="413060" y="4586557"/>
                  </a:lnTo>
                  <a:lnTo>
                    <a:pt x="411903" y="4576756"/>
                  </a:lnTo>
                  <a:lnTo>
                    <a:pt x="410693" y="4566956"/>
                  </a:lnTo>
                  <a:lnTo>
                    <a:pt x="409456" y="4557156"/>
                  </a:lnTo>
                  <a:lnTo>
                    <a:pt x="408145" y="4547355"/>
                  </a:lnTo>
                  <a:lnTo>
                    <a:pt x="406813" y="4537555"/>
                  </a:lnTo>
                  <a:lnTo>
                    <a:pt x="405405" y="4527755"/>
                  </a:lnTo>
                  <a:lnTo>
                    <a:pt x="403965" y="4517954"/>
                  </a:lnTo>
                  <a:lnTo>
                    <a:pt x="402466" y="4508154"/>
                  </a:lnTo>
                  <a:lnTo>
                    <a:pt x="400912" y="4498354"/>
                  </a:lnTo>
                  <a:lnTo>
                    <a:pt x="399319" y="4488553"/>
                  </a:lnTo>
                  <a:lnTo>
                    <a:pt x="397645" y="4478753"/>
                  </a:lnTo>
                  <a:lnTo>
                    <a:pt x="395948" y="4468953"/>
                  </a:lnTo>
                  <a:lnTo>
                    <a:pt x="394156" y="4459152"/>
                  </a:lnTo>
                  <a:lnTo>
                    <a:pt x="392334" y="4449352"/>
                  </a:lnTo>
                  <a:lnTo>
                    <a:pt x="390438" y="4439552"/>
                  </a:lnTo>
                  <a:lnTo>
                    <a:pt x="388485" y="4429751"/>
                  </a:lnTo>
                  <a:lnTo>
                    <a:pt x="386482" y="4419951"/>
                  </a:lnTo>
                  <a:lnTo>
                    <a:pt x="384395" y="4410151"/>
                  </a:lnTo>
                  <a:lnTo>
                    <a:pt x="382280" y="4400350"/>
                  </a:lnTo>
                  <a:lnTo>
                    <a:pt x="380055" y="4390550"/>
                  </a:lnTo>
                  <a:lnTo>
                    <a:pt x="377802" y="4380750"/>
                  </a:lnTo>
                  <a:lnTo>
                    <a:pt x="375459" y="4370949"/>
                  </a:lnTo>
                  <a:lnTo>
                    <a:pt x="373063" y="4361149"/>
                  </a:lnTo>
                  <a:lnTo>
                    <a:pt x="370603" y="4351349"/>
                  </a:lnTo>
                  <a:lnTo>
                    <a:pt x="368060" y="4341548"/>
                  </a:lnTo>
                  <a:lnTo>
                    <a:pt x="365480" y="4331748"/>
                  </a:lnTo>
                  <a:lnTo>
                    <a:pt x="362788" y="4321948"/>
                  </a:lnTo>
                  <a:lnTo>
                    <a:pt x="360068" y="4312147"/>
                  </a:lnTo>
                  <a:lnTo>
                    <a:pt x="357244" y="4302347"/>
                  </a:lnTo>
                  <a:lnTo>
                    <a:pt x="354372" y="4292547"/>
                  </a:lnTo>
                  <a:lnTo>
                    <a:pt x="351424" y="4282746"/>
                  </a:lnTo>
                  <a:lnTo>
                    <a:pt x="348399" y="4272946"/>
                  </a:lnTo>
                  <a:lnTo>
                    <a:pt x="345327" y="4263146"/>
                  </a:lnTo>
                  <a:lnTo>
                    <a:pt x="342149" y="4253345"/>
                  </a:lnTo>
                  <a:lnTo>
                    <a:pt x="338942" y="4243545"/>
                  </a:lnTo>
                  <a:lnTo>
                    <a:pt x="335622" y="4233745"/>
                  </a:lnTo>
                  <a:lnTo>
                    <a:pt x="332262" y="4223944"/>
                  </a:lnTo>
                  <a:lnTo>
                    <a:pt x="328818" y="4214144"/>
                  </a:lnTo>
                  <a:lnTo>
                    <a:pt x="325307" y="4204344"/>
                  </a:lnTo>
                  <a:lnTo>
                    <a:pt x="321741" y="4194543"/>
                  </a:lnTo>
                  <a:lnTo>
                    <a:pt x="318081" y="4184743"/>
                  </a:lnTo>
                  <a:lnTo>
                    <a:pt x="314392" y="4174943"/>
                  </a:lnTo>
                  <a:lnTo>
                    <a:pt x="310588" y="4165142"/>
                  </a:lnTo>
                  <a:lnTo>
                    <a:pt x="306754" y="4155342"/>
                  </a:lnTo>
                  <a:lnTo>
                    <a:pt x="302834" y="4145542"/>
                  </a:lnTo>
                  <a:lnTo>
                    <a:pt x="298860" y="4135741"/>
                  </a:lnTo>
                  <a:lnTo>
                    <a:pt x="294828" y="4125941"/>
                  </a:lnTo>
                  <a:lnTo>
                    <a:pt x="290718" y="4116141"/>
                  </a:lnTo>
                  <a:lnTo>
                    <a:pt x="286578" y="4106340"/>
                  </a:lnTo>
                  <a:lnTo>
                    <a:pt x="282339" y="4096540"/>
                  </a:lnTo>
                  <a:lnTo>
                    <a:pt x="278077" y="4086740"/>
                  </a:lnTo>
                  <a:lnTo>
                    <a:pt x="273733" y="4076939"/>
                  </a:lnTo>
                  <a:lnTo>
                    <a:pt x="269351" y="4067139"/>
                  </a:lnTo>
                  <a:lnTo>
                    <a:pt x="264915" y="4057339"/>
                  </a:lnTo>
                  <a:lnTo>
                    <a:pt x="260422" y="4047538"/>
                  </a:lnTo>
                  <a:lnTo>
                    <a:pt x="255898" y="4037738"/>
                  </a:lnTo>
                  <a:lnTo>
                    <a:pt x="251303" y="4027938"/>
                  </a:lnTo>
                  <a:lnTo>
                    <a:pt x="246690" y="4018137"/>
                  </a:lnTo>
                  <a:lnTo>
                    <a:pt x="242012" y="4008337"/>
                  </a:lnTo>
                  <a:lnTo>
                    <a:pt x="237311" y="3998537"/>
                  </a:lnTo>
                  <a:lnTo>
                    <a:pt x="232568" y="3988736"/>
                  </a:lnTo>
                  <a:lnTo>
                    <a:pt x="227790" y="3978936"/>
                  </a:lnTo>
                  <a:lnTo>
                    <a:pt x="222989" y="3969136"/>
                  </a:lnTo>
                  <a:lnTo>
                    <a:pt x="218148" y="3959335"/>
                  </a:lnTo>
                  <a:lnTo>
                    <a:pt x="213296" y="3949535"/>
                  </a:lnTo>
                  <a:lnTo>
                    <a:pt x="208407" y="3939735"/>
                  </a:lnTo>
                  <a:lnTo>
                    <a:pt x="203509" y="3929934"/>
                  </a:lnTo>
                  <a:lnTo>
                    <a:pt x="198589" y="3920134"/>
                  </a:lnTo>
                  <a:lnTo>
                    <a:pt x="193659" y="3910334"/>
                  </a:lnTo>
                  <a:lnTo>
                    <a:pt x="188719" y="3900533"/>
                  </a:lnTo>
                  <a:lnTo>
                    <a:pt x="183772" y="3890733"/>
                  </a:lnTo>
                  <a:lnTo>
                    <a:pt x="178822" y="3880933"/>
                  </a:lnTo>
                  <a:lnTo>
                    <a:pt x="173874" y="3871132"/>
                  </a:lnTo>
                  <a:lnTo>
                    <a:pt x="168927" y="3861332"/>
                  </a:lnTo>
                  <a:lnTo>
                    <a:pt x="163991" y="3851532"/>
                  </a:lnTo>
                  <a:lnTo>
                    <a:pt x="159064" y="3841731"/>
                  </a:lnTo>
                  <a:lnTo>
                    <a:pt x="154150" y="3831931"/>
                  </a:lnTo>
                  <a:lnTo>
                    <a:pt x="149260" y="3822131"/>
                  </a:lnTo>
                  <a:lnTo>
                    <a:pt x="144380" y="3812330"/>
                  </a:lnTo>
                  <a:lnTo>
                    <a:pt x="139543" y="3802530"/>
                  </a:lnTo>
                  <a:lnTo>
                    <a:pt x="134717" y="3792729"/>
                  </a:lnTo>
                  <a:lnTo>
                    <a:pt x="129941" y="3782929"/>
                  </a:lnTo>
                  <a:lnTo>
                    <a:pt x="125191" y="3773129"/>
                  </a:lnTo>
                  <a:lnTo>
                    <a:pt x="120484" y="3763328"/>
                  </a:lnTo>
                  <a:lnTo>
                    <a:pt x="115826" y="3753528"/>
                  </a:lnTo>
                  <a:lnTo>
                    <a:pt x="111200" y="3743728"/>
                  </a:lnTo>
                  <a:lnTo>
                    <a:pt x="106651" y="3733927"/>
                  </a:lnTo>
                  <a:lnTo>
                    <a:pt x="102124" y="3724127"/>
                  </a:lnTo>
                  <a:lnTo>
                    <a:pt x="97693" y="3714327"/>
                  </a:lnTo>
                  <a:lnTo>
                    <a:pt x="93297" y="3704526"/>
                  </a:lnTo>
                  <a:lnTo>
                    <a:pt x="88980" y="3694726"/>
                  </a:lnTo>
                  <a:lnTo>
                    <a:pt x="84732" y="3684926"/>
                  </a:lnTo>
                  <a:lnTo>
                    <a:pt x="80540" y="3675125"/>
                  </a:lnTo>
                  <a:lnTo>
                    <a:pt x="76454" y="3665325"/>
                  </a:lnTo>
                  <a:lnTo>
                    <a:pt x="72400" y="3655525"/>
                  </a:lnTo>
                  <a:lnTo>
                    <a:pt x="68491" y="3645724"/>
                  </a:lnTo>
                  <a:lnTo>
                    <a:pt x="64619" y="3635924"/>
                  </a:lnTo>
                  <a:lnTo>
                    <a:pt x="60865" y="3626124"/>
                  </a:lnTo>
                  <a:lnTo>
                    <a:pt x="57190" y="3616323"/>
                  </a:lnTo>
                  <a:lnTo>
                    <a:pt x="53602" y="3606523"/>
                  </a:lnTo>
                  <a:lnTo>
                    <a:pt x="50136" y="3596723"/>
                  </a:lnTo>
                  <a:lnTo>
                    <a:pt x="46722" y="3586922"/>
                  </a:lnTo>
                  <a:lnTo>
                    <a:pt x="43479" y="3577122"/>
                  </a:lnTo>
                  <a:lnTo>
                    <a:pt x="40280" y="3567322"/>
                  </a:lnTo>
                  <a:lnTo>
                    <a:pt x="37238" y="3557521"/>
                  </a:lnTo>
                  <a:lnTo>
                    <a:pt x="34275" y="3547721"/>
                  </a:lnTo>
                  <a:lnTo>
                    <a:pt x="31430" y="3537921"/>
                  </a:lnTo>
                  <a:lnTo>
                    <a:pt x="28714" y="3528120"/>
                  </a:lnTo>
                  <a:lnTo>
                    <a:pt x="26072" y="3518320"/>
                  </a:lnTo>
                  <a:lnTo>
                    <a:pt x="23612" y="3508520"/>
                  </a:lnTo>
                  <a:lnTo>
                    <a:pt x="21201" y="3498719"/>
                  </a:lnTo>
                  <a:lnTo>
                    <a:pt x="18981" y="3488919"/>
                  </a:lnTo>
                  <a:lnTo>
                    <a:pt x="16835" y="3479119"/>
                  </a:lnTo>
                  <a:lnTo>
                    <a:pt x="14834" y="3469318"/>
                  </a:lnTo>
                  <a:lnTo>
                    <a:pt x="12959" y="3459518"/>
                  </a:lnTo>
                  <a:lnTo>
                    <a:pt x="11179" y="3449718"/>
                  </a:lnTo>
                  <a:lnTo>
                    <a:pt x="9579" y="3439917"/>
                  </a:lnTo>
                  <a:lnTo>
                    <a:pt x="8031" y="3430117"/>
                  </a:lnTo>
                  <a:lnTo>
                    <a:pt x="6701" y="3420317"/>
                  </a:lnTo>
                  <a:lnTo>
                    <a:pt x="5432" y="3410516"/>
                  </a:lnTo>
                  <a:lnTo>
                    <a:pt x="4329" y="3400716"/>
                  </a:lnTo>
                  <a:lnTo>
                    <a:pt x="3340" y="3390916"/>
                  </a:lnTo>
                  <a:lnTo>
                    <a:pt x="2465" y="3381115"/>
                  </a:lnTo>
                  <a:lnTo>
                    <a:pt x="1756" y="3371315"/>
                  </a:lnTo>
                  <a:lnTo>
                    <a:pt x="1108" y="3361515"/>
                  </a:lnTo>
                  <a:lnTo>
                    <a:pt x="678" y="3351714"/>
                  </a:lnTo>
                  <a:lnTo>
                    <a:pt x="300" y="3341914"/>
                  </a:lnTo>
                  <a:lnTo>
                    <a:pt x="102" y="3332114"/>
                  </a:lnTo>
                  <a:lnTo>
                    <a:pt x="0" y="3322313"/>
                  </a:lnTo>
                  <a:lnTo>
                    <a:pt x="22" y="3312513"/>
                  </a:lnTo>
                  <a:lnTo>
                    <a:pt x="191" y="3302713"/>
                  </a:lnTo>
                  <a:lnTo>
                    <a:pt x="432" y="3292912"/>
                  </a:lnTo>
                  <a:lnTo>
                    <a:pt x="866" y="3283112"/>
                  </a:lnTo>
                  <a:lnTo>
                    <a:pt x="1349" y="3273312"/>
                  </a:lnTo>
                  <a:lnTo>
                    <a:pt x="2014" y="3263511"/>
                  </a:lnTo>
                  <a:lnTo>
                    <a:pt x="2753" y="3253711"/>
                  </a:lnTo>
                  <a:lnTo>
                    <a:pt x="3623" y="3243911"/>
                  </a:lnTo>
                  <a:lnTo>
                    <a:pt x="4611" y="3234110"/>
                  </a:lnTo>
                  <a:lnTo>
                    <a:pt x="5680" y="3224310"/>
                  </a:lnTo>
                  <a:lnTo>
                    <a:pt x="6908" y="3214510"/>
                  </a:lnTo>
                  <a:lnTo>
                    <a:pt x="8181" y="3204709"/>
                  </a:lnTo>
                  <a:lnTo>
                    <a:pt x="9628" y="3194909"/>
                  </a:lnTo>
                  <a:lnTo>
                    <a:pt x="11128" y="3185109"/>
                  </a:lnTo>
                  <a:lnTo>
                    <a:pt x="12754" y="3175308"/>
                  </a:lnTo>
                  <a:lnTo>
                    <a:pt x="14471" y="3165508"/>
                  </a:lnTo>
                  <a:lnTo>
                    <a:pt x="16268" y="3155708"/>
                  </a:lnTo>
                  <a:lnTo>
                    <a:pt x="18191" y="3145907"/>
                  </a:lnTo>
                  <a:lnTo>
                    <a:pt x="20152" y="3136107"/>
                  </a:lnTo>
                  <a:lnTo>
                    <a:pt x="22268" y="3126307"/>
                  </a:lnTo>
                  <a:lnTo>
                    <a:pt x="24418" y="3116506"/>
                  </a:lnTo>
                  <a:lnTo>
                    <a:pt x="26682" y="3106706"/>
                  </a:lnTo>
                  <a:lnTo>
                    <a:pt x="29010" y="3096906"/>
                  </a:lnTo>
                  <a:lnTo>
                    <a:pt x="31412" y="3087105"/>
                  </a:lnTo>
                  <a:lnTo>
                    <a:pt x="33905" y="3077305"/>
                  </a:lnTo>
                  <a:lnTo>
                    <a:pt x="36437" y="3067505"/>
                  </a:lnTo>
                  <a:lnTo>
                    <a:pt x="39082" y="3057704"/>
                  </a:lnTo>
                  <a:lnTo>
                    <a:pt x="41753" y="3047904"/>
                  </a:lnTo>
                  <a:lnTo>
                    <a:pt x="44519" y="3038104"/>
                  </a:lnTo>
                  <a:lnTo>
                    <a:pt x="47325" y="3028303"/>
                  </a:lnTo>
                  <a:lnTo>
                    <a:pt x="50194" y="3018503"/>
                  </a:lnTo>
                  <a:lnTo>
                    <a:pt x="53122" y="3008703"/>
                  </a:lnTo>
                  <a:lnTo>
                    <a:pt x="56086" y="2998902"/>
                  </a:lnTo>
                  <a:lnTo>
                    <a:pt x="59122" y="2989102"/>
                  </a:lnTo>
                  <a:lnTo>
                    <a:pt x="62178" y="2979302"/>
                  </a:lnTo>
                  <a:lnTo>
                    <a:pt x="65303" y="2969501"/>
                  </a:lnTo>
                  <a:lnTo>
                    <a:pt x="68450" y="2959701"/>
                  </a:lnTo>
                  <a:lnTo>
                    <a:pt x="71643" y="2949901"/>
                  </a:lnTo>
                  <a:lnTo>
                    <a:pt x="74868" y="2940100"/>
                  </a:lnTo>
                  <a:lnTo>
                    <a:pt x="78120" y="2930300"/>
                  </a:lnTo>
                  <a:lnTo>
                    <a:pt x="81412" y="2920500"/>
                  </a:lnTo>
                  <a:lnTo>
                    <a:pt x="84715" y="2910699"/>
                  </a:lnTo>
                  <a:lnTo>
                    <a:pt x="88059" y="2900899"/>
                  </a:lnTo>
                  <a:lnTo>
                    <a:pt x="91412" y="2891099"/>
                  </a:lnTo>
                  <a:lnTo>
                    <a:pt x="94790" y="2881298"/>
                  </a:lnTo>
                  <a:lnTo>
                    <a:pt x="98180" y="2871498"/>
                  </a:lnTo>
                  <a:lnTo>
                    <a:pt x="101584" y="2861698"/>
                  </a:lnTo>
                  <a:lnTo>
                    <a:pt x="105000" y="2851897"/>
                  </a:lnTo>
                  <a:lnTo>
                    <a:pt x="108422" y="2842097"/>
                  </a:lnTo>
                  <a:lnTo>
                    <a:pt x="111853" y="2832297"/>
                  </a:lnTo>
                  <a:lnTo>
                    <a:pt x="115286" y="2822496"/>
                  </a:lnTo>
                  <a:lnTo>
                    <a:pt x="118720" y="2812696"/>
                  </a:lnTo>
                  <a:lnTo>
                    <a:pt x="122153" y="2802896"/>
                  </a:lnTo>
                  <a:lnTo>
                    <a:pt x="125583" y="2793095"/>
                  </a:lnTo>
                  <a:lnTo>
                    <a:pt x="129006" y="2783295"/>
                  </a:lnTo>
                  <a:lnTo>
                    <a:pt x="132425" y="2773495"/>
                  </a:lnTo>
                  <a:lnTo>
                    <a:pt x="135827" y="2763694"/>
                  </a:lnTo>
                  <a:lnTo>
                    <a:pt x="139225" y="2753894"/>
                  </a:lnTo>
                  <a:lnTo>
                    <a:pt x="142601" y="2744094"/>
                  </a:lnTo>
                  <a:lnTo>
                    <a:pt x="145966" y="2734293"/>
                  </a:lnTo>
                  <a:lnTo>
                    <a:pt x="149311" y="2724493"/>
                  </a:lnTo>
                  <a:lnTo>
                    <a:pt x="152634" y="2714693"/>
                  </a:lnTo>
                  <a:lnTo>
                    <a:pt x="155942" y="2704892"/>
                  </a:lnTo>
                  <a:lnTo>
                    <a:pt x="159214" y="2695092"/>
                  </a:lnTo>
                  <a:lnTo>
                    <a:pt x="162476" y="2685292"/>
                  </a:lnTo>
                  <a:lnTo>
                    <a:pt x="165693" y="2675491"/>
                  </a:lnTo>
                  <a:lnTo>
                    <a:pt x="168893" y="2665691"/>
                  </a:lnTo>
                  <a:lnTo>
                    <a:pt x="172055" y="2655891"/>
                  </a:lnTo>
                  <a:lnTo>
                    <a:pt x="175186" y="2646090"/>
                  </a:lnTo>
                  <a:lnTo>
                    <a:pt x="178289" y="2636290"/>
                  </a:lnTo>
                  <a:lnTo>
                    <a:pt x="181343" y="2626490"/>
                  </a:lnTo>
                  <a:lnTo>
                    <a:pt x="184382" y="2616689"/>
                  </a:lnTo>
                  <a:lnTo>
                    <a:pt x="187352" y="2606889"/>
                  </a:lnTo>
                  <a:lnTo>
                    <a:pt x="190305" y="2597089"/>
                  </a:lnTo>
                  <a:lnTo>
                    <a:pt x="193200" y="2587288"/>
                  </a:lnTo>
                  <a:lnTo>
                    <a:pt x="196059" y="2577488"/>
                  </a:lnTo>
                  <a:lnTo>
                    <a:pt x="198876" y="2567688"/>
                  </a:lnTo>
                  <a:lnTo>
                    <a:pt x="201636" y="2557887"/>
                  </a:lnTo>
                  <a:lnTo>
                    <a:pt x="204370" y="2548087"/>
                  </a:lnTo>
                  <a:lnTo>
                    <a:pt x="207025" y="2538286"/>
                  </a:lnTo>
                  <a:lnTo>
                    <a:pt x="209659" y="2528486"/>
                  </a:lnTo>
                  <a:lnTo>
                    <a:pt x="212216" y="2518686"/>
                  </a:lnTo>
                  <a:lnTo>
                    <a:pt x="214737" y="2508885"/>
                  </a:lnTo>
                  <a:lnTo>
                    <a:pt x="217199" y="2499085"/>
                  </a:lnTo>
                  <a:lnTo>
                    <a:pt x="219602" y="2489285"/>
                  </a:lnTo>
                  <a:lnTo>
                    <a:pt x="221967" y="2479484"/>
                  </a:lnTo>
                  <a:lnTo>
                    <a:pt x="224247" y="2469684"/>
                  </a:lnTo>
                  <a:lnTo>
                    <a:pt x="226502" y="2459884"/>
                  </a:lnTo>
                  <a:lnTo>
                    <a:pt x="228663" y="2450083"/>
                  </a:lnTo>
                  <a:lnTo>
                    <a:pt x="230789" y="2440283"/>
                  </a:lnTo>
                  <a:lnTo>
                    <a:pt x="232843" y="2430483"/>
                  </a:lnTo>
                  <a:lnTo>
                    <a:pt x="234837" y="2420682"/>
                  </a:lnTo>
                  <a:lnTo>
                    <a:pt x="236781" y="2410882"/>
                  </a:lnTo>
                  <a:lnTo>
                    <a:pt x="238639" y="2401082"/>
                  </a:lnTo>
                  <a:lnTo>
                    <a:pt x="240470" y="2391281"/>
                  </a:lnTo>
                  <a:lnTo>
                    <a:pt x="242189" y="2381481"/>
                  </a:lnTo>
                  <a:lnTo>
                    <a:pt x="243880" y="2371681"/>
                  </a:lnTo>
                  <a:lnTo>
                    <a:pt x="245484" y="2361880"/>
                  </a:lnTo>
                  <a:lnTo>
                    <a:pt x="247032" y="2352080"/>
                  </a:lnTo>
                  <a:lnTo>
                    <a:pt x="248519" y="2342280"/>
                  </a:lnTo>
                  <a:lnTo>
                    <a:pt x="249922" y="2332479"/>
                  </a:lnTo>
                  <a:lnTo>
                    <a:pt x="251291" y="2322679"/>
                  </a:lnTo>
                  <a:lnTo>
                    <a:pt x="252548" y="2312879"/>
                  </a:lnTo>
                  <a:lnTo>
                    <a:pt x="253777" y="2303078"/>
                  </a:lnTo>
                  <a:lnTo>
                    <a:pt x="254907" y="2293278"/>
                  </a:lnTo>
                  <a:lnTo>
                    <a:pt x="255989" y="2283478"/>
                  </a:lnTo>
                  <a:lnTo>
                    <a:pt x="257000" y="2273677"/>
                  </a:lnTo>
                  <a:lnTo>
                    <a:pt x="257933" y="2263877"/>
                  </a:lnTo>
                  <a:lnTo>
                    <a:pt x="258825" y="2254077"/>
                  </a:lnTo>
                  <a:lnTo>
                    <a:pt x="259612" y="2244276"/>
                  </a:lnTo>
                  <a:lnTo>
                    <a:pt x="260371" y="2234476"/>
                  </a:lnTo>
                  <a:lnTo>
                    <a:pt x="261025" y="2224676"/>
                  </a:lnTo>
                  <a:lnTo>
                    <a:pt x="261639" y="2214875"/>
                  </a:lnTo>
                  <a:lnTo>
                    <a:pt x="262177" y="2205075"/>
                  </a:lnTo>
                  <a:lnTo>
                    <a:pt x="262648" y="2195275"/>
                  </a:lnTo>
                  <a:lnTo>
                    <a:pt x="263070" y="2185474"/>
                  </a:lnTo>
                  <a:lnTo>
                    <a:pt x="263400" y="2175674"/>
                  </a:lnTo>
                  <a:lnTo>
                    <a:pt x="263705" y="2165874"/>
                  </a:lnTo>
                  <a:lnTo>
                    <a:pt x="263903" y="2156073"/>
                  </a:lnTo>
                  <a:lnTo>
                    <a:pt x="264072" y="2146273"/>
                  </a:lnTo>
                  <a:lnTo>
                    <a:pt x="264162" y="2136473"/>
                  </a:lnTo>
                  <a:lnTo>
                    <a:pt x="264200" y="2126672"/>
                  </a:lnTo>
                  <a:lnTo>
                    <a:pt x="264186" y="2116872"/>
                  </a:lnTo>
                  <a:lnTo>
                    <a:pt x="264097" y="2107072"/>
                  </a:lnTo>
                  <a:lnTo>
                    <a:pt x="263983" y="2097271"/>
                  </a:lnTo>
                  <a:lnTo>
                    <a:pt x="263774" y="2087471"/>
                  </a:lnTo>
                  <a:lnTo>
                    <a:pt x="263544" y="2077671"/>
                  </a:lnTo>
                  <a:lnTo>
                    <a:pt x="263241" y="2067870"/>
                  </a:lnTo>
                  <a:lnTo>
                    <a:pt x="262899" y="2058070"/>
                  </a:lnTo>
                  <a:lnTo>
                    <a:pt x="262509" y="2048270"/>
                  </a:lnTo>
                  <a:lnTo>
                    <a:pt x="262064" y="2038469"/>
                  </a:lnTo>
                  <a:lnTo>
                    <a:pt x="261592" y="2028669"/>
                  </a:lnTo>
                  <a:lnTo>
                    <a:pt x="261051" y="2018869"/>
                  </a:lnTo>
                  <a:lnTo>
                    <a:pt x="260493" y="2009068"/>
                  </a:lnTo>
                  <a:lnTo>
                    <a:pt x="259875" y="1999268"/>
                  </a:lnTo>
                  <a:lnTo>
                    <a:pt x="259233" y="1989468"/>
                  </a:lnTo>
                  <a:lnTo>
                    <a:pt x="258552" y="1979667"/>
                  </a:lnTo>
                  <a:lnTo>
                    <a:pt x="257836" y="1969867"/>
                  </a:lnTo>
                  <a:lnTo>
                    <a:pt x="257097" y="1960067"/>
                  </a:lnTo>
                  <a:lnTo>
                    <a:pt x="256317" y="1950266"/>
                  </a:lnTo>
                  <a:lnTo>
                    <a:pt x="255525" y="1940466"/>
                  </a:lnTo>
                  <a:lnTo>
                    <a:pt x="254694" y="1930666"/>
                  </a:lnTo>
                  <a:lnTo>
                    <a:pt x="253852" y="1920865"/>
                  </a:lnTo>
                  <a:lnTo>
                    <a:pt x="252986" y="1911065"/>
                  </a:lnTo>
                  <a:lnTo>
                    <a:pt x="252104" y="1901265"/>
                  </a:lnTo>
                  <a:lnTo>
                    <a:pt x="251210" y="1891464"/>
                  </a:lnTo>
                  <a:lnTo>
                    <a:pt x="250301" y="1881664"/>
                  </a:lnTo>
                  <a:lnTo>
                    <a:pt x="249387" y="1871864"/>
                  </a:lnTo>
                  <a:lnTo>
                    <a:pt x="248461" y="1862063"/>
                  </a:lnTo>
                  <a:lnTo>
                    <a:pt x="247535" y="1852263"/>
                  </a:lnTo>
                  <a:lnTo>
                    <a:pt x="246605" y="1842463"/>
                  </a:lnTo>
                  <a:lnTo>
                    <a:pt x="245677" y="1832662"/>
                  </a:lnTo>
                  <a:lnTo>
                    <a:pt x="244752" y="1822862"/>
                  </a:lnTo>
                  <a:lnTo>
                    <a:pt x="243835" y="1813062"/>
                  </a:lnTo>
                  <a:lnTo>
                    <a:pt x="242922" y="1803261"/>
                  </a:lnTo>
                  <a:lnTo>
                    <a:pt x="242028" y="1793461"/>
                  </a:lnTo>
                  <a:lnTo>
                    <a:pt x="241140" y="1783661"/>
                  </a:lnTo>
                  <a:lnTo>
                    <a:pt x="240275" y="1773860"/>
                  </a:lnTo>
                  <a:lnTo>
                    <a:pt x="239424" y="1764060"/>
                  </a:lnTo>
                  <a:lnTo>
                    <a:pt x="238596" y="1754260"/>
                  </a:lnTo>
                  <a:lnTo>
                    <a:pt x="237795" y="1744459"/>
                  </a:lnTo>
                  <a:lnTo>
                    <a:pt x="237009" y="1734659"/>
                  </a:lnTo>
                  <a:lnTo>
                    <a:pt x="236268" y="1724859"/>
                  </a:lnTo>
                  <a:lnTo>
                    <a:pt x="235540" y="1715058"/>
                  </a:lnTo>
                  <a:lnTo>
                    <a:pt x="234864" y="1705258"/>
                  </a:lnTo>
                  <a:lnTo>
                    <a:pt x="234210" y="1695458"/>
                  </a:lnTo>
                  <a:lnTo>
                    <a:pt x="233599" y="1685657"/>
                  </a:lnTo>
                  <a:lnTo>
                    <a:pt x="233029" y="1675857"/>
                  </a:lnTo>
                  <a:lnTo>
                    <a:pt x="232490" y="1666057"/>
                  </a:lnTo>
                  <a:lnTo>
                    <a:pt x="232013" y="1656256"/>
                  </a:lnTo>
                  <a:lnTo>
                    <a:pt x="231554" y="1646456"/>
                  </a:lnTo>
                  <a:lnTo>
                    <a:pt x="231177" y="1636656"/>
                  </a:lnTo>
                  <a:lnTo>
                    <a:pt x="230823" y="1626855"/>
                  </a:lnTo>
                  <a:lnTo>
                    <a:pt x="230534" y="1617055"/>
                  </a:lnTo>
                  <a:lnTo>
                    <a:pt x="230293" y="1607255"/>
                  </a:lnTo>
                  <a:lnTo>
                    <a:pt x="230099" y="1597454"/>
                  </a:lnTo>
                  <a:lnTo>
                    <a:pt x="229976" y="1587654"/>
                  </a:lnTo>
                  <a:lnTo>
                    <a:pt x="229880" y="1577854"/>
                  </a:lnTo>
                  <a:lnTo>
                    <a:pt x="229883" y="1568053"/>
                  </a:lnTo>
                  <a:lnTo>
                    <a:pt x="229911" y="1558253"/>
                  </a:lnTo>
                  <a:lnTo>
                    <a:pt x="230023" y="1548453"/>
                  </a:lnTo>
                  <a:lnTo>
                    <a:pt x="230182" y="1538652"/>
                  </a:lnTo>
                  <a:lnTo>
                    <a:pt x="230404" y="1528852"/>
                  </a:lnTo>
                  <a:lnTo>
                    <a:pt x="230699" y="1519052"/>
                  </a:lnTo>
                  <a:lnTo>
                    <a:pt x="231031" y="1509251"/>
                  </a:lnTo>
                  <a:lnTo>
                    <a:pt x="231465" y="1499451"/>
                  </a:lnTo>
                  <a:lnTo>
                    <a:pt x="231925" y="1489651"/>
                  </a:lnTo>
                  <a:lnTo>
                    <a:pt x="232484" y="1479850"/>
                  </a:lnTo>
                  <a:lnTo>
                    <a:pt x="233086" y="1470050"/>
                  </a:lnTo>
                  <a:lnTo>
                    <a:pt x="233760" y="1460250"/>
                  </a:lnTo>
                  <a:lnTo>
                    <a:pt x="234503" y="1450449"/>
                  </a:lnTo>
                  <a:lnTo>
                    <a:pt x="235292" y="1440649"/>
                  </a:lnTo>
                  <a:lnTo>
                    <a:pt x="236176" y="1430849"/>
                  </a:lnTo>
                  <a:lnTo>
                    <a:pt x="237087" y="1421048"/>
                  </a:lnTo>
                  <a:lnTo>
                    <a:pt x="238104" y="1411248"/>
                  </a:lnTo>
                  <a:lnTo>
                    <a:pt x="239154" y="1401448"/>
                  </a:lnTo>
                  <a:lnTo>
                    <a:pt x="240283" y="1391647"/>
                  </a:lnTo>
                  <a:lnTo>
                    <a:pt x="241470" y="1381847"/>
                  </a:lnTo>
                  <a:lnTo>
                    <a:pt x="242709" y="1372047"/>
                  </a:lnTo>
                  <a:lnTo>
                    <a:pt x="244030" y="1362246"/>
                  </a:lnTo>
                  <a:lnTo>
                    <a:pt x="245376" y="1352446"/>
                  </a:lnTo>
                  <a:lnTo>
                    <a:pt x="246826" y="1342646"/>
                  </a:lnTo>
                  <a:lnTo>
                    <a:pt x="248299" y="1332845"/>
                  </a:lnTo>
                  <a:lnTo>
                    <a:pt x="249850" y="1323045"/>
                  </a:lnTo>
                  <a:lnTo>
                    <a:pt x="251446" y="1313245"/>
                  </a:lnTo>
                  <a:lnTo>
                    <a:pt x="253094" y="1303444"/>
                  </a:lnTo>
                  <a:lnTo>
                    <a:pt x="254806" y="1293644"/>
                  </a:lnTo>
                  <a:lnTo>
                    <a:pt x="256547" y="1283844"/>
                  </a:lnTo>
                  <a:lnTo>
                    <a:pt x="258369" y="1274043"/>
                  </a:lnTo>
                  <a:lnTo>
                    <a:pt x="260210" y="1264243"/>
                  </a:lnTo>
                  <a:lnTo>
                    <a:pt x="262121" y="1254442"/>
                  </a:lnTo>
                  <a:lnTo>
                    <a:pt x="264063" y="1244642"/>
                  </a:lnTo>
                  <a:lnTo>
                    <a:pt x="266051" y="1234842"/>
                  </a:lnTo>
                  <a:lnTo>
                    <a:pt x="268085" y="1225041"/>
                  </a:lnTo>
                  <a:lnTo>
                    <a:pt x="270145" y="1215241"/>
                  </a:lnTo>
                  <a:lnTo>
                    <a:pt x="272263" y="1205441"/>
                  </a:lnTo>
                  <a:lnTo>
                    <a:pt x="274395" y="1195640"/>
                  </a:lnTo>
                  <a:lnTo>
                    <a:pt x="276581" y="1185840"/>
                  </a:lnTo>
                  <a:lnTo>
                    <a:pt x="278786" y="1176040"/>
                  </a:lnTo>
                  <a:lnTo>
                    <a:pt x="281026" y="1166239"/>
                  </a:lnTo>
                  <a:lnTo>
                    <a:pt x="283294" y="1156439"/>
                  </a:lnTo>
                  <a:lnTo>
                    <a:pt x="285582" y="1146639"/>
                  </a:lnTo>
                  <a:lnTo>
                    <a:pt x="287903" y="1136838"/>
                  </a:lnTo>
                  <a:lnTo>
                    <a:pt x="290234" y="1127038"/>
                  </a:lnTo>
                  <a:lnTo>
                    <a:pt x="292599" y="1117238"/>
                  </a:lnTo>
                  <a:lnTo>
                    <a:pt x="294971" y="1107437"/>
                  </a:lnTo>
                  <a:lnTo>
                    <a:pt x="297365" y="1097637"/>
                  </a:lnTo>
                  <a:lnTo>
                    <a:pt x="299769" y="1087837"/>
                  </a:lnTo>
                  <a:lnTo>
                    <a:pt x="302185" y="1078036"/>
                  </a:lnTo>
                  <a:lnTo>
                    <a:pt x="304613" y="1068236"/>
                  </a:lnTo>
                  <a:lnTo>
                    <a:pt x="307045" y="1058436"/>
                  </a:lnTo>
                  <a:lnTo>
                    <a:pt x="309486" y="1048635"/>
                  </a:lnTo>
                  <a:lnTo>
                    <a:pt x="311929" y="1038835"/>
                  </a:lnTo>
                  <a:lnTo>
                    <a:pt x="314374" y="1029035"/>
                  </a:lnTo>
                  <a:lnTo>
                    <a:pt x="316819" y="1019234"/>
                  </a:lnTo>
                  <a:lnTo>
                    <a:pt x="319263" y="1009434"/>
                  </a:lnTo>
                  <a:lnTo>
                    <a:pt x="321702" y="999634"/>
                  </a:lnTo>
                  <a:lnTo>
                    <a:pt x="324138" y="989833"/>
                  </a:lnTo>
                  <a:lnTo>
                    <a:pt x="326562" y="980033"/>
                  </a:lnTo>
                  <a:lnTo>
                    <a:pt x="328983" y="970233"/>
                  </a:lnTo>
                  <a:lnTo>
                    <a:pt x="331387" y="960432"/>
                  </a:lnTo>
                  <a:lnTo>
                    <a:pt x="333783" y="950632"/>
                  </a:lnTo>
                  <a:lnTo>
                    <a:pt x="336164" y="940832"/>
                  </a:lnTo>
                  <a:lnTo>
                    <a:pt x="338528" y="931031"/>
                  </a:lnTo>
                  <a:lnTo>
                    <a:pt x="340881" y="921231"/>
                  </a:lnTo>
                  <a:lnTo>
                    <a:pt x="343207" y="911431"/>
                  </a:lnTo>
                  <a:lnTo>
                    <a:pt x="345525" y="901630"/>
                  </a:lnTo>
                  <a:lnTo>
                    <a:pt x="347807" y="891830"/>
                  </a:lnTo>
                  <a:lnTo>
                    <a:pt x="350079" y="882030"/>
                  </a:lnTo>
                  <a:lnTo>
                    <a:pt x="352321" y="872229"/>
                  </a:lnTo>
                  <a:lnTo>
                    <a:pt x="354540" y="862429"/>
                  </a:lnTo>
                  <a:lnTo>
                    <a:pt x="356738" y="852629"/>
                  </a:lnTo>
                  <a:lnTo>
                    <a:pt x="358900" y="842828"/>
                  </a:lnTo>
                  <a:lnTo>
                    <a:pt x="361050" y="833028"/>
                  </a:lnTo>
                  <a:lnTo>
                    <a:pt x="363150" y="823228"/>
                  </a:lnTo>
                  <a:lnTo>
                    <a:pt x="365238" y="813427"/>
                  </a:lnTo>
                  <a:lnTo>
                    <a:pt x="367284" y="803627"/>
                  </a:lnTo>
                  <a:lnTo>
                    <a:pt x="369305" y="793827"/>
                  </a:lnTo>
                  <a:lnTo>
                    <a:pt x="371296" y="784026"/>
                  </a:lnTo>
                  <a:lnTo>
                    <a:pt x="373247" y="774226"/>
                  </a:lnTo>
                  <a:lnTo>
                    <a:pt x="375181" y="764426"/>
                  </a:lnTo>
                  <a:lnTo>
                    <a:pt x="377059" y="754625"/>
                  </a:lnTo>
                  <a:lnTo>
                    <a:pt x="378924" y="744825"/>
                  </a:lnTo>
                  <a:lnTo>
                    <a:pt x="380738" y="735025"/>
                  </a:lnTo>
                  <a:lnTo>
                    <a:pt x="382527" y="725224"/>
                  </a:lnTo>
                  <a:lnTo>
                    <a:pt x="384279" y="715424"/>
                  </a:lnTo>
                  <a:lnTo>
                    <a:pt x="385992" y="705624"/>
                  </a:lnTo>
                  <a:lnTo>
                    <a:pt x="387681" y="695823"/>
                  </a:lnTo>
                  <a:lnTo>
                    <a:pt x="389316" y="686023"/>
                  </a:lnTo>
                  <a:lnTo>
                    <a:pt x="390937" y="676223"/>
                  </a:lnTo>
                  <a:lnTo>
                    <a:pt x="392500" y="666422"/>
                  </a:lnTo>
                  <a:lnTo>
                    <a:pt x="394042" y="656622"/>
                  </a:lnTo>
                  <a:lnTo>
                    <a:pt x="395541" y="646822"/>
                  </a:lnTo>
                  <a:lnTo>
                    <a:pt x="397006" y="637021"/>
                  </a:lnTo>
                  <a:lnTo>
                    <a:pt x="398442" y="627221"/>
                  </a:lnTo>
                  <a:lnTo>
                    <a:pt x="399828" y="617421"/>
                  </a:lnTo>
                  <a:lnTo>
                    <a:pt x="401201" y="607620"/>
                  </a:lnTo>
                  <a:lnTo>
                    <a:pt x="402511" y="597820"/>
                  </a:lnTo>
                  <a:lnTo>
                    <a:pt x="403807" y="588020"/>
                  </a:lnTo>
                  <a:lnTo>
                    <a:pt x="405056" y="578219"/>
                  </a:lnTo>
                  <a:lnTo>
                    <a:pt x="406277" y="568419"/>
                  </a:lnTo>
                  <a:lnTo>
                    <a:pt x="407465" y="558619"/>
                  </a:lnTo>
                  <a:lnTo>
                    <a:pt x="408612" y="548818"/>
                  </a:lnTo>
                  <a:lnTo>
                    <a:pt x="409741" y="539018"/>
                  </a:lnTo>
                  <a:lnTo>
                    <a:pt x="410816" y="529218"/>
                  </a:lnTo>
                  <a:lnTo>
                    <a:pt x="411877" y="519417"/>
                  </a:lnTo>
                  <a:lnTo>
                    <a:pt x="412892" y="509617"/>
                  </a:lnTo>
                  <a:lnTo>
                    <a:pt x="413884" y="499817"/>
                  </a:lnTo>
                  <a:lnTo>
                    <a:pt x="414843" y="490016"/>
                  </a:lnTo>
                  <a:lnTo>
                    <a:pt x="415768" y="480216"/>
                  </a:lnTo>
                  <a:lnTo>
                    <a:pt x="416674" y="470416"/>
                  </a:lnTo>
                  <a:lnTo>
                    <a:pt x="417534" y="460615"/>
                  </a:lnTo>
                  <a:lnTo>
                    <a:pt x="418382" y="450815"/>
                  </a:lnTo>
                  <a:lnTo>
                    <a:pt x="419186" y="441015"/>
                  </a:lnTo>
                  <a:lnTo>
                    <a:pt x="419973" y="431214"/>
                  </a:lnTo>
                  <a:lnTo>
                    <a:pt x="420728" y="421414"/>
                  </a:lnTo>
                  <a:lnTo>
                    <a:pt x="421457" y="411614"/>
                  </a:lnTo>
                  <a:lnTo>
                    <a:pt x="422166" y="401813"/>
                  </a:lnTo>
                  <a:lnTo>
                    <a:pt x="422838" y="392013"/>
                  </a:lnTo>
                  <a:lnTo>
                    <a:pt x="423500" y="382213"/>
                  </a:lnTo>
                  <a:lnTo>
                    <a:pt x="424121" y="372412"/>
                  </a:lnTo>
                  <a:lnTo>
                    <a:pt x="424731" y="362612"/>
                  </a:lnTo>
                  <a:lnTo>
                    <a:pt x="425312" y="352812"/>
                  </a:lnTo>
                  <a:lnTo>
                    <a:pt x="425872" y="343011"/>
                  </a:lnTo>
                  <a:lnTo>
                    <a:pt x="426413" y="333211"/>
                  </a:lnTo>
                  <a:lnTo>
                    <a:pt x="426927" y="323411"/>
                  </a:lnTo>
                  <a:lnTo>
                    <a:pt x="427431" y="313610"/>
                  </a:lnTo>
                  <a:lnTo>
                    <a:pt x="427900" y="303810"/>
                  </a:lnTo>
                  <a:lnTo>
                    <a:pt x="428362" y="294010"/>
                  </a:lnTo>
                  <a:lnTo>
                    <a:pt x="428797" y="284209"/>
                  </a:lnTo>
                  <a:lnTo>
                    <a:pt x="429219" y="274409"/>
                  </a:lnTo>
                  <a:lnTo>
                    <a:pt x="429622" y="264609"/>
                  </a:lnTo>
                  <a:lnTo>
                    <a:pt x="430006" y="254808"/>
                  </a:lnTo>
                  <a:lnTo>
                    <a:pt x="430379" y="245008"/>
                  </a:lnTo>
                  <a:lnTo>
                    <a:pt x="430727" y="235208"/>
                  </a:lnTo>
                  <a:lnTo>
                    <a:pt x="431069" y="225407"/>
                  </a:lnTo>
                  <a:lnTo>
                    <a:pt x="431388" y="215607"/>
                  </a:lnTo>
                  <a:lnTo>
                    <a:pt x="431698" y="205807"/>
                  </a:lnTo>
                  <a:lnTo>
                    <a:pt x="431991" y="196006"/>
                  </a:lnTo>
                  <a:lnTo>
                    <a:pt x="432271" y="186206"/>
                  </a:lnTo>
                  <a:lnTo>
                    <a:pt x="432542" y="176406"/>
                  </a:lnTo>
                  <a:lnTo>
                    <a:pt x="432794" y="166605"/>
                  </a:lnTo>
                  <a:lnTo>
                    <a:pt x="433041" y="156805"/>
                  </a:lnTo>
                  <a:lnTo>
                    <a:pt x="433269" y="147005"/>
                  </a:lnTo>
                  <a:lnTo>
                    <a:pt x="433492" y="137204"/>
                  </a:lnTo>
                  <a:lnTo>
                    <a:pt x="433701" y="127404"/>
                  </a:lnTo>
                  <a:lnTo>
                    <a:pt x="433901" y="117604"/>
                  </a:lnTo>
                  <a:lnTo>
                    <a:pt x="434092" y="107803"/>
                  </a:lnTo>
                  <a:lnTo>
                    <a:pt x="434271" y="98003"/>
                  </a:lnTo>
                  <a:lnTo>
                    <a:pt x="434446" y="88203"/>
                  </a:lnTo>
                  <a:lnTo>
                    <a:pt x="434605" y="78402"/>
                  </a:lnTo>
                  <a:lnTo>
                    <a:pt x="434762" y="68602"/>
                  </a:lnTo>
                  <a:lnTo>
                    <a:pt x="434907" y="58802"/>
                  </a:lnTo>
                  <a:lnTo>
                    <a:pt x="435046" y="49001"/>
                  </a:lnTo>
                  <a:lnTo>
                    <a:pt x="435179" y="39201"/>
                  </a:lnTo>
                  <a:lnTo>
                    <a:pt x="435303" y="29401"/>
                  </a:lnTo>
                  <a:lnTo>
                    <a:pt x="435423" y="19600"/>
                  </a:lnTo>
                  <a:lnTo>
                    <a:pt x="435533" y="9800"/>
                  </a:lnTo>
                  <a:lnTo>
                    <a:pt x="435640" y="0"/>
                  </a:lnTo>
                  <a:lnTo>
                    <a:pt x="438940" y="0"/>
                  </a:lnTo>
                  <a:lnTo>
                    <a:pt x="439047" y="9800"/>
                  </a:lnTo>
                  <a:lnTo>
                    <a:pt x="439157" y="19600"/>
                  </a:lnTo>
                  <a:lnTo>
                    <a:pt x="439278" y="29401"/>
                  </a:lnTo>
                  <a:lnTo>
                    <a:pt x="439402" y="39201"/>
                  </a:lnTo>
                  <a:lnTo>
                    <a:pt x="439534" y="49001"/>
                  </a:lnTo>
                  <a:lnTo>
                    <a:pt x="439673" y="58802"/>
                  </a:lnTo>
                  <a:lnTo>
                    <a:pt x="439819" y="68602"/>
                  </a:lnTo>
                  <a:lnTo>
                    <a:pt x="439975" y="78402"/>
                  </a:lnTo>
                  <a:lnTo>
                    <a:pt x="440135" y="88203"/>
                  </a:lnTo>
                  <a:lnTo>
                    <a:pt x="440310" y="98003"/>
                  </a:lnTo>
                  <a:lnTo>
                    <a:pt x="440488" y="107803"/>
                  </a:lnTo>
                  <a:lnTo>
                    <a:pt x="440680" y="117604"/>
                  </a:lnTo>
                  <a:lnTo>
                    <a:pt x="440879" y="127404"/>
                  </a:lnTo>
                  <a:lnTo>
                    <a:pt x="441089" y="137204"/>
                  </a:lnTo>
                  <a:lnTo>
                    <a:pt x="441311" y="147005"/>
                  </a:lnTo>
                  <a:lnTo>
                    <a:pt x="441539" y="156805"/>
                  </a:lnTo>
                  <a:lnTo>
                    <a:pt x="441786" y="166605"/>
                  </a:lnTo>
                  <a:lnTo>
                    <a:pt x="442039" y="176406"/>
                  </a:lnTo>
                  <a:lnTo>
                    <a:pt x="442309" y="186206"/>
                  </a:lnTo>
                  <a:lnTo>
                    <a:pt x="442589" y="196006"/>
                  </a:lnTo>
                  <a:lnTo>
                    <a:pt x="442883" y="205807"/>
                  </a:lnTo>
                  <a:lnTo>
                    <a:pt x="443192" y="215607"/>
                  </a:lnTo>
                  <a:lnTo>
                    <a:pt x="443511" y="225407"/>
                  </a:lnTo>
                  <a:lnTo>
                    <a:pt x="443853" y="235208"/>
                  </a:lnTo>
                  <a:lnTo>
                    <a:pt x="444201" y="245008"/>
                  </a:lnTo>
                  <a:lnTo>
                    <a:pt x="444575" y="254808"/>
                  </a:lnTo>
                  <a:lnTo>
                    <a:pt x="444958" y="264609"/>
                  </a:lnTo>
                  <a:lnTo>
                    <a:pt x="445362" y="274409"/>
                  </a:lnTo>
                  <a:lnTo>
                    <a:pt x="445783" y="284209"/>
                  </a:lnTo>
                  <a:lnTo>
                    <a:pt x="446218" y="294010"/>
                  </a:lnTo>
                  <a:lnTo>
                    <a:pt x="446680" y="303810"/>
                  </a:lnTo>
                  <a:lnTo>
                    <a:pt x="447150" y="313610"/>
                  </a:lnTo>
                  <a:lnTo>
                    <a:pt x="447653" y="323411"/>
                  </a:lnTo>
                  <a:lnTo>
                    <a:pt x="448167" y="333211"/>
                  </a:lnTo>
                  <a:lnTo>
                    <a:pt x="448708" y="343011"/>
                  </a:lnTo>
                  <a:lnTo>
                    <a:pt x="449269" y="352812"/>
                  </a:lnTo>
                  <a:lnTo>
                    <a:pt x="449849" y="362612"/>
                  </a:lnTo>
                  <a:lnTo>
                    <a:pt x="450459" y="372412"/>
                  </a:lnTo>
                  <a:lnTo>
                    <a:pt x="451080" y="382213"/>
                  </a:lnTo>
                  <a:lnTo>
                    <a:pt x="451742" y="392013"/>
                  </a:lnTo>
                  <a:lnTo>
                    <a:pt x="452415" y="401813"/>
                  </a:lnTo>
                  <a:lnTo>
                    <a:pt x="453123" y="411614"/>
                  </a:lnTo>
                  <a:lnTo>
                    <a:pt x="453852" y="421414"/>
                  </a:lnTo>
                  <a:lnTo>
                    <a:pt x="454607" y="431214"/>
                  </a:lnTo>
                  <a:lnTo>
                    <a:pt x="455394" y="441015"/>
                  </a:lnTo>
                  <a:lnTo>
                    <a:pt x="456198" y="450815"/>
                  </a:lnTo>
                  <a:lnTo>
                    <a:pt x="457046" y="460615"/>
                  </a:lnTo>
                  <a:lnTo>
                    <a:pt x="457907" y="470416"/>
                  </a:lnTo>
                  <a:lnTo>
                    <a:pt x="458812" y="480216"/>
                  </a:lnTo>
                  <a:lnTo>
                    <a:pt x="459737" y="490016"/>
                  </a:lnTo>
                  <a:lnTo>
                    <a:pt x="460697" y="499817"/>
                  </a:lnTo>
                  <a:lnTo>
                    <a:pt x="461689" y="509617"/>
                  </a:lnTo>
                  <a:lnTo>
                    <a:pt x="462703" y="519417"/>
                  </a:lnTo>
                  <a:lnTo>
                    <a:pt x="463765" y="529218"/>
                  </a:lnTo>
                  <a:lnTo>
                    <a:pt x="464839" y="539018"/>
                  </a:lnTo>
                  <a:lnTo>
                    <a:pt x="465969" y="548818"/>
                  </a:lnTo>
                  <a:lnTo>
                    <a:pt x="467115" y="558619"/>
                  </a:lnTo>
                  <a:lnTo>
                    <a:pt x="468304" y="568419"/>
                  </a:lnTo>
                  <a:lnTo>
                    <a:pt x="469524" y="578219"/>
                  </a:lnTo>
                  <a:lnTo>
                    <a:pt x="470773" y="588020"/>
                  </a:lnTo>
                  <a:lnTo>
                    <a:pt x="472069" y="597820"/>
                  </a:lnTo>
                  <a:lnTo>
                    <a:pt x="473380" y="607620"/>
                  </a:lnTo>
                  <a:lnTo>
                    <a:pt x="474752" y="617421"/>
                  </a:lnTo>
                  <a:lnTo>
                    <a:pt x="476139" y="627221"/>
                  </a:lnTo>
                  <a:lnTo>
                    <a:pt x="477575" y="637021"/>
                  </a:lnTo>
                  <a:lnTo>
                    <a:pt x="479039" y="646822"/>
                  </a:lnTo>
                  <a:lnTo>
                    <a:pt x="480538" y="656622"/>
                  </a:lnTo>
                  <a:lnTo>
                    <a:pt x="482081" y="666422"/>
                  </a:lnTo>
                  <a:lnTo>
                    <a:pt x="483643" y="676223"/>
                  </a:lnTo>
                  <a:lnTo>
                    <a:pt x="485264" y="686023"/>
                  </a:lnTo>
                  <a:lnTo>
                    <a:pt x="486899" y="695823"/>
                  </a:lnTo>
                  <a:lnTo>
                    <a:pt x="488588" y="705624"/>
                  </a:lnTo>
                  <a:lnTo>
                    <a:pt x="490301" y="715424"/>
                  </a:lnTo>
                  <a:lnTo>
                    <a:pt x="492053" y="725224"/>
                  </a:lnTo>
                  <a:lnTo>
                    <a:pt x="493843" y="735025"/>
                  </a:lnTo>
                  <a:lnTo>
                    <a:pt x="495656" y="744825"/>
                  </a:lnTo>
                  <a:lnTo>
                    <a:pt x="497521" y="754625"/>
                  </a:lnTo>
                  <a:lnTo>
                    <a:pt x="499400" y="764426"/>
                  </a:lnTo>
                  <a:lnTo>
                    <a:pt x="501333" y="774226"/>
                  </a:lnTo>
                  <a:lnTo>
                    <a:pt x="503284" y="784026"/>
                  </a:lnTo>
                  <a:lnTo>
                    <a:pt x="505275" y="793827"/>
                  </a:lnTo>
                  <a:lnTo>
                    <a:pt x="507296" y="803627"/>
                  </a:lnTo>
                  <a:lnTo>
                    <a:pt x="509342" y="813427"/>
                  </a:lnTo>
                  <a:lnTo>
                    <a:pt x="511430" y="823228"/>
                  </a:lnTo>
                  <a:lnTo>
                    <a:pt x="513531" y="833028"/>
                  </a:lnTo>
                  <a:lnTo>
                    <a:pt x="515681" y="842828"/>
                  </a:lnTo>
                  <a:lnTo>
                    <a:pt x="517843" y="852629"/>
                  </a:lnTo>
                  <a:lnTo>
                    <a:pt x="520040" y="862429"/>
                  </a:lnTo>
                  <a:lnTo>
                    <a:pt x="522260" y="872229"/>
                  </a:lnTo>
                  <a:lnTo>
                    <a:pt x="524502" y="882030"/>
                  </a:lnTo>
                  <a:lnTo>
                    <a:pt x="526773" y="891830"/>
                  </a:lnTo>
                  <a:lnTo>
                    <a:pt x="529056" y="901630"/>
                  </a:lnTo>
                  <a:lnTo>
                    <a:pt x="531374" y="911431"/>
                  </a:lnTo>
                  <a:lnTo>
                    <a:pt x="533700" y="921231"/>
                  </a:lnTo>
                  <a:lnTo>
                    <a:pt x="536052" y="931031"/>
                  </a:lnTo>
                  <a:lnTo>
                    <a:pt x="538416" y="940832"/>
                  </a:lnTo>
                  <a:lnTo>
                    <a:pt x="540797" y="950632"/>
                  </a:lnTo>
                  <a:lnTo>
                    <a:pt x="543193" y="960432"/>
                  </a:lnTo>
                  <a:lnTo>
                    <a:pt x="545598" y="970233"/>
                  </a:lnTo>
                  <a:lnTo>
                    <a:pt x="548018" y="980033"/>
                  </a:lnTo>
                  <a:lnTo>
                    <a:pt x="550443" y="989833"/>
                  </a:lnTo>
                  <a:lnTo>
                    <a:pt x="552879" y="999634"/>
                  </a:lnTo>
                  <a:lnTo>
                    <a:pt x="555317" y="1009434"/>
                  </a:lnTo>
                  <a:lnTo>
                    <a:pt x="557761" y="1019234"/>
                  </a:lnTo>
                  <a:lnTo>
                    <a:pt x="560206" y="1029035"/>
                  </a:lnTo>
                  <a:lnTo>
                    <a:pt x="562652" y="1038835"/>
                  </a:lnTo>
                  <a:lnTo>
                    <a:pt x="565094" y="1048635"/>
                  </a:lnTo>
                  <a:lnTo>
                    <a:pt x="567536" y="1058436"/>
                  </a:lnTo>
                  <a:lnTo>
                    <a:pt x="569968" y="1068236"/>
                  </a:lnTo>
                  <a:lnTo>
                    <a:pt x="572395" y="1078036"/>
                  </a:lnTo>
                  <a:lnTo>
                    <a:pt x="574811" y="1087837"/>
                  </a:lnTo>
                  <a:lnTo>
                    <a:pt x="577216" y="1097637"/>
                  </a:lnTo>
                  <a:lnTo>
                    <a:pt x="579609" y="1107437"/>
                  </a:lnTo>
                  <a:lnTo>
                    <a:pt x="581982" y="1117238"/>
                  </a:lnTo>
                  <a:lnTo>
                    <a:pt x="584346" y="1127038"/>
                  </a:lnTo>
                  <a:lnTo>
                    <a:pt x="586677" y="1136838"/>
                  </a:lnTo>
                  <a:lnTo>
                    <a:pt x="588998" y="1146639"/>
                  </a:lnTo>
                  <a:lnTo>
                    <a:pt x="591287" y="1156439"/>
                  </a:lnTo>
                  <a:lnTo>
                    <a:pt x="593554" y="1166239"/>
                  </a:lnTo>
                  <a:lnTo>
                    <a:pt x="595795" y="1176040"/>
                  </a:lnTo>
                  <a:lnTo>
                    <a:pt x="597999" y="1185840"/>
                  </a:lnTo>
                  <a:lnTo>
                    <a:pt x="600186" y="1195640"/>
                  </a:lnTo>
                  <a:lnTo>
                    <a:pt x="602318" y="1205441"/>
                  </a:lnTo>
                  <a:lnTo>
                    <a:pt x="604435" y="1215241"/>
                  </a:lnTo>
                  <a:lnTo>
                    <a:pt x="606495" y="1225041"/>
                  </a:lnTo>
                  <a:lnTo>
                    <a:pt x="608529" y="1234842"/>
                  </a:lnTo>
                  <a:lnTo>
                    <a:pt x="610518" y="1244642"/>
                  </a:lnTo>
                  <a:lnTo>
                    <a:pt x="612459" y="1254442"/>
                  </a:lnTo>
                  <a:lnTo>
                    <a:pt x="614370" y="1264243"/>
                  </a:lnTo>
                  <a:lnTo>
                    <a:pt x="616212" y="1274043"/>
                  </a:lnTo>
                  <a:lnTo>
                    <a:pt x="618034" y="1283844"/>
                  </a:lnTo>
                  <a:lnTo>
                    <a:pt x="619774" y="1293644"/>
                  </a:lnTo>
                  <a:lnTo>
                    <a:pt x="621486" y="1303444"/>
                  </a:lnTo>
                  <a:lnTo>
                    <a:pt x="623134" y="1313245"/>
                  </a:lnTo>
                  <a:lnTo>
                    <a:pt x="624730" y="1323045"/>
                  </a:lnTo>
                  <a:lnTo>
                    <a:pt x="626281" y="1332845"/>
                  </a:lnTo>
                  <a:lnTo>
                    <a:pt x="627755" y="1342646"/>
                  </a:lnTo>
                  <a:lnTo>
                    <a:pt x="629204" y="1352446"/>
                  </a:lnTo>
                  <a:lnTo>
                    <a:pt x="630551" y="1362246"/>
                  </a:lnTo>
                  <a:lnTo>
                    <a:pt x="631871" y="1372047"/>
                  </a:lnTo>
                  <a:lnTo>
                    <a:pt x="633110" y="1381847"/>
                  </a:lnTo>
                  <a:lnTo>
                    <a:pt x="634297" y="1391647"/>
                  </a:lnTo>
                  <a:lnTo>
                    <a:pt x="635426" y="1401448"/>
                  </a:lnTo>
                  <a:lnTo>
                    <a:pt x="636476" y="1411248"/>
                  </a:lnTo>
                  <a:lnTo>
                    <a:pt x="637494" y="1421048"/>
                  </a:lnTo>
                  <a:lnTo>
                    <a:pt x="638404" y="1430849"/>
                  </a:lnTo>
                  <a:lnTo>
                    <a:pt x="639288" y="1440649"/>
                  </a:lnTo>
                  <a:lnTo>
                    <a:pt x="640078" y="1450449"/>
                  </a:lnTo>
                  <a:lnTo>
                    <a:pt x="640820" y="1460250"/>
                  </a:lnTo>
                  <a:lnTo>
                    <a:pt x="641495" y="1470050"/>
                  </a:lnTo>
                  <a:lnTo>
                    <a:pt x="642096" y="1479850"/>
                  </a:lnTo>
                  <a:lnTo>
                    <a:pt x="642655" y="1489651"/>
                  </a:lnTo>
                  <a:lnTo>
                    <a:pt x="643116" y="1499451"/>
                  </a:lnTo>
                  <a:lnTo>
                    <a:pt x="643549" y="1509251"/>
                  </a:lnTo>
                  <a:lnTo>
                    <a:pt x="643882" y="1519052"/>
                  </a:lnTo>
                  <a:lnTo>
                    <a:pt x="644177" y="1528852"/>
                  </a:lnTo>
                  <a:lnTo>
                    <a:pt x="644398" y="1538652"/>
                  </a:lnTo>
                  <a:lnTo>
                    <a:pt x="644557" y="1548453"/>
                  </a:lnTo>
                  <a:lnTo>
                    <a:pt x="644670" y="1558253"/>
                  </a:lnTo>
                  <a:lnTo>
                    <a:pt x="644697" y="1568053"/>
                  </a:lnTo>
                  <a:lnTo>
                    <a:pt x="644700" y="1577854"/>
                  </a:lnTo>
                  <a:lnTo>
                    <a:pt x="644604" y="1587654"/>
                  </a:lnTo>
                  <a:lnTo>
                    <a:pt x="644482" y="1597454"/>
                  </a:lnTo>
                  <a:lnTo>
                    <a:pt x="644287" y="1607255"/>
                  </a:lnTo>
                  <a:lnTo>
                    <a:pt x="644046" y="1617055"/>
                  </a:lnTo>
                  <a:lnTo>
                    <a:pt x="643757" y="1626855"/>
                  </a:lnTo>
                  <a:lnTo>
                    <a:pt x="643404" y="1636656"/>
                  </a:lnTo>
                  <a:lnTo>
                    <a:pt x="643026" y="1646456"/>
                  </a:lnTo>
                  <a:lnTo>
                    <a:pt x="642567" y="1656256"/>
                  </a:lnTo>
                  <a:lnTo>
                    <a:pt x="642091" y="1666057"/>
                  </a:lnTo>
                  <a:lnTo>
                    <a:pt x="641551" y="1675857"/>
                  </a:lnTo>
                  <a:lnTo>
                    <a:pt x="640981" y="1685657"/>
                  </a:lnTo>
                  <a:lnTo>
                    <a:pt x="640370" y="1695458"/>
                  </a:lnTo>
                  <a:lnTo>
                    <a:pt x="639716" y="1705258"/>
                  </a:lnTo>
                  <a:lnTo>
                    <a:pt x="639040" y="1715058"/>
                  </a:lnTo>
                  <a:lnTo>
                    <a:pt x="638312" y="1724859"/>
                  </a:lnTo>
                  <a:lnTo>
                    <a:pt x="637571" y="1734659"/>
                  </a:lnTo>
                  <a:lnTo>
                    <a:pt x="636786" y="1744459"/>
                  </a:lnTo>
                  <a:lnTo>
                    <a:pt x="635985" y="1754260"/>
                  </a:lnTo>
                  <a:lnTo>
                    <a:pt x="635156" y="1764060"/>
                  </a:lnTo>
                  <a:lnTo>
                    <a:pt x="634306" y="1773860"/>
                  </a:lnTo>
                  <a:lnTo>
                    <a:pt x="633441" y="1783661"/>
                  </a:lnTo>
                  <a:lnTo>
                    <a:pt x="632553" y="1793461"/>
                  </a:lnTo>
                  <a:lnTo>
                    <a:pt x="631658" y="1803261"/>
                  </a:lnTo>
                  <a:lnTo>
                    <a:pt x="630745" y="1813062"/>
                  </a:lnTo>
                  <a:lnTo>
                    <a:pt x="629828" y="1822862"/>
                  </a:lnTo>
                  <a:lnTo>
                    <a:pt x="628903" y="1832662"/>
                  </a:lnTo>
                  <a:lnTo>
                    <a:pt x="627975" y="1842463"/>
                  </a:lnTo>
                  <a:lnTo>
                    <a:pt x="627046" y="1852263"/>
                  </a:lnTo>
                  <a:lnTo>
                    <a:pt x="626119" y="1862063"/>
                  </a:lnTo>
                  <a:lnTo>
                    <a:pt x="625193" y="1871864"/>
                  </a:lnTo>
                  <a:lnTo>
                    <a:pt x="624279" y="1881664"/>
                  </a:lnTo>
                  <a:lnTo>
                    <a:pt x="623370" y="1891464"/>
                  </a:lnTo>
                  <a:lnTo>
                    <a:pt x="622476" y="1901265"/>
                  </a:lnTo>
                  <a:lnTo>
                    <a:pt x="621595" y="1911065"/>
                  </a:lnTo>
                  <a:lnTo>
                    <a:pt x="620728" y="1920865"/>
                  </a:lnTo>
                  <a:lnTo>
                    <a:pt x="619886" y="1930666"/>
                  </a:lnTo>
                  <a:lnTo>
                    <a:pt x="619055" y="1940466"/>
                  </a:lnTo>
                  <a:lnTo>
                    <a:pt x="618264" y="1950266"/>
                  </a:lnTo>
                  <a:lnTo>
                    <a:pt x="617483" y="1960067"/>
                  </a:lnTo>
                  <a:lnTo>
                    <a:pt x="616745" y="1969867"/>
                  </a:lnTo>
                  <a:lnTo>
                    <a:pt x="616029" y="1979667"/>
                  </a:lnTo>
                  <a:lnTo>
                    <a:pt x="615347" y="1989468"/>
                  </a:lnTo>
                  <a:lnTo>
                    <a:pt x="614705" y="1999268"/>
                  </a:lnTo>
                  <a:lnTo>
                    <a:pt x="614087" y="2009068"/>
                  </a:lnTo>
                  <a:lnTo>
                    <a:pt x="613530" y="2018869"/>
                  </a:lnTo>
                  <a:lnTo>
                    <a:pt x="612989" y="2028669"/>
                  </a:lnTo>
                  <a:lnTo>
                    <a:pt x="612517" y="2038469"/>
                  </a:lnTo>
                  <a:lnTo>
                    <a:pt x="612071" y="2048270"/>
                  </a:lnTo>
                  <a:lnTo>
                    <a:pt x="611681" y="2058070"/>
                  </a:lnTo>
                  <a:lnTo>
                    <a:pt x="611340" y="2067870"/>
                  </a:lnTo>
                  <a:lnTo>
                    <a:pt x="611037" y="2077671"/>
                  </a:lnTo>
                  <a:lnTo>
                    <a:pt x="610806" y="2087471"/>
                  </a:lnTo>
                  <a:lnTo>
                    <a:pt x="610598" y="2097271"/>
                  </a:lnTo>
                  <a:lnTo>
                    <a:pt x="610483" y="2107072"/>
                  </a:lnTo>
                  <a:lnTo>
                    <a:pt x="610395" y="2116872"/>
                  </a:lnTo>
                  <a:lnTo>
                    <a:pt x="610381" y="2126672"/>
                  </a:lnTo>
                  <a:lnTo>
                    <a:pt x="610418" y="2136473"/>
                  </a:lnTo>
                  <a:lnTo>
                    <a:pt x="610509" y="2146273"/>
                  </a:lnTo>
                  <a:lnTo>
                    <a:pt x="610677" y="2156073"/>
                  </a:lnTo>
                  <a:lnTo>
                    <a:pt x="610876" y="2165874"/>
                  </a:lnTo>
                  <a:lnTo>
                    <a:pt x="611180" y="2175674"/>
                  </a:lnTo>
                  <a:lnTo>
                    <a:pt x="611511" y="2185474"/>
                  </a:lnTo>
                  <a:lnTo>
                    <a:pt x="611933" y="2195275"/>
                  </a:lnTo>
                  <a:lnTo>
                    <a:pt x="612404" y="2205075"/>
                  </a:lnTo>
                  <a:lnTo>
                    <a:pt x="612941" y="2214875"/>
                  </a:lnTo>
                  <a:lnTo>
                    <a:pt x="613555" y="2224676"/>
                  </a:lnTo>
                  <a:lnTo>
                    <a:pt x="614209" y="2234476"/>
                  </a:lnTo>
                  <a:lnTo>
                    <a:pt x="614969" y="2244276"/>
                  </a:lnTo>
                  <a:lnTo>
                    <a:pt x="615755" y="2254077"/>
                  </a:lnTo>
                  <a:lnTo>
                    <a:pt x="616647" y="2263877"/>
                  </a:lnTo>
                  <a:lnTo>
                    <a:pt x="617581" y="2273677"/>
                  </a:lnTo>
                  <a:lnTo>
                    <a:pt x="618592" y="2283478"/>
                  </a:lnTo>
                  <a:lnTo>
                    <a:pt x="619673" y="2293278"/>
                  </a:lnTo>
                  <a:lnTo>
                    <a:pt x="620804" y="2303078"/>
                  </a:lnTo>
                  <a:lnTo>
                    <a:pt x="622033" y="2312879"/>
                  </a:lnTo>
                  <a:lnTo>
                    <a:pt x="623289" y="2322679"/>
                  </a:lnTo>
                  <a:lnTo>
                    <a:pt x="624658" y="2332479"/>
                  </a:lnTo>
                  <a:lnTo>
                    <a:pt x="626061" y="2342280"/>
                  </a:lnTo>
                  <a:lnTo>
                    <a:pt x="627548" y="2352080"/>
                  </a:lnTo>
                  <a:lnTo>
                    <a:pt x="629096" y="2361880"/>
                  </a:lnTo>
                  <a:lnTo>
                    <a:pt x="630700" y="2371681"/>
                  </a:lnTo>
                  <a:lnTo>
                    <a:pt x="632391" y="2381481"/>
                  </a:lnTo>
                  <a:lnTo>
                    <a:pt x="634110" y="2391281"/>
                  </a:lnTo>
                  <a:lnTo>
                    <a:pt x="635942" y="2401082"/>
                  </a:lnTo>
                  <a:lnTo>
                    <a:pt x="637799" y="2410882"/>
                  </a:lnTo>
                  <a:lnTo>
                    <a:pt x="639743" y="2420682"/>
                  </a:lnTo>
                  <a:lnTo>
                    <a:pt x="641737" y="2430483"/>
                  </a:lnTo>
                  <a:lnTo>
                    <a:pt x="643791" y="2440283"/>
                  </a:lnTo>
                  <a:lnTo>
                    <a:pt x="645918" y="2450083"/>
                  </a:lnTo>
                  <a:lnTo>
                    <a:pt x="648078" y="2459884"/>
                  </a:lnTo>
                  <a:lnTo>
                    <a:pt x="650334" y="2469684"/>
                  </a:lnTo>
                  <a:lnTo>
                    <a:pt x="652613" y="2479484"/>
                  </a:lnTo>
                  <a:lnTo>
                    <a:pt x="654978" y="2489285"/>
                  </a:lnTo>
                  <a:lnTo>
                    <a:pt x="657381" y="2499085"/>
                  </a:lnTo>
                  <a:lnTo>
                    <a:pt x="659844" y="2508885"/>
                  </a:lnTo>
                  <a:lnTo>
                    <a:pt x="662365" y="2518686"/>
                  </a:lnTo>
                  <a:lnTo>
                    <a:pt x="664921" y="2528486"/>
                  </a:lnTo>
                  <a:lnTo>
                    <a:pt x="667555" y="2538286"/>
                  </a:lnTo>
                  <a:lnTo>
                    <a:pt x="670210" y="2548087"/>
                  </a:lnTo>
                  <a:lnTo>
                    <a:pt x="672944" y="2557887"/>
                  </a:lnTo>
                  <a:lnTo>
                    <a:pt x="675704" y="2567688"/>
                  </a:lnTo>
                  <a:lnTo>
                    <a:pt x="678521" y="2577488"/>
                  </a:lnTo>
                  <a:lnTo>
                    <a:pt x="681381" y="2587288"/>
                  </a:lnTo>
                  <a:lnTo>
                    <a:pt x="684276" y="2597089"/>
                  </a:lnTo>
                  <a:lnTo>
                    <a:pt x="687229" y="2606889"/>
                  </a:lnTo>
                  <a:lnTo>
                    <a:pt x="690199" y="2616689"/>
                  </a:lnTo>
                  <a:lnTo>
                    <a:pt x="693237" y="2626490"/>
                  </a:lnTo>
                  <a:lnTo>
                    <a:pt x="696291" y="2636290"/>
                  </a:lnTo>
                  <a:lnTo>
                    <a:pt x="699394" y="2646090"/>
                  </a:lnTo>
                  <a:lnTo>
                    <a:pt x="702525" y="2655891"/>
                  </a:lnTo>
                  <a:lnTo>
                    <a:pt x="705687" y="2665691"/>
                  </a:lnTo>
                  <a:lnTo>
                    <a:pt x="708888" y="2675491"/>
                  </a:lnTo>
                  <a:lnTo>
                    <a:pt x="712104" y="2685292"/>
                  </a:lnTo>
                  <a:lnTo>
                    <a:pt x="715366" y="2695092"/>
                  </a:lnTo>
                  <a:lnTo>
                    <a:pt x="718639" y="2704892"/>
                  </a:lnTo>
                  <a:lnTo>
                    <a:pt x="721947" y="2714693"/>
                  </a:lnTo>
                  <a:lnTo>
                    <a:pt x="725270" y="2724493"/>
                  </a:lnTo>
                  <a:lnTo>
                    <a:pt x="728615" y="2734293"/>
                  </a:lnTo>
                  <a:lnTo>
                    <a:pt x="731980" y="2744094"/>
                  </a:lnTo>
                  <a:lnTo>
                    <a:pt x="735355" y="2753894"/>
                  </a:lnTo>
                  <a:lnTo>
                    <a:pt x="738753" y="2763694"/>
                  </a:lnTo>
                  <a:lnTo>
                    <a:pt x="742156" y="2773495"/>
                  </a:lnTo>
                  <a:lnTo>
                    <a:pt x="745575" y="2783295"/>
                  </a:lnTo>
                  <a:lnTo>
                    <a:pt x="748997" y="2793095"/>
                  </a:lnTo>
                  <a:lnTo>
                    <a:pt x="752427" y="2802896"/>
                  </a:lnTo>
                  <a:lnTo>
                    <a:pt x="755860" y="2812696"/>
                  </a:lnTo>
                  <a:lnTo>
                    <a:pt x="759295" y="2822496"/>
                  </a:lnTo>
                  <a:lnTo>
                    <a:pt x="762727" y="2832297"/>
                  </a:lnTo>
                  <a:lnTo>
                    <a:pt x="766158" y="2842097"/>
                  </a:lnTo>
                  <a:lnTo>
                    <a:pt x="769580" y="2851897"/>
                  </a:lnTo>
                  <a:lnTo>
                    <a:pt x="772996" y="2861698"/>
                  </a:lnTo>
                  <a:lnTo>
                    <a:pt x="776400" y="2871498"/>
                  </a:lnTo>
                  <a:lnTo>
                    <a:pt x="779791" y="2881298"/>
                  </a:lnTo>
                  <a:lnTo>
                    <a:pt x="783169" y="2891099"/>
                  </a:lnTo>
                  <a:lnTo>
                    <a:pt x="786521" y="2900899"/>
                  </a:lnTo>
                  <a:lnTo>
                    <a:pt x="789865" y="2910699"/>
                  </a:lnTo>
                  <a:lnTo>
                    <a:pt x="793169" y="2920500"/>
                  </a:lnTo>
                  <a:lnTo>
                    <a:pt x="796460" y="2930300"/>
                  </a:lnTo>
                  <a:lnTo>
                    <a:pt x="799712" y="2940100"/>
                  </a:lnTo>
                  <a:lnTo>
                    <a:pt x="802938" y="2949901"/>
                  </a:lnTo>
                  <a:lnTo>
                    <a:pt x="806130" y="2959701"/>
                  </a:lnTo>
                  <a:lnTo>
                    <a:pt x="809277" y="2969501"/>
                  </a:lnTo>
                  <a:lnTo>
                    <a:pt x="812402" y="2979302"/>
                  </a:lnTo>
                  <a:lnTo>
                    <a:pt x="815458" y="2989102"/>
                  </a:lnTo>
                  <a:lnTo>
                    <a:pt x="818495" y="2998902"/>
                  </a:lnTo>
                  <a:lnTo>
                    <a:pt x="821458" y="3008703"/>
                  </a:lnTo>
                  <a:lnTo>
                    <a:pt x="824386" y="3018503"/>
                  </a:lnTo>
                  <a:lnTo>
                    <a:pt x="827255" y="3028303"/>
                  </a:lnTo>
                  <a:lnTo>
                    <a:pt x="830061" y="3038104"/>
                  </a:lnTo>
                  <a:lnTo>
                    <a:pt x="832827" y="3047904"/>
                  </a:lnTo>
                  <a:lnTo>
                    <a:pt x="835499" y="3057704"/>
                  </a:lnTo>
                  <a:lnTo>
                    <a:pt x="838143" y="3067505"/>
                  </a:lnTo>
                  <a:lnTo>
                    <a:pt x="840676" y="3077305"/>
                  </a:lnTo>
                  <a:lnTo>
                    <a:pt x="843168" y="3087105"/>
                  </a:lnTo>
                  <a:lnTo>
                    <a:pt x="845571" y="3096906"/>
                  </a:lnTo>
                  <a:lnTo>
                    <a:pt x="847899" y="3106706"/>
                  </a:lnTo>
                  <a:lnTo>
                    <a:pt x="850162" y="3116506"/>
                  </a:lnTo>
                  <a:lnTo>
                    <a:pt x="852313" y="3126307"/>
                  </a:lnTo>
                  <a:lnTo>
                    <a:pt x="854429" y="3136107"/>
                  </a:lnTo>
                  <a:lnTo>
                    <a:pt x="856390" y="3145907"/>
                  </a:lnTo>
                  <a:lnTo>
                    <a:pt x="858312" y="3155708"/>
                  </a:lnTo>
                  <a:lnTo>
                    <a:pt x="860109" y="3165508"/>
                  </a:lnTo>
                  <a:lnTo>
                    <a:pt x="861826" y="3175308"/>
                  </a:lnTo>
                  <a:lnTo>
                    <a:pt x="863452" y="3185109"/>
                  </a:lnTo>
                  <a:lnTo>
                    <a:pt x="864952" y="3194909"/>
                  </a:lnTo>
                  <a:lnTo>
                    <a:pt x="866399" y="3204709"/>
                  </a:lnTo>
                  <a:lnTo>
                    <a:pt x="867672" y="3214510"/>
                  </a:lnTo>
                  <a:lnTo>
                    <a:pt x="868901" y="3224310"/>
                  </a:lnTo>
                  <a:lnTo>
                    <a:pt x="869969" y="3234110"/>
                  </a:lnTo>
                  <a:lnTo>
                    <a:pt x="870958" y="3243911"/>
                  </a:lnTo>
                  <a:lnTo>
                    <a:pt x="871827" y="3253711"/>
                  </a:lnTo>
                  <a:lnTo>
                    <a:pt x="872567" y="3263511"/>
                  </a:lnTo>
                  <a:lnTo>
                    <a:pt x="873232" y="3273312"/>
                  </a:lnTo>
                  <a:lnTo>
                    <a:pt x="873715" y="3283112"/>
                  </a:lnTo>
                  <a:lnTo>
                    <a:pt x="874149" y="3292912"/>
                  </a:lnTo>
                  <a:lnTo>
                    <a:pt x="874390" y="3302713"/>
                  </a:lnTo>
                  <a:lnTo>
                    <a:pt x="874558" y="3312513"/>
                  </a:lnTo>
                  <a:lnTo>
                    <a:pt x="874581" y="3322313"/>
                  </a:lnTo>
                  <a:lnTo>
                    <a:pt x="874478" y="3332114"/>
                  </a:lnTo>
                  <a:lnTo>
                    <a:pt x="874280" y="3341914"/>
                  </a:lnTo>
                  <a:lnTo>
                    <a:pt x="873902" y="3351714"/>
                  </a:lnTo>
                  <a:lnTo>
                    <a:pt x="873473" y="3361515"/>
                  </a:lnTo>
                  <a:lnTo>
                    <a:pt x="872824" y="3371315"/>
                  </a:lnTo>
                  <a:lnTo>
                    <a:pt x="872116" y="3381115"/>
                  </a:lnTo>
                  <a:lnTo>
                    <a:pt x="871240" y="3390916"/>
                  </a:lnTo>
                  <a:lnTo>
                    <a:pt x="870251" y="3400716"/>
                  </a:lnTo>
                  <a:lnTo>
                    <a:pt x="869148" y="3410516"/>
                  </a:lnTo>
                  <a:lnTo>
                    <a:pt x="867880" y="3420317"/>
                  </a:lnTo>
                  <a:lnTo>
                    <a:pt x="866550" y="3430117"/>
                  </a:lnTo>
                  <a:lnTo>
                    <a:pt x="865002" y="3439917"/>
                  </a:lnTo>
                  <a:lnTo>
                    <a:pt x="863402" y="3449718"/>
                  </a:lnTo>
                  <a:lnTo>
                    <a:pt x="861622" y="3459518"/>
                  </a:lnTo>
                  <a:lnTo>
                    <a:pt x="859746" y="3469318"/>
                  </a:lnTo>
                  <a:lnTo>
                    <a:pt x="857745" y="3479119"/>
                  </a:lnTo>
                  <a:lnTo>
                    <a:pt x="855599" y="3488919"/>
                  </a:lnTo>
                  <a:lnTo>
                    <a:pt x="853379" y="3498719"/>
                  </a:lnTo>
                  <a:lnTo>
                    <a:pt x="850968" y="3508520"/>
                  </a:lnTo>
                  <a:lnTo>
                    <a:pt x="848508" y="3518320"/>
                  </a:lnTo>
                  <a:lnTo>
                    <a:pt x="845866" y="3528120"/>
                  </a:lnTo>
                  <a:lnTo>
                    <a:pt x="843151" y="3537921"/>
                  </a:lnTo>
                  <a:lnTo>
                    <a:pt x="840305" y="3547721"/>
                  </a:lnTo>
                  <a:lnTo>
                    <a:pt x="837343" y="3557521"/>
                  </a:lnTo>
                  <a:lnTo>
                    <a:pt x="834301" y="3567322"/>
                  </a:lnTo>
                  <a:lnTo>
                    <a:pt x="831101" y="3577122"/>
                  </a:lnTo>
                  <a:lnTo>
                    <a:pt x="827858" y="3586922"/>
                  </a:lnTo>
                  <a:lnTo>
                    <a:pt x="824444" y="3596723"/>
                  </a:lnTo>
                  <a:lnTo>
                    <a:pt x="820978" y="3606523"/>
                  </a:lnTo>
                  <a:lnTo>
                    <a:pt x="817390" y="3616323"/>
                  </a:lnTo>
                  <a:lnTo>
                    <a:pt x="813715" y="3626124"/>
                  </a:lnTo>
                  <a:lnTo>
                    <a:pt x="809962" y="3635924"/>
                  </a:lnTo>
                  <a:lnTo>
                    <a:pt x="806090" y="3645724"/>
                  </a:lnTo>
                  <a:lnTo>
                    <a:pt x="802180" y="3655525"/>
                  </a:lnTo>
                  <a:lnTo>
                    <a:pt x="798126" y="3665325"/>
                  </a:lnTo>
                  <a:lnTo>
                    <a:pt x="794040" y="3675125"/>
                  </a:lnTo>
                  <a:lnTo>
                    <a:pt x="789849" y="3684926"/>
                  </a:lnTo>
                  <a:lnTo>
                    <a:pt x="785600" y="3694726"/>
                  </a:lnTo>
                  <a:lnTo>
                    <a:pt x="781283" y="3704526"/>
                  </a:lnTo>
                  <a:lnTo>
                    <a:pt x="776888" y="3714327"/>
                  </a:lnTo>
                  <a:lnTo>
                    <a:pt x="772456" y="3724127"/>
                  </a:lnTo>
                  <a:lnTo>
                    <a:pt x="767930" y="3733927"/>
                  </a:lnTo>
                  <a:lnTo>
                    <a:pt x="763381" y="3743728"/>
                  </a:lnTo>
                  <a:lnTo>
                    <a:pt x="758754" y="3753528"/>
                  </a:lnTo>
                  <a:lnTo>
                    <a:pt x="754096" y="3763328"/>
                  </a:lnTo>
                  <a:lnTo>
                    <a:pt x="749389" y="3773129"/>
                  </a:lnTo>
                  <a:lnTo>
                    <a:pt x="744639" y="3782929"/>
                  </a:lnTo>
                  <a:lnTo>
                    <a:pt x="739863" y="3792729"/>
                  </a:lnTo>
                  <a:lnTo>
                    <a:pt x="735038" y="3802530"/>
                  </a:lnTo>
                  <a:lnTo>
                    <a:pt x="730200" y="3812330"/>
                  </a:lnTo>
                  <a:lnTo>
                    <a:pt x="725321" y="3822131"/>
                  </a:lnTo>
                  <a:lnTo>
                    <a:pt x="720430" y="3831931"/>
                  </a:lnTo>
                  <a:lnTo>
                    <a:pt x="715516" y="3841731"/>
                  </a:lnTo>
                  <a:lnTo>
                    <a:pt x="710590" y="3851532"/>
                  </a:lnTo>
                  <a:lnTo>
                    <a:pt x="705653" y="3861332"/>
                  </a:lnTo>
                  <a:lnTo>
                    <a:pt x="700707" y="3871132"/>
                  </a:lnTo>
                  <a:lnTo>
                    <a:pt x="695758" y="3880933"/>
                  </a:lnTo>
                  <a:lnTo>
                    <a:pt x="690809" y="3890733"/>
                  </a:lnTo>
                  <a:lnTo>
                    <a:pt x="685861" y="3900533"/>
                  </a:lnTo>
                  <a:lnTo>
                    <a:pt x="680922" y="3910334"/>
                  </a:lnTo>
                  <a:lnTo>
                    <a:pt x="675991" y="3920134"/>
                  </a:lnTo>
                  <a:lnTo>
                    <a:pt x="671072" y="3929934"/>
                  </a:lnTo>
                  <a:lnTo>
                    <a:pt x="666174" y="3939735"/>
                  </a:lnTo>
                  <a:lnTo>
                    <a:pt x="661284" y="3949535"/>
                  </a:lnTo>
                  <a:lnTo>
                    <a:pt x="656432" y="3959335"/>
                  </a:lnTo>
                  <a:lnTo>
                    <a:pt x="651591" y="3969136"/>
                  </a:lnTo>
                  <a:lnTo>
                    <a:pt x="646790" y="3978936"/>
                  </a:lnTo>
                  <a:lnTo>
                    <a:pt x="642013" y="3988736"/>
                  </a:lnTo>
                  <a:lnTo>
                    <a:pt x="637269" y="3998537"/>
                  </a:lnTo>
                  <a:lnTo>
                    <a:pt x="632568" y="4008337"/>
                  </a:lnTo>
                  <a:lnTo>
                    <a:pt x="627890" y="4018137"/>
                  </a:lnTo>
                  <a:lnTo>
                    <a:pt x="623277" y="4027938"/>
                  </a:lnTo>
                  <a:lnTo>
                    <a:pt x="618683" y="4037738"/>
                  </a:lnTo>
                  <a:lnTo>
                    <a:pt x="614159" y="4047538"/>
                  </a:lnTo>
                  <a:lnTo>
                    <a:pt x="609665" y="4057339"/>
                  </a:lnTo>
                  <a:lnTo>
                    <a:pt x="605229" y="4067139"/>
                  </a:lnTo>
                  <a:lnTo>
                    <a:pt x="600847" y="4076939"/>
                  </a:lnTo>
                  <a:lnTo>
                    <a:pt x="596504" y="4086740"/>
                  </a:lnTo>
                  <a:lnTo>
                    <a:pt x="592241" y="4096540"/>
                  </a:lnTo>
                  <a:lnTo>
                    <a:pt x="588002" y="4106340"/>
                  </a:lnTo>
                  <a:lnTo>
                    <a:pt x="583862" y="4116141"/>
                  </a:lnTo>
                  <a:lnTo>
                    <a:pt x="579752" y="4125941"/>
                  </a:lnTo>
                  <a:lnTo>
                    <a:pt x="575720" y="4135741"/>
                  </a:lnTo>
                  <a:lnTo>
                    <a:pt x="571746" y="4145542"/>
                  </a:lnTo>
                  <a:lnTo>
                    <a:pt x="567826" y="4155342"/>
                  </a:lnTo>
                  <a:lnTo>
                    <a:pt x="563992" y="4165142"/>
                  </a:lnTo>
                  <a:lnTo>
                    <a:pt x="560188" y="4174943"/>
                  </a:lnTo>
                  <a:lnTo>
                    <a:pt x="556499" y="4184743"/>
                  </a:lnTo>
                  <a:lnTo>
                    <a:pt x="552839" y="4194543"/>
                  </a:lnTo>
                  <a:lnTo>
                    <a:pt x="549273" y="4204344"/>
                  </a:lnTo>
                  <a:lnTo>
                    <a:pt x="545762" y="4214144"/>
                  </a:lnTo>
                  <a:lnTo>
                    <a:pt x="542318" y="4223944"/>
                  </a:lnTo>
                  <a:lnTo>
                    <a:pt x="538959" y="4233745"/>
                  </a:lnTo>
                  <a:lnTo>
                    <a:pt x="535638" y="4243545"/>
                  </a:lnTo>
                  <a:lnTo>
                    <a:pt x="532431" y="4253345"/>
                  </a:lnTo>
                  <a:lnTo>
                    <a:pt x="529253" y="4263146"/>
                  </a:lnTo>
                  <a:lnTo>
                    <a:pt x="526181" y="4272946"/>
                  </a:lnTo>
                  <a:lnTo>
                    <a:pt x="523156" y="4282746"/>
                  </a:lnTo>
                  <a:lnTo>
                    <a:pt x="520209" y="4292547"/>
                  </a:lnTo>
                  <a:lnTo>
                    <a:pt x="517337" y="4302347"/>
                  </a:lnTo>
                  <a:lnTo>
                    <a:pt x="514513" y="4312147"/>
                  </a:lnTo>
                  <a:lnTo>
                    <a:pt x="511792" y="4321948"/>
                  </a:lnTo>
                  <a:lnTo>
                    <a:pt x="509100" y="4331748"/>
                  </a:lnTo>
                  <a:lnTo>
                    <a:pt x="506520" y="4341548"/>
                  </a:lnTo>
                  <a:lnTo>
                    <a:pt x="503978" y="4351349"/>
                  </a:lnTo>
                  <a:lnTo>
                    <a:pt x="501517" y="4361149"/>
                  </a:lnTo>
                  <a:lnTo>
                    <a:pt x="499121" y="4370949"/>
                  </a:lnTo>
                  <a:lnTo>
                    <a:pt x="496778" y="4380750"/>
                  </a:lnTo>
                  <a:lnTo>
                    <a:pt x="494526" y="4390550"/>
                  </a:lnTo>
                  <a:lnTo>
                    <a:pt x="492300" y="4400350"/>
                  </a:lnTo>
                  <a:lnTo>
                    <a:pt x="490186" y="4410151"/>
                  </a:lnTo>
                  <a:lnTo>
                    <a:pt x="488099" y="4419951"/>
                  </a:lnTo>
                  <a:lnTo>
                    <a:pt x="486095" y="4429751"/>
                  </a:lnTo>
                  <a:lnTo>
                    <a:pt x="484142" y="4439552"/>
                  </a:lnTo>
                  <a:lnTo>
                    <a:pt x="482246" y="4449352"/>
                  </a:lnTo>
                  <a:lnTo>
                    <a:pt x="480424" y="4459152"/>
                  </a:lnTo>
                  <a:lnTo>
                    <a:pt x="478632" y="4468953"/>
                  </a:lnTo>
                  <a:lnTo>
                    <a:pt x="476935" y="4478753"/>
                  </a:lnTo>
                  <a:lnTo>
                    <a:pt x="475262" y="4488553"/>
                  </a:lnTo>
                  <a:lnTo>
                    <a:pt x="473669" y="4498354"/>
                  </a:lnTo>
                  <a:lnTo>
                    <a:pt x="472114" y="4508154"/>
                  </a:lnTo>
                  <a:lnTo>
                    <a:pt x="470616" y="4517954"/>
                  </a:lnTo>
                  <a:lnTo>
                    <a:pt x="469175" y="4527755"/>
                  </a:lnTo>
                  <a:lnTo>
                    <a:pt x="467767" y="4537555"/>
                  </a:lnTo>
                  <a:lnTo>
                    <a:pt x="466436" y="4547355"/>
                  </a:lnTo>
                  <a:lnTo>
                    <a:pt x="465124" y="4557156"/>
                  </a:lnTo>
                  <a:lnTo>
                    <a:pt x="463887" y="4566956"/>
                  </a:lnTo>
                  <a:lnTo>
                    <a:pt x="462678" y="4576756"/>
                  </a:lnTo>
                  <a:lnTo>
                    <a:pt x="461521" y="4586557"/>
                  </a:lnTo>
                  <a:lnTo>
                    <a:pt x="460408" y="4596357"/>
                  </a:lnTo>
                  <a:lnTo>
                    <a:pt x="459327" y="4606157"/>
                  </a:lnTo>
                  <a:lnTo>
                    <a:pt x="458305" y="4615958"/>
                  </a:lnTo>
                  <a:lnTo>
                    <a:pt x="457301" y="4625758"/>
                  </a:lnTo>
                  <a:lnTo>
                    <a:pt x="456362" y="4635558"/>
                  </a:lnTo>
                  <a:lnTo>
                    <a:pt x="455442" y="4645359"/>
                  </a:lnTo>
                  <a:lnTo>
                    <a:pt x="454569" y="4655159"/>
                  </a:lnTo>
                  <a:lnTo>
                    <a:pt x="453728" y="4664959"/>
                  </a:lnTo>
                  <a:lnTo>
                    <a:pt x="452918" y="4674760"/>
                  </a:lnTo>
                  <a:lnTo>
                    <a:pt x="452151" y="4684560"/>
                  </a:lnTo>
                  <a:lnTo>
                    <a:pt x="451400" y="4694360"/>
                  </a:lnTo>
                  <a:lnTo>
                    <a:pt x="450703" y="4704161"/>
                  </a:lnTo>
                  <a:lnTo>
                    <a:pt x="450018" y="4713961"/>
                  </a:lnTo>
                  <a:lnTo>
                    <a:pt x="449375" y="4723761"/>
                  </a:lnTo>
                  <a:lnTo>
                    <a:pt x="448753" y="4733562"/>
                  </a:lnTo>
                  <a:lnTo>
                    <a:pt x="448159" y="4743362"/>
                  </a:lnTo>
                  <a:lnTo>
                    <a:pt x="447596" y="4753162"/>
                  </a:lnTo>
                  <a:lnTo>
                    <a:pt x="447049" y="4762963"/>
                  </a:lnTo>
                  <a:lnTo>
                    <a:pt x="446540" y="4772763"/>
                  </a:lnTo>
                  <a:lnTo>
                    <a:pt x="446042" y="4782563"/>
                  </a:lnTo>
                  <a:lnTo>
                    <a:pt x="445578" y="4792364"/>
                  </a:lnTo>
                  <a:lnTo>
                    <a:pt x="445129" y="4802164"/>
                  </a:lnTo>
                  <a:lnTo>
                    <a:pt x="444703" y="4811964"/>
                  </a:lnTo>
                  <a:lnTo>
                    <a:pt x="444299" y="4821765"/>
                  </a:lnTo>
                  <a:lnTo>
                    <a:pt x="443909" y="4831565"/>
                  </a:lnTo>
                  <a:lnTo>
                    <a:pt x="443546" y="4841365"/>
                  </a:lnTo>
                  <a:lnTo>
                    <a:pt x="443191" y="4851166"/>
                  </a:lnTo>
                  <a:lnTo>
                    <a:pt x="442864" y="4860966"/>
                  </a:lnTo>
                  <a:lnTo>
                    <a:pt x="442546" y="4870766"/>
                  </a:lnTo>
                  <a:lnTo>
                    <a:pt x="442248" y="4880567"/>
                  </a:lnTo>
                  <a:lnTo>
                    <a:pt x="441964" y="4890367"/>
                  </a:lnTo>
                  <a:lnTo>
                    <a:pt x="441692" y="4900167"/>
                  </a:lnTo>
                  <a:lnTo>
                    <a:pt x="441439" y="4909968"/>
                  </a:lnTo>
                  <a:lnTo>
                    <a:pt x="441191" y="4919768"/>
                  </a:lnTo>
                  <a:lnTo>
                    <a:pt x="440966" y="4929568"/>
                  </a:lnTo>
                  <a:lnTo>
                    <a:pt x="440746" y="4939369"/>
                  </a:lnTo>
                  <a:lnTo>
                    <a:pt x="440542" y="4949169"/>
                  </a:lnTo>
                  <a:lnTo>
                    <a:pt x="440346" y="4958969"/>
                  </a:lnTo>
                  <a:lnTo>
                    <a:pt x="440161" y="4968770"/>
                  </a:lnTo>
                  <a:lnTo>
                    <a:pt x="439988" y="4978570"/>
                  </a:lnTo>
                  <a:lnTo>
                    <a:pt x="439820" y="4988370"/>
                  </a:lnTo>
                  <a:lnTo>
                    <a:pt x="439667" y="4998171"/>
                  </a:lnTo>
                  <a:lnTo>
                    <a:pt x="439518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615326" y="1849208"/>
              <a:ext cx="1126310" cy="3709620"/>
            </a:xfrm>
            <a:custGeom>
              <a:avLst/>
              <a:pathLst>
                <a:path w="1126310" h="3709620">
                  <a:moveTo>
                    <a:pt x="560015" y="3709620"/>
                  </a:moveTo>
                  <a:lnTo>
                    <a:pt x="559730" y="3702360"/>
                  </a:lnTo>
                  <a:lnTo>
                    <a:pt x="559424" y="3695101"/>
                  </a:lnTo>
                  <a:lnTo>
                    <a:pt x="559103" y="3687841"/>
                  </a:lnTo>
                  <a:lnTo>
                    <a:pt x="558742" y="3680582"/>
                  </a:lnTo>
                  <a:lnTo>
                    <a:pt x="558361" y="3673322"/>
                  </a:lnTo>
                  <a:lnTo>
                    <a:pt x="557955" y="3666063"/>
                  </a:lnTo>
                  <a:lnTo>
                    <a:pt x="557508" y="3658803"/>
                  </a:lnTo>
                  <a:lnTo>
                    <a:pt x="557037" y="3651544"/>
                  </a:lnTo>
                  <a:lnTo>
                    <a:pt x="556529" y="3644284"/>
                  </a:lnTo>
                  <a:lnTo>
                    <a:pt x="555977" y="3637025"/>
                  </a:lnTo>
                  <a:lnTo>
                    <a:pt x="555399" y="3629765"/>
                  </a:lnTo>
                  <a:lnTo>
                    <a:pt x="554768" y="3622506"/>
                  </a:lnTo>
                  <a:lnTo>
                    <a:pt x="554094" y="3615246"/>
                  </a:lnTo>
                  <a:lnTo>
                    <a:pt x="553389" y="3607986"/>
                  </a:lnTo>
                  <a:lnTo>
                    <a:pt x="552612" y="3600727"/>
                  </a:lnTo>
                  <a:lnTo>
                    <a:pt x="551794" y="3593467"/>
                  </a:lnTo>
                  <a:lnTo>
                    <a:pt x="550933" y="3586208"/>
                  </a:lnTo>
                  <a:lnTo>
                    <a:pt x="549990" y="3578948"/>
                  </a:lnTo>
                  <a:lnTo>
                    <a:pt x="549006" y="3571689"/>
                  </a:lnTo>
                  <a:lnTo>
                    <a:pt x="547958" y="3564429"/>
                  </a:lnTo>
                  <a:lnTo>
                    <a:pt x="546828" y="3557170"/>
                  </a:lnTo>
                  <a:lnTo>
                    <a:pt x="545651" y="3549910"/>
                  </a:lnTo>
                  <a:lnTo>
                    <a:pt x="544387" y="3542651"/>
                  </a:lnTo>
                  <a:lnTo>
                    <a:pt x="543043" y="3535391"/>
                  </a:lnTo>
                  <a:lnTo>
                    <a:pt x="541645" y="3528132"/>
                  </a:lnTo>
                  <a:lnTo>
                    <a:pt x="540132" y="3520872"/>
                  </a:lnTo>
                  <a:lnTo>
                    <a:pt x="538545" y="3513613"/>
                  </a:lnTo>
                  <a:lnTo>
                    <a:pt x="536895" y="3506353"/>
                  </a:lnTo>
                  <a:lnTo>
                    <a:pt x="535102" y="3499094"/>
                  </a:lnTo>
                  <a:lnTo>
                    <a:pt x="533242" y="3491834"/>
                  </a:lnTo>
                  <a:lnTo>
                    <a:pt x="531291" y="3484574"/>
                  </a:lnTo>
                  <a:lnTo>
                    <a:pt x="529201" y="3477315"/>
                  </a:lnTo>
                  <a:lnTo>
                    <a:pt x="527037" y="3470055"/>
                  </a:lnTo>
                  <a:lnTo>
                    <a:pt x="524749" y="3462796"/>
                  </a:lnTo>
                  <a:lnTo>
                    <a:pt x="522331" y="3455536"/>
                  </a:lnTo>
                  <a:lnTo>
                    <a:pt x="519832" y="3448277"/>
                  </a:lnTo>
                  <a:lnTo>
                    <a:pt x="517174" y="3441017"/>
                  </a:lnTo>
                  <a:lnTo>
                    <a:pt x="514396" y="3433758"/>
                  </a:lnTo>
                  <a:lnTo>
                    <a:pt x="511532" y="3426498"/>
                  </a:lnTo>
                  <a:lnTo>
                    <a:pt x="508468" y="3419239"/>
                  </a:lnTo>
                  <a:lnTo>
                    <a:pt x="505303" y="3411979"/>
                  </a:lnTo>
                  <a:lnTo>
                    <a:pt x="502024" y="3404720"/>
                  </a:lnTo>
                  <a:lnTo>
                    <a:pt x="498543" y="3397460"/>
                  </a:lnTo>
                  <a:lnTo>
                    <a:pt x="494963" y="3390201"/>
                  </a:lnTo>
                  <a:lnTo>
                    <a:pt x="491233" y="3382941"/>
                  </a:lnTo>
                  <a:lnTo>
                    <a:pt x="487318" y="3375681"/>
                  </a:lnTo>
                  <a:lnTo>
                    <a:pt x="483300" y="3368422"/>
                  </a:lnTo>
                  <a:lnTo>
                    <a:pt x="479093" y="3361162"/>
                  </a:lnTo>
                  <a:lnTo>
                    <a:pt x="474724" y="3353903"/>
                  </a:lnTo>
                  <a:lnTo>
                    <a:pt x="470248" y="3346643"/>
                  </a:lnTo>
                  <a:lnTo>
                    <a:pt x="465545" y="3339384"/>
                  </a:lnTo>
                  <a:lnTo>
                    <a:pt x="460708" y="3332124"/>
                  </a:lnTo>
                  <a:lnTo>
                    <a:pt x="455752" y="3324865"/>
                  </a:lnTo>
                  <a:lnTo>
                    <a:pt x="450550" y="3317605"/>
                  </a:lnTo>
                  <a:lnTo>
                    <a:pt x="445237" y="3310346"/>
                  </a:lnTo>
                  <a:lnTo>
                    <a:pt x="439770" y="3303086"/>
                  </a:lnTo>
                  <a:lnTo>
                    <a:pt x="434091" y="3295827"/>
                  </a:lnTo>
                  <a:lnTo>
                    <a:pt x="428301" y="3288567"/>
                  </a:lnTo>
                  <a:lnTo>
                    <a:pt x="422326" y="3281308"/>
                  </a:lnTo>
                  <a:lnTo>
                    <a:pt x="416175" y="3274048"/>
                  </a:lnTo>
                  <a:lnTo>
                    <a:pt x="409916" y="3266789"/>
                  </a:lnTo>
                  <a:lnTo>
                    <a:pt x="403447" y="3259529"/>
                  </a:lnTo>
                  <a:lnTo>
                    <a:pt x="396840" y="3252269"/>
                  </a:lnTo>
                  <a:lnTo>
                    <a:pt x="390129" y="3245010"/>
                  </a:lnTo>
                  <a:lnTo>
                    <a:pt x="383192" y="3237750"/>
                  </a:lnTo>
                  <a:lnTo>
                    <a:pt x="376154" y="3230491"/>
                  </a:lnTo>
                  <a:lnTo>
                    <a:pt x="368996" y="3223231"/>
                  </a:lnTo>
                  <a:lnTo>
                    <a:pt x="361650" y="3215972"/>
                  </a:lnTo>
                  <a:lnTo>
                    <a:pt x="354218" y="3208712"/>
                  </a:lnTo>
                  <a:lnTo>
                    <a:pt x="346652" y="3201453"/>
                  </a:lnTo>
                  <a:lnTo>
                    <a:pt x="338947" y="3194193"/>
                  </a:lnTo>
                  <a:lnTo>
                    <a:pt x="331166" y="3186934"/>
                  </a:lnTo>
                  <a:lnTo>
                    <a:pt x="323251" y="3179674"/>
                  </a:lnTo>
                  <a:lnTo>
                    <a:pt x="315240" y="3172415"/>
                  </a:lnTo>
                  <a:lnTo>
                    <a:pt x="307166" y="3165155"/>
                  </a:lnTo>
                  <a:lnTo>
                    <a:pt x="298971" y="3157896"/>
                  </a:lnTo>
                  <a:lnTo>
                    <a:pt x="290720" y="3150636"/>
                  </a:lnTo>
                  <a:lnTo>
                    <a:pt x="282415" y="3143376"/>
                  </a:lnTo>
                  <a:lnTo>
                    <a:pt x="274026" y="3136117"/>
                  </a:lnTo>
                  <a:lnTo>
                    <a:pt x="265607" y="3128857"/>
                  </a:lnTo>
                  <a:lnTo>
                    <a:pt x="257148" y="3121598"/>
                  </a:lnTo>
                  <a:lnTo>
                    <a:pt x="248655" y="3114338"/>
                  </a:lnTo>
                  <a:lnTo>
                    <a:pt x="240150" y="3107079"/>
                  </a:lnTo>
                  <a:lnTo>
                    <a:pt x="231633" y="3099819"/>
                  </a:lnTo>
                  <a:lnTo>
                    <a:pt x="223122" y="3092560"/>
                  </a:lnTo>
                  <a:lnTo>
                    <a:pt x="214618" y="3085300"/>
                  </a:lnTo>
                  <a:lnTo>
                    <a:pt x="206146" y="3078041"/>
                  </a:lnTo>
                  <a:lnTo>
                    <a:pt x="197710" y="3070781"/>
                  </a:lnTo>
                  <a:lnTo>
                    <a:pt x="189301" y="3063522"/>
                  </a:lnTo>
                  <a:lnTo>
                    <a:pt x="180982" y="3056262"/>
                  </a:lnTo>
                  <a:lnTo>
                    <a:pt x="172715" y="3049003"/>
                  </a:lnTo>
                  <a:lnTo>
                    <a:pt x="164513" y="3041743"/>
                  </a:lnTo>
                  <a:lnTo>
                    <a:pt x="156439" y="3034484"/>
                  </a:lnTo>
                  <a:lnTo>
                    <a:pt x="148438" y="3027224"/>
                  </a:lnTo>
                  <a:lnTo>
                    <a:pt x="140555" y="3019964"/>
                  </a:lnTo>
                  <a:lnTo>
                    <a:pt x="132821" y="3012705"/>
                  </a:lnTo>
                  <a:lnTo>
                    <a:pt x="125180" y="3005445"/>
                  </a:lnTo>
                  <a:lnTo>
                    <a:pt x="117722" y="2998186"/>
                  </a:lnTo>
                  <a:lnTo>
                    <a:pt x="110421" y="2990926"/>
                  </a:lnTo>
                  <a:lnTo>
                    <a:pt x="103231" y="2983667"/>
                  </a:lnTo>
                  <a:lnTo>
                    <a:pt x="96301" y="2976407"/>
                  </a:lnTo>
                  <a:lnTo>
                    <a:pt x="89520" y="2969148"/>
                  </a:lnTo>
                  <a:lnTo>
                    <a:pt x="82890" y="2961888"/>
                  </a:lnTo>
                  <a:lnTo>
                    <a:pt x="76559" y="2954629"/>
                  </a:lnTo>
                  <a:lnTo>
                    <a:pt x="70377" y="2947369"/>
                  </a:lnTo>
                  <a:lnTo>
                    <a:pt x="64410" y="2940110"/>
                  </a:lnTo>
                  <a:lnTo>
                    <a:pt x="58735" y="2932850"/>
                  </a:lnTo>
                  <a:lnTo>
                    <a:pt x="53222" y="2925591"/>
                  </a:lnTo>
                  <a:lnTo>
                    <a:pt x="47996" y="2918331"/>
                  </a:lnTo>
                  <a:lnTo>
                    <a:pt x="43037" y="2911072"/>
                  </a:lnTo>
                  <a:lnTo>
                    <a:pt x="38253" y="2903812"/>
                  </a:lnTo>
                  <a:lnTo>
                    <a:pt x="33828" y="2896552"/>
                  </a:lnTo>
                  <a:lnTo>
                    <a:pt x="29635" y="2889293"/>
                  </a:lnTo>
                  <a:lnTo>
                    <a:pt x="25630" y="2882033"/>
                  </a:lnTo>
                  <a:lnTo>
                    <a:pt x="22048" y="2874774"/>
                  </a:lnTo>
                  <a:lnTo>
                    <a:pt x="18656" y="2867514"/>
                  </a:lnTo>
                  <a:lnTo>
                    <a:pt x="15515" y="2860255"/>
                  </a:lnTo>
                  <a:lnTo>
                    <a:pt x="12753" y="2852995"/>
                  </a:lnTo>
                  <a:lnTo>
                    <a:pt x="10185" y="2845736"/>
                  </a:lnTo>
                  <a:lnTo>
                    <a:pt x="7927" y="2838476"/>
                  </a:lnTo>
                  <a:lnTo>
                    <a:pt x="5996" y="2831217"/>
                  </a:lnTo>
                  <a:lnTo>
                    <a:pt x="4258" y="2823957"/>
                  </a:lnTo>
                  <a:lnTo>
                    <a:pt x="2887" y="2816698"/>
                  </a:lnTo>
                  <a:lnTo>
                    <a:pt x="1782" y="2809438"/>
                  </a:lnTo>
                  <a:lnTo>
                    <a:pt x="869" y="2802179"/>
                  </a:lnTo>
                  <a:lnTo>
                    <a:pt x="369" y="2794919"/>
                  </a:lnTo>
                  <a:lnTo>
                    <a:pt x="74" y="2787659"/>
                  </a:lnTo>
                  <a:lnTo>
                    <a:pt x="0" y="2780400"/>
                  </a:lnTo>
                  <a:lnTo>
                    <a:pt x="307" y="2773140"/>
                  </a:lnTo>
                  <a:lnTo>
                    <a:pt x="792" y="2765881"/>
                  </a:lnTo>
                  <a:lnTo>
                    <a:pt x="1537" y="2758621"/>
                  </a:lnTo>
                  <a:lnTo>
                    <a:pt x="2593" y="2751362"/>
                  </a:lnTo>
                  <a:lnTo>
                    <a:pt x="3817" y="2744102"/>
                  </a:lnTo>
                  <a:lnTo>
                    <a:pt x="5332" y="2736843"/>
                  </a:lnTo>
                  <a:lnTo>
                    <a:pt x="7087" y="2729583"/>
                  </a:lnTo>
                  <a:lnTo>
                    <a:pt x="8998" y="2722324"/>
                  </a:lnTo>
                  <a:lnTo>
                    <a:pt x="11219" y="2715064"/>
                  </a:lnTo>
                  <a:lnTo>
                    <a:pt x="13616" y="2707805"/>
                  </a:lnTo>
                  <a:lnTo>
                    <a:pt x="16164" y="2700545"/>
                  </a:lnTo>
                  <a:lnTo>
                    <a:pt x="19012" y="2693286"/>
                  </a:lnTo>
                  <a:lnTo>
                    <a:pt x="21987" y="2686026"/>
                  </a:lnTo>
                  <a:lnTo>
                    <a:pt x="25131" y="2678767"/>
                  </a:lnTo>
                  <a:lnTo>
                    <a:pt x="28503" y="2671507"/>
                  </a:lnTo>
                  <a:lnTo>
                    <a:pt x="31987" y="2664247"/>
                  </a:lnTo>
                  <a:lnTo>
                    <a:pt x="35647" y="2656988"/>
                  </a:lnTo>
                  <a:lnTo>
                    <a:pt x="39472" y="2649728"/>
                  </a:lnTo>
                  <a:lnTo>
                    <a:pt x="43392" y="2642469"/>
                  </a:lnTo>
                  <a:lnTo>
                    <a:pt x="47486" y="2635209"/>
                  </a:lnTo>
                  <a:lnTo>
                    <a:pt x="51690" y="2627950"/>
                  </a:lnTo>
                  <a:lnTo>
                    <a:pt x="55975" y="2620690"/>
                  </a:lnTo>
                  <a:lnTo>
                    <a:pt x="60420" y="2613431"/>
                  </a:lnTo>
                  <a:lnTo>
                    <a:pt x="64932" y="2606171"/>
                  </a:lnTo>
                  <a:lnTo>
                    <a:pt x="69521" y="2598912"/>
                  </a:lnTo>
                  <a:lnTo>
                    <a:pt x="74223" y="2591652"/>
                  </a:lnTo>
                  <a:lnTo>
                    <a:pt x="78973" y="2584393"/>
                  </a:lnTo>
                  <a:lnTo>
                    <a:pt x="83792" y="2577133"/>
                  </a:lnTo>
                  <a:lnTo>
                    <a:pt x="88679" y="2569874"/>
                  </a:lnTo>
                  <a:lnTo>
                    <a:pt x="93600" y="2562614"/>
                  </a:lnTo>
                  <a:lnTo>
                    <a:pt x="98575" y="2555354"/>
                  </a:lnTo>
                  <a:lnTo>
                    <a:pt x="103583" y="2548095"/>
                  </a:lnTo>
                  <a:lnTo>
                    <a:pt x="108612" y="2540835"/>
                  </a:lnTo>
                  <a:lnTo>
                    <a:pt x="113673" y="2533576"/>
                  </a:lnTo>
                  <a:lnTo>
                    <a:pt x="118745" y="2526316"/>
                  </a:lnTo>
                  <a:lnTo>
                    <a:pt x="123826" y="2519057"/>
                  </a:lnTo>
                  <a:lnTo>
                    <a:pt x="128912" y="2511797"/>
                  </a:lnTo>
                  <a:lnTo>
                    <a:pt x="133994" y="2504538"/>
                  </a:lnTo>
                  <a:lnTo>
                    <a:pt x="139072" y="2497278"/>
                  </a:lnTo>
                  <a:lnTo>
                    <a:pt x="144132" y="2490019"/>
                  </a:lnTo>
                  <a:lnTo>
                    <a:pt x="149179" y="2482759"/>
                  </a:lnTo>
                  <a:lnTo>
                    <a:pt x="154203" y="2475500"/>
                  </a:lnTo>
                  <a:lnTo>
                    <a:pt x="159195" y="2468240"/>
                  </a:lnTo>
                  <a:lnTo>
                    <a:pt x="164168" y="2460981"/>
                  </a:lnTo>
                  <a:lnTo>
                    <a:pt x="169095" y="2453721"/>
                  </a:lnTo>
                  <a:lnTo>
                    <a:pt x="173986" y="2446462"/>
                  </a:lnTo>
                  <a:lnTo>
                    <a:pt x="178851" y="2439202"/>
                  </a:lnTo>
                  <a:lnTo>
                    <a:pt x="183646" y="2431942"/>
                  </a:lnTo>
                  <a:lnTo>
                    <a:pt x="188407" y="2424683"/>
                  </a:lnTo>
                  <a:lnTo>
                    <a:pt x="193127" y="2417423"/>
                  </a:lnTo>
                  <a:lnTo>
                    <a:pt x="197773" y="2410164"/>
                  </a:lnTo>
                  <a:lnTo>
                    <a:pt x="202381" y="2402904"/>
                  </a:lnTo>
                  <a:lnTo>
                    <a:pt x="206930" y="2395645"/>
                  </a:lnTo>
                  <a:lnTo>
                    <a:pt x="211408" y="2388385"/>
                  </a:lnTo>
                  <a:lnTo>
                    <a:pt x="215846" y="2381126"/>
                  </a:lnTo>
                  <a:lnTo>
                    <a:pt x="220207" y="2373866"/>
                  </a:lnTo>
                  <a:lnTo>
                    <a:pt x="224505" y="2366607"/>
                  </a:lnTo>
                  <a:lnTo>
                    <a:pt x="228760" y="2359347"/>
                  </a:lnTo>
                  <a:lnTo>
                    <a:pt x="232920" y="2352088"/>
                  </a:lnTo>
                  <a:lnTo>
                    <a:pt x="237028" y="2344828"/>
                  </a:lnTo>
                  <a:lnTo>
                    <a:pt x="241085" y="2337569"/>
                  </a:lnTo>
                  <a:lnTo>
                    <a:pt x="245043" y="2330309"/>
                  </a:lnTo>
                  <a:lnTo>
                    <a:pt x="248956" y="2323049"/>
                  </a:lnTo>
                  <a:lnTo>
                    <a:pt x="252803" y="2315790"/>
                  </a:lnTo>
                  <a:lnTo>
                    <a:pt x="256563" y="2308530"/>
                  </a:lnTo>
                  <a:lnTo>
                    <a:pt x="260277" y="2301271"/>
                  </a:lnTo>
                  <a:lnTo>
                    <a:pt x="263911" y="2294011"/>
                  </a:lnTo>
                  <a:lnTo>
                    <a:pt x="267473" y="2286752"/>
                  </a:lnTo>
                  <a:lnTo>
                    <a:pt x="270988" y="2279492"/>
                  </a:lnTo>
                  <a:lnTo>
                    <a:pt x="274411" y="2272233"/>
                  </a:lnTo>
                  <a:lnTo>
                    <a:pt x="277776" y="2264973"/>
                  </a:lnTo>
                  <a:lnTo>
                    <a:pt x="281094" y="2257714"/>
                  </a:lnTo>
                  <a:lnTo>
                    <a:pt x="284309" y="2250454"/>
                  </a:lnTo>
                  <a:lnTo>
                    <a:pt x="287478" y="2243195"/>
                  </a:lnTo>
                  <a:lnTo>
                    <a:pt x="290590" y="2235935"/>
                  </a:lnTo>
                  <a:lnTo>
                    <a:pt x="293613" y="2228676"/>
                  </a:lnTo>
                  <a:lnTo>
                    <a:pt x="296592" y="2221416"/>
                  </a:lnTo>
                  <a:lnTo>
                    <a:pt x="299501" y="2214157"/>
                  </a:lnTo>
                  <a:lnTo>
                    <a:pt x="302337" y="2206897"/>
                  </a:lnTo>
                  <a:lnTo>
                    <a:pt x="305130" y="2199637"/>
                  </a:lnTo>
                  <a:lnTo>
                    <a:pt x="307843" y="2192378"/>
                  </a:lnTo>
                  <a:lnTo>
                    <a:pt x="310496" y="2185118"/>
                  </a:lnTo>
                  <a:lnTo>
                    <a:pt x="313107" y="2177859"/>
                  </a:lnTo>
                  <a:lnTo>
                    <a:pt x="315628" y="2170599"/>
                  </a:lnTo>
                  <a:lnTo>
                    <a:pt x="318104" y="2163340"/>
                  </a:lnTo>
                  <a:lnTo>
                    <a:pt x="320531" y="2156080"/>
                  </a:lnTo>
                  <a:lnTo>
                    <a:pt x="322873" y="2148821"/>
                  </a:lnTo>
                  <a:lnTo>
                    <a:pt x="325176" y="2141561"/>
                  </a:lnTo>
                  <a:lnTo>
                    <a:pt x="327420" y="2134302"/>
                  </a:lnTo>
                  <a:lnTo>
                    <a:pt x="329592" y="2127042"/>
                  </a:lnTo>
                  <a:lnTo>
                    <a:pt x="331725" y="2119783"/>
                  </a:lnTo>
                  <a:lnTo>
                    <a:pt x="333791" y="2112523"/>
                  </a:lnTo>
                  <a:lnTo>
                    <a:pt x="335798" y="2105264"/>
                  </a:lnTo>
                  <a:lnTo>
                    <a:pt x="337766" y="2098004"/>
                  </a:lnTo>
                  <a:lnTo>
                    <a:pt x="339658" y="2090744"/>
                  </a:lnTo>
                  <a:lnTo>
                    <a:pt x="341503" y="2083485"/>
                  </a:lnTo>
                  <a:lnTo>
                    <a:pt x="343309" y="2076225"/>
                  </a:lnTo>
                  <a:lnTo>
                    <a:pt x="345031" y="2068966"/>
                  </a:lnTo>
                  <a:lnTo>
                    <a:pt x="346717" y="2061706"/>
                  </a:lnTo>
                  <a:lnTo>
                    <a:pt x="348355" y="2054447"/>
                  </a:lnTo>
                  <a:lnTo>
                    <a:pt x="349920" y="2047187"/>
                  </a:lnTo>
                  <a:lnTo>
                    <a:pt x="351450" y="2039928"/>
                  </a:lnTo>
                  <a:lnTo>
                    <a:pt x="352922" y="2032668"/>
                  </a:lnTo>
                  <a:lnTo>
                    <a:pt x="354334" y="2025409"/>
                  </a:lnTo>
                  <a:lnTo>
                    <a:pt x="355711" y="2018149"/>
                  </a:lnTo>
                  <a:lnTo>
                    <a:pt x="357020" y="2010890"/>
                  </a:lnTo>
                  <a:lnTo>
                    <a:pt x="358280" y="2003630"/>
                  </a:lnTo>
                  <a:lnTo>
                    <a:pt x="359505" y="1996371"/>
                  </a:lnTo>
                  <a:lnTo>
                    <a:pt x="360654" y="1989111"/>
                  </a:lnTo>
                  <a:lnTo>
                    <a:pt x="361765" y="1981852"/>
                  </a:lnTo>
                  <a:lnTo>
                    <a:pt x="362834" y="1974592"/>
                  </a:lnTo>
                  <a:lnTo>
                    <a:pt x="363832" y="1967332"/>
                  </a:lnTo>
                  <a:lnTo>
                    <a:pt x="364795" y="1960073"/>
                  </a:lnTo>
                  <a:lnTo>
                    <a:pt x="365707" y="1952813"/>
                  </a:lnTo>
                  <a:lnTo>
                    <a:pt x="366559" y="1945554"/>
                  </a:lnTo>
                  <a:lnTo>
                    <a:pt x="367376" y="1938294"/>
                  </a:lnTo>
                  <a:lnTo>
                    <a:pt x="368135" y="1931035"/>
                  </a:lnTo>
                  <a:lnTo>
                    <a:pt x="368842" y="1923775"/>
                  </a:lnTo>
                  <a:lnTo>
                    <a:pt x="369517" y="1916516"/>
                  </a:lnTo>
                  <a:lnTo>
                    <a:pt x="370123" y="1909256"/>
                  </a:lnTo>
                  <a:lnTo>
                    <a:pt x="370689" y="1901997"/>
                  </a:lnTo>
                  <a:lnTo>
                    <a:pt x="371221" y="1894737"/>
                  </a:lnTo>
                  <a:lnTo>
                    <a:pt x="371681" y="1887478"/>
                  </a:lnTo>
                  <a:lnTo>
                    <a:pt x="372108" y="1880218"/>
                  </a:lnTo>
                  <a:lnTo>
                    <a:pt x="372493" y="1872959"/>
                  </a:lnTo>
                  <a:lnTo>
                    <a:pt x="372817" y="1865699"/>
                  </a:lnTo>
                  <a:lnTo>
                    <a:pt x="373109" y="1858439"/>
                  </a:lnTo>
                  <a:lnTo>
                    <a:pt x="373351" y="1851180"/>
                  </a:lnTo>
                  <a:lnTo>
                    <a:pt x="373542" y="1843920"/>
                  </a:lnTo>
                  <a:lnTo>
                    <a:pt x="373703" y="1836661"/>
                  </a:lnTo>
                  <a:lnTo>
                    <a:pt x="373806" y="1829401"/>
                  </a:lnTo>
                  <a:lnTo>
                    <a:pt x="373868" y="1822142"/>
                  </a:lnTo>
                  <a:lnTo>
                    <a:pt x="373902" y="1814882"/>
                  </a:lnTo>
                  <a:lnTo>
                    <a:pt x="373871" y="1807623"/>
                  </a:lnTo>
                  <a:lnTo>
                    <a:pt x="373810" y="1800363"/>
                  </a:lnTo>
                  <a:lnTo>
                    <a:pt x="373715" y="1793104"/>
                  </a:lnTo>
                  <a:lnTo>
                    <a:pt x="373562" y="1785844"/>
                  </a:lnTo>
                  <a:lnTo>
                    <a:pt x="373383" y="1778585"/>
                  </a:lnTo>
                  <a:lnTo>
                    <a:pt x="373163" y="1771325"/>
                  </a:lnTo>
                  <a:lnTo>
                    <a:pt x="372896" y="1764066"/>
                  </a:lnTo>
                  <a:lnTo>
                    <a:pt x="372603" y="1756806"/>
                  </a:lnTo>
                  <a:lnTo>
                    <a:pt x="372265" y="1749547"/>
                  </a:lnTo>
                  <a:lnTo>
                    <a:pt x="371889" y="1742287"/>
                  </a:lnTo>
                  <a:lnTo>
                    <a:pt x="371489" y="1735027"/>
                  </a:lnTo>
                  <a:lnTo>
                    <a:pt x="371039" y="1727768"/>
                  </a:lnTo>
                  <a:lnTo>
                    <a:pt x="370560" y="1720508"/>
                  </a:lnTo>
                  <a:lnTo>
                    <a:pt x="370057" y="1713249"/>
                  </a:lnTo>
                  <a:lnTo>
                    <a:pt x="369503" y="1705989"/>
                  </a:lnTo>
                  <a:lnTo>
                    <a:pt x="368928" y="1698730"/>
                  </a:lnTo>
                  <a:lnTo>
                    <a:pt x="368323" y="1691470"/>
                  </a:lnTo>
                  <a:lnTo>
                    <a:pt x="367678" y="1684211"/>
                  </a:lnTo>
                  <a:lnTo>
                    <a:pt x="367012" y="1676951"/>
                  </a:lnTo>
                  <a:lnTo>
                    <a:pt x="366311" y="1669692"/>
                  </a:lnTo>
                  <a:lnTo>
                    <a:pt x="365579" y="1662432"/>
                  </a:lnTo>
                  <a:lnTo>
                    <a:pt x="364827" y="1655173"/>
                  </a:lnTo>
                  <a:lnTo>
                    <a:pt x="364038" y="1647913"/>
                  </a:lnTo>
                  <a:lnTo>
                    <a:pt x="363224" y="1640654"/>
                  </a:lnTo>
                  <a:lnTo>
                    <a:pt x="362392" y="1633394"/>
                  </a:lnTo>
                  <a:lnTo>
                    <a:pt x="361518" y="1626134"/>
                  </a:lnTo>
                  <a:lnTo>
                    <a:pt x="360627" y="1618875"/>
                  </a:lnTo>
                  <a:lnTo>
                    <a:pt x="359714" y="1611615"/>
                  </a:lnTo>
                  <a:lnTo>
                    <a:pt x="358765" y="1604356"/>
                  </a:lnTo>
                  <a:lnTo>
                    <a:pt x="357800" y="1597096"/>
                  </a:lnTo>
                  <a:lnTo>
                    <a:pt x="356809" y="1589837"/>
                  </a:lnTo>
                  <a:lnTo>
                    <a:pt x="355788" y="1582577"/>
                  </a:lnTo>
                  <a:lnTo>
                    <a:pt x="354752" y="1575318"/>
                  </a:lnTo>
                  <a:lnTo>
                    <a:pt x="353685" y="1568058"/>
                  </a:lnTo>
                  <a:lnTo>
                    <a:pt x="352595" y="1560799"/>
                  </a:lnTo>
                  <a:lnTo>
                    <a:pt x="351488" y="1553539"/>
                  </a:lnTo>
                  <a:lnTo>
                    <a:pt x="350347" y="1546280"/>
                  </a:lnTo>
                  <a:lnTo>
                    <a:pt x="349187" y="1539020"/>
                  </a:lnTo>
                  <a:lnTo>
                    <a:pt x="348009" y="1531761"/>
                  </a:lnTo>
                  <a:lnTo>
                    <a:pt x="346796" y="1524501"/>
                  </a:lnTo>
                  <a:lnTo>
                    <a:pt x="345566" y="1517242"/>
                  </a:lnTo>
                  <a:lnTo>
                    <a:pt x="344313" y="1509982"/>
                  </a:lnTo>
                  <a:lnTo>
                    <a:pt x="343029" y="1502722"/>
                  </a:lnTo>
                  <a:lnTo>
                    <a:pt x="341728" y="1495463"/>
                  </a:lnTo>
                  <a:lnTo>
                    <a:pt x="340398" y="1488203"/>
                  </a:lnTo>
                  <a:lnTo>
                    <a:pt x="339041" y="1480944"/>
                  </a:lnTo>
                  <a:lnTo>
                    <a:pt x="337666" y="1473684"/>
                  </a:lnTo>
                  <a:lnTo>
                    <a:pt x="336257" y="1466425"/>
                  </a:lnTo>
                  <a:lnTo>
                    <a:pt x="334824" y="1459165"/>
                  </a:lnTo>
                  <a:lnTo>
                    <a:pt x="333374" y="1451906"/>
                  </a:lnTo>
                  <a:lnTo>
                    <a:pt x="331881" y="1444646"/>
                  </a:lnTo>
                  <a:lnTo>
                    <a:pt x="330370" y="1437387"/>
                  </a:lnTo>
                  <a:lnTo>
                    <a:pt x="328836" y="1430127"/>
                  </a:lnTo>
                  <a:lnTo>
                    <a:pt x="327263" y="1422868"/>
                  </a:lnTo>
                  <a:lnTo>
                    <a:pt x="325671" y="1415608"/>
                  </a:lnTo>
                  <a:lnTo>
                    <a:pt x="324048" y="1408349"/>
                  </a:lnTo>
                  <a:lnTo>
                    <a:pt x="322392" y="1401089"/>
                  </a:lnTo>
                  <a:lnTo>
                    <a:pt x="320717" y="1393829"/>
                  </a:lnTo>
                  <a:lnTo>
                    <a:pt x="319004" y="1386570"/>
                  </a:lnTo>
                  <a:lnTo>
                    <a:pt x="317264" y="1379310"/>
                  </a:lnTo>
                  <a:lnTo>
                    <a:pt x="315504" y="1372051"/>
                  </a:lnTo>
                  <a:lnTo>
                    <a:pt x="313701" y="1364791"/>
                  </a:lnTo>
                  <a:lnTo>
                    <a:pt x="311875" y="1357532"/>
                  </a:lnTo>
                  <a:lnTo>
                    <a:pt x="310027" y="1350272"/>
                  </a:lnTo>
                  <a:lnTo>
                    <a:pt x="308137" y="1343013"/>
                  </a:lnTo>
                  <a:lnTo>
                    <a:pt x="306229" y="1335753"/>
                  </a:lnTo>
                  <a:lnTo>
                    <a:pt x="304293" y="1328494"/>
                  </a:lnTo>
                  <a:lnTo>
                    <a:pt x="302322" y="1321234"/>
                  </a:lnTo>
                  <a:lnTo>
                    <a:pt x="300334" y="1313975"/>
                  </a:lnTo>
                  <a:lnTo>
                    <a:pt x="298315" y="1306715"/>
                  </a:lnTo>
                  <a:lnTo>
                    <a:pt x="296271" y="1299456"/>
                  </a:lnTo>
                  <a:lnTo>
                    <a:pt x="294210" y="1292196"/>
                  </a:lnTo>
                  <a:lnTo>
                    <a:pt x="292117" y="1284937"/>
                  </a:lnTo>
                  <a:lnTo>
                    <a:pt x="290007" y="1277677"/>
                  </a:lnTo>
                  <a:lnTo>
                    <a:pt x="287882" y="1270417"/>
                  </a:lnTo>
                  <a:lnTo>
                    <a:pt x="285730" y="1263158"/>
                  </a:lnTo>
                  <a:lnTo>
                    <a:pt x="283566" y="1255898"/>
                  </a:lnTo>
                  <a:lnTo>
                    <a:pt x="281389" y="1248639"/>
                  </a:lnTo>
                  <a:lnTo>
                    <a:pt x="279196" y="1241379"/>
                  </a:lnTo>
                  <a:lnTo>
                    <a:pt x="276996" y="1234120"/>
                  </a:lnTo>
                  <a:lnTo>
                    <a:pt x="274786" y="1226860"/>
                  </a:lnTo>
                  <a:lnTo>
                    <a:pt x="272571" y="1219601"/>
                  </a:lnTo>
                  <a:lnTo>
                    <a:pt x="270354" y="1212341"/>
                  </a:lnTo>
                  <a:lnTo>
                    <a:pt x="268137" y="1205082"/>
                  </a:lnTo>
                  <a:lnTo>
                    <a:pt x="265923" y="1197822"/>
                  </a:lnTo>
                  <a:lnTo>
                    <a:pt x="263713" y="1190563"/>
                  </a:lnTo>
                  <a:lnTo>
                    <a:pt x="261517" y="1183303"/>
                  </a:lnTo>
                  <a:lnTo>
                    <a:pt x="259332" y="1176044"/>
                  </a:lnTo>
                  <a:lnTo>
                    <a:pt x="257158" y="1168784"/>
                  </a:lnTo>
                  <a:lnTo>
                    <a:pt x="255014" y="1161524"/>
                  </a:lnTo>
                  <a:lnTo>
                    <a:pt x="252887" y="1154265"/>
                  </a:lnTo>
                  <a:lnTo>
                    <a:pt x="250787" y="1147005"/>
                  </a:lnTo>
                  <a:lnTo>
                    <a:pt x="248728" y="1139746"/>
                  </a:lnTo>
                  <a:lnTo>
                    <a:pt x="246693" y="1132486"/>
                  </a:lnTo>
                  <a:lnTo>
                    <a:pt x="244705" y="1125227"/>
                  </a:lnTo>
                  <a:lnTo>
                    <a:pt x="242765" y="1117967"/>
                  </a:lnTo>
                  <a:lnTo>
                    <a:pt x="240858" y="1110708"/>
                  </a:lnTo>
                  <a:lnTo>
                    <a:pt x="239025" y="1103448"/>
                  </a:lnTo>
                  <a:lnTo>
                    <a:pt x="237242" y="1096189"/>
                  </a:lnTo>
                  <a:lnTo>
                    <a:pt x="235504" y="1088929"/>
                  </a:lnTo>
                  <a:lnTo>
                    <a:pt x="233867" y="1081670"/>
                  </a:lnTo>
                  <a:lnTo>
                    <a:pt x="232280" y="1074410"/>
                  </a:lnTo>
                  <a:lnTo>
                    <a:pt x="230763" y="1067151"/>
                  </a:lnTo>
                  <a:lnTo>
                    <a:pt x="229353" y="1059891"/>
                  </a:lnTo>
                  <a:lnTo>
                    <a:pt x="228002" y="1052632"/>
                  </a:lnTo>
                  <a:lnTo>
                    <a:pt x="226750" y="1045372"/>
                  </a:lnTo>
                  <a:lnTo>
                    <a:pt x="225606" y="1038112"/>
                  </a:lnTo>
                  <a:lnTo>
                    <a:pt x="224529" y="1030853"/>
                  </a:lnTo>
                  <a:lnTo>
                    <a:pt x="223588" y="1023593"/>
                  </a:lnTo>
                  <a:lnTo>
                    <a:pt x="222747" y="1016334"/>
                  </a:lnTo>
                  <a:lnTo>
                    <a:pt x="221981" y="1009074"/>
                  </a:lnTo>
                  <a:lnTo>
                    <a:pt x="221391" y="1001815"/>
                  </a:lnTo>
                  <a:lnTo>
                    <a:pt x="220889" y="994555"/>
                  </a:lnTo>
                  <a:lnTo>
                    <a:pt x="220488" y="987296"/>
                  </a:lnTo>
                  <a:lnTo>
                    <a:pt x="220267" y="980036"/>
                  </a:lnTo>
                  <a:lnTo>
                    <a:pt x="220134" y="972777"/>
                  </a:lnTo>
                  <a:lnTo>
                    <a:pt x="220139" y="965517"/>
                  </a:lnTo>
                  <a:lnTo>
                    <a:pt x="220310" y="958258"/>
                  </a:lnTo>
                  <a:lnTo>
                    <a:pt x="220574" y="950998"/>
                  </a:lnTo>
                  <a:lnTo>
                    <a:pt x="221014" y="943739"/>
                  </a:lnTo>
                  <a:lnTo>
                    <a:pt x="221599" y="936479"/>
                  </a:lnTo>
                  <a:lnTo>
                    <a:pt x="222282" y="929219"/>
                  </a:lnTo>
                  <a:lnTo>
                    <a:pt x="223178" y="921960"/>
                  </a:lnTo>
                  <a:lnTo>
                    <a:pt x="224194" y="914700"/>
                  </a:lnTo>
                  <a:lnTo>
                    <a:pt x="225323" y="907441"/>
                  </a:lnTo>
                  <a:lnTo>
                    <a:pt x="226678" y="900181"/>
                  </a:lnTo>
                  <a:lnTo>
                    <a:pt x="228136" y="892922"/>
                  </a:lnTo>
                  <a:lnTo>
                    <a:pt x="229739" y="885662"/>
                  </a:lnTo>
                  <a:lnTo>
                    <a:pt x="231538" y="878403"/>
                  </a:lnTo>
                  <a:lnTo>
                    <a:pt x="233441" y="871143"/>
                  </a:lnTo>
                  <a:lnTo>
                    <a:pt x="235518" y="863884"/>
                  </a:lnTo>
                  <a:lnTo>
                    <a:pt x="237759" y="856624"/>
                  </a:lnTo>
                  <a:lnTo>
                    <a:pt x="240102" y="849365"/>
                  </a:lnTo>
                  <a:lnTo>
                    <a:pt x="242644" y="842105"/>
                  </a:lnTo>
                  <a:lnTo>
                    <a:pt x="245316" y="834846"/>
                  </a:lnTo>
                  <a:lnTo>
                    <a:pt x="248087" y="827586"/>
                  </a:lnTo>
                  <a:lnTo>
                    <a:pt x="251075" y="820327"/>
                  </a:lnTo>
                  <a:lnTo>
                    <a:pt x="254160" y="813067"/>
                  </a:lnTo>
                  <a:lnTo>
                    <a:pt x="257362" y="805807"/>
                  </a:lnTo>
                  <a:lnTo>
                    <a:pt x="260747" y="798548"/>
                  </a:lnTo>
                  <a:lnTo>
                    <a:pt x="264218" y="791288"/>
                  </a:lnTo>
                  <a:lnTo>
                    <a:pt x="267823" y="784029"/>
                  </a:lnTo>
                  <a:lnTo>
                    <a:pt x="271570" y="776769"/>
                  </a:lnTo>
                  <a:lnTo>
                    <a:pt x="275396" y="769510"/>
                  </a:lnTo>
                  <a:lnTo>
                    <a:pt x="279364" y="762250"/>
                  </a:lnTo>
                  <a:lnTo>
                    <a:pt x="283436" y="754991"/>
                  </a:lnTo>
                  <a:lnTo>
                    <a:pt x="287578" y="747731"/>
                  </a:lnTo>
                  <a:lnTo>
                    <a:pt x="291862" y="740472"/>
                  </a:lnTo>
                  <a:lnTo>
                    <a:pt x="296216" y="733212"/>
                  </a:lnTo>
                  <a:lnTo>
                    <a:pt x="300639" y="725953"/>
                  </a:lnTo>
                  <a:lnTo>
                    <a:pt x="305180" y="718693"/>
                  </a:lnTo>
                  <a:lnTo>
                    <a:pt x="309770" y="711434"/>
                  </a:lnTo>
                  <a:lnTo>
                    <a:pt x="314429" y="704174"/>
                  </a:lnTo>
                  <a:lnTo>
                    <a:pt x="319166" y="696914"/>
                  </a:lnTo>
                  <a:lnTo>
                    <a:pt x="323942" y="689655"/>
                  </a:lnTo>
                  <a:lnTo>
                    <a:pt x="328779" y="682395"/>
                  </a:lnTo>
                  <a:lnTo>
                    <a:pt x="333662" y="675136"/>
                  </a:lnTo>
                  <a:lnTo>
                    <a:pt x="338572" y="667876"/>
                  </a:lnTo>
                  <a:lnTo>
                    <a:pt x="343527" y="660617"/>
                  </a:lnTo>
                  <a:lnTo>
                    <a:pt x="348502" y="653357"/>
                  </a:lnTo>
                  <a:lnTo>
                    <a:pt x="353494" y="646098"/>
                  </a:lnTo>
                  <a:lnTo>
                    <a:pt x="358507" y="638838"/>
                  </a:lnTo>
                  <a:lnTo>
                    <a:pt x="363523" y="631579"/>
                  </a:lnTo>
                  <a:lnTo>
                    <a:pt x="368543" y="624319"/>
                  </a:lnTo>
                  <a:lnTo>
                    <a:pt x="373556" y="617060"/>
                  </a:lnTo>
                  <a:lnTo>
                    <a:pt x="378562" y="609800"/>
                  </a:lnTo>
                  <a:lnTo>
                    <a:pt x="383553" y="602541"/>
                  </a:lnTo>
                  <a:lnTo>
                    <a:pt x="388517" y="595281"/>
                  </a:lnTo>
                  <a:lnTo>
                    <a:pt x="393465" y="588022"/>
                  </a:lnTo>
                  <a:lnTo>
                    <a:pt x="398372" y="580762"/>
                  </a:lnTo>
                  <a:lnTo>
                    <a:pt x="403243" y="573502"/>
                  </a:lnTo>
                  <a:lnTo>
                    <a:pt x="408087" y="566243"/>
                  </a:lnTo>
                  <a:lnTo>
                    <a:pt x="412862" y="558983"/>
                  </a:lnTo>
                  <a:lnTo>
                    <a:pt x="417597" y="551724"/>
                  </a:lnTo>
                  <a:lnTo>
                    <a:pt x="422290" y="544464"/>
                  </a:lnTo>
                  <a:lnTo>
                    <a:pt x="426897" y="537205"/>
                  </a:lnTo>
                  <a:lnTo>
                    <a:pt x="431460" y="529945"/>
                  </a:lnTo>
                  <a:lnTo>
                    <a:pt x="435957" y="522686"/>
                  </a:lnTo>
                  <a:lnTo>
                    <a:pt x="440366" y="515426"/>
                  </a:lnTo>
                  <a:lnTo>
                    <a:pt x="444725" y="508167"/>
                  </a:lnTo>
                  <a:lnTo>
                    <a:pt x="448994" y="500907"/>
                  </a:lnTo>
                  <a:lnTo>
                    <a:pt x="453179" y="493648"/>
                  </a:lnTo>
                  <a:lnTo>
                    <a:pt x="457308" y="486388"/>
                  </a:lnTo>
                  <a:lnTo>
                    <a:pt x="461321" y="479129"/>
                  </a:lnTo>
                  <a:lnTo>
                    <a:pt x="465260" y="471869"/>
                  </a:lnTo>
                  <a:lnTo>
                    <a:pt x="469137" y="464609"/>
                  </a:lnTo>
                  <a:lnTo>
                    <a:pt x="472877" y="457350"/>
                  </a:lnTo>
                  <a:lnTo>
                    <a:pt x="476554" y="450090"/>
                  </a:lnTo>
                  <a:lnTo>
                    <a:pt x="480148" y="442831"/>
                  </a:lnTo>
                  <a:lnTo>
                    <a:pt x="483619" y="435571"/>
                  </a:lnTo>
                  <a:lnTo>
                    <a:pt x="487025" y="428312"/>
                  </a:lnTo>
                  <a:lnTo>
                    <a:pt x="490327" y="421052"/>
                  </a:lnTo>
                  <a:lnTo>
                    <a:pt x="493521" y="413793"/>
                  </a:lnTo>
                  <a:lnTo>
                    <a:pt x="496651" y="406533"/>
                  </a:lnTo>
                  <a:lnTo>
                    <a:pt x="499658" y="399274"/>
                  </a:lnTo>
                  <a:lnTo>
                    <a:pt x="502575" y="392014"/>
                  </a:lnTo>
                  <a:lnTo>
                    <a:pt x="505429" y="384755"/>
                  </a:lnTo>
                  <a:lnTo>
                    <a:pt x="508142" y="377495"/>
                  </a:lnTo>
                  <a:lnTo>
                    <a:pt x="510787" y="370236"/>
                  </a:lnTo>
                  <a:lnTo>
                    <a:pt x="513356" y="362976"/>
                  </a:lnTo>
                  <a:lnTo>
                    <a:pt x="515796" y="355717"/>
                  </a:lnTo>
                  <a:lnTo>
                    <a:pt x="518176" y="348457"/>
                  </a:lnTo>
                  <a:lnTo>
                    <a:pt x="520464" y="341197"/>
                  </a:lnTo>
                  <a:lnTo>
                    <a:pt x="522646" y="333938"/>
                  </a:lnTo>
                  <a:lnTo>
                    <a:pt x="524770" y="326678"/>
                  </a:lnTo>
                  <a:lnTo>
                    <a:pt x="526791" y="319419"/>
                  </a:lnTo>
                  <a:lnTo>
                    <a:pt x="528728" y="312159"/>
                  </a:lnTo>
                  <a:lnTo>
                    <a:pt x="530610" y="304900"/>
                  </a:lnTo>
                  <a:lnTo>
                    <a:pt x="532380" y="297640"/>
                  </a:lnTo>
                  <a:lnTo>
                    <a:pt x="534087" y="290381"/>
                  </a:lnTo>
                  <a:lnTo>
                    <a:pt x="535738" y="283121"/>
                  </a:lnTo>
                  <a:lnTo>
                    <a:pt x="537278" y="275862"/>
                  </a:lnTo>
                  <a:lnTo>
                    <a:pt x="538771" y="268602"/>
                  </a:lnTo>
                  <a:lnTo>
                    <a:pt x="540198" y="261343"/>
                  </a:lnTo>
                  <a:lnTo>
                    <a:pt x="541538" y="254083"/>
                  </a:lnTo>
                  <a:lnTo>
                    <a:pt x="542834" y="246824"/>
                  </a:lnTo>
                  <a:lnTo>
                    <a:pt x="544058" y="239564"/>
                  </a:lnTo>
                  <a:lnTo>
                    <a:pt x="545215" y="232304"/>
                  </a:lnTo>
                  <a:lnTo>
                    <a:pt x="546331" y="225045"/>
                  </a:lnTo>
                  <a:lnTo>
                    <a:pt x="547372" y="217785"/>
                  </a:lnTo>
                  <a:lnTo>
                    <a:pt x="548364" y="210526"/>
                  </a:lnTo>
                  <a:lnTo>
                    <a:pt x="549319" y="203266"/>
                  </a:lnTo>
                  <a:lnTo>
                    <a:pt x="550197" y="196007"/>
                  </a:lnTo>
                  <a:lnTo>
                    <a:pt x="551041" y="188747"/>
                  </a:lnTo>
                  <a:lnTo>
                    <a:pt x="551845" y="181488"/>
                  </a:lnTo>
                  <a:lnTo>
                    <a:pt x="552586" y="174228"/>
                  </a:lnTo>
                  <a:lnTo>
                    <a:pt x="553299" y="166969"/>
                  </a:lnTo>
                  <a:lnTo>
                    <a:pt x="553969" y="159709"/>
                  </a:lnTo>
                  <a:lnTo>
                    <a:pt x="554592" y="152450"/>
                  </a:lnTo>
                  <a:lnTo>
                    <a:pt x="555190" y="145190"/>
                  </a:lnTo>
                  <a:lnTo>
                    <a:pt x="555743" y="137931"/>
                  </a:lnTo>
                  <a:lnTo>
                    <a:pt x="556263" y="130671"/>
                  </a:lnTo>
                  <a:lnTo>
                    <a:pt x="556761" y="123412"/>
                  </a:lnTo>
                  <a:lnTo>
                    <a:pt x="557215" y="116152"/>
                  </a:lnTo>
                  <a:lnTo>
                    <a:pt x="557645" y="108892"/>
                  </a:lnTo>
                  <a:lnTo>
                    <a:pt x="558055" y="101633"/>
                  </a:lnTo>
                  <a:lnTo>
                    <a:pt x="558426" y="94373"/>
                  </a:lnTo>
                  <a:lnTo>
                    <a:pt x="558780" y="87114"/>
                  </a:lnTo>
                  <a:lnTo>
                    <a:pt x="559111" y="79854"/>
                  </a:lnTo>
                  <a:lnTo>
                    <a:pt x="559415" y="72595"/>
                  </a:lnTo>
                  <a:lnTo>
                    <a:pt x="559704" y="65335"/>
                  </a:lnTo>
                  <a:lnTo>
                    <a:pt x="559970" y="58076"/>
                  </a:lnTo>
                  <a:lnTo>
                    <a:pt x="560217" y="50816"/>
                  </a:lnTo>
                  <a:lnTo>
                    <a:pt x="560452" y="43557"/>
                  </a:lnTo>
                  <a:lnTo>
                    <a:pt x="560664" y="36297"/>
                  </a:lnTo>
                  <a:lnTo>
                    <a:pt x="560863" y="29038"/>
                  </a:lnTo>
                  <a:lnTo>
                    <a:pt x="561051" y="21778"/>
                  </a:lnTo>
                  <a:lnTo>
                    <a:pt x="561219" y="14519"/>
                  </a:lnTo>
                  <a:lnTo>
                    <a:pt x="561379" y="7259"/>
                  </a:lnTo>
                  <a:lnTo>
                    <a:pt x="561527" y="0"/>
                  </a:lnTo>
                  <a:lnTo>
                    <a:pt x="564782" y="0"/>
                  </a:lnTo>
                  <a:lnTo>
                    <a:pt x="564931" y="7259"/>
                  </a:lnTo>
                  <a:lnTo>
                    <a:pt x="565090" y="14519"/>
                  </a:lnTo>
                  <a:lnTo>
                    <a:pt x="565258" y="21778"/>
                  </a:lnTo>
                  <a:lnTo>
                    <a:pt x="565447" y="29038"/>
                  </a:lnTo>
                  <a:lnTo>
                    <a:pt x="565646" y="36297"/>
                  </a:lnTo>
                  <a:lnTo>
                    <a:pt x="565858" y="43557"/>
                  </a:lnTo>
                  <a:lnTo>
                    <a:pt x="566092" y="50816"/>
                  </a:lnTo>
                  <a:lnTo>
                    <a:pt x="566339" y="58076"/>
                  </a:lnTo>
                  <a:lnTo>
                    <a:pt x="566605" y="65335"/>
                  </a:lnTo>
                  <a:lnTo>
                    <a:pt x="566895" y="72595"/>
                  </a:lnTo>
                  <a:lnTo>
                    <a:pt x="567198" y="79854"/>
                  </a:lnTo>
                  <a:lnTo>
                    <a:pt x="567530" y="87114"/>
                  </a:lnTo>
                  <a:lnTo>
                    <a:pt x="567884" y="94373"/>
                  </a:lnTo>
                  <a:lnTo>
                    <a:pt x="568255" y="101633"/>
                  </a:lnTo>
                  <a:lnTo>
                    <a:pt x="568664" y="108892"/>
                  </a:lnTo>
                  <a:lnTo>
                    <a:pt x="569095" y="116152"/>
                  </a:lnTo>
                  <a:lnTo>
                    <a:pt x="569548" y="123412"/>
                  </a:lnTo>
                  <a:lnTo>
                    <a:pt x="570046" y="130671"/>
                  </a:lnTo>
                  <a:lnTo>
                    <a:pt x="570566" y="137931"/>
                  </a:lnTo>
                  <a:lnTo>
                    <a:pt x="571120" y="145190"/>
                  </a:lnTo>
                  <a:lnTo>
                    <a:pt x="571717" y="152450"/>
                  </a:lnTo>
                  <a:lnTo>
                    <a:pt x="572341" y="159709"/>
                  </a:lnTo>
                  <a:lnTo>
                    <a:pt x="573010" y="166969"/>
                  </a:lnTo>
                  <a:lnTo>
                    <a:pt x="573723" y="174228"/>
                  </a:lnTo>
                  <a:lnTo>
                    <a:pt x="574465" y="181488"/>
                  </a:lnTo>
                  <a:lnTo>
                    <a:pt x="575269" y="188747"/>
                  </a:lnTo>
                  <a:lnTo>
                    <a:pt x="576112" y="196007"/>
                  </a:lnTo>
                  <a:lnTo>
                    <a:pt x="576990" y="203266"/>
                  </a:lnTo>
                  <a:lnTo>
                    <a:pt x="577945" y="210526"/>
                  </a:lnTo>
                  <a:lnTo>
                    <a:pt x="578937" y="217785"/>
                  </a:lnTo>
                  <a:lnTo>
                    <a:pt x="579978" y="225045"/>
                  </a:lnTo>
                  <a:lnTo>
                    <a:pt x="581095" y="232304"/>
                  </a:lnTo>
                  <a:lnTo>
                    <a:pt x="582252" y="239564"/>
                  </a:lnTo>
                  <a:lnTo>
                    <a:pt x="583476" y="246824"/>
                  </a:lnTo>
                  <a:lnTo>
                    <a:pt x="584771" y="254083"/>
                  </a:lnTo>
                  <a:lnTo>
                    <a:pt x="586111" y="261343"/>
                  </a:lnTo>
                  <a:lnTo>
                    <a:pt x="587539" y="268602"/>
                  </a:lnTo>
                  <a:lnTo>
                    <a:pt x="589031" y="275862"/>
                  </a:lnTo>
                  <a:lnTo>
                    <a:pt x="590572" y="283121"/>
                  </a:lnTo>
                  <a:lnTo>
                    <a:pt x="592223" y="290381"/>
                  </a:lnTo>
                  <a:lnTo>
                    <a:pt x="593930" y="297640"/>
                  </a:lnTo>
                  <a:lnTo>
                    <a:pt x="595699" y="304900"/>
                  </a:lnTo>
                  <a:lnTo>
                    <a:pt x="597581" y="312159"/>
                  </a:lnTo>
                  <a:lnTo>
                    <a:pt x="599518" y="319419"/>
                  </a:lnTo>
                  <a:lnTo>
                    <a:pt x="601539" y="326678"/>
                  </a:lnTo>
                  <a:lnTo>
                    <a:pt x="603663" y="333938"/>
                  </a:lnTo>
                  <a:lnTo>
                    <a:pt x="605845" y="341197"/>
                  </a:lnTo>
                  <a:lnTo>
                    <a:pt x="608134" y="348457"/>
                  </a:lnTo>
                  <a:lnTo>
                    <a:pt x="610513" y="355717"/>
                  </a:lnTo>
                  <a:lnTo>
                    <a:pt x="612953" y="362976"/>
                  </a:lnTo>
                  <a:lnTo>
                    <a:pt x="615522" y="370236"/>
                  </a:lnTo>
                  <a:lnTo>
                    <a:pt x="618167" y="377495"/>
                  </a:lnTo>
                  <a:lnTo>
                    <a:pt x="620880" y="384755"/>
                  </a:lnTo>
                  <a:lnTo>
                    <a:pt x="623734" y="392014"/>
                  </a:lnTo>
                  <a:lnTo>
                    <a:pt x="626652" y="399274"/>
                  </a:lnTo>
                  <a:lnTo>
                    <a:pt x="629658" y="406533"/>
                  </a:lnTo>
                  <a:lnTo>
                    <a:pt x="632788" y="413793"/>
                  </a:lnTo>
                  <a:lnTo>
                    <a:pt x="635983" y="421052"/>
                  </a:lnTo>
                  <a:lnTo>
                    <a:pt x="639285" y="428312"/>
                  </a:lnTo>
                  <a:lnTo>
                    <a:pt x="642691" y="435571"/>
                  </a:lnTo>
                  <a:lnTo>
                    <a:pt x="646161" y="442831"/>
                  </a:lnTo>
                  <a:lnTo>
                    <a:pt x="649755" y="450090"/>
                  </a:lnTo>
                  <a:lnTo>
                    <a:pt x="653433" y="457350"/>
                  </a:lnTo>
                  <a:lnTo>
                    <a:pt x="657173" y="464609"/>
                  </a:lnTo>
                  <a:lnTo>
                    <a:pt x="661050" y="471869"/>
                  </a:lnTo>
                  <a:lnTo>
                    <a:pt x="664989" y="479129"/>
                  </a:lnTo>
                  <a:lnTo>
                    <a:pt x="669001" y="486388"/>
                  </a:lnTo>
                  <a:lnTo>
                    <a:pt x="673131" y="493648"/>
                  </a:lnTo>
                  <a:lnTo>
                    <a:pt x="677315" y="500907"/>
                  </a:lnTo>
                  <a:lnTo>
                    <a:pt x="681584" y="508167"/>
                  </a:lnTo>
                  <a:lnTo>
                    <a:pt x="685943" y="515426"/>
                  </a:lnTo>
                  <a:lnTo>
                    <a:pt x="690352" y="522686"/>
                  </a:lnTo>
                  <a:lnTo>
                    <a:pt x="694850" y="529945"/>
                  </a:lnTo>
                  <a:lnTo>
                    <a:pt x="699413" y="537205"/>
                  </a:lnTo>
                  <a:lnTo>
                    <a:pt x="704019" y="544464"/>
                  </a:lnTo>
                  <a:lnTo>
                    <a:pt x="708712" y="551724"/>
                  </a:lnTo>
                  <a:lnTo>
                    <a:pt x="713447" y="558983"/>
                  </a:lnTo>
                  <a:lnTo>
                    <a:pt x="718223" y="566243"/>
                  </a:lnTo>
                  <a:lnTo>
                    <a:pt x="723066" y="573502"/>
                  </a:lnTo>
                  <a:lnTo>
                    <a:pt x="727937" y="580762"/>
                  </a:lnTo>
                  <a:lnTo>
                    <a:pt x="732845" y="588022"/>
                  </a:lnTo>
                  <a:lnTo>
                    <a:pt x="737792" y="595281"/>
                  </a:lnTo>
                  <a:lnTo>
                    <a:pt x="742757" y="602541"/>
                  </a:lnTo>
                  <a:lnTo>
                    <a:pt x="747748" y="609800"/>
                  </a:lnTo>
                  <a:lnTo>
                    <a:pt x="752754" y="617060"/>
                  </a:lnTo>
                  <a:lnTo>
                    <a:pt x="757767" y="624319"/>
                  </a:lnTo>
                  <a:lnTo>
                    <a:pt x="762787" y="631579"/>
                  </a:lnTo>
                  <a:lnTo>
                    <a:pt x="767803" y="638838"/>
                  </a:lnTo>
                  <a:lnTo>
                    <a:pt x="772816" y="646098"/>
                  </a:lnTo>
                  <a:lnTo>
                    <a:pt x="777807" y="653357"/>
                  </a:lnTo>
                  <a:lnTo>
                    <a:pt x="782783" y="660617"/>
                  </a:lnTo>
                  <a:lnTo>
                    <a:pt x="787738" y="667876"/>
                  </a:lnTo>
                  <a:lnTo>
                    <a:pt x="792648" y="675136"/>
                  </a:lnTo>
                  <a:lnTo>
                    <a:pt x="797530" y="682395"/>
                  </a:lnTo>
                  <a:lnTo>
                    <a:pt x="802367" y="689655"/>
                  </a:lnTo>
                  <a:lnTo>
                    <a:pt x="807143" y="696914"/>
                  </a:lnTo>
                  <a:lnTo>
                    <a:pt x="811881" y="704174"/>
                  </a:lnTo>
                  <a:lnTo>
                    <a:pt x="816540" y="711434"/>
                  </a:lnTo>
                  <a:lnTo>
                    <a:pt x="821129" y="718693"/>
                  </a:lnTo>
                  <a:lnTo>
                    <a:pt x="825670" y="725953"/>
                  </a:lnTo>
                  <a:lnTo>
                    <a:pt x="830093" y="733212"/>
                  </a:lnTo>
                  <a:lnTo>
                    <a:pt x="834447" y="740472"/>
                  </a:lnTo>
                  <a:lnTo>
                    <a:pt x="838731" y="747731"/>
                  </a:lnTo>
                  <a:lnTo>
                    <a:pt x="842874" y="754991"/>
                  </a:lnTo>
                  <a:lnTo>
                    <a:pt x="846945" y="762250"/>
                  </a:lnTo>
                  <a:lnTo>
                    <a:pt x="850913" y="769510"/>
                  </a:lnTo>
                  <a:lnTo>
                    <a:pt x="854740" y="776769"/>
                  </a:lnTo>
                  <a:lnTo>
                    <a:pt x="858486" y="784029"/>
                  </a:lnTo>
                  <a:lnTo>
                    <a:pt x="862091" y="791288"/>
                  </a:lnTo>
                  <a:lnTo>
                    <a:pt x="865563" y="798548"/>
                  </a:lnTo>
                  <a:lnTo>
                    <a:pt x="868947" y="805807"/>
                  </a:lnTo>
                  <a:lnTo>
                    <a:pt x="872150" y="813067"/>
                  </a:lnTo>
                  <a:lnTo>
                    <a:pt x="875234" y="820327"/>
                  </a:lnTo>
                  <a:lnTo>
                    <a:pt x="878223" y="827586"/>
                  </a:lnTo>
                  <a:lnTo>
                    <a:pt x="880994" y="834846"/>
                  </a:lnTo>
                  <a:lnTo>
                    <a:pt x="883666" y="842105"/>
                  </a:lnTo>
                  <a:lnTo>
                    <a:pt x="886207" y="849365"/>
                  </a:lnTo>
                  <a:lnTo>
                    <a:pt x="888550" y="856624"/>
                  </a:lnTo>
                  <a:lnTo>
                    <a:pt x="890791" y="863884"/>
                  </a:lnTo>
                  <a:lnTo>
                    <a:pt x="892868" y="871143"/>
                  </a:lnTo>
                  <a:lnTo>
                    <a:pt x="894771" y="878403"/>
                  </a:lnTo>
                  <a:lnTo>
                    <a:pt x="896571" y="885662"/>
                  </a:lnTo>
                  <a:lnTo>
                    <a:pt x="898173" y="892922"/>
                  </a:lnTo>
                  <a:lnTo>
                    <a:pt x="899631" y="900181"/>
                  </a:lnTo>
                  <a:lnTo>
                    <a:pt x="900986" y="907441"/>
                  </a:lnTo>
                  <a:lnTo>
                    <a:pt x="902115" y="914700"/>
                  </a:lnTo>
                  <a:lnTo>
                    <a:pt x="903132" y="921960"/>
                  </a:lnTo>
                  <a:lnTo>
                    <a:pt x="904027" y="929219"/>
                  </a:lnTo>
                  <a:lnTo>
                    <a:pt x="904711" y="936479"/>
                  </a:lnTo>
                  <a:lnTo>
                    <a:pt x="905296" y="943739"/>
                  </a:lnTo>
                  <a:lnTo>
                    <a:pt x="905735" y="950998"/>
                  </a:lnTo>
                  <a:lnTo>
                    <a:pt x="906000" y="958258"/>
                  </a:lnTo>
                  <a:lnTo>
                    <a:pt x="906170" y="965517"/>
                  </a:lnTo>
                  <a:lnTo>
                    <a:pt x="906175" y="972777"/>
                  </a:lnTo>
                  <a:lnTo>
                    <a:pt x="906043" y="980036"/>
                  </a:lnTo>
                  <a:lnTo>
                    <a:pt x="905821" y="987296"/>
                  </a:lnTo>
                  <a:lnTo>
                    <a:pt x="905421" y="994555"/>
                  </a:lnTo>
                  <a:lnTo>
                    <a:pt x="904918" y="1001815"/>
                  </a:lnTo>
                  <a:lnTo>
                    <a:pt x="904328" y="1009074"/>
                  </a:lnTo>
                  <a:lnTo>
                    <a:pt x="903562" y="1016334"/>
                  </a:lnTo>
                  <a:lnTo>
                    <a:pt x="902722" y="1023593"/>
                  </a:lnTo>
                  <a:lnTo>
                    <a:pt x="901780" y="1030853"/>
                  </a:lnTo>
                  <a:lnTo>
                    <a:pt x="900703" y="1038112"/>
                  </a:lnTo>
                  <a:lnTo>
                    <a:pt x="899559" y="1045372"/>
                  </a:lnTo>
                  <a:lnTo>
                    <a:pt x="898308" y="1052632"/>
                  </a:lnTo>
                  <a:lnTo>
                    <a:pt x="896957" y="1059891"/>
                  </a:lnTo>
                  <a:lnTo>
                    <a:pt x="895547" y="1067151"/>
                  </a:lnTo>
                  <a:lnTo>
                    <a:pt x="894029" y="1074410"/>
                  </a:lnTo>
                  <a:lnTo>
                    <a:pt x="892443" y="1081670"/>
                  </a:lnTo>
                  <a:lnTo>
                    <a:pt x="890806" y="1088929"/>
                  </a:lnTo>
                  <a:lnTo>
                    <a:pt x="889067" y="1096189"/>
                  </a:lnTo>
                  <a:lnTo>
                    <a:pt x="887284" y="1103448"/>
                  </a:lnTo>
                  <a:lnTo>
                    <a:pt x="885452" y="1110708"/>
                  </a:lnTo>
                  <a:lnTo>
                    <a:pt x="883544" y="1117967"/>
                  </a:lnTo>
                  <a:lnTo>
                    <a:pt x="881604" y="1125227"/>
                  </a:lnTo>
                  <a:lnTo>
                    <a:pt x="879617" y="1132486"/>
                  </a:lnTo>
                  <a:lnTo>
                    <a:pt x="877582" y="1139746"/>
                  </a:lnTo>
                  <a:lnTo>
                    <a:pt x="875522" y="1147005"/>
                  </a:lnTo>
                  <a:lnTo>
                    <a:pt x="873422" y="1154265"/>
                  </a:lnTo>
                  <a:lnTo>
                    <a:pt x="871295" y="1161524"/>
                  </a:lnTo>
                  <a:lnTo>
                    <a:pt x="869151" y="1168784"/>
                  </a:lnTo>
                  <a:lnTo>
                    <a:pt x="866978" y="1176044"/>
                  </a:lnTo>
                  <a:lnTo>
                    <a:pt x="864792" y="1183303"/>
                  </a:lnTo>
                  <a:lnTo>
                    <a:pt x="862596" y="1190563"/>
                  </a:lnTo>
                  <a:lnTo>
                    <a:pt x="860386" y="1197822"/>
                  </a:lnTo>
                  <a:lnTo>
                    <a:pt x="858173" y="1205082"/>
                  </a:lnTo>
                  <a:lnTo>
                    <a:pt x="855955" y="1212341"/>
                  </a:lnTo>
                  <a:lnTo>
                    <a:pt x="853738" y="1219601"/>
                  </a:lnTo>
                  <a:lnTo>
                    <a:pt x="851523" y="1226860"/>
                  </a:lnTo>
                  <a:lnTo>
                    <a:pt x="849314" y="1234120"/>
                  </a:lnTo>
                  <a:lnTo>
                    <a:pt x="847114" y="1241379"/>
                  </a:lnTo>
                  <a:lnTo>
                    <a:pt x="844920" y="1248639"/>
                  </a:lnTo>
                  <a:lnTo>
                    <a:pt x="842743" y="1255898"/>
                  </a:lnTo>
                  <a:lnTo>
                    <a:pt x="840580" y="1263158"/>
                  </a:lnTo>
                  <a:lnTo>
                    <a:pt x="838427" y="1270417"/>
                  </a:lnTo>
                  <a:lnTo>
                    <a:pt x="836303" y="1277677"/>
                  </a:lnTo>
                  <a:lnTo>
                    <a:pt x="834192" y="1284937"/>
                  </a:lnTo>
                  <a:lnTo>
                    <a:pt x="832100" y="1292196"/>
                  </a:lnTo>
                  <a:lnTo>
                    <a:pt x="830039" y="1299456"/>
                  </a:lnTo>
                  <a:lnTo>
                    <a:pt x="827994" y="1306715"/>
                  </a:lnTo>
                  <a:lnTo>
                    <a:pt x="825975" y="1313975"/>
                  </a:lnTo>
                  <a:lnTo>
                    <a:pt x="823987" y="1321234"/>
                  </a:lnTo>
                  <a:lnTo>
                    <a:pt x="822017" y="1328494"/>
                  </a:lnTo>
                  <a:lnTo>
                    <a:pt x="820081" y="1335753"/>
                  </a:lnTo>
                  <a:lnTo>
                    <a:pt x="818172" y="1343013"/>
                  </a:lnTo>
                  <a:lnTo>
                    <a:pt x="816282" y="1350272"/>
                  </a:lnTo>
                  <a:lnTo>
                    <a:pt x="814434" y="1357532"/>
                  </a:lnTo>
                  <a:lnTo>
                    <a:pt x="812609" y="1364791"/>
                  </a:lnTo>
                  <a:lnTo>
                    <a:pt x="810806" y="1372051"/>
                  </a:lnTo>
                  <a:lnTo>
                    <a:pt x="809045" y="1379310"/>
                  </a:lnTo>
                  <a:lnTo>
                    <a:pt x="807305" y="1386570"/>
                  </a:lnTo>
                  <a:lnTo>
                    <a:pt x="805593" y="1393829"/>
                  </a:lnTo>
                  <a:lnTo>
                    <a:pt x="803917" y="1401089"/>
                  </a:lnTo>
                  <a:lnTo>
                    <a:pt x="802261" y="1408349"/>
                  </a:lnTo>
                  <a:lnTo>
                    <a:pt x="800639" y="1415608"/>
                  </a:lnTo>
                  <a:lnTo>
                    <a:pt x="799047" y="1422868"/>
                  </a:lnTo>
                  <a:lnTo>
                    <a:pt x="797474" y="1430127"/>
                  </a:lnTo>
                  <a:lnTo>
                    <a:pt x="795939" y="1437387"/>
                  </a:lnTo>
                  <a:lnTo>
                    <a:pt x="794428" y="1444646"/>
                  </a:lnTo>
                  <a:lnTo>
                    <a:pt x="792936" y="1451906"/>
                  </a:lnTo>
                  <a:lnTo>
                    <a:pt x="791485" y="1459165"/>
                  </a:lnTo>
                  <a:lnTo>
                    <a:pt x="790053" y="1466425"/>
                  </a:lnTo>
                  <a:lnTo>
                    <a:pt x="788643" y="1473684"/>
                  </a:lnTo>
                  <a:lnTo>
                    <a:pt x="787269" y="1480944"/>
                  </a:lnTo>
                  <a:lnTo>
                    <a:pt x="785912" y="1488203"/>
                  </a:lnTo>
                  <a:lnTo>
                    <a:pt x="784582" y="1495463"/>
                  </a:lnTo>
                  <a:lnTo>
                    <a:pt x="783281" y="1502722"/>
                  </a:lnTo>
                  <a:lnTo>
                    <a:pt x="781997" y="1509982"/>
                  </a:lnTo>
                  <a:lnTo>
                    <a:pt x="780743" y="1517242"/>
                  </a:lnTo>
                  <a:lnTo>
                    <a:pt x="779514" y="1524501"/>
                  </a:lnTo>
                  <a:lnTo>
                    <a:pt x="778300" y="1531761"/>
                  </a:lnTo>
                  <a:lnTo>
                    <a:pt x="777122" y="1539020"/>
                  </a:lnTo>
                  <a:lnTo>
                    <a:pt x="775962" y="1546280"/>
                  </a:lnTo>
                  <a:lnTo>
                    <a:pt x="774821" y="1553539"/>
                  </a:lnTo>
                  <a:lnTo>
                    <a:pt x="773715" y="1560799"/>
                  </a:lnTo>
                  <a:lnTo>
                    <a:pt x="772625" y="1568058"/>
                  </a:lnTo>
                  <a:lnTo>
                    <a:pt x="771558" y="1575318"/>
                  </a:lnTo>
                  <a:lnTo>
                    <a:pt x="770521" y="1582577"/>
                  </a:lnTo>
                  <a:lnTo>
                    <a:pt x="769501" y="1589837"/>
                  </a:lnTo>
                  <a:lnTo>
                    <a:pt x="768510" y="1597096"/>
                  </a:lnTo>
                  <a:lnTo>
                    <a:pt x="767544" y="1604356"/>
                  </a:lnTo>
                  <a:lnTo>
                    <a:pt x="766596" y="1611615"/>
                  </a:lnTo>
                  <a:lnTo>
                    <a:pt x="765682" y="1618875"/>
                  </a:lnTo>
                  <a:lnTo>
                    <a:pt x="764791" y="1626134"/>
                  </a:lnTo>
                  <a:lnTo>
                    <a:pt x="763918" y="1633394"/>
                  </a:lnTo>
                  <a:lnTo>
                    <a:pt x="763085" y="1640654"/>
                  </a:lnTo>
                  <a:lnTo>
                    <a:pt x="762272" y="1647913"/>
                  </a:lnTo>
                  <a:lnTo>
                    <a:pt x="761482" y="1655173"/>
                  </a:lnTo>
                  <a:lnTo>
                    <a:pt x="760730" y="1662432"/>
                  </a:lnTo>
                  <a:lnTo>
                    <a:pt x="759998" y="1669692"/>
                  </a:lnTo>
                  <a:lnTo>
                    <a:pt x="759298" y="1676951"/>
                  </a:lnTo>
                  <a:lnTo>
                    <a:pt x="758632" y="1684211"/>
                  </a:lnTo>
                  <a:lnTo>
                    <a:pt x="757986" y="1691470"/>
                  </a:lnTo>
                  <a:lnTo>
                    <a:pt x="757381" y="1698730"/>
                  </a:lnTo>
                  <a:lnTo>
                    <a:pt x="756806" y="1705989"/>
                  </a:lnTo>
                  <a:lnTo>
                    <a:pt x="756253" y="1713249"/>
                  </a:lnTo>
                  <a:lnTo>
                    <a:pt x="755749" y="1720508"/>
                  </a:lnTo>
                  <a:lnTo>
                    <a:pt x="755271" y="1727768"/>
                  </a:lnTo>
                  <a:lnTo>
                    <a:pt x="754820" y="1735027"/>
                  </a:lnTo>
                  <a:lnTo>
                    <a:pt x="754420" y="1742287"/>
                  </a:lnTo>
                  <a:lnTo>
                    <a:pt x="754045" y="1749547"/>
                  </a:lnTo>
                  <a:lnTo>
                    <a:pt x="753706" y="1756806"/>
                  </a:lnTo>
                  <a:lnTo>
                    <a:pt x="753414" y="1764066"/>
                  </a:lnTo>
                  <a:lnTo>
                    <a:pt x="753147" y="1771325"/>
                  </a:lnTo>
                  <a:lnTo>
                    <a:pt x="752926" y="1778585"/>
                  </a:lnTo>
                  <a:lnTo>
                    <a:pt x="752747" y="1785844"/>
                  </a:lnTo>
                  <a:lnTo>
                    <a:pt x="752595" y="1793104"/>
                  </a:lnTo>
                  <a:lnTo>
                    <a:pt x="752499" y="1800363"/>
                  </a:lnTo>
                  <a:lnTo>
                    <a:pt x="752438" y="1807623"/>
                  </a:lnTo>
                  <a:lnTo>
                    <a:pt x="752407" y="1814882"/>
                  </a:lnTo>
                  <a:lnTo>
                    <a:pt x="752441" y="1822142"/>
                  </a:lnTo>
                  <a:lnTo>
                    <a:pt x="752504" y="1829401"/>
                  </a:lnTo>
                  <a:lnTo>
                    <a:pt x="752607" y="1836661"/>
                  </a:lnTo>
                  <a:lnTo>
                    <a:pt x="752768" y="1843920"/>
                  </a:lnTo>
                  <a:lnTo>
                    <a:pt x="752959" y="1851180"/>
                  </a:lnTo>
                  <a:lnTo>
                    <a:pt x="753200" y="1858439"/>
                  </a:lnTo>
                  <a:lnTo>
                    <a:pt x="753493" y="1865699"/>
                  </a:lnTo>
                  <a:lnTo>
                    <a:pt x="753816" y="1872959"/>
                  </a:lnTo>
                  <a:lnTo>
                    <a:pt x="754201" y="1880218"/>
                  </a:lnTo>
                  <a:lnTo>
                    <a:pt x="754629" y="1887478"/>
                  </a:lnTo>
                  <a:lnTo>
                    <a:pt x="755089" y="1894737"/>
                  </a:lnTo>
                  <a:lnTo>
                    <a:pt x="755620" y="1901997"/>
                  </a:lnTo>
                  <a:lnTo>
                    <a:pt x="756186" y="1909256"/>
                  </a:lnTo>
                  <a:lnTo>
                    <a:pt x="756793" y="1916516"/>
                  </a:lnTo>
                  <a:lnTo>
                    <a:pt x="757467" y="1923775"/>
                  </a:lnTo>
                  <a:lnTo>
                    <a:pt x="758175" y="1931035"/>
                  </a:lnTo>
                  <a:lnTo>
                    <a:pt x="758933" y="1938294"/>
                  </a:lnTo>
                  <a:lnTo>
                    <a:pt x="759751" y="1945554"/>
                  </a:lnTo>
                  <a:lnTo>
                    <a:pt x="760602" y="1952813"/>
                  </a:lnTo>
                  <a:lnTo>
                    <a:pt x="761515" y="1960073"/>
                  </a:lnTo>
                  <a:lnTo>
                    <a:pt x="762478" y="1967332"/>
                  </a:lnTo>
                  <a:lnTo>
                    <a:pt x="763475" y="1974592"/>
                  </a:lnTo>
                  <a:lnTo>
                    <a:pt x="764545" y="1981852"/>
                  </a:lnTo>
                  <a:lnTo>
                    <a:pt x="765655" y="1989111"/>
                  </a:lnTo>
                  <a:lnTo>
                    <a:pt x="766804" y="1996371"/>
                  </a:lnTo>
                  <a:lnTo>
                    <a:pt x="768029" y="2003630"/>
                  </a:lnTo>
                  <a:lnTo>
                    <a:pt x="769290" y="2010890"/>
                  </a:lnTo>
                  <a:lnTo>
                    <a:pt x="770599" y="2018149"/>
                  </a:lnTo>
                  <a:lnTo>
                    <a:pt x="771975" y="2025409"/>
                  </a:lnTo>
                  <a:lnTo>
                    <a:pt x="773387" y="2032668"/>
                  </a:lnTo>
                  <a:lnTo>
                    <a:pt x="774859" y="2039928"/>
                  </a:lnTo>
                  <a:lnTo>
                    <a:pt x="776389" y="2047187"/>
                  </a:lnTo>
                  <a:lnTo>
                    <a:pt x="777955" y="2054447"/>
                  </a:lnTo>
                  <a:lnTo>
                    <a:pt x="779592" y="2061706"/>
                  </a:lnTo>
                  <a:lnTo>
                    <a:pt x="781278" y="2068966"/>
                  </a:lnTo>
                  <a:lnTo>
                    <a:pt x="783001" y="2076225"/>
                  </a:lnTo>
                  <a:lnTo>
                    <a:pt x="784807" y="2083485"/>
                  </a:lnTo>
                  <a:lnTo>
                    <a:pt x="786651" y="2090744"/>
                  </a:lnTo>
                  <a:lnTo>
                    <a:pt x="788543" y="2098004"/>
                  </a:lnTo>
                  <a:lnTo>
                    <a:pt x="790511" y="2105264"/>
                  </a:lnTo>
                  <a:lnTo>
                    <a:pt x="792518" y="2112523"/>
                  </a:lnTo>
                  <a:lnTo>
                    <a:pt x="794584" y="2119783"/>
                  </a:lnTo>
                  <a:lnTo>
                    <a:pt x="796717" y="2127042"/>
                  </a:lnTo>
                  <a:lnTo>
                    <a:pt x="798889" y="2134302"/>
                  </a:lnTo>
                  <a:lnTo>
                    <a:pt x="801134" y="2141561"/>
                  </a:lnTo>
                  <a:lnTo>
                    <a:pt x="803436" y="2148821"/>
                  </a:lnTo>
                  <a:lnTo>
                    <a:pt x="805778" y="2156080"/>
                  </a:lnTo>
                  <a:lnTo>
                    <a:pt x="808206" y="2163340"/>
                  </a:lnTo>
                  <a:lnTo>
                    <a:pt x="810681" y="2170599"/>
                  </a:lnTo>
                  <a:lnTo>
                    <a:pt x="813203" y="2177859"/>
                  </a:lnTo>
                  <a:lnTo>
                    <a:pt x="815814" y="2185118"/>
                  </a:lnTo>
                  <a:lnTo>
                    <a:pt x="818467" y="2192378"/>
                  </a:lnTo>
                  <a:lnTo>
                    <a:pt x="821180" y="2199637"/>
                  </a:lnTo>
                  <a:lnTo>
                    <a:pt x="823972" y="2206897"/>
                  </a:lnTo>
                  <a:lnTo>
                    <a:pt x="826808" y="2214157"/>
                  </a:lnTo>
                  <a:lnTo>
                    <a:pt x="829718" y="2221416"/>
                  </a:lnTo>
                  <a:lnTo>
                    <a:pt x="832697" y="2228676"/>
                  </a:lnTo>
                  <a:lnTo>
                    <a:pt x="835719" y="2235935"/>
                  </a:lnTo>
                  <a:lnTo>
                    <a:pt x="838831" y="2243195"/>
                  </a:lnTo>
                  <a:lnTo>
                    <a:pt x="842001" y="2250454"/>
                  </a:lnTo>
                  <a:lnTo>
                    <a:pt x="845216" y="2257714"/>
                  </a:lnTo>
                  <a:lnTo>
                    <a:pt x="848534" y="2264973"/>
                  </a:lnTo>
                  <a:lnTo>
                    <a:pt x="851898" y="2272233"/>
                  </a:lnTo>
                  <a:lnTo>
                    <a:pt x="855321" y="2279492"/>
                  </a:lnTo>
                  <a:lnTo>
                    <a:pt x="858837" y="2286752"/>
                  </a:lnTo>
                  <a:lnTo>
                    <a:pt x="862398" y="2294011"/>
                  </a:lnTo>
                  <a:lnTo>
                    <a:pt x="866033" y="2301271"/>
                  </a:lnTo>
                  <a:lnTo>
                    <a:pt x="869747" y="2308530"/>
                  </a:lnTo>
                  <a:lnTo>
                    <a:pt x="873507" y="2315790"/>
                  </a:lnTo>
                  <a:lnTo>
                    <a:pt x="877354" y="2323049"/>
                  </a:lnTo>
                  <a:lnTo>
                    <a:pt x="881266" y="2330309"/>
                  </a:lnTo>
                  <a:lnTo>
                    <a:pt x="885224" y="2337569"/>
                  </a:lnTo>
                  <a:lnTo>
                    <a:pt x="889281" y="2344828"/>
                  </a:lnTo>
                  <a:lnTo>
                    <a:pt x="893389" y="2352088"/>
                  </a:lnTo>
                  <a:lnTo>
                    <a:pt x="897550" y="2359347"/>
                  </a:lnTo>
                  <a:lnTo>
                    <a:pt x="901804" y="2366607"/>
                  </a:lnTo>
                  <a:lnTo>
                    <a:pt x="906102" y="2373866"/>
                  </a:lnTo>
                  <a:lnTo>
                    <a:pt x="910463" y="2381126"/>
                  </a:lnTo>
                  <a:lnTo>
                    <a:pt x="914901" y="2388385"/>
                  </a:lnTo>
                  <a:lnTo>
                    <a:pt x="919380" y="2395645"/>
                  </a:lnTo>
                  <a:lnTo>
                    <a:pt x="923929" y="2402904"/>
                  </a:lnTo>
                  <a:lnTo>
                    <a:pt x="928537" y="2410164"/>
                  </a:lnTo>
                  <a:lnTo>
                    <a:pt x="933183" y="2417423"/>
                  </a:lnTo>
                  <a:lnTo>
                    <a:pt x="937902" y="2424683"/>
                  </a:lnTo>
                  <a:lnTo>
                    <a:pt x="942663" y="2431942"/>
                  </a:lnTo>
                  <a:lnTo>
                    <a:pt x="947459" y="2439202"/>
                  </a:lnTo>
                  <a:lnTo>
                    <a:pt x="952323" y="2446462"/>
                  </a:lnTo>
                  <a:lnTo>
                    <a:pt x="957214" y="2453721"/>
                  </a:lnTo>
                  <a:lnTo>
                    <a:pt x="962141" y="2460981"/>
                  </a:lnTo>
                  <a:lnTo>
                    <a:pt x="967114" y="2468240"/>
                  </a:lnTo>
                  <a:lnTo>
                    <a:pt x="972107" y="2475500"/>
                  </a:lnTo>
                  <a:lnTo>
                    <a:pt x="977130" y="2482759"/>
                  </a:lnTo>
                  <a:lnTo>
                    <a:pt x="982178" y="2490019"/>
                  </a:lnTo>
                  <a:lnTo>
                    <a:pt x="987238" y="2497278"/>
                  </a:lnTo>
                  <a:lnTo>
                    <a:pt x="992315" y="2504538"/>
                  </a:lnTo>
                  <a:lnTo>
                    <a:pt x="997398" y="2511797"/>
                  </a:lnTo>
                  <a:lnTo>
                    <a:pt x="1002484" y="2519057"/>
                  </a:lnTo>
                  <a:lnTo>
                    <a:pt x="1007564" y="2526316"/>
                  </a:lnTo>
                  <a:lnTo>
                    <a:pt x="1012636" y="2533576"/>
                  </a:lnTo>
                  <a:lnTo>
                    <a:pt x="1017697" y="2540835"/>
                  </a:lnTo>
                  <a:lnTo>
                    <a:pt x="1022727" y="2548095"/>
                  </a:lnTo>
                  <a:lnTo>
                    <a:pt x="1027735" y="2555354"/>
                  </a:lnTo>
                  <a:lnTo>
                    <a:pt x="1032710" y="2562614"/>
                  </a:lnTo>
                  <a:lnTo>
                    <a:pt x="1037630" y="2569874"/>
                  </a:lnTo>
                  <a:lnTo>
                    <a:pt x="1042517" y="2577133"/>
                  </a:lnTo>
                  <a:lnTo>
                    <a:pt x="1047336" y="2584393"/>
                  </a:lnTo>
                  <a:lnTo>
                    <a:pt x="1052086" y="2591652"/>
                  </a:lnTo>
                  <a:lnTo>
                    <a:pt x="1056788" y="2598912"/>
                  </a:lnTo>
                  <a:lnTo>
                    <a:pt x="1061377" y="2606171"/>
                  </a:lnTo>
                  <a:lnTo>
                    <a:pt x="1065890" y="2613431"/>
                  </a:lnTo>
                  <a:lnTo>
                    <a:pt x="1070334" y="2620690"/>
                  </a:lnTo>
                  <a:lnTo>
                    <a:pt x="1074619" y="2627950"/>
                  </a:lnTo>
                  <a:lnTo>
                    <a:pt x="1078823" y="2635209"/>
                  </a:lnTo>
                  <a:lnTo>
                    <a:pt x="1082918" y="2642469"/>
                  </a:lnTo>
                  <a:lnTo>
                    <a:pt x="1086838" y="2649728"/>
                  </a:lnTo>
                  <a:lnTo>
                    <a:pt x="1090662" y="2656988"/>
                  </a:lnTo>
                  <a:lnTo>
                    <a:pt x="1094323" y="2664247"/>
                  </a:lnTo>
                  <a:lnTo>
                    <a:pt x="1097806" y="2671507"/>
                  </a:lnTo>
                  <a:lnTo>
                    <a:pt x="1101178" y="2678767"/>
                  </a:lnTo>
                  <a:lnTo>
                    <a:pt x="1104323" y="2686026"/>
                  </a:lnTo>
                  <a:lnTo>
                    <a:pt x="1107297" y="2693286"/>
                  </a:lnTo>
                  <a:lnTo>
                    <a:pt x="1110145" y="2700545"/>
                  </a:lnTo>
                  <a:lnTo>
                    <a:pt x="1112693" y="2707805"/>
                  </a:lnTo>
                  <a:lnTo>
                    <a:pt x="1115090" y="2715064"/>
                  </a:lnTo>
                  <a:lnTo>
                    <a:pt x="1117311" y="2722324"/>
                  </a:lnTo>
                  <a:lnTo>
                    <a:pt x="1119223" y="2729583"/>
                  </a:lnTo>
                  <a:lnTo>
                    <a:pt x="1120978" y="2736843"/>
                  </a:lnTo>
                  <a:lnTo>
                    <a:pt x="1122493" y="2744102"/>
                  </a:lnTo>
                  <a:lnTo>
                    <a:pt x="1123716" y="2751362"/>
                  </a:lnTo>
                  <a:lnTo>
                    <a:pt x="1124772" y="2758621"/>
                  </a:lnTo>
                  <a:lnTo>
                    <a:pt x="1125518" y="2765881"/>
                  </a:lnTo>
                  <a:lnTo>
                    <a:pt x="1126003" y="2773140"/>
                  </a:lnTo>
                  <a:lnTo>
                    <a:pt x="1126310" y="2780400"/>
                  </a:lnTo>
                  <a:lnTo>
                    <a:pt x="1126235" y="2787659"/>
                  </a:lnTo>
                  <a:lnTo>
                    <a:pt x="1125940" y="2794919"/>
                  </a:lnTo>
                  <a:lnTo>
                    <a:pt x="1125441" y="2802179"/>
                  </a:lnTo>
                  <a:lnTo>
                    <a:pt x="1124527" y="2809438"/>
                  </a:lnTo>
                  <a:lnTo>
                    <a:pt x="1123423" y="2816698"/>
                  </a:lnTo>
                  <a:lnTo>
                    <a:pt x="1122051" y="2823957"/>
                  </a:lnTo>
                  <a:lnTo>
                    <a:pt x="1120314" y="2831217"/>
                  </a:lnTo>
                  <a:lnTo>
                    <a:pt x="1118382" y="2838476"/>
                  </a:lnTo>
                  <a:lnTo>
                    <a:pt x="1116125" y="2845736"/>
                  </a:lnTo>
                  <a:lnTo>
                    <a:pt x="1113556" y="2852995"/>
                  </a:lnTo>
                  <a:lnTo>
                    <a:pt x="1110795" y="2860255"/>
                  </a:lnTo>
                  <a:lnTo>
                    <a:pt x="1107653" y="2867514"/>
                  </a:lnTo>
                  <a:lnTo>
                    <a:pt x="1104261" y="2874774"/>
                  </a:lnTo>
                  <a:lnTo>
                    <a:pt x="1100680" y="2882033"/>
                  </a:lnTo>
                  <a:lnTo>
                    <a:pt x="1096674" y="2889293"/>
                  </a:lnTo>
                  <a:lnTo>
                    <a:pt x="1092481" y="2896552"/>
                  </a:lnTo>
                  <a:lnTo>
                    <a:pt x="1088057" y="2903812"/>
                  </a:lnTo>
                  <a:lnTo>
                    <a:pt x="1083272" y="2911072"/>
                  </a:lnTo>
                  <a:lnTo>
                    <a:pt x="1078313" y="2918331"/>
                  </a:lnTo>
                  <a:lnTo>
                    <a:pt x="1073087" y="2925591"/>
                  </a:lnTo>
                  <a:lnTo>
                    <a:pt x="1067574" y="2932850"/>
                  </a:lnTo>
                  <a:lnTo>
                    <a:pt x="1061899" y="2940110"/>
                  </a:lnTo>
                  <a:lnTo>
                    <a:pt x="1055933" y="2947369"/>
                  </a:lnTo>
                  <a:lnTo>
                    <a:pt x="1049750" y="2954629"/>
                  </a:lnTo>
                  <a:lnTo>
                    <a:pt x="1043420" y="2961888"/>
                  </a:lnTo>
                  <a:lnTo>
                    <a:pt x="1036789" y="2969148"/>
                  </a:lnTo>
                  <a:lnTo>
                    <a:pt x="1030008" y="2976407"/>
                  </a:lnTo>
                  <a:lnTo>
                    <a:pt x="1023078" y="2983667"/>
                  </a:lnTo>
                  <a:lnTo>
                    <a:pt x="1015888" y="2990926"/>
                  </a:lnTo>
                  <a:lnTo>
                    <a:pt x="1008588" y="2998186"/>
                  </a:lnTo>
                  <a:lnTo>
                    <a:pt x="1001130" y="3005445"/>
                  </a:lnTo>
                  <a:lnTo>
                    <a:pt x="993488" y="3012705"/>
                  </a:lnTo>
                  <a:lnTo>
                    <a:pt x="985755" y="3019964"/>
                  </a:lnTo>
                  <a:lnTo>
                    <a:pt x="977872" y="3027224"/>
                  </a:lnTo>
                  <a:lnTo>
                    <a:pt x="969870" y="3034484"/>
                  </a:lnTo>
                  <a:lnTo>
                    <a:pt x="961796" y="3041743"/>
                  </a:lnTo>
                  <a:lnTo>
                    <a:pt x="953595" y="3049003"/>
                  </a:lnTo>
                  <a:lnTo>
                    <a:pt x="945328" y="3056262"/>
                  </a:lnTo>
                  <a:lnTo>
                    <a:pt x="937009" y="3063522"/>
                  </a:lnTo>
                  <a:lnTo>
                    <a:pt x="928600" y="3070781"/>
                  </a:lnTo>
                  <a:lnTo>
                    <a:pt x="920163" y="3078041"/>
                  </a:lnTo>
                  <a:lnTo>
                    <a:pt x="911691" y="3085300"/>
                  </a:lnTo>
                  <a:lnTo>
                    <a:pt x="903188" y="3092560"/>
                  </a:lnTo>
                  <a:lnTo>
                    <a:pt x="894677" y="3099819"/>
                  </a:lnTo>
                  <a:lnTo>
                    <a:pt x="886160" y="3107079"/>
                  </a:lnTo>
                  <a:lnTo>
                    <a:pt x="877655" y="3114338"/>
                  </a:lnTo>
                  <a:lnTo>
                    <a:pt x="869161" y="3121598"/>
                  </a:lnTo>
                  <a:lnTo>
                    <a:pt x="860702" y="3128857"/>
                  </a:lnTo>
                  <a:lnTo>
                    <a:pt x="852283" y="3136117"/>
                  </a:lnTo>
                  <a:lnTo>
                    <a:pt x="843894" y="3143376"/>
                  </a:lnTo>
                  <a:lnTo>
                    <a:pt x="835589" y="3150636"/>
                  </a:lnTo>
                  <a:lnTo>
                    <a:pt x="827338" y="3157896"/>
                  </a:lnTo>
                  <a:lnTo>
                    <a:pt x="819143" y="3165155"/>
                  </a:lnTo>
                  <a:lnTo>
                    <a:pt x="811069" y="3172415"/>
                  </a:lnTo>
                  <a:lnTo>
                    <a:pt x="803059" y="3179674"/>
                  </a:lnTo>
                  <a:lnTo>
                    <a:pt x="795144" y="3186934"/>
                  </a:lnTo>
                  <a:lnTo>
                    <a:pt x="787362" y="3194193"/>
                  </a:lnTo>
                  <a:lnTo>
                    <a:pt x="779657" y="3201453"/>
                  </a:lnTo>
                  <a:lnTo>
                    <a:pt x="772092" y="3208712"/>
                  </a:lnTo>
                  <a:lnTo>
                    <a:pt x="764659" y="3215972"/>
                  </a:lnTo>
                  <a:lnTo>
                    <a:pt x="757314" y="3223231"/>
                  </a:lnTo>
                  <a:lnTo>
                    <a:pt x="750155" y="3230491"/>
                  </a:lnTo>
                  <a:lnTo>
                    <a:pt x="743118" y="3237750"/>
                  </a:lnTo>
                  <a:lnTo>
                    <a:pt x="736180" y="3245010"/>
                  </a:lnTo>
                  <a:lnTo>
                    <a:pt x="729469" y="3252269"/>
                  </a:lnTo>
                  <a:lnTo>
                    <a:pt x="722862" y="3259529"/>
                  </a:lnTo>
                  <a:lnTo>
                    <a:pt x="716394" y="3266789"/>
                  </a:lnTo>
                  <a:lnTo>
                    <a:pt x="710134" y="3274048"/>
                  </a:lnTo>
                  <a:lnTo>
                    <a:pt x="703983" y="3281308"/>
                  </a:lnTo>
                  <a:lnTo>
                    <a:pt x="698009" y="3288567"/>
                  </a:lnTo>
                  <a:lnTo>
                    <a:pt x="692219" y="3295827"/>
                  </a:lnTo>
                  <a:lnTo>
                    <a:pt x="686539" y="3303086"/>
                  </a:lnTo>
                  <a:lnTo>
                    <a:pt x="681073" y="3310346"/>
                  </a:lnTo>
                  <a:lnTo>
                    <a:pt x="675759" y="3317605"/>
                  </a:lnTo>
                  <a:lnTo>
                    <a:pt x="670558" y="3324865"/>
                  </a:lnTo>
                  <a:lnTo>
                    <a:pt x="665601" y="3332124"/>
                  </a:lnTo>
                  <a:lnTo>
                    <a:pt x="660765" y="3339384"/>
                  </a:lnTo>
                  <a:lnTo>
                    <a:pt x="656061" y="3346643"/>
                  </a:lnTo>
                  <a:lnTo>
                    <a:pt x="651585" y="3353903"/>
                  </a:lnTo>
                  <a:lnTo>
                    <a:pt x="647217" y="3361162"/>
                  </a:lnTo>
                  <a:lnTo>
                    <a:pt x="643009" y="3368422"/>
                  </a:lnTo>
                  <a:lnTo>
                    <a:pt x="638991" y="3375681"/>
                  </a:lnTo>
                  <a:lnTo>
                    <a:pt x="635077" y="3382941"/>
                  </a:lnTo>
                  <a:lnTo>
                    <a:pt x="631346" y="3390201"/>
                  </a:lnTo>
                  <a:lnTo>
                    <a:pt x="627766" y="3397460"/>
                  </a:lnTo>
                  <a:lnTo>
                    <a:pt x="624285" y="3404720"/>
                  </a:lnTo>
                  <a:lnTo>
                    <a:pt x="621006" y="3411979"/>
                  </a:lnTo>
                  <a:lnTo>
                    <a:pt x="617841" y="3419239"/>
                  </a:lnTo>
                  <a:lnTo>
                    <a:pt x="614777" y="3426498"/>
                  </a:lnTo>
                  <a:lnTo>
                    <a:pt x="611913" y="3433758"/>
                  </a:lnTo>
                  <a:lnTo>
                    <a:pt x="609136" y="3441017"/>
                  </a:lnTo>
                  <a:lnTo>
                    <a:pt x="606477" y="3448277"/>
                  </a:lnTo>
                  <a:lnTo>
                    <a:pt x="603978" y="3455536"/>
                  </a:lnTo>
                  <a:lnTo>
                    <a:pt x="601560" y="3462796"/>
                  </a:lnTo>
                  <a:lnTo>
                    <a:pt x="599273" y="3470055"/>
                  </a:lnTo>
                  <a:lnTo>
                    <a:pt x="597109" y="3477315"/>
                  </a:lnTo>
                  <a:lnTo>
                    <a:pt x="595019" y="3484574"/>
                  </a:lnTo>
                  <a:lnTo>
                    <a:pt x="593068" y="3491834"/>
                  </a:lnTo>
                  <a:lnTo>
                    <a:pt x="591208" y="3499094"/>
                  </a:lnTo>
                  <a:lnTo>
                    <a:pt x="589415" y="3506353"/>
                  </a:lnTo>
                  <a:lnTo>
                    <a:pt x="587765" y="3513613"/>
                  </a:lnTo>
                  <a:lnTo>
                    <a:pt x="586177" y="3520872"/>
                  </a:lnTo>
                  <a:lnTo>
                    <a:pt x="584664" y="3528132"/>
                  </a:lnTo>
                  <a:lnTo>
                    <a:pt x="583267" y="3535391"/>
                  </a:lnTo>
                  <a:lnTo>
                    <a:pt x="581923" y="3542651"/>
                  </a:lnTo>
                  <a:lnTo>
                    <a:pt x="580659" y="3549910"/>
                  </a:lnTo>
                  <a:lnTo>
                    <a:pt x="579481" y="3557170"/>
                  </a:lnTo>
                  <a:lnTo>
                    <a:pt x="578351" y="3564429"/>
                  </a:lnTo>
                  <a:lnTo>
                    <a:pt x="577304" y="3571689"/>
                  </a:lnTo>
                  <a:lnTo>
                    <a:pt x="576319" y="3578948"/>
                  </a:lnTo>
                  <a:lnTo>
                    <a:pt x="575376" y="3586208"/>
                  </a:lnTo>
                  <a:lnTo>
                    <a:pt x="574516" y="3593467"/>
                  </a:lnTo>
                  <a:lnTo>
                    <a:pt x="573698" y="3600727"/>
                  </a:lnTo>
                  <a:lnTo>
                    <a:pt x="572920" y="3607986"/>
                  </a:lnTo>
                  <a:lnTo>
                    <a:pt x="572215" y="3615246"/>
                  </a:lnTo>
                  <a:lnTo>
                    <a:pt x="571541" y="3622506"/>
                  </a:lnTo>
                  <a:lnTo>
                    <a:pt x="570910" y="3629765"/>
                  </a:lnTo>
                  <a:lnTo>
                    <a:pt x="570332" y="3637025"/>
                  </a:lnTo>
                  <a:lnTo>
                    <a:pt x="569781" y="3644284"/>
                  </a:lnTo>
                  <a:lnTo>
                    <a:pt x="569273" y="3651544"/>
                  </a:lnTo>
                  <a:lnTo>
                    <a:pt x="568802" y="3658803"/>
                  </a:lnTo>
                  <a:lnTo>
                    <a:pt x="568354" y="3666063"/>
                  </a:lnTo>
                  <a:lnTo>
                    <a:pt x="567948" y="3673322"/>
                  </a:lnTo>
                  <a:lnTo>
                    <a:pt x="567568" y="3680582"/>
                  </a:lnTo>
                  <a:lnTo>
                    <a:pt x="567206" y="3687841"/>
                  </a:lnTo>
                  <a:lnTo>
                    <a:pt x="566885" y="3695101"/>
                  </a:lnTo>
                  <a:lnTo>
                    <a:pt x="566580" y="3702360"/>
                  </a:lnTo>
                  <a:lnTo>
                    <a:pt x="566294" y="370962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675569" y="29763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75569" y="29763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612996" y="2976399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612996" y="2976399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927025" y="2639419"/>
              <a:ext cx="0" cy="661081"/>
            </a:xfrm>
            <a:custGeom>
              <a:avLst/>
              <a:pathLst>
                <a:path w="0" h="661081">
                  <a:moveTo>
                    <a:pt x="0" y="66108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27025" y="4636616"/>
              <a:ext cx="0" cy="129855"/>
            </a:xfrm>
            <a:custGeom>
              <a:avLst/>
              <a:pathLst>
                <a:path w="0" h="129855">
                  <a:moveTo>
                    <a:pt x="0" y="0"/>
                  </a:moveTo>
                  <a:lnTo>
                    <a:pt x="0" y="12985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4864452" y="3300501"/>
              <a:ext cx="125145" cy="1336115"/>
            </a:xfrm>
            <a:custGeom>
              <a:avLst/>
              <a:pathLst>
                <a:path w="125145" h="1336115">
                  <a:moveTo>
                    <a:pt x="0" y="0"/>
                  </a:moveTo>
                  <a:lnTo>
                    <a:pt x="0" y="1336115"/>
                  </a:lnTo>
                  <a:lnTo>
                    <a:pt x="125145" y="1336115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864452" y="4380125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178481" y="2632980"/>
              <a:ext cx="0" cy="387419"/>
            </a:xfrm>
            <a:custGeom>
              <a:avLst/>
              <a:pathLst>
                <a:path w="0" h="387419">
                  <a:moveTo>
                    <a:pt x="0" y="38741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178481" y="4668275"/>
              <a:ext cx="0" cy="106781"/>
            </a:xfrm>
            <a:custGeom>
              <a:avLst/>
              <a:pathLst>
                <a:path w="0" h="106781">
                  <a:moveTo>
                    <a:pt x="0" y="0"/>
                  </a:moveTo>
                  <a:lnTo>
                    <a:pt x="0" y="10678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6115908" y="3020400"/>
              <a:ext cx="125145" cy="1647875"/>
            </a:xfrm>
            <a:custGeom>
              <a:avLst/>
              <a:pathLst>
                <a:path w="125145" h="1647875">
                  <a:moveTo>
                    <a:pt x="0" y="0"/>
                  </a:moveTo>
                  <a:lnTo>
                    <a:pt x="0" y="1647875"/>
                  </a:lnTo>
                  <a:lnTo>
                    <a:pt x="125145" y="1647875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115908" y="4169781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6146826" y="4751525"/>
              <a:ext cx="25599" cy="255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937395" y="3091943"/>
              <a:ext cx="22183" cy="221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988217" y="4600444"/>
              <a:ext cx="35857" cy="358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257595" y="2967452"/>
              <a:ext cx="26479" cy="264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962230" y="4758800"/>
              <a:ext cx="15342" cy="153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097479" y="3672898"/>
              <a:ext cx="49362" cy="493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052196" y="3386399"/>
              <a:ext cx="90060" cy="900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217333" y="4742780"/>
              <a:ext cx="55967" cy="559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768772" y="4508902"/>
              <a:ext cx="163134" cy="1631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376093" y="4701478"/>
              <a:ext cx="91353" cy="913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285215" y="3354939"/>
              <a:ext cx="92882" cy="928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988610" y="4377334"/>
              <a:ext cx="91436" cy="91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026947" y="3952345"/>
              <a:ext cx="91451" cy="91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911682" y="2997565"/>
              <a:ext cx="90743" cy="907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635979" y="4479614"/>
              <a:ext cx="110099" cy="1100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414604" y="3701533"/>
              <a:ext cx="13556" cy="135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928989" y="4305413"/>
              <a:ext cx="93618" cy="93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268087" y="4720895"/>
              <a:ext cx="99738" cy="997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901390" y="4502587"/>
              <a:ext cx="55568" cy="555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135169" y="4184547"/>
              <a:ext cx="34858" cy="348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052688" y="2864550"/>
              <a:ext cx="90623" cy="9062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085477" y="2708099"/>
              <a:ext cx="90156" cy="9015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256631" y="2586698"/>
              <a:ext cx="92563" cy="925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164074" y="2590478"/>
              <a:ext cx="85005" cy="850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888339" y="4585463"/>
              <a:ext cx="91573" cy="915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158324" y="4700983"/>
              <a:ext cx="92341" cy="923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727477" y="4601740"/>
              <a:ext cx="162046" cy="1620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980571" y="2692075"/>
              <a:ext cx="92154" cy="9215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941713" y="3395804"/>
              <a:ext cx="92715" cy="927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034579" y="2783159"/>
              <a:ext cx="90280" cy="902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960686" y="4639453"/>
              <a:ext cx="56571" cy="565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103027" y="4007420"/>
              <a:ext cx="92913" cy="929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321333" y="4711234"/>
              <a:ext cx="93303" cy="933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903498" y="4686267"/>
              <a:ext cx="160409" cy="1604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898775" y="4623788"/>
              <a:ext cx="92193" cy="921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220115" y="4686709"/>
              <a:ext cx="95133" cy="951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173170" y="4725666"/>
              <a:ext cx="90196" cy="901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929023" y="2793498"/>
              <a:ext cx="73897" cy="738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4855097" y="2575429"/>
              <a:ext cx="127980" cy="127980"/>
            </a:xfrm>
            <a:custGeom>
              <a:avLst/>
              <a:pathLst>
                <a:path w="127980" h="127980">
                  <a:moveTo>
                    <a:pt x="0" y="63990"/>
                  </a:moveTo>
                  <a:lnTo>
                    <a:pt x="63990" y="0"/>
                  </a:lnTo>
                  <a:lnTo>
                    <a:pt x="127980" y="63990"/>
                  </a:lnTo>
                  <a:lnTo>
                    <a:pt x="63990" y="12798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955765" y="4717010"/>
              <a:ext cx="90336" cy="903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248576" y="4225229"/>
              <a:ext cx="90862" cy="908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065089" y="4649451"/>
              <a:ext cx="156772" cy="1567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296751" y="4619221"/>
              <a:ext cx="92742" cy="927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330460" y="4207403"/>
              <a:ext cx="53538" cy="535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829273" y="2890596"/>
              <a:ext cx="171607" cy="1716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271606" y="4513669"/>
              <a:ext cx="89208" cy="892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245360" y="2870439"/>
              <a:ext cx="91723" cy="9172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017506" y="2588983"/>
              <a:ext cx="113750" cy="1137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5093761" y="2570930"/>
              <a:ext cx="167028" cy="167028"/>
            </a:xfrm>
            <a:custGeom>
              <a:avLst/>
              <a:pathLst>
                <a:path w="167028" h="167028">
                  <a:moveTo>
                    <a:pt x="0" y="83514"/>
                  </a:moveTo>
                  <a:lnTo>
                    <a:pt x="83514" y="0"/>
                  </a:lnTo>
                  <a:lnTo>
                    <a:pt x="167028" y="83514"/>
                  </a:lnTo>
                  <a:lnTo>
                    <a:pt x="83514" y="16702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225934" y="4744321"/>
              <a:ext cx="40007" cy="400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028765" y="4696262"/>
              <a:ext cx="84613" cy="846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973673" y="2859396"/>
              <a:ext cx="105224" cy="1052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227262" y="4712622"/>
              <a:ext cx="116285" cy="1162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952296" y="4656430"/>
              <a:ext cx="91301" cy="913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868623" y="3898097"/>
              <a:ext cx="169899" cy="1698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387209" y="4727130"/>
              <a:ext cx="57219" cy="572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216208" y="3031073"/>
              <a:ext cx="92411" cy="9241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326407" y="4566850"/>
              <a:ext cx="47238" cy="472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033639" y="4737422"/>
              <a:ext cx="53806" cy="538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939986" y="4723937"/>
              <a:ext cx="59311" cy="593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118274" y="4396392"/>
              <a:ext cx="27565" cy="275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906476" y="4695505"/>
              <a:ext cx="90420" cy="904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376231" y="4334071"/>
              <a:ext cx="92107" cy="921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4744728" y="4299488"/>
              <a:ext cx="161273" cy="1612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351416" y="4603879"/>
              <a:ext cx="89083" cy="890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323136" y="4717495"/>
              <a:ext cx="93661" cy="936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043530" y="4711753"/>
              <a:ext cx="75096" cy="750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281512" y="4735236"/>
              <a:ext cx="53886" cy="538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947487" y="4266040"/>
              <a:ext cx="90802" cy="908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105609" y="4739646"/>
              <a:ext cx="62236" cy="622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382792" y="3476722"/>
              <a:ext cx="89710" cy="897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140223" y="3282963"/>
              <a:ext cx="95175" cy="951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5944059" y="4467458"/>
              <a:ext cx="91483" cy="91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172273" y="4160783"/>
              <a:ext cx="69508" cy="695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5953567" y="3283453"/>
              <a:ext cx="38389" cy="3838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381374" y="4346064"/>
              <a:ext cx="89586" cy="895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080094" y="3797647"/>
              <a:ext cx="91770" cy="917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052212" y="3236330"/>
              <a:ext cx="89706" cy="8970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977123" y="4139027"/>
              <a:ext cx="108727" cy="1087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4752084" y="3690360"/>
              <a:ext cx="160391" cy="1603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286855" y="4620326"/>
              <a:ext cx="90532" cy="90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107910" y="4755070"/>
              <a:ext cx="31389" cy="313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930711" y="4685965"/>
              <a:ext cx="53695" cy="536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006546" y="4231756"/>
              <a:ext cx="146491" cy="1464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033811" y="4381297"/>
              <a:ext cx="87804" cy="878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118821" y="4733595"/>
              <a:ext cx="57167" cy="571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302240" y="3757008"/>
              <a:ext cx="91487" cy="914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954504" y="4519843"/>
              <a:ext cx="68275" cy="682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108000" y="2615521"/>
              <a:ext cx="90723" cy="9072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338135" y="2827618"/>
              <a:ext cx="117268" cy="1172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384843" y="2975807"/>
              <a:ext cx="61282" cy="612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131438" y="2668613"/>
              <a:ext cx="53223" cy="5322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206337" y="4484967"/>
              <a:ext cx="103685" cy="1036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6215020" y="4472364"/>
              <a:ext cx="90256" cy="902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347017" y="2605552"/>
              <a:ext cx="84904" cy="8490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121281" y="4547341"/>
              <a:ext cx="129184" cy="1291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971379" y="4100617"/>
              <a:ext cx="91108" cy="911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6185264" y="4665652"/>
              <a:ext cx="90028" cy="900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955094" y="2689407"/>
              <a:ext cx="84612" cy="846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266035" y="4644911"/>
              <a:ext cx="92874" cy="928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324774" y="2596846"/>
              <a:ext cx="89438" cy="894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904351" y="2924561"/>
              <a:ext cx="90798" cy="907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246119" y="2601974"/>
              <a:ext cx="92060" cy="920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375104" y="2749445"/>
              <a:ext cx="58976" cy="5897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905808" y="2960338"/>
              <a:ext cx="92220" cy="922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6140385" y="4575804"/>
              <a:ext cx="89429" cy="894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256057" y="4692821"/>
              <a:ext cx="91495" cy="91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217624" y="4711419"/>
              <a:ext cx="127276" cy="1272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082827" y="4703671"/>
              <a:ext cx="91258" cy="912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051468" y="3138594"/>
              <a:ext cx="92005" cy="920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395249" y="3629561"/>
              <a:ext cx="24426" cy="24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355093" y="3273422"/>
              <a:ext cx="54157" cy="541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098075" y="4356964"/>
              <a:ext cx="93542" cy="93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280119" y="2617335"/>
              <a:ext cx="87095" cy="8709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090499" y="2698669"/>
              <a:ext cx="91845" cy="918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327284" y="3687671"/>
              <a:ext cx="88500" cy="885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277046" y="4413876"/>
              <a:ext cx="95623" cy="956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960337" y="2615957"/>
              <a:ext cx="64094" cy="640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014134" y="3436998"/>
              <a:ext cx="91888" cy="918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032088" y="2801825"/>
              <a:ext cx="87291" cy="872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289383" y="4473562"/>
              <a:ext cx="92154" cy="921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6245341" y="3795667"/>
              <a:ext cx="142952" cy="1429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312632" y="2841789"/>
              <a:ext cx="76047" cy="760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5988415" y="2971441"/>
              <a:ext cx="91479" cy="914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992974" y="2599434"/>
              <a:ext cx="71385" cy="713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935871" y="4002869"/>
              <a:ext cx="89136" cy="891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052818" y="4019274"/>
              <a:ext cx="56327" cy="563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001649" y="2802597"/>
              <a:ext cx="12771" cy="1277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050798" y="4741537"/>
              <a:ext cx="58455" cy="584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248888" y="4750573"/>
              <a:ext cx="14626" cy="146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093082" y="4721723"/>
              <a:ext cx="72325" cy="723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353838" y="2590691"/>
              <a:ext cx="88870" cy="888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275446" y="4099796"/>
              <a:ext cx="92750" cy="927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230159" y="4501945"/>
              <a:ext cx="86901" cy="869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256033" y="2686793"/>
              <a:ext cx="89839" cy="898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316410" y="2965251"/>
              <a:ext cx="112445" cy="1124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119537" y="3962049"/>
              <a:ext cx="93507" cy="93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211228" y="4726825"/>
              <a:ext cx="96463" cy="96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144021" y="2634321"/>
              <a:ext cx="91758" cy="917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065814" y="3282395"/>
              <a:ext cx="92017" cy="920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305376" y="4296083"/>
              <a:ext cx="90814" cy="908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149496" y="3758071"/>
              <a:ext cx="89361" cy="893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5981976" y="4181640"/>
              <a:ext cx="27794" cy="277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5907007" y="4014456"/>
              <a:ext cx="91719" cy="917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304692" y="3828706"/>
              <a:ext cx="89751" cy="897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151433" y="2602898"/>
              <a:ext cx="90212" cy="902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328651" y="2670898"/>
              <a:ext cx="91581" cy="9158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5955034" y="4337097"/>
              <a:ext cx="47421" cy="47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345695" y="3755058"/>
              <a:ext cx="116850" cy="1168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344039" y="4579608"/>
              <a:ext cx="94698" cy="946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291044" y="4721855"/>
              <a:ext cx="46306" cy="463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095312" y="3433068"/>
              <a:ext cx="91163" cy="911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234776" y="4568229"/>
              <a:ext cx="57359" cy="573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5911161" y="3188960"/>
              <a:ext cx="115762" cy="1157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120133" y="4466532"/>
              <a:ext cx="76164" cy="761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133636" y="2607891"/>
              <a:ext cx="75934" cy="7593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109940" y="2604911"/>
              <a:ext cx="90480" cy="904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280906" y="4693779"/>
              <a:ext cx="153970" cy="1539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6276717" y="3083231"/>
              <a:ext cx="125462" cy="1254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6190149" y="3915411"/>
              <a:ext cx="88050" cy="880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6225821" y="4500734"/>
              <a:ext cx="93615" cy="936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6034024" y="4725921"/>
              <a:ext cx="38173" cy="381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6248485" y="2650971"/>
              <a:ext cx="92800" cy="9280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6348478" y="4693750"/>
              <a:ext cx="89638" cy="896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6410905" y="2814809"/>
              <a:ext cx="14103" cy="1410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6318886" y="2669666"/>
              <a:ext cx="33945" cy="339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5906971" y="3462953"/>
              <a:ext cx="91491" cy="914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6336825" y="4206487"/>
              <a:ext cx="76832" cy="768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6109768" y="3177652"/>
              <a:ext cx="91159" cy="911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4616652" y="2749926"/>
              <a:ext cx="161041" cy="161041"/>
            </a:xfrm>
            <a:custGeom>
              <a:avLst/>
              <a:pathLst>
                <a:path w="161041" h="161041">
                  <a:moveTo>
                    <a:pt x="0" y="80520"/>
                  </a:moveTo>
                  <a:lnTo>
                    <a:pt x="80520" y="0"/>
                  </a:lnTo>
                  <a:lnTo>
                    <a:pt x="161041" y="80520"/>
                  </a:lnTo>
                  <a:lnTo>
                    <a:pt x="80520" y="16104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6238216" y="4636633"/>
              <a:ext cx="92259" cy="92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6343670" y="3259983"/>
              <a:ext cx="93914" cy="9391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6102962" y="4264849"/>
              <a:ext cx="11621" cy="116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6027127" y="3449489"/>
              <a:ext cx="11100" cy="111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6136112" y="4744544"/>
              <a:ext cx="22391" cy="223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6253043" y="2641225"/>
              <a:ext cx="26436" cy="264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tx194"/>
            <p:cNvSpPr/>
            <p:nvPr/>
          </p:nvSpPr>
          <p:spPr>
            <a:xfrm>
              <a:off x="4428447" y="2435820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chr17:43076570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3366142" y="2658906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chr17:43082543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4338040" y="2881972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chr17:43106492</a:t>
              </a:r>
            </a:p>
          </p:txBody>
        </p:sp>
        <p:sp>
          <p:nvSpPr>
            <p:cNvPr id="197" name="pl197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tx198"/>
            <p:cNvSpPr/>
            <p:nvPr/>
          </p:nvSpPr>
          <p:spPr>
            <a:xfrm>
              <a:off x="2448133" y="6327263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-0.75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2448133" y="5790671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2448133" y="5254079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2503125" y="4717486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2503125" y="4180894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2503125" y="3644301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204" name="tx204"/>
            <p:cNvSpPr/>
            <p:nvPr/>
          </p:nvSpPr>
          <p:spPr>
            <a:xfrm>
              <a:off x="2503125" y="3107709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205" name="tx205"/>
            <p:cNvSpPr/>
            <p:nvPr/>
          </p:nvSpPr>
          <p:spPr>
            <a:xfrm>
              <a:off x="2503125" y="2571117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206" name="pl206"/>
            <p:cNvSpPr/>
            <p:nvPr/>
          </p:nvSpPr>
          <p:spPr>
            <a:xfrm>
              <a:off x="2880411" y="638698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2880411" y="585038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2880411" y="531379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2880411" y="477720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2880411" y="424061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2880411" y="370401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2880411" y="316742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2880411" y="263083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3675569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492702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6178481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tx218"/>
            <p:cNvSpPr/>
            <p:nvPr/>
          </p:nvSpPr>
          <p:spPr>
            <a:xfrm>
              <a:off x="3349524" y="6514792"/>
              <a:ext cx="652090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[0, 0.01]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452827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5900917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222" name="tx222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7106490" y="2037754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224" name="pt224"/>
            <p:cNvSpPr/>
            <p:nvPr/>
          </p:nvSpPr>
          <p:spPr>
            <a:xfrm>
              <a:off x="7179089" y="238948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7179089" y="2584332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7179089" y="2779181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tx227"/>
            <p:cNvSpPr/>
            <p:nvPr/>
          </p:nvSpPr>
          <p:spPr>
            <a:xfrm>
              <a:off x="7389908" y="2322370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7389908" y="2517219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7389908" y="2712069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7106490" y="3097060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231" name="pt231"/>
            <p:cNvSpPr/>
            <p:nvPr/>
          </p:nvSpPr>
          <p:spPr>
            <a:xfrm>
              <a:off x="7168774" y="3386350"/>
              <a:ext cx="89622" cy="8962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7209085" y="3621510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7168774" y="3776048"/>
              <a:ext cx="89622" cy="8962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7152077" y="3954200"/>
              <a:ext cx="123017" cy="12301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7139264" y="4136237"/>
              <a:ext cx="148642" cy="14864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7128463" y="4329955"/>
              <a:ext cx="170244" cy="17024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tx237"/>
            <p:cNvSpPr/>
            <p:nvPr/>
          </p:nvSpPr>
          <p:spPr>
            <a:xfrm>
              <a:off x="7409248" y="3375611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7409248" y="3566293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7409248" y="3765309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7409248" y="3958150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7409248" y="4150841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7409248" y="4359528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243" name="tx243"/>
            <p:cNvSpPr/>
            <p:nvPr/>
          </p:nvSpPr>
          <p:spPr>
            <a:xfrm>
              <a:off x="7106490" y="4695836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244" name="pt244"/>
            <p:cNvSpPr/>
            <p:nvPr/>
          </p:nvSpPr>
          <p:spPr>
            <a:xfrm>
              <a:off x="7179089" y="50270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7179089" y="5221925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tx246"/>
            <p:cNvSpPr/>
            <p:nvPr/>
          </p:nvSpPr>
          <p:spPr>
            <a:xfrm>
              <a:off x="7389908" y="4989505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7389908" y="5184355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248" name="tx248"/>
            <p:cNvSpPr/>
            <p:nvPr/>
          </p:nvSpPr>
          <p:spPr>
            <a:xfrm>
              <a:off x="2924695" y="619487"/>
              <a:ext cx="7938789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BRCA1,Prostate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427076" y="1198960"/>
              <a:ext cx="999897" cy="5007971"/>
            </a:xfrm>
            <a:custGeom>
              <a:avLst/>
              <a:pathLst>
                <a:path w="999897" h="5007971">
                  <a:moveTo>
                    <a:pt x="497685" y="5007971"/>
                  </a:moveTo>
                  <a:lnTo>
                    <a:pt x="497525" y="4998171"/>
                  </a:lnTo>
                  <a:lnTo>
                    <a:pt x="497360" y="4988370"/>
                  </a:lnTo>
                  <a:lnTo>
                    <a:pt x="497179" y="4978570"/>
                  </a:lnTo>
                  <a:lnTo>
                    <a:pt x="496992" y="4968770"/>
                  </a:lnTo>
                  <a:lnTo>
                    <a:pt x="496789" y="4958969"/>
                  </a:lnTo>
                  <a:lnTo>
                    <a:pt x="496576" y="4949169"/>
                  </a:lnTo>
                  <a:lnTo>
                    <a:pt x="496352" y="4939369"/>
                  </a:lnTo>
                  <a:lnTo>
                    <a:pt x="496110" y="4929568"/>
                  </a:lnTo>
                  <a:lnTo>
                    <a:pt x="495862" y="4919768"/>
                  </a:lnTo>
                  <a:lnTo>
                    <a:pt x="495588" y="4909968"/>
                  </a:lnTo>
                  <a:lnTo>
                    <a:pt x="495307" y="4900167"/>
                  </a:lnTo>
                  <a:lnTo>
                    <a:pt x="495006" y="4890367"/>
                  </a:lnTo>
                  <a:lnTo>
                    <a:pt x="494688" y="4880567"/>
                  </a:lnTo>
                  <a:lnTo>
                    <a:pt x="494357" y="4870766"/>
                  </a:lnTo>
                  <a:lnTo>
                    <a:pt x="493998" y="4860966"/>
                  </a:lnTo>
                  <a:lnTo>
                    <a:pt x="493631" y="4851166"/>
                  </a:lnTo>
                  <a:lnTo>
                    <a:pt x="493232" y="4841365"/>
                  </a:lnTo>
                  <a:lnTo>
                    <a:pt x="492818" y="4831565"/>
                  </a:lnTo>
                  <a:lnTo>
                    <a:pt x="492381" y="4821765"/>
                  </a:lnTo>
                  <a:lnTo>
                    <a:pt x="491918" y="4811964"/>
                  </a:lnTo>
                  <a:lnTo>
                    <a:pt x="491440" y="4802164"/>
                  </a:lnTo>
                  <a:lnTo>
                    <a:pt x="490922" y="4792364"/>
                  </a:lnTo>
                  <a:lnTo>
                    <a:pt x="490391" y="4782563"/>
                  </a:lnTo>
                  <a:lnTo>
                    <a:pt x="489822" y="4772763"/>
                  </a:lnTo>
                  <a:lnTo>
                    <a:pt x="489230" y="4762963"/>
                  </a:lnTo>
                  <a:lnTo>
                    <a:pt x="488610" y="4753162"/>
                  </a:lnTo>
                  <a:lnTo>
                    <a:pt x="487951" y="4743362"/>
                  </a:lnTo>
                  <a:lnTo>
                    <a:pt x="487277" y="4733562"/>
                  </a:lnTo>
                  <a:lnTo>
                    <a:pt x="486546" y="4723761"/>
                  </a:lnTo>
                  <a:lnTo>
                    <a:pt x="485798" y="4713961"/>
                  </a:lnTo>
                  <a:lnTo>
                    <a:pt x="485005" y="4704161"/>
                  </a:lnTo>
                  <a:lnTo>
                    <a:pt x="484177" y="4694360"/>
                  </a:lnTo>
                  <a:lnTo>
                    <a:pt x="483319" y="4684560"/>
                  </a:lnTo>
                  <a:lnTo>
                    <a:pt x="482404" y="4674760"/>
                  </a:lnTo>
                  <a:lnTo>
                    <a:pt x="481471" y="4664959"/>
                  </a:lnTo>
                  <a:lnTo>
                    <a:pt x="480470" y="4655159"/>
                  </a:lnTo>
                  <a:lnTo>
                    <a:pt x="479442" y="4645359"/>
                  </a:lnTo>
                  <a:lnTo>
                    <a:pt x="478363" y="4635558"/>
                  </a:lnTo>
                  <a:lnTo>
                    <a:pt x="477234" y="4625758"/>
                  </a:lnTo>
                  <a:lnTo>
                    <a:pt x="476073" y="4615958"/>
                  </a:lnTo>
                  <a:lnTo>
                    <a:pt x="474836" y="4606157"/>
                  </a:lnTo>
                  <a:lnTo>
                    <a:pt x="473575" y="4596357"/>
                  </a:lnTo>
                  <a:lnTo>
                    <a:pt x="472238" y="4586557"/>
                  </a:lnTo>
                  <a:lnTo>
                    <a:pt x="470859" y="4576756"/>
                  </a:lnTo>
                  <a:lnTo>
                    <a:pt x="469427" y="4566956"/>
                  </a:lnTo>
                  <a:lnTo>
                    <a:pt x="467925" y="4557156"/>
                  </a:lnTo>
                  <a:lnTo>
                    <a:pt x="466392" y="4547355"/>
                  </a:lnTo>
                  <a:lnTo>
                    <a:pt x="464760" y="4537555"/>
                  </a:lnTo>
                  <a:lnTo>
                    <a:pt x="463098" y="4527755"/>
                  </a:lnTo>
                  <a:lnTo>
                    <a:pt x="461354" y="4517954"/>
                  </a:lnTo>
                  <a:lnTo>
                    <a:pt x="459552" y="4508154"/>
                  </a:lnTo>
                  <a:lnTo>
                    <a:pt x="457695" y="4498354"/>
                  </a:lnTo>
                  <a:lnTo>
                    <a:pt x="455747" y="4488553"/>
                  </a:lnTo>
                  <a:lnTo>
                    <a:pt x="453768" y="4478753"/>
                  </a:lnTo>
                  <a:lnTo>
                    <a:pt x="451673" y="4468953"/>
                  </a:lnTo>
                  <a:lnTo>
                    <a:pt x="449538" y="4459152"/>
                  </a:lnTo>
                  <a:lnTo>
                    <a:pt x="447318" y="4449352"/>
                  </a:lnTo>
                  <a:lnTo>
                    <a:pt x="445023" y="4439552"/>
                  </a:lnTo>
                  <a:lnTo>
                    <a:pt x="442674" y="4429751"/>
                  </a:lnTo>
                  <a:lnTo>
                    <a:pt x="440212" y="4419951"/>
                  </a:lnTo>
                  <a:lnTo>
                    <a:pt x="437714" y="4410151"/>
                  </a:lnTo>
                  <a:lnTo>
                    <a:pt x="435097" y="4400350"/>
                  </a:lnTo>
                  <a:lnTo>
                    <a:pt x="432426" y="4390550"/>
                  </a:lnTo>
                  <a:lnTo>
                    <a:pt x="429670" y="4380750"/>
                  </a:lnTo>
                  <a:lnTo>
                    <a:pt x="426820" y="4370949"/>
                  </a:lnTo>
                  <a:lnTo>
                    <a:pt x="423923" y="4361149"/>
                  </a:lnTo>
                  <a:lnTo>
                    <a:pt x="420891" y="4351349"/>
                  </a:lnTo>
                  <a:lnTo>
                    <a:pt x="417820" y="4341548"/>
                  </a:lnTo>
                  <a:lnTo>
                    <a:pt x="414633" y="4331748"/>
                  </a:lnTo>
                  <a:lnTo>
                    <a:pt x="411375" y="4321948"/>
                  </a:lnTo>
                  <a:lnTo>
                    <a:pt x="408040" y="4312147"/>
                  </a:lnTo>
                  <a:lnTo>
                    <a:pt x="404594" y="4302347"/>
                  </a:lnTo>
                  <a:lnTo>
                    <a:pt x="401108" y="4292547"/>
                  </a:lnTo>
                  <a:lnTo>
                    <a:pt x="397475" y="4282746"/>
                  </a:lnTo>
                  <a:lnTo>
                    <a:pt x="393798" y="4272946"/>
                  </a:lnTo>
                  <a:lnTo>
                    <a:pt x="390015" y="4263146"/>
                  </a:lnTo>
                  <a:lnTo>
                    <a:pt x="386148" y="4253345"/>
                  </a:lnTo>
                  <a:lnTo>
                    <a:pt x="382215" y="4243545"/>
                  </a:lnTo>
                  <a:lnTo>
                    <a:pt x="378160" y="4233745"/>
                  </a:lnTo>
                  <a:lnTo>
                    <a:pt x="374064" y="4223944"/>
                  </a:lnTo>
                  <a:lnTo>
                    <a:pt x="369835" y="4214144"/>
                  </a:lnTo>
                  <a:lnTo>
                    <a:pt x="365553" y="4204344"/>
                  </a:lnTo>
                  <a:lnTo>
                    <a:pt x="361179" y="4194543"/>
                  </a:lnTo>
                  <a:lnTo>
                    <a:pt x="356714" y="4184743"/>
                  </a:lnTo>
                  <a:lnTo>
                    <a:pt x="352197" y="4174943"/>
                  </a:lnTo>
                  <a:lnTo>
                    <a:pt x="347555" y="4165142"/>
                  </a:lnTo>
                  <a:lnTo>
                    <a:pt x="342875" y="4155342"/>
                  </a:lnTo>
                  <a:lnTo>
                    <a:pt x="338084" y="4145542"/>
                  </a:lnTo>
                  <a:lnTo>
                    <a:pt x="333235" y="4135741"/>
                  </a:lnTo>
                  <a:lnTo>
                    <a:pt x="328314" y="4125941"/>
                  </a:lnTo>
                  <a:lnTo>
                    <a:pt x="323303" y="4116141"/>
                  </a:lnTo>
                  <a:lnTo>
                    <a:pt x="318256" y="4106340"/>
                  </a:lnTo>
                  <a:lnTo>
                    <a:pt x="313093" y="4096540"/>
                  </a:lnTo>
                  <a:lnTo>
                    <a:pt x="307899" y="4086740"/>
                  </a:lnTo>
                  <a:lnTo>
                    <a:pt x="302621" y="4076939"/>
                  </a:lnTo>
                  <a:lnTo>
                    <a:pt x="297288" y="4067139"/>
                  </a:lnTo>
                  <a:lnTo>
                    <a:pt x="291906" y="4057339"/>
                  </a:lnTo>
                  <a:lnTo>
                    <a:pt x="286446" y="4047538"/>
                  </a:lnTo>
                  <a:lnTo>
                    <a:pt x="280961" y="4037738"/>
                  </a:lnTo>
                  <a:lnTo>
                    <a:pt x="275394" y="4027938"/>
                  </a:lnTo>
                  <a:lnTo>
                    <a:pt x="269800" y="4018137"/>
                  </a:lnTo>
                  <a:lnTo>
                    <a:pt x="264155" y="4008337"/>
                  </a:lnTo>
                  <a:lnTo>
                    <a:pt x="258468" y="3998537"/>
                  </a:lnTo>
                  <a:lnTo>
                    <a:pt x="252753" y="3988736"/>
                  </a:lnTo>
                  <a:lnTo>
                    <a:pt x="246988" y="3978936"/>
                  </a:lnTo>
                  <a:lnTo>
                    <a:pt x="241210" y="3969136"/>
                  </a:lnTo>
                  <a:lnTo>
                    <a:pt x="235391" y="3959335"/>
                  </a:lnTo>
                  <a:lnTo>
                    <a:pt x="229558" y="3949535"/>
                  </a:lnTo>
                  <a:lnTo>
                    <a:pt x="223704" y="3939735"/>
                  </a:lnTo>
                  <a:lnTo>
                    <a:pt x="217835" y="3929934"/>
                  </a:lnTo>
                  <a:lnTo>
                    <a:pt x="211958" y="3920134"/>
                  </a:lnTo>
                  <a:lnTo>
                    <a:pt x="206072" y="3910334"/>
                  </a:lnTo>
                  <a:lnTo>
                    <a:pt x="200186" y="3900533"/>
                  </a:lnTo>
                  <a:lnTo>
                    <a:pt x="194303" y="3890733"/>
                  </a:lnTo>
                  <a:lnTo>
                    <a:pt x="188427" y="3880933"/>
                  </a:lnTo>
                  <a:lnTo>
                    <a:pt x="182560" y="3871132"/>
                  </a:lnTo>
                  <a:lnTo>
                    <a:pt x="176716" y="3861332"/>
                  </a:lnTo>
                  <a:lnTo>
                    <a:pt x="170880" y="3851532"/>
                  </a:lnTo>
                  <a:lnTo>
                    <a:pt x="165086" y="3841731"/>
                  </a:lnTo>
                  <a:lnTo>
                    <a:pt x="159311" y="3831931"/>
                  </a:lnTo>
                  <a:lnTo>
                    <a:pt x="153575" y="3822131"/>
                  </a:lnTo>
                  <a:lnTo>
                    <a:pt x="147881" y="3812330"/>
                  </a:lnTo>
                  <a:lnTo>
                    <a:pt x="142218" y="3802530"/>
                  </a:lnTo>
                  <a:lnTo>
                    <a:pt x="136628" y="3792729"/>
                  </a:lnTo>
                  <a:lnTo>
                    <a:pt x="131063" y="3782929"/>
                  </a:lnTo>
                  <a:lnTo>
                    <a:pt x="125587" y="3773129"/>
                  </a:lnTo>
                  <a:lnTo>
                    <a:pt x="120155" y="3763328"/>
                  </a:lnTo>
                  <a:lnTo>
                    <a:pt x="114793" y="3753528"/>
                  </a:lnTo>
                  <a:lnTo>
                    <a:pt x="109516" y="3743728"/>
                  </a:lnTo>
                  <a:lnTo>
                    <a:pt x="104284" y="3733927"/>
                  </a:lnTo>
                  <a:lnTo>
                    <a:pt x="99183" y="3724127"/>
                  </a:lnTo>
                  <a:lnTo>
                    <a:pt x="94123" y="3714327"/>
                  </a:lnTo>
                  <a:lnTo>
                    <a:pt x="89189" y="3704526"/>
                  </a:lnTo>
                  <a:lnTo>
                    <a:pt x="84334" y="3694726"/>
                  </a:lnTo>
                  <a:lnTo>
                    <a:pt x="79569" y="3684926"/>
                  </a:lnTo>
                  <a:lnTo>
                    <a:pt x="74938" y="3675125"/>
                  </a:lnTo>
                  <a:lnTo>
                    <a:pt x="70356" y="3665325"/>
                  </a:lnTo>
                  <a:lnTo>
                    <a:pt x="65968" y="3655525"/>
                  </a:lnTo>
                  <a:lnTo>
                    <a:pt x="61636" y="3645724"/>
                  </a:lnTo>
                  <a:lnTo>
                    <a:pt x="57453" y="3635924"/>
                  </a:lnTo>
                  <a:lnTo>
                    <a:pt x="53389" y="3626124"/>
                  </a:lnTo>
                  <a:lnTo>
                    <a:pt x="49424" y="3616323"/>
                  </a:lnTo>
                  <a:lnTo>
                    <a:pt x="45644" y="3606523"/>
                  </a:lnTo>
                  <a:lnTo>
                    <a:pt x="41927" y="3596723"/>
                  </a:lnTo>
                  <a:lnTo>
                    <a:pt x="38427" y="3586922"/>
                  </a:lnTo>
                  <a:lnTo>
                    <a:pt x="35014" y="3577122"/>
                  </a:lnTo>
                  <a:lnTo>
                    <a:pt x="31761" y="3567322"/>
                  </a:lnTo>
                  <a:lnTo>
                    <a:pt x="28668" y="3557521"/>
                  </a:lnTo>
                  <a:lnTo>
                    <a:pt x="25670" y="3547721"/>
                  </a:lnTo>
                  <a:lnTo>
                    <a:pt x="22908" y="3537921"/>
                  </a:lnTo>
                  <a:lnTo>
                    <a:pt x="20217" y="3528120"/>
                  </a:lnTo>
                  <a:lnTo>
                    <a:pt x="17752" y="3518320"/>
                  </a:lnTo>
                  <a:lnTo>
                    <a:pt x="15406" y="3508520"/>
                  </a:lnTo>
                  <a:lnTo>
                    <a:pt x="13216" y="3498719"/>
                  </a:lnTo>
                  <a:lnTo>
                    <a:pt x="11224" y="3488919"/>
                  </a:lnTo>
                  <a:lnTo>
                    <a:pt x="9315" y="3479119"/>
                  </a:lnTo>
                  <a:lnTo>
                    <a:pt x="7683" y="3469318"/>
                  </a:lnTo>
                  <a:lnTo>
                    <a:pt x="6129" y="3459518"/>
                  </a:lnTo>
                  <a:lnTo>
                    <a:pt x="4792" y="3449718"/>
                  </a:lnTo>
                  <a:lnTo>
                    <a:pt x="3605" y="3439917"/>
                  </a:lnTo>
                  <a:lnTo>
                    <a:pt x="2558" y="3430117"/>
                  </a:lnTo>
                  <a:lnTo>
                    <a:pt x="1741" y="3420317"/>
                  </a:lnTo>
                  <a:lnTo>
                    <a:pt x="1002" y="3410516"/>
                  </a:lnTo>
                  <a:lnTo>
                    <a:pt x="539" y="3400716"/>
                  </a:lnTo>
                  <a:lnTo>
                    <a:pt x="171" y="3390916"/>
                  </a:lnTo>
                  <a:lnTo>
                    <a:pt x="0" y="3381115"/>
                  </a:lnTo>
                  <a:lnTo>
                    <a:pt x="1" y="3371315"/>
                  </a:lnTo>
                  <a:lnTo>
                    <a:pt x="120" y="3361515"/>
                  </a:lnTo>
                  <a:lnTo>
                    <a:pt x="488" y="3351714"/>
                  </a:lnTo>
                  <a:lnTo>
                    <a:pt x="934" y="3341914"/>
                  </a:lnTo>
                  <a:lnTo>
                    <a:pt x="1626" y="3332114"/>
                  </a:lnTo>
                  <a:lnTo>
                    <a:pt x="2431" y="3322313"/>
                  </a:lnTo>
                  <a:lnTo>
                    <a:pt x="3404" y="3312513"/>
                  </a:lnTo>
                  <a:lnTo>
                    <a:pt x="4564" y="3302713"/>
                  </a:lnTo>
                  <a:lnTo>
                    <a:pt x="5813" y="3292912"/>
                  </a:lnTo>
                  <a:lnTo>
                    <a:pt x="7318" y="3283112"/>
                  </a:lnTo>
                  <a:lnTo>
                    <a:pt x="8895" y="3273312"/>
                  </a:lnTo>
                  <a:lnTo>
                    <a:pt x="10679" y="3263511"/>
                  </a:lnTo>
                  <a:lnTo>
                    <a:pt x="12588" y="3253711"/>
                  </a:lnTo>
                  <a:lnTo>
                    <a:pt x="14630" y="3243911"/>
                  </a:lnTo>
                  <a:lnTo>
                    <a:pt x="16860" y="3234110"/>
                  </a:lnTo>
                  <a:lnTo>
                    <a:pt x="19157" y="3224310"/>
                  </a:lnTo>
                  <a:lnTo>
                    <a:pt x="21690" y="3214510"/>
                  </a:lnTo>
                  <a:lnTo>
                    <a:pt x="24291" y="3204709"/>
                  </a:lnTo>
                  <a:lnTo>
                    <a:pt x="27056" y="3194909"/>
                  </a:lnTo>
                  <a:lnTo>
                    <a:pt x="29946" y="3185109"/>
                  </a:lnTo>
                  <a:lnTo>
                    <a:pt x="32934" y="3175308"/>
                  </a:lnTo>
                  <a:lnTo>
                    <a:pt x="36099" y="3165508"/>
                  </a:lnTo>
                  <a:lnTo>
                    <a:pt x="39321" y="3155708"/>
                  </a:lnTo>
                  <a:lnTo>
                    <a:pt x="42724" y="3145907"/>
                  </a:lnTo>
                  <a:lnTo>
                    <a:pt x="46198" y="3136107"/>
                  </a:lnTo>
                  <a:lnTo>
                    <a:pt x="49792" y="3126307"/>
                  </a:lnTo>
                  <a:lnTo>
                    <a:pt x="53502" y="3116506"/>
                  </a:lnTo>
                  <a:lnTo>
                    <a:pt x="57276" y="3106706"/>
                  </a:lnTo>
                  <a:lnTo>
                    <a:pt x="61204" y="3096906"/>
                  </a:lnTo>
                  <a:lnTo>
                    <a:pt x="65175" y="3087105"/>
                  </a:lnTo>
                  <a:lnTo>
                    <a:pt x="69273" y="3077305"/>
                  </a:lnTo>
                  <a:lnTo>
                    <a:pt x="73437" y="3067505"/>
                  </a:lnTo>
                  <a:lnTo>
                    <a:pt x="77679" y="3057704"/>
                  </a:lnTo>
                  <a:lnTo>
                    <a:pt x="82017" y="3047904"/>
                  </a:lnTo>
                  <a:lnTo>
                    <a:pt x="86391" y="3038104"/>
                  </a:lnTo>
                  <a:lnTo>
                    <a:pt x="90883" y="3028303"/>
                  </a:lnTo>
                  <a:lnTo>
                    <a:pt x="95405" y="3018503"/>
                  </a:lnTo>
                  <a:lnTo>
                    <a:pt x="100004" y="3008703"/>
                  </a:lnTo>
                  <a:lnTo>
                    <a:pt x="104653" y="2998902"/>
                  </a:lnTo>
                  <a:lnTo>
                    <a:pt x="109345" y="2989102"/>
                  </a:lnTo>
                  <a:lnTo>
                    <a:pt x="114103" y="2979302"/>
                  </a:lnTo>
                  <a:lnTo>
                    <a:pt x="118881" y="2969501"/>
                  </a:lnTo>
                  <a:lnTo>
                    <a:pt x="123722" y="2959701"/>
                  </a:lnTo>
                  <a:lnTo>
                    <a:pt x="128581" y="2949901"/>
                  </a:lnTo>
                  <a:lnTo>
                    <a:pt x="133477" y="2940100"/>
                  </a:lnTo>
                  <a:lnTo>
                    <a:pt x="138398" y="2930300"/>
                  </a:lnTo>
                  <a:lnTo>
                    <a:pt x="143335" y="2920500"/>
                  </a:lnTo>
                  <a:lnTo>
                    <a:pt x="148298" y="2910699"/>
                  </a:lnTo>
                  <a:lnTo>
                    <a:pt x="153268" y="2900899"/>
                  </a:lnTo>
                  <a:lnTo>
                    <a:pt x="158251" y="2891099"/>
                  </a:lnTo>
                  <a:lnTo>
                    <a:pt x="163236" y="2881298"/>
                  </a:lnTo>
                  <a:lnTo>
                    <a:pt x="168223" y="2871498"/>
                  </a:lnTo>
                  <a:lnTo>
                    <a:pt x="173205" y="2861698"/>
                  </a:lnTo>
                  <a:lnTo>
                    <a:pt x="178185" y="2851897"/>
                  </a:lnTo>
                  <a:lnTo>
                    <a:pt x="183145" y="2842097"/>
                  </a:lnTo>
                  <a:lnTo>
                    <a:pt x="188097" y="2832297"/>
                  </a:lnTo>
                  <a:lnTo>
                    <a:pt x="193025" y="2822496"/>
                  </a:lnTo>
                  <a:lnTo>
                    <a:pt x="197931" y="2812696"/>
                  </a:lnTo>
                  <a:lnTo>
                    <a:pt x="202816" y="2802896"/>
                  </a:lnTo>
                  <a:lnTo>
                    <a:pt x="207658" y="2793095"/>
                  </a:lnTo>
                  <a:lnTo>
                    <a:pt x="212486" y="2783295"/>
                  </a:lnTo>
                  <a:lnTo>
                    <a:pt x="217250" y="2773495"/>
                  </a:lnTo>
                  <a:lnTo>
                    <a:pt x="221992" y="2763694"/>
                  </a:lnTo>
                  <a:lnTo>
                    <a:pt x="226681" y="2753894"/>
                  </a:lnTo>
                  <a:lnTo>
                    <a:pt x="231320" y="2744094"/>
                  </a:lnTo>
                  <a:lnTo>
                    <a:pt x="235923" y="2734293"/>
                  </a:lnTo>
                  <a:lnTo>
                    <a:pt x="240444" y="2724493"/>
                  </a:lnTo>
                  <a:lnTo>
                    <a:pt x="244938" y="2714693"/>
                  </a:lnTo>
                  <a:lnTo>
                    <a:pt x="249341" y="2704892"/>
                  </a:lnTo>
                  <a:lnTo>
                    <a:pt x="253698" y="2695092"/>
                  </a:lnTo>
                  <a:lnTo>
                    <a:pt x="257987" y="2685292"/>
                  </a:lnTo>
                  <a:lnTo>
                    <a:pt x="262194" y="2675491"/>
                  </a:lnTo>
                  <a:lnTo>
                    <a:pt x="266360" y="2665691"/>
                  </a:lnTo>
                  <a:lnTo>
                    <a:pt x="270404" y="2655891"/>
                  </a:lnTo>
                  <a:lnTo>
                    <a:pt x="274411" y="2646090"/>
                  </a:lnTo>
                  <a:lnTo>
                    <a:pt x="278309" y="2636290"/>
                  </a:lnTo>
                  <a:lnTo>
                    <a:pt x="282137" y="2626490"/>
                  </a:lnTo>
                  <a:lnTo>
                    <a:pt x="285890" y="2616689"/>
                  </a:lnTo>
                  <a:lnTo>
                    <a:pt x="289529" y="2606889"/>
                  </a:lnTo>
                  <a:lnTo>
                    <a:pt x="293127" y="2597089"/>
                  </a:lnTo>
                  <a:lnTo>
                    <a:pt x="296570" y="2587288"/>
                  </a:lnTo>
                  <a:lnTo>
                    <a:pt x="299967" y="2577488"/>
                  </a:lnTo>
                  <a:lnTo>
                    <a:pt x="303247" y="2567688"/>
                  </a:lnTo>
                  <a:lnTo>
                    <a:pt x="306434" y="2557887"/>
                  </a:lnTo>
                  <a:lnTo>
                    <a:pt x="309545" y="2548087"/>
                  </a:lnTo>
                  <a:lnTo>
                    <a:pt x="312515" y="2538286"/>
                  </a:lnTo>
                  <a:lnTo>
                    <a:pt x="315437" y="2528486"/>
                  </a:lnTo>
                  <a:lnTo>
                    <a:pt x="318200" y="2518686"/>
                  </a:lnTo>
                  <a:lnTo>
                    <a:pt x="320897" y="2508885"/>
                  </a:lnTo>
                  <a:lnTo>
                    <a:pt x="323481" y="2499085"/>
                  </a:lnTo>
                  <a:lnTo>
                    <a:pt x="325948" y="2489285"/>
                  </a:lnTo>
                  <a:lnTo>
                    <a:pt x="328349" y="2479484"/>
                  </a:lnTo>
                  <a:lnTo>
                    <a:pt x="330583" y="2469684"/>
                  </a:lnTo>
                  <a:lnTo>
                    <a:pt x="332767" y="2459884"/>
                  </a:lnTo>
                  <a:lnTo>
                    <a:pt x="334797" y="2450083"/>
                  </a:lnTo>
                  <a:lnTo>
                    <a:pt x="336744" y="2440283"/>
                  </a:lnTo>
                  <a:lnTo>
                    <a:pt x="338587" y="2430483"/>
                  </a:lnTo>
                  <a:lnTo>
                    <a:pt x="340297" y="2420682"/>
                  </a:lnTo>
                  <a:lnTo>
                    <a:pt x="341953" y="2410882"/>
                  </a:lnTo>
                  <a:lnTo>
                    <a:pt x="343424" y="2401082"/>
                  </a:lnTo>
                  <a:lnTo>
                    <a:pt x="344846" y="2391281"/>
                  </a:lnTo>
                  <a:lnTo>
                    <a:pt x="346128" y="2381481"/>
                  </a:lnTo>
                  <a:lnTo>
                    <a:pt x="347314" y="2371681"/>
                  </a:lnTo>
                  <a:lnTo>
                    <a:pt x="348411" y="2361880"/>
                  </a:lnTo>
                  <a:lnTo>
                    <a:pt x="349364" y="2352080"/>
                  </a:lnTo>
                  <a:lnTo>
                    <a:pt x="350267" y="2342280"/>
                  </a:lnTo>
                  <a:lnTo>
                    <a:pt x="351001" y="2332479"/>
                  </a:lnTo>
                  <a:lnTo>
                    <a:pt x="351676" y="2322679"/>
                  </a:lnTo>
                  <a:lnTo>
                    <a:pt x="352233" y="2312879"/>
                  </a:lnTo>
                  <a:lnTo>
                    <a:pt x="352685" y="2303078"/>
                  </a:lnTo>
                  <a:lnTo>
                    <a:pt x="353069" y="2293278"/>
                  </a:lnTo>
                  <a:lnTo>
                    <a:pt x="353304" y="2283478"/>
                  </a:lnTo>
                  <a:lnTo>
                    <a:pt x="353495" y="2273677"/>
                  </a:lnTo>
                  <a:lnTo>
                    <a:pt x="353544" y="2263877"/>
                  </a:lnTo>
                  <a:lnTo>
                    <a:pt x="353528" y="2254077"/>
                  </a:lnTo>
                  <a:lnTo>
                    <a:pt x="353418" y="2244276"/>
                  </a:lnTo>
                  <a:lnTo>
                    <a:pt x="353203" y="2234476"/>
                  </a:lnTo>
                  <a:lnTo>
                    <a:pt x="352940" y="2224676"/>
                  </a:lnTo>
                  <a:lnTo>
                    <a:pt x="352536" y="2214875"/>
                  </a:lnTo>
                  <a:lnTo>
                    <a:pt x="352094" y="2205075"/>
                  </a:lnTo>
                  <a:lnTo>
                    <a:pt x="351542" y="2195275"/>
                  </a:lnTo>
                  <a:lnTo>
                    <a:pt x="350925" y="2185474"/>
                  </a:lnTo>
                  <a:lnTo>
                    <a:pt x="350240" y="2175674"/>
                  </a:lnTo>
                  <a:lnTo>
                    <a:pt x="349459" y="2165874"/>
                  </a:lnTo>
                  <a:lnTo>
                    <a:pt x="348644" y="2156073"/>
                  </a:lnTo>
                  <a:lnTo>
                    <a:pt x="347715" y="2146273"/>
                  </a:lnTo>
                  <a:lnTo>
                    <a:pt x="346753" y="2136473"/>
                  </a:lnTo>
                  <a:lnTo>
                    <a:pt x="345714" y="2126672"/>
                  </a:lnTo>
                  <a:lnTo>
                    <a:pt x="344618" y="2116872"/>
                  </a:lnTo>
                  <a:lnTo>
                    <a:pt x="343478" y="2107072"/>
                  </a:lnTo>
                  <a:lnTo>
                    <a:pt x="342261" y="2097271"/>
                  </a:lnTo>
                  <a:lnTo>
                    <a:pt x="341019" y="2087471"/>
                  </a:lnTo>
                  <a:lnTo>
                    <a:pt x="339704" y="2077671"/>
                  </a:lnTo>
                  <a:lnTo>
                    <a:pt x="338361" y="2067870"/>
                  </a:lnTo>
                  <a:lnTo>
                    <a:pt x="336972" y="2058070"/>
                  </a:lnTo>
                  <a:lnTo>
                    <a:pt x="335542" y="2048270"/>
                  </a:lnTo>
                  <a:lnTo>
                    <a:pt x="334089" y="2038469"/>
                  </a:lnTo>
                  <a:lnTo>
                    <a:pt x="332586" y="2028669"/>
                  </a:lnTo>
                  <a:lnTo>
                    <a:pt x="331071" y="2018869"/>
                  </a:lnTo>
                  <a:lnTo>
                    <a:pt x="329519" y="2009068"/>
                  </a:lnTo>
                  <a:lnTo>
                    <a:pt x="327952" y="1999268"/>
                  </a:lnTo>
                  <a:lnTo>
                    <a:pt x="326366" y="1989468"/>
                  </a:lnTo>
                  <a:lnTo>
                    <a:pt x="324762" y="1979667"/>
                  </a:lnTo>
                  <a:lnTo>
                    <a:pt x="323152" y="1969867"/>
                  </a:lnTo>
                  <a:lnTo>
                    <a:pt x="321527" y="1960067"/>
                  </a:lnTo>
                  <a:lnTo>
                    <a:pt x="319901" y="1950266"/>
                  </a:lnTo>
                  <a:lnTo>
                    <a:pt x="318271" y="1940466"/>
                  </a:lnTo>
                  <a:lnTo>
                    <a:pt x="316645" y="1930666"/>
                  </a:lnTo>
                  <a:lnTo>
                    <a:pt x="315021" y="1920865"/>
                  </a:lnTo>
                  <a:lnTo>
                    <a:pt x="313409" y="1911065"/>
                  </a:lnTo>
                  <a:lnTo>
                    <a:pt x="311802" y="1901265"/>
                  </a:lnTo>
                  <a:lnTo>
                    <a:pt x="310218" y="1891464"/>
                  </a:lnTo>
                  <a:lnTo>
                    <a:pt x="308646" y="1881664"/>
                  </a:lnTo>
                  <a:lnTo>
                    <a:pt x="307096" y="1871864"/>
                  </a:lnTo>
                  <a:lnTo>
                    <a:pt x="305573" y="1862063"/>
                  </a:lnTo>
                  <a:lnTo>
                    <a:pt x="304066" y="1852263"/>
                  </a:lnTo>
                  <a:lnTo>
                    <a:pt x="302606" y="1842463"/>
                  </a:lnTo>
                  <a:lnTo>
                    <a:pt x="301161" y="1832662"/>
                  </a:lnTo>
                  <a:lnTo>
                    <a:pt x="299767" y="1822862"/>
                  </a:lnTo>
                  <a:lnTo>
                    <a:pt x="298404" y="1813062"/>
                  </a:lnTo>
                  <a:lnTo>
                    <a:pt x="297079" y="1803261"/>
                  </a:lnTo>
                  <a:lnTo>
                    <a:pt x="295809" y="1793461"/>
                  </a:lnTo>
                  <a:lnTo>
                    <a:pt x="294561" y="1783661"/>
                  </a:lnTo>
                  <a:lnTo>
                    <a:pt x="293396" y="1773860"/>
                  </a:lnTo>
                  <a:lnTo>
                    <a:pt x="292255" y="1764060"/>
                  </a:lnTo>
                  <a:lnTo>
                    <a:pt x="291184" y="1754260"/>
                  </a:lnTo>
                  <a:lnTo>
                    <a:pt x="290163" y="1744459"/>
                  </a:lnTo>
                  <a:lnTo>
                    <a:pt x="289190" y="1734659"/>
                  </a:lnTo>
                  <a:lnTo>
                    <a:pt x="288298" y="1724859"/>
                  </a:lnTo>
                  <a:lnTo>
                    <a:pt x="287435" y="1715058"/>
                  </a:lnTo>
                  <a:lnTo>
                    <a:pt x="286676" y="1705258"/>
                  </a:lnTo>
                  <a:lnTo>
                    <a:pt x="285954" y="1695458"/>
                  </a:lnTo>
                  <a:lnTo>
                    <a:pt x="285310" y="1685657"/>
                  </a:lnTo>
                  <a:lnTo>
                    <a:pt x="284737" y="1675857"/>
                  </a:lnTo>
                  <a:lnTo>
                    <a:pt x="284213" y="1666057"/>
                  </a:lnTo>
                  <a:lnTo>
                    <a:pt x="283795" y="1656256"/>
                  </a:lnTo>
                  <a:lnTo>
                    <a:pt x="283412" y="1646456"/>
                  </a:lnTo>
                  <a:lnTo>
                    <a:pt x="283137" y="1636656"/>
                  </a:lnTo>
                  <a:lnTo>
                    <a:pt x="282916" y="1626855"/>
                  </a:lnTo>
                  <a:lnTo>
                    <a:pt x="282772" y="1617055"/>
                  </a:lnTo>
                  <a:lnTo>
                    <a:pt x="282717" y="1607255"/>
                  </a:lnTo>
                  <a:lnTo>
                    <a:pt x="282705" y="1597454"/>
                  </a:lnTo>
                  <a:lnTo>
                    <a:pt x="282819" y="1587654"/>
                  </a:lnTo>
                  <a:lnTo>
                    <a:pt x="282969" y="1577854"/>
                  </a:lnTo>
                  <a:lnTo>
                    <a:pt x="283225" y="1568053"/>
                  </a:lnTo>
                  <a:lnTo>
                    <a:pt x="283547" y="1558253"/>
                  </a:lnTo>
                  <a:lnTo>
                    <a:pt x="283939" y="1548453"/>
                  </a:lnTo>
                  <a:lnTo>
                    <a:pt x="284432" y="1538652"/>
                  </a:lnTo>
                  <a:lnTo>
                    <a:pt x="284962" y="1528852"/>
                  </a:lnTo>
                  <a:lnTo>
                    <a:pt x="285624" y="1519052"/>
                  </a:lnTo>
                  <a:lnTo>
                    <a:pt x="286324" y="1509251"/>
                  </a:lnTo>
                  <a:lnTo>
                    <a:pt x="287119" y="1499451"/>
                  </a:lnTo>
                  <a:lnTo>
                    <a:pt x="287987" y="1489651"/>
                  </a:lnTo>
                  <a:lnTo>
                    <a:pt x="288913" y="1479850"/>
                  </a:lnTo>
                  <a:lnTo>
                    <a:pt x="289947" y="1470050"/>
                  </a:lnTo>
                  <a:lnTo>
                    <a:pt x="291016" y="1460250"/>
                  </a:lnTo>
                  <a:lnTo>
                    <a:pt x="292198" y="1450449"/>
                  </a:lnTo>
                  <a:lnTo>
                    <a:pt x="293426" y="1440649"/>
                  </a:lnTo>
                  <a:lnTo>
                    <a:pt x="294731" y="1430849"/>
                  </a:lnTo>
                  <a:lnTo>
                    <a:pt x="296113" y="1421048"/>
                  </a:lnTo>
                  <a:lnTo>
                    <a:pt x="297537" y="1411248"/>
                  </a:lnTo>
                  <a:lnTo>
                    <a:pt x="299067" y="1401448"/>
                  </a:lnTo>
                  <a:lnTo>
                    <a:pt x="300628" y="1391647"/>
                  </a:lnTo>
                  <a:lnTo>
                    <a:pt x="302278" y="1381847"/>
                  </a:lnTo>
                  <a:lnTo>
                    <a:pt x="303977" y="1372047"/>
                  </a:lnTo>
                  <a:lnTo>
                    <a:pt x="305734" y="1362246"/>
                  </a:lnTo>
                  <a:lnTo>
                    <a:pt x="307563" y="1352446"/>
                  </a:lnTo>
                  <a:lnTo>
                    <a:pt x="309420" y="1342646"/>
                  </a:lnTo>
                  <a:lnTo>
                    <a:pt x="311372" y="1332845"/>
                  </a:lnTo>
                  <a:lnTo>
                    <a:pt x="313347" y="1323045"/>
                  </a:lnTo>
                  <a:lnTo>
                    <a:pt x="315389" y="1313245"/>
                  </a:lnTo>
                  <a:lnTo>
                    <a:pt x="317474" y="1303444"/>
                  </a:lnTo>
                  <a:lnTo>
                    <a:pt x="319599" y="1293644"/>
                  </a:lnTo>
                  <a:lnTo>
                    <a:pt x="321785" y="1283844"/>
                  </a:lnTo>
                  <a:lnTo>
                    <a:pt x="323991" y="1274043"/>
                  </a:lnTo>
                  <a:lnTo>
                    <a:pt x="326263" y="1264243"/>
                  </a:lnTo>
                  <a:lnTo>
                    <a:pt x="328556" y="1254442"/>
                  </a:lnTo>
                  <a:lnTo>
                    <a:pt x="330891" y="1244642"/>
                  </a:lnTo>
                  <a:lnTo>
                    <a:pt x="333261" y="1234842"/>
                  </a:lnTo>
                  <a:lnTo>
                    <a:pt x="335653" y="1225041"/>
                  </a:lnTo>
                  <a:lnTo>
                    <a:pt x="338090" y="1215241"/>
                  </a:lnTo>
                  <a:lnTo>
                    <a:pt x="340539" y="1205441"/>
                  </a:lnTo>
                  <a:lnTo>
                    <a:pt x="343025" y="1195640"/>
                  </a:lnTo>
                  <a:lnTo>
                    <a:pt x="345527" y="1185840"/>
                  </a:lnTo>
                  <a:lnTo>
                    <a:pt x="348049" y="1176040"/>
                  </a:lnTo>
                  <a:lnTo>
                    <a:pt x="350593" y="1166239"/>
                  </a:lnTo>
                  <a:lnTo>
                    <a:pt x="353146" y="1156439"/>
                  </a:lnTo>
                  <a:lnTo>
                    <a:pt x="355721" y="1146639"/>
                  </a:lnTo>
                  <a:lnTo>
                    <a:pt x="358300" y="1136838"/>
                  </a:lnTo>
                  <a:lnTo>
                    <a:pt x="360893" y="1127038"/>
                  </a:lnTo>
                  <a:lnTo>
                    <a:pt x="363491" y="1117238"/>
                  </a:lnTo>
                  <a:lnTo>
                    <a:pt x="366094" y="1107437"/>
                  </a:lnTo>
                  <a:lnTo>
                    <a:pt x="368700" y="1097637"/>
                  </a:lnTo>
                  <a:lnTo>
                    <a:pt x="371307" y="1087837"/>
                  </a:lnTo>
                  <a:lnTo>
                    <a:pt x="373911" y="1078036"/>
                  </a:lnTo>
                  <a:lnTo>
                    <a:pt x="376513" y="1068236"/>
                  </a:lnTo>
                  <a:lnTo>
                    <a:pt x="379110" y="1058436"/>
                  </a:lnTo>
                  <a:lnTo>
                    <a:pt x="381699" y="1048635"/>
                  </a:lnTo>
                  <a:lnTo>
                    <a:pt x="384281" y="1038835"/>
                  </a:lnTo>
                  <a:lnTo>
                    <a:pt x="386848" y="1029035"/>
                  </a:lnTo>
                  <a:lnTo>
                    <a:pt x="389409" y="1019234"/>
                  </a:lnTo>
                  <a:lnTo>
                    <a:pt x="391948" y="1009434"/>
                  </a:lnTo>
                  <a:lnTo>
                    <a:pt x="394475" y="999634"/>
                  </a:lnTo>
                  <a:lnTo>
                    <a:pt x="396985" y="989833"/>
                  </a:lnTo>
                  <a:lnTo>
                    <a:pt x="399473" y="980033"/>
                  </a:lnTo>
                  <a:lnTo>
                    <a:pt x="401949" y="970233"/>
                  </a:lnTo>
                  <a:lnTo>
                    <a:pt x="404389" y="960432"/>
                  </a:lnTo>
                  <a:lnTo>
                    <a:pt x="406818" y="950632"/>
                  </a:lnTo>
                  <a:lnTo>
                    <a:pt x="409213" y="940832"/>
                  </a:lnTo>
                  <a:lnTo>
                    <a:pt x="411587" y="931031"/>
                  </a:lnTo>
                  <a:lnTo>
                    <a:pt x="413936" y="921231"/>
                  </a:lnTo>
                  <a:lnTo>
                    <a:pt x="416249" y="911431"/>
                  </a:lnTo>
                  <a:lnTo>
                    <a:pt x="418548" y="901630"/>
                  </a:lnTo>
                  <a:lnTo>
                    <a:pt x="420796" y="891830"/>
                  </a:lnTo>
                  <a:lnTo>
                    <a:pt x="423028" y="882030"/>
                  </a:lnTo>
                  <a:lnTo>
                    <a:pt x="425220" y="872229"/>
                  </a:lnTo>
                  <a:lnTo>
                    <a:pt x="427380" y="862429"/>
                  </a:lnTo>
                  <a:lnTo>
                    <a:pt x="429515" y="852629"/>
                  </a:lnTo>
                  <a:lnTo>
                    <a:pt x="431600" y="842828"/>
                  </a:lnTo>
                  <a:lnTo>
                    <a:pt x="433669" y="833028"/>
                  </a:lnTo>
                  <a:lnTo>
                    <a:pt x="435682" y="823228"/>
                  </a:lnTo>
                  <a:lnTo>
                    <a:pt x="437672" y="813427"/>
                  </a:lnTo>
                  <a:lnTo>
                    <a:pt x="439622" y="803627"/>
                  </a:lnTo>
                  <a:lnTo>
                    <a:pt x="441531" y="793827"/>
                  </a:lnTo>
                  <a:lnTo>
                    <a:pt x="443417" y="784026"/>
                  </a:lnTo>
                  <a:lnTo>
                    <a:pt x="445244" y="774226"/>
                  </a:lnTo>
                  <a:lnTo>
                    <a:pt x="447053" y="764426"/>
                  </a:lnTo>
                  <a:lnTo>
                    <a:pt x="448807" y="754625"/>
                  </a:lnTo>
                  <a:lnTo>
                    <a:pt x="450532" y="744825"/>
                  </a:lnTo>
                  <a:lnTo>
                    <a:pt x="452220" y="735025"/>
                  </a:lnTo>
                  <a:lnTo>
                    <a:pt x="453861" y="725224"/>
                  </a:lnTo>
                  <a:lnTo>
                    <a:pt x="455483" y="715424"/>
                  </a:lnTo>
                  <a:lnTo>
                    <a:pt x="457039" y="705624"/>
                  </a:lnTo>
                  <a:lnTo>
                    <a:pt x="458578" y="695823"/>
                  </a:lnTo>
                  <a:lnTo>
                    <a:pt x="460067" y="686023"/>
                  </a:lnTo>
                  <a:lnTo>
                    <a:pt x="461522" y="676223"/>
                  </a:lnTo>
                  <a:lnTo>
                    <a:pt x="462946" y="666422"/>
                  </a:lnTo>
                  <a:lnTo>
                    <a:pt x="464318" y="656622"/>
                  </a:lnTo>
                  <a:lnTo>
                    <a:pt x="465673" y="646822"/>
                  </a:lnTo>
                  <a:lnTo>
                    <a:pt x="466968" y="637021"/>
                  </a:lnTo>
                  <a:lnTo>
                    <a:pt x="468242" y="627221"/>
                  </a:lnTo>
                  <a:lnTo>
                    <a:pt x="469475" y="617421"/>
                  </a:lnTo>
                  <a:lnTo>
                    <a:pt x="470670" y="607620"/>
                  </a:lnTo>
                  <a:lnTo>
                    <a:pt x="471841" y="597820"/>
                  </a:lnTo>
                  <a:lnTo>
                    <a:pt x="472959" y="588020"/>
                  </a:lnTo>
                  <a:lnTo>
                    <a:pt x="474061" y="578219"/>
                  </a:lnTo>
                  <a:lnTo>
                    <a:pt x="475113" y="568419"/>
                  </a:lnTo>
                  <a:lnTo>
                    <a:pt x="476141" y="558619"/>
                  </a:lnTo>
                  <a:lnTo>
                    <a:pt x="477136" y="548818"/>
                  </a:lnTo>
                  <a:lnTo>
                    <a:pt x="478093" y="539018"/>
                  </a:lnTo>
                  <a:lnTo>
                    <a:pt x="479032" y="529218"/>
                  </a:lnTo>
                  <a:lnTo>
                    <a:pt x="479920" y="519417"/>
                  </a:lnTo>
                  <a:lnTo>
                    <a:pt x="480794" y="509617"/>
                  </a:lnTo>
                  <a:lnTo>
                    <a:pt x="481627" y="499817"/>
                  </a:lnTo>
                  <a:lnTo>
                    <a:pt x="482436" y="490016"/>
                  </a:lnTo>
                  <a:lnTo>
                    <a:pt x="483220" y="480216"/>
                  </a:lnTo>
                  <a:lnTo>
                    <a:pt x="483966" y="470416"/>
                  </a:lnTo>
                  <a:lnTo>
                    <a:pt x="484700" y="460615"/>
                  </a:lnTo>
                  <a:lnTo>
                    <a:pt x="485389" y="450815"/>
                  </a:lnTo>
                  <a:lnTo>
                    <a:pt x="486065" y="441015"/>
                  </a:lnTo>
                  <a:lnTo>
                    <a:pt x="486710" y="431214"/>
                  </a:lnTo>
                  <a:lnTo>
                    <a:pt x="487330" y="421414"/>
                  </a:lnTo>
                  <a:lnTo>
                    <a:pt x="487933" y="411614"/>
                  </a:lnTo>
                  <a:lnTo>
                    <a:pt x="488501" y="401813"/>
                  </a:lnTo>
                  <a:lnTo>
                    <a:pt x="489059" y="392013"/>
                  </a:lnTo>
                  <a:lnTo>
                    <a:pt x="489583" y="382213"/>
                  </a:lnTo>
                  <a:lnTo>
                    <a:pt x="490093" y="372412"/>
                  </a:lnTo>
                  <a:lnTo>
                    <a:pt x="490580" y="362612"/>
                  </a:lnTo>
                  <a:lnTo>
                    <a:pt x="491044" y="352812"/>
                  </a:lnTo>
                  <a:lnTo>
                    <a:pt x="491497" y="343011"/>
                  </a:lnTo>
                  <a:lnTo>
                    <a:pt x="491919" y="333211"/>
                  </a:lnTo>
                  <a:lnTo>
                    <a:pt x="492333" y="323411"/>
                  </a:lnTo>
                  <a:lnTo>
                    <a:pt x="492721" y="313610"/>
                  </a:lnTo>
                  <a:lnTo>
                    <a:pt x="493096" y="303810"/>
                  </a:lnTo>
                  <a:lnTo>
                    <a:pt x="493456" y="294010"/>
                  </a:lnTo>
                  <a:lnTo>
                    <a:pt x="493795" y="284209"/>
                  </a:lnTo>
                  <a:lnTo>
                    <a:pt x="494127" y="274409"/>
                  </a:lnTo>
                  <a:lnTo>
                    <a:pt x="494433" y="264609"/>
                  </a:lnTo>
                  <a:lnTo>
                    <a:pt x="494732" y="254808"/>
                  </a:lnTo>
                  <a:lnTo>
                    <a:pt x="495014" y="245008"/>
                  </a:lnTo>
                  <a:lnTo>
                    <a:pt x="495284" y="235208"/>
                  </a:lnTo>
                  <a:lnTo>
                    <a:pt x="495543" y="225407"/>
                  </a:lnTo>
                  <a:lnTo>
                    <a:pt x="495785" y="215607"/>
                  </a:lnTo>
                  <a:lnTo>
                    <a:pt x="496021" y="205807"/>
                  </a:lnTo>
                  <a:lnTo>
                    <a:pt x="496239" y="196006"/>
                  </a:lnTo>
                  <a:lnTo>
                    <a:pt x="496450" y="186206"/>
                  </a:lnTo>
                  <a:lnTo>
                    <a:pt x="496650" y="176406"/>
                  </a:lnTo>
                  <a:lnTo>
                    <a:pt x="496839" y="166605"/>
                  </a:lnTo>
                  <a:lnTo>
                    <a:pt x="497022" y="156805"/>
                  </a:lnTo>
                  <a:lnTo>
                    <a:pt x="497190" y="147005"/>
                  </a:lnTo>
                  <a:lnTo>
                    <a:pt x="497354" y="137204"/>
                  </a:lnTo>
                  <a:lnTo>
                    <a:pt x="497506" y="127404"/>
                  </a:lnTo>
                  <a:lnTo>
                    <a:pt x="497652" y="117604"/>
                  </a:lnTo>
                  <a:lnTo>
                    <a:pt x="497790" y="107803"/>
                  </a:lnTo>
                  <a:lnTo>
                    <a:pt x="497919" y="98003"/>
                  </a:lnTo>
                  <a:lnTo>
                    <a:pt x="498045" y="88203"/>
                  </a:lnTo>
                  <a:lnTo>
                    <a:pt x="498159" y="78402"/>
                  </a:lnTo>
                  <a:lnTo>
                    <a:pt x="498271" y="68602"/>
                  </a:lnTo>
                  <a:lnTo>
                    <a:pt x="498374" y="58802"/>
                  </a:lnTo>
                  <a:lnTo>
                    <a:pt x="498472" y="49001"/>
                  </a:lnTo>
                  <a:lnTo>
                    <a:pt x="498566" y="39201"/>
                  </a:lnTo>
                  <a:lnTo>
                    <a:pt x="498652" y="29401"/>
                  </a:lnTo>
                  <a:lnTo>
                    <a:pt x="498736" y="19600"/>
                  </a:lnTo>
                  <a:lnTo>
                    <a:pt x="498812" y="9800"/>
                  </a:lnTo>
                  <a:lnTo>
                    <a:pt x="498886" y="0"/>
                  </a:lnTo>
                  <a:lnTo>
                    <a:pt x="501010" y="0"/>
                  </a:lnTo>
                  <a:lnTo>
                    <a:pt x="501084" y="9800"/>
                  </a:lnTo>
                  <a:lnTo>
                    <a:pt x="501160" y="19600"/>
                  </a:lnTo>
                  <a:lnTo>
                    <a:pt x="501244" y="29401"/>
                  </a:lnTo>
                  <a:lnTo>
                    <a:pt x="501331" y="39201"/>
                  </a:lnTo>
                  <a:lnTo>
                    <a:pt x="501424" y="49001"/>
                  </a:lnTo>
                  <a:lnTo>
                    <a:pt x="501522" y="58802"/>
                  </a:lnTo>
                  <a:lnTo>
                    <a:pt x="501626" y="68602"/>
                  </a:lnTo>
                  <a:lnTo>
                    <a:pt x="501737" y="78402"/>
                  </a:lnTo>
                  <a:lnTo>
                    <a:pt x="501851" y="88203"/>
                  </a:lnTo>
                  <a:lnTo>
                    <a:pt x="501977" y="98003"/>
                  </a:lnTo>
                  <a:lnTo>
                    <a:pt x="502106" y="107803"/>
                  </a:lnTo>
                  <a:lnTo>
                    <a:pt x="502245" y="117604"/>
                  </a:lnTo>
                  <a:lnTo>
                    <a:pt x="502391" y="127404"/>
                  </a:lnTo>
                  <a:lnTo>
                    <a:pt x="502542" y="137204"/>
                  </a:lnTo>
                  <a:lnTo>
                    <a:pt x="502707" y="147005"/>
                  </a:lnTo>
                  <a:lnTo>
                    <a:pt x="502875" y="156805"/>
                  </a:lnTo>
                  <a:lnTo>
                    <a:pt x="503057" y="166605"/>
                  </a:lnTo>
                  <a:lnTo>
                    <a:pt x="503246" y="176406"/>
                  </a:lnTo>
                  <a:lnTo>
                    <a:pt x="503446" y="186206"/>
                  </a:lnTo>
                  <a:lnTo>
                    <a:pt x="503657" y="196006"/>
                  </a:lnTo>
                  <a:lnTo>
                    <a:pt x="503876" y="205807"/>
                  </a:lnTo>
                  <a:lnTo>
                    <a:pt x="504112" y="215607"/>
                  </a:lnTo>
                  <a:lnTo>
                    <a:pt x="504354" y="225407"/>
                  </a:lnTo>
                  <a:lnTo>
                    <a:pt x="504613" y="235208"/>
                  </a:lnTo>
                  <a:lnTo>
                    <a:pt x="504882" y="245008"/>
                  </a:lnTo>
                  <a:lnTo>
                    <a:pt x="505164" y="254808"/>
                  </a:lnTo>
                  <a:lnTo>
                    <a:pt x="505463" y="264609"/>
                  </a:lnTo>
                  <a:lnTo>
                    <a:pt x="505769" y="274409"/>
                  </a:lnTo>
                  <a:lnTo>
                    <a:pt x="506101" y="284209"/>
                  </a:lnTo>
                  <a:lnTo>
                    <a:pt x="506441" y="294010"/>
                  </a:lnTo>
                  <a:lnTo>
                    <a:pt x="506800" y="303810"/>
                  </a:lnTo>
                  <a:lnTo>
                    <a:pt x="507175" y="313610"/>
                  </a:lnTo>
                  <a:lnTo>
                    <a:pt x="507564" y="323411"/>
                  </a:lnTo>
                  <a:lnTo>
                    <a:pt x="507977" y="333211"/>
                  </a:lnTo>
                  <a:lnTo>
                    <a:pt x="508400" y="343011"/>
                  </a:lnTo>
                  <a:lnTo>
                    <a:pt x="508852" y="352812"/>
                  </a:lnTo>
                  <a:lnTo>
                    <a:pt x="509317" y="362612"/>
                  </a:lnTo>
                  <a:lnTo>
                    <a:pt x="509804" y="372412"/>
                  </a:lnTo>
                  <a:lnTo>
                    <a:pt x="510313" y="382213"/>
                  </a:lnTo>
                  <a:lnTo>
                    <a:pt x="510837" y="392013"/>
                  </a:lnTo>
                  <a:lnTo>
                    <a:pt x="511395" y="401813"/>
                  </a:lnTo>
                  <a:lnTo>
                    <a:pt x="511963" y="411614"/>
                  </a:lnTo>
                  <a:lnTo>
                    <a:pt x="512566" y="421414"/>
                  </a:lnTo>
                  <a:lnTo>
                    <a:pt x="513186" y="431214"/>
                  </a:lnTo>
                  <a:lnTo>
                    <a:pt x="513831" y="441015"/>
                  </a:lnTo>
                  <a:lnTo>
                    <a:pt x="514507" y="450815"/>
                  </a:lnTo>
                  <a:lnTo>
                    <a:pt x="515196" y="460615"/>
                  </a:lnTo>
                  <a:lnTo>
                    <a:pt x="515930" y="470416"/>
                  </a:lnTo>
                  <a:lnTo>
                    <a:pt x="516677" y="480216"/>
                  </a:lnTo>
                  <a:lnTo>
                    <a:pt x="517460" y="490016"/>
                  </a:lnTo>
                  <a:lnTo>
                    <a:pt x="518269" y="499817"/>
                  </a:lnTo>
                  <a:lnTo>
                    <a:pt x="519103" y="509617"/>
                  </a:lnTo>
                  <a:lnTo>
                    <a:pt x="519977" y="519417"/>
                  </a:lnTo>
                  <a:lnTo>
                    <a:pt x="520864" y="529218"/>
                  </a:lnTo>
                  <a:lnTo>
                    <a:pt x="521804" y="539018"/>
                  </a:lnTo>
                  <a:lnTo>
                    <a:pt x="522760" y="548818"/>
                  </a:lnTo>
                  <a:lnTo>
                    <a:pt x="523755" y="558619"/>
                  </a:lnTo>
                  <a:lnTo>
                    <a:pt x="524783" y="568419"/>
                  </a:lnTo>
                  <a:lnTo>
                    <a:pt x="525835" y="578219"/>
                  </a:lnTo>
                  <a:lnTo>
                    <a:pt x="526937" y="588020"/>
                  </a:lnTo>
                  <a:lnTo>
                    <a:pt x="528056" y="597820"/>
                  </a:lnTo>
                  <a:lnTo>
                    <a:pt x="529226" y="607620"/>
                  </a:lnTo>
                  <a:lnTo>
                    <a:pt x="530422" y="617421"/>
                  </a:lnTo>
                  <a:lnTo>
                    <a:pt x="531654" y="627221"/>
                  </a:lnTo>
                  <a:lnTo>
                    <a:pt x="532928" y="637021"/>
                  </a:lnTo>
                  <a:lnTo>
                    <a:pt x="534223" y="646822"/>
                  </a:lnTo>
                  <a:lnTo>
                    <a:pt x="535578" y="656622"/>
                  </a:lnTo>
                  <a:lnTo>
                    <a:pt x="536951" y="666422"/>
                  </a:lnTo>
                  <a:lnTo>
                    <a:pt x="538374" y="676223"/>
                  </a:lnTo>
                  <a:lnTo>
                    <a:pt x="539829" y="686023"/>
                  </a:lnTo>
                  <a:lnTo>
                    <a:pt x="541319" y="695823"/>
                  </a:lnTo>
                  <a:lnTo>
                    <a:pt x="542857" y="705624"/>
                  </a:lnTo>
                  <a:lnTo>
                    <a:pt x="544414" y="715424"/>
                  </a:lnTo>
                  <a:lnTo>
                    <a:pt x="546035" y="725224"/>
                  </a:lnTo>
                  <a:lnTo>
                    <a:pt x="547676" y="735025"/>
                  </a:lnTo>
                  <a:lnTo>
                    <a:pt x="549364" y="744825"/>
                  </a:lnTo>
                  <a:lnTo>
                    <a:pt x="551089" y="754625"/>
                  </a:lnTo>
                  <a:lnTo>
                    <a:pt x="552844" y="764426"/>
                  </a:lnTo>
                  <a:lnTo>
                    <a:pt x="554653" y="774226"/>
                  </a:lnTo>
                  <a:lnTo>
                    <a:pt x="556479" y="784026"/>
                  </a:lnTo>
                  <a:lnTo>
                    <a:pt x="558365" y="793827"/>
                  </a:lnTo>
                  <a:lnTo>
                    <a:pt x="560274" y="803627"/>
                  </a:lnTo>
                  <a:lnTo>
                    <a:pt x="562224" y="813427"/>
                  </a:lnTo>
                  <a:lnTo>
                    <a:pt x="564214" y="823228"/>
                  </a:lnTo>
                  <a:lnTo>
                    <a:pt x="566227" y="833028"/>
                  </a:lnTo>
                  <a:lnTo>
                    <a:pt x="568296" y="842828"/>
                  </a:lnTo>
                  <a:lnTo>
                    <a:pt x="570382" y="852629"/>
                  </a:lnTo>
                  <a:lnTo>
                    <a:pt x="572516" y="862429"/>
                  </a:lnTo>
                  <a:lnTo>
                    <a:pt x="574677" y="872229"/>
                  </a:lnTo>
                  <a:lnTo>
                    <a:pt x="576869" y="882030"/>
                  </a:lnTo>
                  <a:lnTo>
                    <a:pt x="579101" y="891830"/>
                  </a:lnTo>
                  <a:lnTo>
                    <a:pt x="581348" y="901630"/>
                  </a:lnTo>
                  <a:lnTo>
                    <a:pt x="583647" y="911431"/>
                  </a:lnTo>
                  <a:lnTo>
                    <a:pt x="585960" y="921231"/>
                  </a:lnTo>
                  <a:lnTo>
                    <a:pt x="588309" y="931031"/>
                  </a:lnTo>
                  <a:lnTo>
                    <a:pt x="590683" y="940832"/>
                  </a:lnTo>
                  <a:lnTo>
                    <a:pt x="593078" y="950632"/>
                  </a:lnTo>
                  <a:lnTo>
                    <a:pt x="595507" y="960432"/>
                  </a:lnTo>
                  <a:lnTo>
                    <a:pt x="597948" y="970233"/>
                  </a:lnTo>
                  <a:lnTo>
                    <a:pt x="600424" y="980033"/>
                  </a:lnTo>
                  <a:lnTo>
                    <a:pt x="602911" y="989833"/>
                  </a:lnTo>
                  <a:lnTo>
                    <a:pt x="605421" y="999634"/>
                  </a:lnTo>
                  <a:lnTo>
                    <a:pt x="607949" y="1009434"/>
                  </a:lnTo>
                  <a:lnTo>
                    <a:pt x="610488" y="1019234"/>
                  </a:lnTo>
                  <a:lnTo>
                    <a:pt x="613048" y="1029035"/>
                  </a:lnTo>
                  <a:lnTo>
                    <a:pt x="615615" y="1038835"/>
                  </a:lnTo>
                  <a:lnTo>
                    <a:pt x="618198" y="1048635"/>
                  </a:lnTo>
                  <a:lnTo>
                    <a:pt x="620786" y="1058436"/>
                  </a:lnTo>
                  <a:lnTo>
                    <a:pt x="623383" y="1068236"/>
                  </a:lnTo>
                  <a:lnTo>
                    <a:pt x="625985" y="1078036"/>
                  </a:lnTo>
                  <a:lnTo>
                    <a:pt x="628590" y="1087837"/>
                  </a:lnTo>
                  <a:lnTo>
                    <a:pt x="631197" y="1097637"/>
                  </a:lnTo>
                  <a:lnTo>
                    <a:pt x="633803" y="1107437"/>
                  </a:lnTo>
                  <a:lnTo>
                    <a:pt x="636405" y="1117238"/>
                  </a:lnTo>
                  <a:lnTo>
                    <a:pt x="639003" y="1127038"/>
                  </a:lnTo>
                  <a:lnTo>
                    <a:pt x="641596" y="1136838"/>
                  </a:lnTo>
                  <a:lnTo>
                    <a:pt x="644176" y="1146639"/>
                  </a:lnTo>
                  <a:lnTo>
                    <a:pt x="646751" y="1156439"/>
                  </a:lnTo>
                  <a:lnTo>
                    <a:pt x="649303" y="1166239"/>
                  </a:lnTo>
                  <a:lnTo>
                    <a:pt x="651847" y="1176040"/>
                  </a:lnTo>
                  <a:lnTo>
                    <a:pt x="654370" y="1185840"/>
                  </a:lnTo>
                  <a:lnTo>
                    <a:pt x="656871" y="1195640"/>
                  </a:lnTo>
                  <a:lnTo>
                    <a:pt x="659357" y="1205441"/>
                  </a:lnTo>
                  <a:lnTo>
                    <a:pt x="661806" y="1215241"/>
                  </a:lnTo>
                  <a:lnTo>
                    <a:pt x="664243" y="1225041"/>
                  </a:lnTo>
                  <a:lnTo>
                    <a:pt x="666635" y="1234842"/>
                  </a:lnTo>
                  <a:lnTo>
                    <a:pt x="669005" y="1244642"/>
                  </a:lnTo>
                  <a:lnTo>
                    <a:pt x="671340" y="1254442"/>
                  </a:lnTo>
                  <a:lnTo>
                    <a:pt x="673634" y="1264243"/>
                  </a:lnTo>
                  <a:lnTo>
                    <a:pt x="675905" y="1274043"/>
                  </a:lnTo>
                  <a:lnTo>
                    <a:pt x="678112" y="1283844"/>
                  </a:lnTo>
                  <a:lnTo>
                    <a:pt x="680298" y="1293644"/>
                  </a:lnTo>
                  <a:lnTo>
                    <a:pt x="682422" y="1303444"/>
                  </a:lnTo>
                  <a:lnTo>
                    <a:pt x="684508" y="1313245"/>
                  </a:lnTo>
                  <a:lnTo>
                    <a:pt x="686549" y="1323045"/>
                  </a:lnTo>
                  <a:lnTo>
                    <a:pt x="688525" y="1332845"/>
                  </a:lnTo>
                  <a:lnTo>
                    <a:pt x="690476" y="1342646"/>
                  </a:lnTo>
                  <a:lnTo>
                    <a:pt x="692333" y="1352446"/>
                  </a:lnTo>
                  <a:lnTo>
                    <a:pt x="694163" y="1362246"/>
                  </a:lnTo>
                  <a:lnTo>
                    <a:pt x="695919" y="1372047"/>
                  </a:lnTo>
                  <a:lnTo>
                    <a:pt x="697618" y="1381847"/>
                  </a:lnTo>
                  <a:lnTo>
                    <a:pt x="699269" y="1391647"/>
                  </a:lnTo>
                  <a:lnTo>
                    <a:pt x="700829" y="1401448"/>
                  </a:lnTo>
                  <a:lnTo>
                    <a:pt x="702359" y="1411248"/>
                  </a:lnTo>
                  <a:lnTo>
                    <a:pt x="703783" y="1421048"/>
                  </a:lnTo>
                  <a:lnTo>
                    <a:pt x="705166" y="1430849"/>
                  </a:lnTo>
                  <a:lnTo>
                    <a:pt x="706471" y="1440649"/>
                  </a:lnTo>
                  <a:lnTo>
                    <a:pt x="707698" y="1450449"/>
                  </a:lnTo>
                  <a:lnTo>
                    <a:pt x="708880" y="1460250"/>
                  </a:lnTo>
                  <a:lnTo>
                    <a:pt x="709949" y="1470050"/>
                  </a:lnTo>
                  <a:lnTo>
                    <a:pt x="710983" y="1479850"/>
                  </a:lnTo>
                  <a:lnTo>
                    <a:pt x="711909" y="1489651"/>
                  </a:lnTo>
                  <a:lnTo>
                    <a:pt x="712778" y="1499451"/>
                  </a:lnTo>
                  <a:lnTo>
                    <a:pt x="713572" y="1509251"/>
                  </a:lnTo>
                  <a:lnTo>
                    <a:pt x="714273" y="1519052"/>
                  </a:lnTo>
                  <a:lnTo>
                    <a:pt x="714934" y="1528852"/>
                  </a:lnTo>
                  <a:lnTo>
                    <a:pt x="715464" y="1538652"/>
                  </a:lnTo>
                  <a:lnTo>
                    <a:pt x="715958" y="1548453"/>
                  </a:lnTo>
                  <a:lnTo>
                    <a:pt x="716349" y="1558253"/>
                  </a:lnTo>
                  <a:lnTo>
                    <a:pt x="716671" y="1568053"/>
                  </a:lnTo>
                  <a:lnTo>
                    <a:pt x="716927" y="1577854"/>
                  </a:lnTo>
                  <a:lnTo>
                    <a:pt x="717078" y="1587654"/>
                  </a:lnTo>
                  <a:lnTo>
                    <a:pt x="717192" y="1597454"/>
                  </a:lnTo>
                  <a:lnTo>
                    <a:pt x="717180" y="1607255"/>
                  </a:lnTo>
                  <a:lnTo>
                    <a:pt x="717125" y="1617055"/>
                  </a:lnTo>
                  <a:lnTo>
                    <a:pt x="716980" y="1626855"/>
                  </a:lnTo>
                  <a:lnTo>
                    <a:pt x="716759" y="1636656"/>
                  </a:lnTo>
                  <a:lnTo>
                    <a:pt x="716485" y="1646456"/>
                  </a:lnTo>
                  <a:lnTo>
                    <a:pt x="716101" y="1656256"/>
                  </a:lnTo>
                  <a:lnTo>
                    <a:pt x="715683" y="1666057"/>
                  </a:lnTo>
                  <a:lnTo>
                    <a:pt x="715159" y="1675857"/>
                  </a:lnTo>
                  <a:lnTo>
                    <a:pt x="714586" y="1685657"/>
                  </a:lnTo>
                  <a:lnTo>
                    <a:pt x="713942" y="1695458"/>
                  </a:lnTo>
                  <a:lnTo>
                    <a:pt x="713220" y="1705258"/>
                  </a:lnTo>
                  <a:lnTo>
                    <a:pt x="712461" y="1715058"/>
                  </a:lnTo>
                  <a:lnTo>
                    <a:pt x="711598" y="1724859"/>
                  </a:lnTo>
                  <a:lnTo>
                    <a:pt x="710707" y="1734659"/>
                  </a:lnTo>
                  <a:lnTo>
                    <a:pt x="709733" y="1744459"/>
                  </a:lnTo>
                  <a:lnTo>
                    <a:pt x="708712" y="1754260"/>
                  </a:lnTo>
                  <a:lnTo>
                    <a:pt x="707641" y="1764060"/>
                  </a:lnTo>
                  <a:lnTo>
                    <a:pt x="706500" y="1773860"/>
                  </a:lnTo>
                  <a:lnTo>
                    <a:pt x="705335" y="1783661"/>
                  </a:lnTo>
                  <a:lnTo>
                    <a:pt x="704088" y="1793461"/>
                  </a:lnTo>
                  <a:lnTo>
                    <a:pt x="702817" y="1803261"/>
                  </a:lnTo>
                  <a:lnTo>
                    <a:pt x="701493" y="1813062"/>
                  </a:lnTo>
                  <a:lnTo>
                    <a:pt x="700129" y="1822862"/>
                  </a:lnTo>
                  <a:lnTo>
                    <a:pt x="698735" y="1832662"/>
                  </a:lnTo>
                  <a:lnTo>
                    <a:pt x="697291" y="1842463"/>
                  </a:lnTo>
                  <a:lnTo>
                    <a:pt x="695831" y="1852263"/>
                  </a:lnTo>
                  <a:lnTo>
                    <a:pt x="694324" y="1862063"/>
                  </a:lnTo>
                  <a:lnTo>
                    <a:pt x="692801" y="1871864"/>
                  </a:lnTo>
                  <a:lnTo>
                    <a:pt x="691251" y="1881664"/>
                  </a:lnTo>
                  <a:lnTo>
                    <a:pt x="689678" y="1891464"/>
                  </a:lnTo>
                  <a:lnTo>
                    <a:pt x="688094" y="1901265"/>
                  </a:lnTo>
                  <a:lnTo>
                    <a:pt x="686487" y="1911065"/>
                  </a:lnTo>
                  <a:lnTo>
                    <a:pt x="684876" y="1920865"/>
                  </a:lnTo>
                  <a:lnTo>
                    <a:pt x="683251" y="1930666"/>
                  </a:lnTo>
                  <a:lnTo>
                    <a:pt x="681625" y="1940466"/>
                  </a:lnTo>
                  <a:lnTo>
                    <a:pt x="679996" y="1950266"/>
                  </a:lnTo>
                  <a:lnTo>
                    <a:pt x="678369" y="1960067"/>
                  </a:lnTo>
                  <a:lnTo>
                    <a:pt x="676745" y="1969867"/>
                  </a:lnTo>
                  <a:lnTo>
                    <a:pt x="675134" y="1979667"/>
                  </a:lnTo>
                  <a:lnTo>
                    <a:pt x="673530" y="1989468"/>
                  </a:lnTo>
                  <a:lnTo>
                    <a:pt x="671944" y="1999268"/>
                  </a:lnTo>
                  <a:lnTo>
                    <a:pt x="670377" y="2009068"/>
                  </a:lnTo>
                  <a:lnTo>
                    <a:pt x="668826" y="2018869"/>
                  </a:lnTo>
                  <a:lnTo>
                    <a:pt x="667310" y="2028669"/>
                  </a:lnTo>
                  <a:lnTo>
                    <a:pt x="665807" y="2038469"/>
                  </a:lnTo>
                  <a:lnTo>
                    <a:pt x="664354" y="2048270"/>
                  </a:lnTo>
                  <a:lnTo>
                    <a:pt x="662924" y="2058070"/>
                  </a:lnTo>
                  <a:lnTo>
                    <a:pt x="661535" y="2067870"/>
                  </a:lnTo>
                  <a:lnTo>
                    <a:pt x="660192" y="2077671"/>
                  </a:lnTo>
                  <a:lnTo>
                    <a:pt x="658877" y="2087471"/>
                  </a:lnTo>
                  <a:lnTo>
                    <a:pt x="657636" y="2097271"/>
                  </a:lnTo>
                  <a:lnTo>
                    <a:pt x="656418" y="2107072"/>
                  </a:lnTo>
                  <a:lnTo>
                    <a:pt x="655279" y="2116872"/>
                  </a:lnTo>
                  <a:lnTo>
                    <a:pt x="654182" y="2126672"/>
                  </a:lnTo>
                  <a:lnTo>
                    <a:pt x="653143" y="2136473"/>
                  </a:lnTo>
                  <a:lnTo>
                    <a:pt x="652181" y="2146273"/>
                  </a:lnTo>
                  <a:lnTo>
                    <a:pt x="651252" y="2156073"/>
                  </a:lnTo>
                  <a:lnTo>
                    <a:pt x="650437" y="2165874"/>
                  </a:lnTo>
                  <a:lnTo>
                    <a:pt x="649656" y="2175674"/>
                  </a:lnTo>
                  <a:lnTo>
                    <a:pt x="648971" y="2185474"/>
                  </a:lnTo>
                  <a:lnTo>
                    <a:pt x="648354" y="2195275"/>
                  </a:lnTo>
                  <a:lnTo>
                    <a:pt x="647803" y="2205075"/>
                  </a:lnTo>
                  <a:lnTo>
                    <a:pt x="647361" y="2214875"/>
                  </a:lnTo>
                  <a:lnTo>
                    <a:pt x="646956" y="2224676"/>
                  </a:lnTo>
                  <a:lnTo>
                    <a:pt x="646693" y="2234476"/>
                  </a:lnTo>
                  <a:lnTo>
                    <a:pt x="646478" y="2244276"/>
                  </a:lnTo>
                  <a:lnTo>
                    <a:pt x="646369" y="2254077"/>
                  </a:lnTo>
                  <a:lnTo>
                    <a:pt x="646352" y="2263877"/>
                  </a:lnTo>
                  <a:lnTo>
                    <a:pt x="646402" y="2273677"/>
                  </a:lnTo>
                  <a:lnTo>
                    <a:pt x="646592" y="2283478"/>
                  </a:lnTo>
                  <a:lnTo>
                    <a:pt x="646827" y="2293278"/>
                  </a:lnTo>
                  <a:lnTo>
                    <a:pt x="647211" y="2303078"/>
                  </a:lnTo>
                  <a:lnTo>
                    <a:pt x="647663" y="2312879"/>
                  </a:lnTo>
                  <a:lnTo>
                    <a:pt x="648220" y="2322679"/>
                  </a:lnTo>
                  <a:lnTo>
                    <a:pt x="648895" y="2332479"/>
                  </a:lnTo>
                  <a:lnTo>
                    <a:pt x="649630" y="2342280"/>
                  </a:lnTo>
                  <a:lnTo>
                    <a:pt x="650533" y="2352080"/>
                  </a:lnTo>
                  <a:lnTo>
                    <a:pt x="651485" y="2361880"/>
                  </a:lnTo>
                  <a:lnTo>
                    <a:pt x="652583" y="2371681"/>
                  </a:lnTo>
                  <a:lnTo>
                    <a:pt x="653768" y="2381481"/>
                  </a:lnTo>
                  <a:lnTo>
                    <a:pt x="655051" y="2391281"/>
                  </a:lnTo>
                  <a:lnTo>
                    <a:pt x="656472" y="2401082"/>
                  </a:lnTo>
                  <a:lnTo>
                    <a:pt x="657944" y="2410882"/>
                  </a:lnTo>
                  <a:lnTo>
                    <a:pt x="659600" y="2420682"/>
                  </a:lnTo>
                  <a:lnTo>
                    <a:pt x="661309" y="2430483"/>
                  </a:lnTo>
                  <a:lnTo>
                    <a:pt x="663152" y="2440283"/>
                  </a:lnTo>
                  <a:lnTo>
                    <a:pt x="665100" y="2450083"/>
                  </a:lnTo>
                  <a:lnTo>
                    <a:pt x="667130" y="2459884"/>
                  </a:lnTo>
                  <a:lnTo>
                    <a:pt x="669314" y="2469684"/>
                  </a:lnTo>
                  <a:lnTo>
                    <a:pt x="671547" y="2479484"/>
                  </a:lnTo>
                  <a:lnTo>
                    <a:pt x="673948" y="2489285"/>
                  </a:lnTo>
                  <a:lnTo>
                    <a:pt x="676416" y="2499085"/>
                  </a:lnTo>
                  <a:lnTo>
                    <a:pt x="678999" y="2508885"/>
                  </a:lnTo>
                  <a:lnTo>
                    <a:pt x="681696" y="2518686"/>
                  </a:lnTo>
                  <a:lnTo>
                    <a:pt x="684459" y="2528486"/>
                  </a:lnTo>
                  <a:lnTo>
                    <a:pt x="687382" y="2538286"/>
                  </a:lnTo>
                  <a:lnTo>
                    <a:pt x="690351" y="2548087"/>
                  </a:lnTo>
                  <a:lnTo>
                    <a:pt x="693463" y="2557887"/>
                  </a:lnTo>
                  <a:lnTo>
                    <a:pt x="696649" y="2567688"/>
                  </a:lnTo>
                  <a:lnTo>
                    <a:pt x="699929" y="2577488"/>
                  </a:lnTo>
                  <a:lnTo>
                    <a:pt x="703326" y="2587288"/>
                  </a:lnTo>
                  <a:lnTo>
                    <a:pt x="706769" y="2597089"/>
                  </a:lnTo>
                  <a:lnTo>
                    <a:pt x="710367" y="2606889"/>
                  </a:lnTo>
                  <a:lnTo>
                    <a:pt x="714007" y="2616689"/>
                  </a:lnTo>
                  <a:lnTo>
                    <a:pt x="717759" y="2626490"/>
                  </a:lnTo>
                  <a:lnTo>
                    <a:pt x="721588" y="2636290"/>
                  </a:lnTo>
                  <a:lnTo>
                    <a:pt x="725485" y="2646090"/>
                  </a:lnTo>
                  <a:lnTo>
                    <a:pt x="729492" y="2655891"/>
                  </a:lnTo>
                  <a:lnTo>
                    <a:pt x="733536" y="2665691"/>
                  </a:lnTo>
                  <a:lnTo>
                    <a:pt x="737702" y="2675491"/>
                  </a:lnTo>
                  <a:lnTo>
                    <a:pt x="741909" y="2685292"/>
                  </a:lnTo>
                  <a:lnTo>
                    <a:pt x="746198" y="2695092"/>
                  </a:lnTo>
                  <a:lnTo>
                    <a:pt x="750555" y="2704892"/>
                  </a:lnTo>
                  <a:lnTo>
                    <a:pt x="754958" y="2714693"/>
                  </a:lnTo>
                  <a:lnTo>
                    <a:pt x="759452" y="2724493"/>
                  </a:lnTo>
                  <a:lnTo>
                    <a:pt x="763974" y="2734293"/>
                  </a:lnTo>
                  <a:lnTo>
                    <a:pt x="768577" y="2744094"/>
                  </a:lnTo>
                  <a:lnTo>
                    <a:pt x="773216" y="2753894"/>
                  </a:lnTo>
                  <a:lnTo>
                    <a:pt x="777905" y="2763694"/>
                  </a:lnTo>
                  <a:lnTo>
                    <a:pt x="782646" y="2773495"/>
                  </a:lnTo>
                  <a:lnTo>
                    <a:pt x="787411" y="2783295"/>
                  </a:lnTo>
                  <a:lnTo>
                    <a:pt x="792238" y="2793095"/>
                  </a:lnTo>
                  <a:lnTo>
                    <a:pt x="797081" y="2802896"/>
                  </a:lnTo>
                  <a:lnTo>
                    <a:pt x="801965" y="2812696"/>
                  </a:lnTo>
                  <a:lnTo>
                    <a:pt x="806871" y="2822496"/>
                  </a:lnTo>
                  <a:lnTo>
                    <a:pt x="811799" y="2832297"/>
                  </a:lnTo>
                  <a:lnTo>
                    <a:pt x="816751" y="2842097"/>
                  </a:lnTo>
                  <a:lnTo>
                    <a:pt x="821711" y="2851897"/>
                  </a:lnTo>
                  <a:lnTo>
                    <a:pt x="826691" y="2861698"/>
                  </a:lnTo>
                  <a:lnTo>
                    <a:pt x="831673" y="2871498"/>
                  </a:lnTo>
                  <a:lnTo>
                    <a:pt x="836660" y="2881298"/>
                  </a:lnTo>
                  <a:lnTo>
                    <a:pt x="841645" y="2891099"/>
                  </a:lnTo>
                  <a:lnTo>
                    <a:pt x="846629" y="2900899"/>
                  </a:lnTo>
                  <a:lnTo>
                    <a:pt x="851598" y="2910699"/>
                  </a:lnTo>
                  <a:lnTo>
                    <a:pt x="856561" y="2920500"/>
                  </a:lnTo>
                  <a:lnTo>
                    <a:pt x="861499" y="2930300"/>
                  </a:lnTo>
                  <a:lnTo>
                    <a:pt x="866420" y="2940100"/>
                  </a:lnTo>
                  <a:lnTo>
                    <a:pt x="871315" y="2949901"/>
                  </a:lnTo>
                  <a:lnTo>
                    <a:pt x="876175" y="2959701"/>
                  </a:lnTo>
                  <a:lnTo>
                    <a:pt x="881015" y="2969501"/>
                  </a:lnTo>
                  <a:lnTo>
                    <a:pt x="885794" y="2979302"/>
                  </a:lnTo>
                  <a:lnTo>
                    <a:pt x="890551" y="2989102"/>
                  </a:lnTo>
                  <a:lnTo>
                    <a:pt x="895243" y="2998902"/>
                  </a:lnTo>
                  <a:lnTo>
                    <a:pt x="899893" y="3008703"/>
                  </a:lnTo>
                  <a:lnTo>
                    <a:pt x="904492" y="3018503"/>
                  </a:lnTo>
                  <a:lnTo>
                    <a:pt x="909013" y="3028303"/>
                  </a:lnTo>
                  <a:lnTo>
                    <a:pt x="913505" y="3038104"/>
                  </a:lnTo>
                  <a:lnTo>
                    <a:pt x="917879" y="3047904"/>
                  </a:lnTo>
                  <a:lnTo>
                    <a:pt x="922217" y="3057704"/>
                  </a:lnTo>
                  <a:lnTo>
                    <a:pt x="926459" y="3067505"/>
                  </a:lnTo>
                  <a:lnTo>
                    <a:pt x="930623" y="3077305"/>
                  </a:lnTo>
                  <a:lnTo>
                    <a:pt x="934722" y="3087105"/>
                  </a:lnTo>
                  <a:lnTo>
                    <a:pt x="938693" y="3096906"/>
                  </a:lnTo>
                  <a:lnTo>
                    <a:pt x="942621" y="3106706"/>
                  </a:lnTo>
                  <a:lnTo>
                    <a:pt x="946394" y="3116506"/>
                  </a:lnTo>
                  <a:lnTo>
                    <a:pt x="950104" y="3126307"/>
                  </a:lnTo>
                  <a:lnTo>
                    <a:pt x="953698" y="3136107"/>
                  </a:lnTo>
                  <a:lnTo>
                    <a:pt x="957173" y="3145907"/>
                  </a:lnTo>
                  <a:lnTo>
                    <a:pt x="960575" y="3155708"/>
                  </a:lnTo>
                  <a:lnTo>
                    <a:pt x="963797" y="3165508"/>
                  </a:lnTo>
                  <a:lnTo>
                    <a:pt x="966962" y="3175308"/>
                  </a:lnTo>
                  <a:lnTo>
                    <a:pt x="969950" y="3185109"/>
                  </a:lnTo>
                  <a:lnTo>
                    <a:pt x="972841" y="3194909"/>
                  </a:lnTo>
                  <a:lnTo>
                    <a:pt x="975606" y="3204709"/>
                  </a:lnTo>
                  <a:lnTo>
                    <a:pt x="978207" y="3214510"/>
                  </a:lnTo>
                  <a:lnTo>
                    <a:pt x="980739" y="3224310"/>
                  </a:lnTo>
                  <a:lnTo>
                    <a:pt x="983037" y="3234110"/>
                  </a:lnTo>
                  <a:lnTo>
                    <a:pt x="985267" y="3243911"/>
                  </a:lnTo>
                  <a:lnTo>
                    <a:pt x="987308" y="3253711"/>
                  </a:lnTo>
                  <a:lnTo>
                    <a:pt x="989217" y="3263511"/>
                  </a:lnTo>
                  <a:lnTo>
                    <a:pt x="991002" y="3273312"/>
                  </a:lnTo>
                  <a:lnTo>
                    <a:pt x="992578" y="3283112"/>
                  </a:lnTo>
                  <a:lnTo>
                    <a:pt x="994083" y="3292912"/>
                  </a:lnTo>
                  <a:lnTo>
                    <a:pt x="995333" y="3302713"/>
                  </a:lnTo>
                  <a:lnTo>
                    <a:pt x="996492" y="3312513"/>
                  </a:lnTo>
                  <a:lnTo>
                    <a:pt x="997465" y="3322313"/>
                  </a:lnTo>
                  <a:lnTo>
                    <a:pt x="998271" y="3332114"/>
                  </a:lnTo>
                  <a:lnTo>
                    <a:pt x="998963" y="3341914"/>
                  </a:lnTo>
                  <a:lnTo>
                    <a:pt x="999408" y="3351714"/>
                  </a:lnTo>
                  <a:lnTo>
                    <a:pt x="999776" y="3361515"/>
                  </a:lnTo>
                  <a:lnTo>
                    <a:pt x="999895" y="3371315"/>
                  </a:lnTo>
                  <a:lnTo>
                    <a:pt x="999897" y="3381115"/>
                  </a:lnTo>
                  <a:lnTo>
                    <a:pt x="999726" y="3390916"/>
                  </a:lnTo>
                  <a:lnTo>
                    <a:pt x="999357" y="3400716"/>
                  </a:lnTo>
                  <a:lnTo>
                    <a:pt x="998895" y="3410516"/>
                  </a:lnTo>
                  <a:lnTo>
                    <a:pt x="998156" y="3420317"/>
                  </a:lnTo>
                  <a:lnTo>
                    <a:pt x="997338" y="3430117"/>
                  </a:lnTo>
                  <a:lnTo>
                    <a:pt x="996291" y="3439917"/>
                  </a:lnTo>
                  <a:lnTo>
                    <a:pt x="995104" y="3449718"/>
                  </a:lnTo>
                  <a:lnTo>
                    <a:pt x="993767" y="3459518"/>
                  </a:lnTo>
                  <a:lnTo>
                    <a:pt x="992213" y="3469318"/>
                  </a:lnTo>
                  <a:lnTo>
                    <a:pt x="990582" y="3479119"/>
                  </a:lnTo>
                  <a:lnTo>
                    <a:pt x="988672" y="3488919"/>
                  </a:lnTo>
                  <a:lnTo>
                    <a:pt x="986680" y="3498719"/>
                  </a:lnTo>
                  <a:lnTo>
                    <a:pt x="984490" y="3508520"/>
                  </a:lnTo>
                  <a:lnTo>
                    <a:pt x="982145" y="3518320"/>
                  </a:lnTo>
                  <a:lnTo>
                    <a:pt x="979679" y="3528120"/>
                  </a:lnTo>
                  <a:lnTo>
                    <a:pt x="976989" y="3537921"/>
                  </a:lnTo>
                  <a:lnTo>
                    <a:pt x="974226" y="3547721"/>
                  </a:lnTo>
                  <a:lnTo>
                    <a:pt x="971228" y="3557521"/>
                  </a:lnTo>
                  <a:lnTo>
                    <a:pt x="968135" y="3567322"/>
                  </a:lnTo>
                  <a:lnTo>
                    <a:pt x="964882" y="3577122"/>
                  </a:lnTo>
                  <a:lnTo>
                    <a:pt x="961470" y="3586922"/>
                  </a:lnTo>
                  <a:lnTo>
                    <a:pt x="957970" y="3596723"/>
                  </a:lnTo>
                  <a:lnTo>
                    <a:pt x="954252" y="3606523"/>
                  </a:lnTo>
                  <a:lnTo>
                    <a:pt x="950473" y="3616323"/>
                  </a:lnTo>
                  <a:lnTo>
                    <a:pt x="946507" y="3626124"/>
                  </a:lnTo>
                  <a:lnTo>
                    <a:pt x="942443" y="3635924"/>
                  </a:lnTo>
                  <a:lnTo>
                    <a:pt x="938261" y="3645724"/>
                  </a:lnTo>
                  <a:lnTo>
                    <a:pt x="933929" y="3655525"/>
                  </a:lnTo>
                  <a:lnTo>
                    <a:pt x="929540" y="3665325"/>
                  </a:lnTo>
                  <a:lnTo>
                    <a:pt x="924958" y="3675125"/>
                  </a:lnTo>
                  <a:lnTo>
                    <a:pt x="920327" y="3684926"/>
                  </a:lnTo>
                  <a:lnTo>
                    <a:pt x="915563" y="3694726"/>
                  </a:lnTo>
                  <a:lnTo>
                    <a:pt x="910707" y="3704526"/>
                  </a:lnTo>
                  <a:lnTo>
                    <a:pt x="905773" y="3714327"/>
                  </a:lnTo>
                  <a:lnTo>
                    <a:pt x="900714" y="3724127"/>
                  </a:lnTo>
                  <a:lnTo>
                    <a:pt x="895613" y="3733927"/>
                  </a:lnTo>
                  <a:lnTo>
                    <a:pt x="890380" y="3743728"/>
                  </a:lnTo>
                  <a:lnTo>
                    <a:pt x="885103" y="3753528"/>
                  </a:lnTo>
                  <a:lnTo>
                    <a:pt x="879742" y="3763328"/>
                  </a:lnTo>
                  <a:lnTo>
                    <a:pt x="874310" y="3773129"/>
                  </a:lnTo>
                  <a:lnTo>
                    <a:pt x="868834" y="3782929"/>
                  </a:lnTo>
                  <a:lnTo>
                    <a:pt x="863268" y="3792729"/>
                  </a:lnTo>
                  <a:lnTo>
                    <a:pt x="857678" y="3802530"/>
                  </a:lnTo>
                  <a:lnTo>
                    <a:pt x="852015" y="3812330"/>
                  </a:lnTo>
                  <a:lnTo>
                    <a:pt x="846321" y="3822131"/>
                  </a:lnTo>
                  <a:lnTo>
                    <a:pt x="840586" y="3831931"/>
                  </a:lnTo>
                  <a:lnTo>
                    <a:pt x="834810" y="3841731"/>
                  </a:lnTo>
                  <a:lnTo>
                    <a:pt x="829017" y="3851532"/>
                  </a:lnTo>
                  <a:lnTo>
                    <a:pt x="823181" y="3861332"/>
                  </a:lnTo>
                  <a:lnTo>
                    <a:pt x="817336" y="3871132"/>
                  </a:lnTo>
                  <a:lnTo>
                    <a:pt x="811469" y="3880933"/>
                  </a:lnTo>
                  <a:lnTo>
                    <a:pt x="805594" y="3890733"/>
                  </a:lnTo>
                  <a:lnTo>
                    <a:pt x="799710" y="3900533"/>
                  </a:lnTo>
                  <a:lnTo>
                    <a:pt x="793824" y="3910334"/>
                  </a:lnTo>
                  <a:lnTo>
                    <a:pt x="787938" y="3920134"/>
                  </a:lnTo>
                  <a:lnTo>
                    <a:pt x="782062" y="3929934"/>
                  </a:lnTo>
                  <a:lnTo>
                    <a:pt x="776192" y="3939735"/>
                  </a:lnTo>
                  <a:lnTo>
                    <a:pt x="770339" y="3949535"/>
                  </a:lnTo>
                  <a:lnTo>
                    <a:pt x="764505" y="3959335"/>
                  </a:lnTo>
                  <a:lnTo>
                    <a:pt x="758687" y="3969136"/>
                  </a:lnTo>
                  <a:lnTo>
                    <a:pt x="752908" y="3978936"/>
                  </a:lnTo>
                  <a:lnTo>
                    <a:pt x="747143" y="3988736"/>
                  </a:lnTo>
                  <a:lnTo>
                    <a:pt x="741429" y="3998537"/>
                  </a:lnTo>
                  <a:lnTo>
                    <a:pt x="735742" y="4008337"/>
                  </a:lnTo>
                  <a:lnTo>
                    <a:pt x="730096" y="4018137"/>
                  </a:lnTo>
                  <a:lnTo>
                    <a:pt x="724502" y="4027938"/>
                  </a:lnTo>
                  <a:lnTo>
                    <a:pt x="718935" y="4037738"/>
                  </a:lnTo>
                  <a:lnTo>
                    <a:pt x="713450" y="4047538"/>
                  </a:lnTo>
                  <a:lnTo>
                    <a:pt x="707991" y="4057339"/>
                  </a:lnTo>
                  <a:lnTo>
                    <a:pt x="702608" y="4067139"/>
                  </a:lnTo>
                  <a:lnTo>
                    <a:pt x="697275" y="4076939"/>
                  </a:lnTo>
                  <a:lnTo>
                    <a:pt x="691998" y="4086740"/>
                  </a:lnTo>
                  <a:lnTo>
                    <a:pt x="686804" y="4096540"/>
                  </a:lnTo>
                  <a:lnTo>
                    <a:pt x="681640" y="4106340"/>
                  </a:lnTo>
                  <a:lnTo>
                    <a:pt x="676593" y="4116141"/>
                  </a:lnTo>
                  <a:lnTo>
                    <a:pt x="671583" y="4125941"/>
                  </a:lnTo>
                  <a:lnTo>
                    <a:pt x="666661" y="4135741"/>
                  </a:lnTo>
                  <a:lnTo>
                    <a:pt x="661812" y="4145542"/>
                  </a:lnTo>
                  <a:lnTo>
                    <a:pt x="657021" y="4155342"/>
                  </a:lnTo>
                  <a:lnTo>
                    <a:pt x="652342" y="4165142"/>
                  </a:lnTo>
                  <a:lnTo>
                    <a:pt x="647699" y="4174943"/>
                  </a:lnTo>
                  <a:lnTo>
                    <a:pt x="643182" y="4184743"/>
                  </a:lnTo>
                  <a:lnTo>
                    <a:pt x="638718" y="4194543"/>
                  </a:lnTo>
                  <a:lnTo>
                    <a:pt x="634343" y="4204344"/>
                  </a:lnTo>
                  <a:lnTo>
                    <a:pt x="630061" y="4214144"/>
                  </a:lnTo>
                  <a:lnTo>
                    <a:pt x="625832" y="4223944"/>
                  </a:lnTo>
                  <a:lnTo>
                    <a:pt x="621737" y="4233745"/>
                  </a:lnTo>
                  <a:lnTo>
                    <a:pt x="617681" y="4243545"/>
                  </a:lnTo>
                  <a:lnTo>
                    <a:pt x="613748" y="4253345"/>
                  </a:lnTo>
                  <a:lnTo>
                    <a:pt x="609881" y="4263146"/>
                  </a:lnTo>
                  <a:lnTo>
                    <a:pt x="606098" y="4272946"/>
                  </a:lnTo>
                  <a:lnTo>
                    <a:pt x="602422" y="4282746"/>
                  </a:lnTo>
                  <a:lnTo>
                    <a:pt x="598788" y="4292547"/>
                  </a:lnTo>
                  <a:lnTo>
                    <a:pt x="595302" y="4302347"/>
                  </a:lnTo>
                  <a:lnTo>
                    <a:pt x="591856" y="4312147"/>
                  </a:lnTo>
                  <a:lnTo>
                    <a:pt x="588521" y="4321948"/>
                  </a:lnTo>
                  <a:lnTo>
                    <a:pt x="585264" y="4331748"/>
                  </a:lnTo>
                  <a:lnTo>
                    <a:pt x="582076" y="4341548"/>
                  </a:lnTo>
                  <a:lnTo>
                    <a:pt x="579005" y="4351349"/>
                  </a:lnTo>
                  <a:lnTo>
                    <a:pt x="575973" y="4361149"/>
                  </a:lnTo>
                  <a:lnTo>
                    <a:pt x="573076" y="4370949"/>
                  </a:lnTo>
                  <a:lnTo>
                    <a:pt x="570226" y="4380750"/>
                  </a:lnTo>
                  <a:lnTo>
                    <a:pt x="567471" y="4390550"/>
                  </a:lnTo>
                  <a:lnTo>
                    <a:pt x="564799" y="4400350"/>
                  </a:lnTo>
                  <a:lnTo>
                    <a:pt x="562182" y="4410151"/>
                  </a:lnTo>
                  <a:lnTo>
                    <a:pt x="559684" y="4419951"/>
                  </a:lnTo>
                  <a:lnTo>
                    <a:pt x="557222" y="4429751"/>
                  </a:lnTo>
                  <a:lnTo>
                    <a:pt x="554873" y="4439552"/>
                  </a:lnTo>
                  <a:lnTo>
                    <a:pt x="552578" y="4449352"/>
                  </a:lnTo>
                  <a:lnTo>
                    <a:pt x="550358" y="4459152"/>
                  </a:lnTo>
                  <a:lnTo>
                    <a:pt x="548223" y="4468953"/>
                  </a:lnTo>
                  <a:lnTo>
                    <a:pt x="546128" y="4478753"/>
                  </a:lnTo>
                  <a:lnTo>
                    <a:pt x="544149" y="4488553"/>
                  </a:lnTo>
                  <a:lnTo>
                    <a:pt x="542201" y="4498354"/>
                  </a:lnTo>
                  <a:lnTo>
                    <a:pt x="540344" y="4508154"/>
                  </a:lnTo>
                  <a:lnTo>
                    <a:pt x="538543" y="4517954"/>
                  </a:lnTo>
                  <a:lnTo>
                    <a:pt x="536798" y="4527755"/>
                  </a:lnTo>
                  <a:lnTo>
                    <a:pt x="535136" y="4537555"/>
                  </a:lnTo>
                  <a:lnTo>
                    <a:pt x="533504" y="4547355"/>
                  </a:lnTo>
                  <a:lnTo>
                    <a:pt x="531972" y="4557156"/>
                  </a:lnTo>
                  <a:lnTo>
                    <a:pt x="530470" y="4566956"/>
                  </a:lnTo>
                  <a:lnTo>
                    <a:pt x="529037" y="4576756"/>
                  </a:lnTo>
                  <a:lnTo>
                    <a:pt x="527659" y="4586557"/>
                  </a:lnTo>
                  <a:lnTo>
                    <a:pt x="526321" y="4596357"/>
                  </a:lnTo>
                  <a:lnTo>
                    <a:pt x="525060" y="4606157"/>
                  </a:lnTo>
                  <a:lnTo>
                    <a:pt x="523823" y="4615958"/>
                  </a:lnTo>
                  <a:lnTo>
                    <a:pt x="522662" y="4625758"/>
                  </a:lnTo>
                  <a:lnTo>
                    <a:pt x="521533" y="4635558"/>
                  </a:lnTo>
                  <a:lnTo>
                    <a:pt x="520454" y="4645359"/>
                  </a:lnTo>
                  <a:lnTo>
                    <a:pt x="519426" y="4655159"/>
                  </a:lnTo>
                  <a:lnTo>
                    <a:pt x="518425" y="4664959"/>
                  </a:lnTo>
                  <a:lnTo>
                    <a:pt x="517492" y="4674760"/>
                  </a:lnTo>
                  <a:lnTo>
                    <a:pt x="516578" y="4684560"/>
                  </a:lnTo>
                  <a:lnTo>
                    <a:pt x="515719" y="4694360"/>
                  </a:lnTo>
                  <a:lnTo>
                    <a:pt x="514891" y="4704161"/>
                  </a:lnTo>
                  <a:lnTo>
                    <a:pt x="514098" y="4713961"/>
                  </a:lnTo>
                  <a:lnTo>
                    <a:pt x="513351" y="4723761"/>
                  </a:lnTo>
                  <a:lnTo>
                    <a:pt x="512619" y="4733562"/>
                  </a:lnTo>
                  <a:lnTo>
                    <a:pt x="511946" y="4743362"/>
                  </a:lnTo>
                  <a:lnTo>
                    <a:pt x="511287" y="4753162"/>
                  </a:lnTo>
                  <a:lnTo>
                    <a:pt x="510667" y="4762963"/>
                  </a:lnTo>
                  <a:lnTo>
                    <a:pt x="510075" y="4772763"/>
                  </a:lnTo>
                  <a:lnTo>
                    <a:pt x="509505" y="4782563"/>
                  </a:lnTo>
                  <a:lnTo>
                    <a:pt x="508975" y="4792364"/>
                  </a:lnTo>
                  <a:lnTo>
                    <a:pt x="508456" y="4802164"/>
                  </a:lnTo>
                  <a:lnTo>
                    <a:pt x="507978" y="4811964"/>
                  </a:lnTo>
                  <a:lnTo>
                    <a:pt x="507515" y="4821765"/>
                  </a:lnTo>
                  <a:lnTo>
                    <a:pt x="507078" y="4831565"/>
                  </a:lnTo>
                  <a:lnTo>
                    <a:pt x="506665" y="4841365"/>
                  </a:lnTo>
                  <a:lnTo>
                    <a:pt x="506266" y="4851166"/>
                  </a:lnTo>
                  <a:lnTo>
                    <a:pt x="505898" y="4860966"/>
                  </a:lnTo>
                  <a:lnTo>
                    <a:pt x="505540" y="4870766"/>
                  </a:lnTo>
                  <a:lnTo>
                    <a:pt x="505208" y="4880567"/>
                  </a:lnTo>
                  <a:lnTo>
                    <a:pt x="504890" y="4890367"/>
                  </a:lnTo>
                  <a:lnTo>
                    <a:pt x="504589" y="4900167"/>
                  </a:lnTo>
                  <a:lnTo>
                    <a:pt x="504308" y="4909968"/>
                  </a:lnTo>
                  <a:lnTo>
                    <a:pt x="504035" y="4919768"/>
                  </a:lnTo>
                  <a:lnTo>
                    <a:pt x="503786" y="4929568"/>
                  </a:lnTo>
                  <a:lnTo>
                    <a:pt x="503544" y="4939369"/>
                  </a:lnTo>
                  <a:lnTo>
                    <a:pt x="503320" y="4949169"/>
                  </a:lnTo>
                  <a:lnTo>
                    <a:pt x="503107" y="4958969"/>
                  </a:lnTo>
                  <a:lnTo>
                    <a:pt x="502905" y="4968770"/>
                  </a:lnTo>
                  <a:lnTo>
                    <a:pt x="502718" y="4978570"/>
                  </a:lnTo>
                  <a:lnTo>
                    <a:pt x="502536" y="4988370"/>
                  </a:lnTo>
                  <a:lnTo>
                    <a:pt x="502371" y="4998171"/>
                  </a:lnTo>
                  <a:lnTo>
                    <a:pt x="502212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615326" y="1676663"/>
              <a:ext cx="1126310" cy="4041108"/>
            </a:xfrm>
            <a:custGeom>
              <a:avLst/>
              <a:pathLst>
                <a:path w="1126310" h="4041108">
                  <a:moveTo>
                    <a:pt x="559739" y="4041108"/>
                  </a:moveTo>
                  <a:lnTo>
                    <a:pt x="559441" y="4033200"/>
                  </a:lnTo>
                  <a:lnTo>
                    <a:pt x="559126" y="4025292"/>
                  </a:lnTo>
                  <a:lnTo>
                    <a:pt x="558775" y="4017383"/>
                  </a:lnTo>
                  <a:lnTo>
                    <a:pt x="558406" y="4009475"/>
                  </a:lnTo>
                  <a:lnTo>
                    <a:pt x="558009" y="4001567"/>
                  </a:lnTo>
                  <a:lnTo>
                    <a:pt x="557576" y="3993659"/>
                  </a:lnTo>
                  <a:lnTo>
                    <a:pt x="557122" y="3985750"/>
                  </a:lnTo>
                  <a:lnTo>
                    <a:pt x="556625" y="3977842"/>
                  </a:lnTo>
                  <a:lnTo>
                    <a:pt x="556095" y="3969934"/>
                  </a:lnTo>
                  <a:lnTo>
                    <a:pt x="555540" y="3962026"/>
                  </a:lnTo>
                  <a:lnTo>
                    <a:pt x="554924" y="3954117"/>
                  </a:lnTo>
                  <a:lnTo>
                    <a:pt x="554279" y="3946209"/>
                  </a:lnTo>
                  <a:lnTo>
                    <a:pt x="553594" y="3938301"/>
                  </a:lnTo>
                  <a:lnTo>
                    <a:pt x="552847" y="3930393"/>
                  </a:lnTo>
                  <a:lnTo>
                    <a:pt x="552067" y="3922485"/>
                  </a:lnTo>
                  <a:lnTo>
                    <a:pt x="551228" y="3914576"/>
                  </a:lnTo>
                  <a:lnTo>
                    <a:pt x="550329" y="3906668"/>
                  </a:lnTo>
                  <a:lnTo>
                    <a:pt x="549393" y="3898760"/>
                  </a:lnTo>
                  <a:lnTo>
                    <a:pt x="548373" y="3890852"/>
                  </a:lnTo>
                  <a:lnTo>
                    <a:pt x="547299" y="3882943"/>
                  </a:lnTo>
                  <a:lnTo>
                    <a:pt x="546178" y="3875035"/>
                  </a:lnTo>
                  <a:lnTo>
                    <a:pt x="544953" y="3867127"/>
                  </a:lnTo>
                  <a:lnTo>
                    <a:pt x="543679" y="3859219"/>
                  </a:lnTo>
                  <a:lnTo>
                    <a:pt x="542332" y="3851310"/>
                  </a:lnTo>
                  <a:lnTo>
                    <a:pt x="540886" y="3843402"/>
                  </a:lnTo>
                  <a:lnTo>
                    <a:pt x="539385" y="3835494"/>
                  </a:lnTo>
                  <a:lnTo>
                    <a:pt x="537780" y="3827586"/>
                  </a:lnTo>
                  <a:lnTo>
                    <a:pt x="536084" y="3819677"/>
                  </a:lnTo>
                  <a:lnTo>
                    <a:pt x="534328" y="3811769"/>
                  </a:lnTo>
                  <a:lnTo>
                    <a:pt x="532431" y="3803861"/>
                  </a:lnTo>
                  <a:lnTo>
                    <a:pt x="530456" y="3795953"/>
                  </a:lnTo>
                  <a:lnTo>
                    <a:pt x="528400" y="3788045"/>
                  </a:lnTo>
                  <a:lnTo>
                    <a:pt x="526191" y="3780136"/>
                  </a:lnTo>
                  <a:lnTo>
                    <a:pt x="523909" y="3772228"/>
                  </a:lnTo>
                  <a:lnTo>
                    <a:pt x="521508" y="3764320"/>
                  </a:lnTo>
                  <a:lnTo>
                    <a:pt x="518968" y="3756412"/>
                  </a:lnTo>
                  <a:lnTo>
                    <a:pt x="516348" y="3748503"/>
                  </a:lnTo>
                  <a:lnTo>
                    <a:pt x="513567" y="3740595"/>
                  </a:lnTo>
                  <a:lnTo>
                    <a:pt x="510667" y="3732687"/>
                  </a:lnTo>
                  <a:lnTo>
                    <a:pt x="507681" y="3724779"/>
                  </a:lnTo>
                  <a:lnTo>
                    <a:pt x="504487" y="3716870"/>
                  </a:lnTo>
                  <a:lnTo>
                    <a:pt x="501199" y="3708962"/>
                  </a:lnTo>
                  <a:lnTo>
                    <a:pt x="497787" y="3701054"/>
                  </a:lnTo>
                  <a:lnTo>
                    <a:pt x="494182" y="3693146"/>
                  </a:lnTo>
                  <a:lnTo>
                    <a:pt x="490481" y="3685237"/>
                  </a:lnTo>
                  <a:lnTo>
                    <a:pt x="486611" y="3677329"/>
                  </a:lnTo>
                  <a:lnTo>
                    <a:pt x="482576" y="3669421"/>
                  </a:lnTo>
                  <a:lnTo>
                    <a:pt x="478440" y="3661513"/>
                  </a:lnTo>
                  <a:lnTo>
                    <a:pt x="474090" y="3653605"/>
                  </a:lnTo>
                  <a:lnTo>
                    <a:pt x="469606" y="3645696"/>
                  </a:lnTo>
                  <a:lnTo>
                    <a:pt x="465008" y="3637788"/>
                  </a:lnTo>
                  <a:lnTo>
                    <a:pt x="460168" y="3629880"/>
                  </a:lnTo>
                  <a:lnTo>
                    <a:pt x="455222" y="3621972"/>
                  </a:lnTo>
                  <a:lnTo>
                    <a:pt x="450120" y="3614063"/>
                  </a:lnTo>
                  <a:lnTo>
                    <a:pt x="444812" y="3606155"/>
                  </a:lnTo>
                  <a:lnTo>
                    <a:pt x="439397" y="3598247"/>
                  </a:lnTo>
                  <a:lnTo>
                    <a:pt x="433785" y="3590339"/>
                  </a:lnTo>
                  <a:lnTo>
                    <a:pt x="428008" y="3582430"/>
                  </a:lnTo>
                  <a:lnTo>
                    <a:pt x="422125" y="3574522"/>
                  </a:lnTo>
                  <a:lnTo>
                    <a:pt x="416007" y="3566614"/>
                  </a:lnTo>
                  <a:lnTo>
                    <a:pt x="409768" y="3558706"/>
                  </a:lnTo>
                  <a:lnTo>
                    <a:pt x="403403" y="3550797"/>
                  </a:lnTo>
                  <a:lnTo>
                    <a:pt x="396817" y="3542889"/>
                  </a:lnTo>
                  <a:lnTo>
                    <a:pt x="390132" y="3534981"/>
                  </a:lnTo>
                  <a:lnTo>
                    <a:pt x="383289" y="3527073"/>
                  </a:lnTo>
                  <a:lnTo>
                    <a:pt x="376277" y="3519165"/>
                  </a:lnTo>
                  <a:lnTo>
                    <a:pt x="369170" y="3511256"/>
                  </a:lnTo>
                  <a:lnTo>
                    <a:pt x="361885" y="3503348"/>
                  </a:lnTo>
                  <a:lnTo>
                    <a:pt x="354478" y="3495440"/>
                  </a:lnTo>
                  <a:lnTo>
                    <a:pt x="346985" y="3487532"/>
                  </a:lnTo>
                  <a:lnTo>
                    <a:pt x="339304" y="3479623"/>
                  </a:lnTo>
                  <a:lnTo>
                    <a:pt x="331546" y="3471715"/>
                  </a:lnTo>
                  <a:lnTo>
                    <a:pt x="323689" y="3463807"/>
                  </a:lnTo>
                  <a:lnTo>
                    <a:pt x="315696" y="3455899"/>
                  </a:lnTo>
                  <a:lnTo>
                    <a:pt x="307640" y="3447990"/>
                  </a:lnTo>
                  <a:lnTo>
                    <a:pt x="299483" y="3440082"/>
                  </a:lnTo>
                  <a:lnTo>
                    <a:pt x="291241" y="3432174"/>
                  </a:lnTo>
                  <a:lnTo>
                    <a:pt x="282950" y="3424266"/>
                  </a:lnTo>
                  <a:lnTo>
                    <a:pt x="274571" y="3416357"/>
                  </a:lnTo>
                  <a:lnTo>
                    <a:pt x="266151" y="3408449"/>
                  </a:lnTo>
                  <a:lnTo>
                    <a:pt x="257695" y="3400541"/>
                  </a:lnTo>
                  <a:lnTo>
                    <a:pt x="249188" y="3392633"/>
                  </a:lnTo>
                  <a:lnTo>
                    <a:pt x="240668" y="3384725"/>
                  </a:lnTo>
                  <a:lnTo>
                    <a:pt x="232130" y="3376816"/>
                  </a:lnTo>
                  <a:lnTo>
                    <a:pt x="223591" y="3368908"/>
                  </a:lnTo>
                  <a:lnTo>
                    <a:pt x="215056" y="3361000"/>
                  </a:lnTo>
                  <a:lnTo>
                    <a:pt x="206541" y="3353092"/>
                  </a:lnTo>
                  <a:lnTo>
                    <a:pt x="198059" y="3345183"/>
                  </a:lnTo>
                  <a:lnTo>
                    <a:pt x="189602" y="3337275"/>
                  </a:lnTo>
                  <a:lnTo>
                    <a:pt x="181219" y="3329367"/>
                  </a:lnTo>
                  <a:lnTo>
                    <a:pt x="172890" y="3321459"/>
                  </a:lnTo>
                  <a:lnTo>
                    <a:pt x="164617" y="3313550"/>
                  </a:lnTo>
                  <a:lnTo>
                    <a:pt x="156469" y="3305642"/>
                  </a:lnTo>
                  <a:lnTo>
                    <a:pt x="148389" y="3297734"/>
                  </a:lnTo>
                  <a:lnTo>
                    <a:pt x="140421" y="3289826"/>
                  </a:lnTo>
                  <a:lnTo>
                    <a:pt x="132599" y="3281917"/>
                  </a:lnTo>
                  <a:lnTo>
                    <a:pt x="124865" y="3274009"/>
                  </a:lnTo>
                  <a:lnTo>
                    <a:pt x="117316" y="3266101"/>
                  </a:lnTo>
                  <a:lnTo>
                    <a:pt x="109917" y="3258193"/>
                  </a:lnTo>
                  <a:lnTo>
                    <a:pt x="102624" y="3250284"/>
                  </a:lnTo>
                  <a:lnTo>
                    <a:pt x="95605" y="3242376"/>
                  </a:lnTo>
                  <a:lnTo>
                    <a:pt x="88719" y="3234468"/>
                  </a:lnTo>
                  <a:lnTo>
                    <a:pt x="82004" y="3226560"/>
                  </a:lnTo>
                  <a:lnTo>
                    <a:pt x="75572" y="3218652"/>
                  </a:lnTo>
                  <a:lnTo>
                    <a:pt x="69286" y="3210743"/>
                  </a:lnTo>
                  <a:lnTo>
                    <a:pt x="63254" y="3202835"/>
                  </a:lnTo>
                  <a:lnTo>
                    <a:pt x="57484" y="3194927"/>
                  </a:lnTo>
                  <a:lnTo>
                    <a:pt x="51875" y="3187019"/>
                  </a:lnTo>
                  <a:lnTo>
                    <a:pt x="46612" y="3179110"/>
                  </a:lnTo>
                  <a:lnTo>
                    <a:pt x="41575" y="3171202"/>
                  </a:lnTo>
                  <a:lnTo>
                    <a:pt x="36726" y="3163294"/>
                  </a:lnTo>
                  <a:lnTo>
                    <a:pt x="32292" y="3155386"/>
                  </a:lnTo>
                  <a:lnTo>
                    <a:pt x="28045" y="3147477"/>
                  </a:lnTo>
                  <a:lnTo>
                    <a:pt x="24071" y="3139569"/>
                  </a:lnTo>
                  <a:lnTo>
                    <a:pt x="20466" y="3131661"/>
                  </a:lnTo>
                  <a:lnTo>
                    <a:pt x="17055" y="3123753"/>
                  </a:lnTo>
                  <a:lnTo>
                    <a:pt x="14006" y="3115844"/>
                  </a:lnTo>
                  <a:lnTo>
                    <a:pt x="11264" y="3107936"/>
                  </a:lnTo>
                  <a:lnTo>
                    <a:pt x="8722" y="3100028"/>
                  </a:lnTo>
                  <a:lnTo>
                    <a:pt x="6627" y="3092120"/>
                  </a:lnTo>
                  <a:lnTo>
                    <a:pt x="4770" y="3084212"/>
                  </a:lnTo>
                  <a:lnTo>
                    <a:pt x="3158" y="3076303"/>
                  </a:lnTo>
                  <a:lnTo>
                    <a:pt x="1987" y="3068395"/>
                  </a:lnTo>
                  <a:lnTo>
                    <a:pt x="1019" y="3060487"/>
                  </a:lnTo>
                  <a:lnTo>
                    <a:pt x="372" y="3052579"/>
                  </a:lnTo>
                  <a:lnTo>
                    <a:pt x="86" y="3044670"/>
                  </a:lnTo>
                  <a:lnTo>
                    <a:pt x="0" y="3036762"/>
                  </a:lnTo>
                  <a:lnTo>
                    <a:pt x="301" y="3028854"/>
                  </a:lnTo>
                  <a:lnTo>
                    <a:pt x="879" y="3020946"/>
                  </a:lnTo>
                  <a:lnTo>
                    <a:pt x="1651" y="3013037"/>
                  </a:lnTo>
                  <a:lnTo>
                    <a:pt x="2867" y="3005129"/>
                  </a:lnTo>
                  <a:lnTo>
                    <a:pt x="4275" y="2997221"/>
                  </a:lnTo>
                  <a:lnTo>
                    <a:pt x="5928" y="2989313"/>
                  </a:lnTo>
                  <a:lnTo>
                    <a:pt x="7946" y="2981404"/>
                  </a:lnTo>
                  <a:lnTo>
                    <a:pt x="10138" y="2973496"/>
                  </a:lnTo>
                  <a:lnTo>
                    <a:pt x="12623" y="2965588"/>
                  </a:lnTo>
                  <a:lnTo>
                    <a:pt x="15380" y="2957680"/>
                  </a:lnTo>
                  <a:lnTo>
                    <a:pt x="18298" y="2949772"/>
                  </a:lnTo>
                  <a:lnTo>
                    <a:pt x="21540" y="2941863"/>
                  </a:lnTo>
                  <a:lnTo>
                    <a:pt x="24971" y="2933955"/>
                  </a:lnTo>
                  <a:lnTo>
                    <a:pt x="28561" y="2926047"/>
                  </a:lnTo>
                  <a:lnTo>
                    <a:pt x="32464" y="2918139"/>
                  </a:lnTo>
                  <a:lnTo>
                    <a:pt x="36496" y="2910230"/>
                  </a:lnTo>
                  <a:lnTo>
                    <a:pt x="40713" y="2902322"/>
                  </a:lnTo>
                  <a:lnTo>
                    <a:pt x="45155" y="2894414"/>
                  </a:lnTo>
                  <a:lnTo>
                    <a:pt x="49708" y="2886506"/>
                  </a:lnTo>
                  <a:lnTo>
                    <a:pt x="54457" y="2878597"/>
                  </a:lnTo>
                  <a:lnTo>
                    <a:pt x="59354" y="2870689"/>
                  </a:lnTo>
                  <a:lnTo>
                    <a:pt x="64345" y="2862781"/>
                  </a:lnTo>
                  <a:lnTo>
                    <a:pt x="69525" y="2854873"/>
                  </a:lnTo>
                  <a:lnTo>
                    <a:pt x="74792" y="2846964"/>
                  </a:lnTo>
                  <a:lnTo>
                    <a:pt x="80149" y="2839056"/>
                  </a:lnTo>
                  <a:lnTo>
                    <a:pt x="85645" y="2831148"/>
                  </a:lnTo>
                  <a:lnTo>
                    <a:pt x="91197" y="2823240"/>
                  </a:lnTo>
                  <a:lnTo>
                    <a:pt x="96833" y="2815332"/>
                  </a:lnTo>
                  <a:lnTo>
                    <a:pt x="102545" y="2807423"/>
                  </a:lnTo>
                  <a:lnTo>
                    <a:pt x="108297" y="2799515"/>
                  </a:lnTo>
                  <a:lnTo>
                    <a:pt x="114112" y="2791607"/>
                  </a:lnTo>
                  <a:lnTo>
                    <a:pt x="119960" y="2783699"/>
                  </a:lnTo>
                  <a:lnTo>
                    <a:pt x="125830" y="2775790"/>
                  </a:lnTo>
                  <a:lnTo>
                    <a:pt x="131730" y="2767882"/>
                  </a:lnTo>
                  <a:lnTo>
                    <a:pt x="137634" y="2759974"/>
                  </a:lnTo>
                  <a:lnTo>
                    <a:pt x="143544" y="2752066"/>
                  </a:lnTo>
                  <a:lnTo>
                    <a:pt x="149443" y="2744157"/>
                  </a:lnTo>
                  <a:lnTo>
                    <a:pt x="155332" y="2736249"/>
                  </a:lnTo>
                  <a:lnTo>
                    <a:pt x="161198" y="2728341"/>
                  </a:lnTo>
                  <a:lnTo>
                    <a:pt x="167028" y="2720433"/>
                  </a:lnTo>
                  <a:lnTo>
                    <a:pt x="172835" y="2712524"/>
                  </a:lnTo>
                  <a:lnTo>
                    <a:pt x="178582" y="2704616"/>
                  </a:lnTo>
                  <a:lnTo>
                    <a:pt x="184283" y="2696708"/>
                  </a:lnTo>
                  <a:lnTo>
                    <a:pt x="189947" y="2688800"/>
                  </a:lnTo>
                  <a:lnTo>
                    <a:pt x="195514" y="2680892"/>
                  </a:lnTo>
                  <a:lnTo>
                    <a:pt x="201034" y="2672983"/>
                  </a:lnTo>
                  <a:lnTo>
                    <a:pt x="206485" y="2665075"/>
                  </a:lnTo>
                  <a:lnTo>
                    <a:pt x="211834" y="2657167"/>
                  </a:lnTo>
                  <a:lnTo>
                    <a:pt x="217129" y="2649259"/>
                  </a:lnTo>
                  <a:lnTo>
                    <a:pt x="222319" y="2641350"/>
                  </a:lnTo>
                  <a:lnTo>
                    <a:pt x="227414" y="2633442"/>
                  </a:lnTo>
                  <a:lnTo>
                    <a:pt x="232447" y="2625534"/>
                  </a:lnTo>
                  <a:lnTo>
                    <a:pt x="237337" y="2617626"/>
                  </a:lnTo>
                  <a:lnTo>
                    <a:pt x="242148" y="2609717"/>
                  </a:lnTo>
                  <a:lnTo>
                    <a:pt x="246878" y="2601809"/>
                  </a:lnTo>
                  <a:lnTo>
                    <a:pt x="251455" y="2593901"/>
                  </a:lnTo>
                  <a:lnTo>
                    <a:pt x="255960" y="2585993"/>
                  </a:lnTo>
                  <a:lnTo>
                    <a:pt x="260352" y="2578084"/>
                  </a:lnTo>
                  <a:lnTo>
                    <a:pt x="264612" y="2570176"/>
                  </a:lnTo>
                  <a:lnTo>
                    <a:pt x="268799" y="2562268"/>
                  </a:lnTo>
                  <a:lnTo>
                    <a:pt x="272840" y="2554360"/>
                  </a:lnTo>
                  <a:lnTo>
                    <a:pt x="276775" y="2546451"/>
                  </a:lnTo>
                  <a:lnTo>
                    <a:pt x="280636" y="2538543"/>
                  </a:lnTo>
                  <a:lnTo>
                    <a:pt x="284323" y="2530635"/>
                  </a:lnTo>
                  <a:lnTo>
                    <a:pt x="287931" y="2522727"/>
                  </a:lnTo>
                  <a:lnTo>
                    <a:pt x="291442" y="2514819"/>
                  </a:lnTo>
                  <a:lnTo>
                    <a:pt x="294801" y="2506910"/>
                  </a:lnTo>
                  <a:lnTo>
                    <a:pt x="298087" y="2499002"/>
                  </a:lnTo>
                  <a:lnTo>
                    <a:pt x="301251" y="2491094"/>
                  </a:lnTo>
                  <a:lnTo>
                    <a:pt x="304295" y="2483186"/>
                  </a:lnTo>
                  <a:lnTo>
                    <a:pt x="307269" y="2475277"/>
                  </a:lnTo>
                  <a:lnTo>
                    <a:pt x="310099" y="2467369"/>
                  </a:lnTo>
                  <a:lnTo>
                    <a:pt x="312841" y="2459461"/>
                  </a:lnTo>
                  <a:lnTo>
                    <a:pt x="315511" y="2451553"/>
                  </a:lnTo>
                  <a:lnTo>
                    <a:pt x="318031" y="2443644"/>
                  </a:lnTo>
                  <a:lnTo>
                    <a:pt x="320488" y="2435736"/>
                  </a:lnTo>
                  <a:lnTo>
                    <a:pt x="322853" y="2427828"/>
                  </a:lnTo>
                  <a:lnTo>
                    <a:pt x="325102" y="2419920"/>
                  </a:lnTo>
                  <a:lnTo>
                    <a:pt x="327293" y="2412011"/>
                  </a:lnTo>
                  <a:lnTo>
                    <a:pt x="329378" y="2404103"/>
                  </a:lnTo>
                  <a:lnTo>
                    <a:pt x="331378" y="2396195"/>
                  </a:lnTo>
                  <a:lnTo>
                    <a:pt x="333324" y="2388287"/>
                  </a:lnTo>
                  <a:lnTo>
                    <a:pt x="335155" y="2380379"/>
                  </a:lnTo>
                  <a:lnTo>
                    <a:pt x="336928" y="2372470"/>
                  </a:lnTo>
                  <a:lnTo>
                    <a:pt x="338643" y="2364562"/>
                  </a:lnTo>
                  <a:lnTo>
                    <a:pt x="340256" y="2356654"/>
                  </a:lnTo>
                  <a:lnTo>
                    <a:pt x="341826" y="2348746"/>
                  </a:lnTo>
                  <a:lnTo>
                    <a:pt x="343328" y="2340837"/>
                  </a:lnTo>
                  <a:lnTo>
                    <a:pt x="344756" y="2332929"/>
                  </a:lnTo>
                  <a:lnTo>
                    <a:pt x="346146" y="2325021"/>
                  </a:lnTo>
                  <a:lnTo>
                    <a:pt x="347463" y="2317113"/>
                  </a:lnTo>
                  <a:lnTo>
                    <a:pt x="348730" y="2309204"/>
                  </a:lnTo>
                  <a:lnTo>
                    <a:pt x="349962" y="2301296"/>
                  </a:lnTo>
                  <a:lnTo>
                    <a:pt x="351121" y="2293388"/>
                  </a:lnTo>
                  <a:lnTo>
                    <a:pt x="352249" y="2285480"/>
                  </a:lnTo>
                  <a:lnTo>
                    <a:pt x="353338" y="2277571"/>
                  </a:lnTo>
                  <a:lnTo>
                    <a:pt x="354372" y="2269663"/>
                  </a:lnTo>
                  <a:lnTo>
                    <a:pt x="355380" y="2261755"/>
                  </a:lnTo>
                  <a:lnTo>
                    <a:pt x="356348" y="2253847"/>
                  </a:lnTo>
                  <a:lnTo>
                    <a:pt x="357279" y="2245939"/>
                  </a:lnTo>
                  <a:lnTo>
                    <a:pt x="358188" y="2238030"/>
                  </a:lnTo>
                  <a:lnTo>
                    <a:pt x="359056" y="2230122"/>
                  </a:lnTo>
                  <a:lnTo>
                    <a:pt x="359901" y="2222214"/>
                  </a:lnTo>
                  <a:lnTo>
                    <a:pt x="360727" y="2214306"/>
                  </a:lnTo>
                  <a:lnTo>
                    <a:pt x="361516" y="2206397"/>
                  </a:lnTo>
                  <a:lnTo>
                    <a:pt x="362290" y="2198489"/>
                  </a:lnTo>
                  <a:lnTo>
                    <a:pt x="363044" y="2190581"/>
                  </a:lnTo>
                  <a:lnTo>
                    <a:pt x="363772" y="2182673"/>
                  </a:lnTo>
                  <a:lnTo>
                    <a:pt x="364489" y="2174764"/>
                  </a:lnTo>
                  <a:lnTo>
                    <a:pt x="365184" y="2166856"/>
                  </a:lnTo>
                  <a:lnTo>
                    <a:pt x="365863" y="2158948"/>
                  </a:lnTo>
                  <a:lnTo>
                    <a:pt x="366532" y="2151040"/>
                  </a:lnTo>
                  <a:lnTo>
                    <a:pt x="367180" y="2143131"/>
                  </a:lnTo>
                  <a:lnTo>
                    <a:pt x="367818" y="2135223"/>
                  </a:lnTo>
                  <a:lnTo>
                    <a:pt x="368445" y="2127315"/>
                  </a:lnTo>
                  <a:lnTo>
                    <a:pt x="369055" y="2119407"/>
                  </a:lnTo>
                  <a:lnTo>
                    <a:pt x="369657" y="2111499"/>
                  </a:lnTo>
                  <a:lnTo>
                    <a:pt x="370247" y="2103590"/>
                  </a:lnTo>
                  <a:lnTo>
                    <a:pt x="370824" y="2095682"/>
                  </a:lnTo>
                  <a:lnTo>
                    <a:pt x="371393" y="2087774"/>
                  </a:lnTo>
                  <a:lnTo>
                    <a:pt x="371949" y="2079866"/>
                  </a:lnTo>
                  <a:lnTo>
                    <a:pt x="372494" y="2071957"/>
                  </a:lnTo>
                  <a:lnTo>
                    <a:pt x="373032" y="2064049"/>
                  </a:lnTo>
                  <a:lnTo>
                    <a:pt x="373552" y="2056141"/>
                  </a:lnTo>
                  <a:lnTo>
                    <a:pt x="374065" y="2048233"/>
                  </a:lnTo>
                  <a:lnTo>
                    <a:pt x="374567" y="2040324"/>
                  </a:lnTo>
                  <a:lnTo>
                    <a:pt x="375052" y="2032416"/>
                  </a:lnTo>
                  <a:lnTo>
                    <a:pt x="375529" y="2024508"/>
                  </a:lnTo>
                  <a:lnTo>
                    <a:pt x="375990" y="2016600"/>
                  </a:lnTo>
                  <a:lnTo>
                    <a:pt x="376437" y="2008691"/>
                  </a:lnTo>
                  <a:lnTo>
                    <a:pt x="376873" y="2000783"/>
                  </a:lnTo>
                  <a:lnTo>
                    <a:pt x="377288" y="1992875"/>
                  </a:lnTo>
                  <a:lnTo>
                    <a:pt x="377689" y="1984967"/>
                  </a:lnTo>
                  <a:lnTo>
                    <a:pt x="378079" y="1977058"/>
                  </a:lnTo>
                  <a:lnTo>
                    <a:pt x="378441" y="1969150"/>
                  </a:lnTo>
                  <a:lnTo>
                    <a:pt x="378790" y="1961242"/>
                  </a:lnTo>
                  <a:lnTo>
                    <a:pt x="379120" y="1953334"/>
                  </a:lnTo>
                  <a:lnTo>
                    <a:pt x="379424" y="1945426"/>
                  </a:lnTo>
                  <a:lnTo>
                    <a:pt x="379713" y="1937517"/>
                  </a:lnTo>
                  <a:lnTo>
                    <a:pt x="379975" y="1929609"/>
                  </a:lnTo>
                  <a:lnTo>
                    <a:pt x="380211" y="1921701"/>
                  </a:lnTo>
                  <a:lnTo>
                    <a:pt x="380432" y="1913793"/>
                  </a:lnTo>
                  <a:lnTo>
                    <a:pt x="380615" y="1905884"/>
                  </a:lnTo>
                  <a:lnTo>
                    <a:pt x="380776" y="1897976"/>
                  </a:lnTo>
                  <a:lnTo>
                    <a:pt x="380915" y="1890068"/>
                  </a:lnTo>
                  <a:lnTo>
                    <a:pt x="381012" y="1882160"/>
                  </a:lnTo>
                  <a:lnTo>
                    <a:pt x="381089" y="1874251"/>
                  </a:lnTo>
                  <a:lnTo>
                    <a:pt x="381133" y="1866343"/>
                  </a:lnTo>
                  <a:lnTo>
                    <a:pt x="381138" y="1858435"/>
                  </a:lnTo>
                  <a:lnTo>
                    <a:pt x="381121" y="1850527"/>
                  </a:lnTo>
                  <a:lnTo>
                    <a:pt x="381060" y="1842618"/>
                  </a:lnTo>
                  <a:lnTo>
                    <a:pt x="380965" y="1834710"/>
                  </a:lnTo>
                  <a:lnTo>
                    <a:pt x="380846" y="1826802"/>
                  </a:lnTo>
                  <a:lnTo>
                    <a:pt x="380669" y="1818894"/>
                  </a:lnTo>
                  <a:lnTo>
                    <a:pt x="380465" y="1810986"/>
                  </a:lnTo>
                  <a:lnTo>
                    <a:pt x="380227" y="1803077"/>
                  </a:lnTo>
                  <a:lnTo>
                    <a:pt x="379934" y="1795169"/>
                  </a:lnTo>
                  <a:lnTo>
                    <a:pt x="379614" y="1787261"/>
                  </a:lnTo>
                  <a:lnTo>
                    <a:pt x="379247" y="1779353"/>
                  </a:lnTo>
                  <a:lnTo>
                    <a:pt x="378832" y="1771444"/>
                  </a:lnTo>
                  <a:lnTo>
                    <a:pt x="378388" y="1763536"/>
                  </a:lnTo>
                  <a:lnTo>
                    <a:pt x="377884" y="1755628"/>
                  </a:lnTo>
                  <a:lnTo>
                    <a:pt x="377341" y="1747720"/>
                  </a:lnTo>
                  <a:lnTo>
                    <a:pt x="376766" y="1739811"/>
                  </a:lnTo>
                  <a:lnTo>
                    <a:pt x="376120" y="1731903"/>
                  </a:lnTo>
                  <a:lnTo>
                    <a:pt x="375443" y="1723995"/>
                  </a:lnTo>
                  <a:lnTo>
                    <a:pt x="374722" y="1716087"/>
                  </a:lnTo>
                  <a:lnTo>
                    <a:pt x="373939" y="1708178"/>
                  </a:lnTo>
                  <a:lnTo>
                    <a:pt x="373124" y="1700270"/>
                  </a:lnTo>
                  <a:lnTo>
                    <a:pt x="372250" y="1692362"/>
                  </a:lnTo>
                  <a:lnTo>
                    <a:pt x="371326" y="1684454"/>
                  </a:lnTo>
                  <a:lnTo>
                    <a:pt x="370369" y="1676546"/>
                  </a:lnTo>
                  <a:lnTo>
                    <a:pt x="369341" y="1668637"/>
                  </a:lnTo>
                  <a:lnTo>
                    <a:pt x="368274" y="1660729"/>
                  </a:lnTo>
                  <a:lnTo>
                    <a:pt x="367167" y="1652821"/>
                  </a:lnTo>
                  <a:lnTo>
                    <a:pt x="365987" y="1644913"/>
                  </a:lnTo>
                  <a:lnTo>
                    <a:pt x="364775" y="1637004"/>
                  </a:lnTo>
                  <a:lnTo>
                    <a:pt x="363510" y="1629096"/>
                  </a:lnTo>
                  <a:lnTo>
                    <a:pt x="362186" y="1621188"/>
                  </a:lnTo>
                  <a:lnTo>
                    <a:pt x="360828" y="1613280"/>
                  </a:lnTo>
                  <a:lnTo>
                    <a:pt x="359407" y="1605371"/>
                  </a:lnTo>
                  <a:lnTo>
                    <a:pt x="357938" y="1597463"/>
                  </a:lnTo>
                  <a:lnTo>
                    <a:pt x="356436" y="1589555"/>
                  </a:lnTo>
                  <a:lnTo>
                    <a:pt x="354860" y="1581647"/>
                  </a:lnTo>
                  <a:lnTo>
                    <a:pt x="353249" y="1573738"/>
                  </a:lnTo>
                  <a:lnTo>
                    <a:pt x="351597" y="1565830"/>
                  </a:lnTo>
                  <a:lnTo>
                    <a:pt x="349879" y="1557922"/>
                  </a:lnTo>
                  <a:lnTo>
                    <a:pt x="348131" y="1550014"/>
                  </a:lnTo>
                  <a:lnTo>
                    <a:pt x="346331" y="1542106"/>
                  </a:lnTo>
                  <a:lnTo>
                    <a:pt x="344480" y="1534197"/>
                  </a:lnTo>
                  <a:lnTo>
                    <a:pt x="342599" y="1526289"/>
                  </a:lnTo>
                  <a:lnTo>
                    <a:pt x="340659" y="1518381"/>
                  </a:lnTo>
                  <a:lnTo>
                    <a:pt x="338682" y="1510473"/>
                  </a:lnTo>
                  <a:lnTo>
                    <a:pt x="336676" y="1502564"/>
                  </a:lnTo>
                  <a:lnTo>
                    <a:pt x="334608" y="1494656"/>
                  </a:lnTo>
                  <a:lnTo>
                    <a:pt x="332515" y="1486748"/>
                  </a:lnTo>
                  <a:lnTo>
                    <a:pt x="330385" y="1478840"/>
                  </a:lnTo>
                  <a:lnTo>
                    <a:pt x="328209" y="1470931"/>
                  </a:lnTo>
                  <a:lnTo>
                    <a:pt x="326011" y="1463023"/>
                  </a:lnTo>
                  <a:lnTo>
                    <a:pt x="323773" y="1455115"/>
                  </a:lnTo>
                  <a:lnTo>
                    <a:pt x="321503" y="1447207"/>
                  </a:lnTo>
                  <a:lnTo>
                    <a:pt x="319214" y="1439298"/>
                  </a:lnTo>
                  <a:lnTo>
                    <a:pt x="316886" y="1431390"/>
                  </a:lnTo>
                  <a:lnTo>
                    <a:pt x="314538" y="1423482"/>
                  </a:lnTo>
                  <a:lnTo>
                    <a:pt x="312172" y="1415574"/>
                  </a:lnTo>
                  <a:lnTo>
                    <a:pt x="309777" y="1407666"/>
                  </a:lnTo>
                  <a:lnTo>
                    <a:pt x="307371" y="1399757"/>
                  </a:lnTo>
                  <a:lnTo>
                    <a:pt x="304948" y="1391849"/>
                  </a:lnTo>
                  <a:lnTo>
                    <a:pt x="302510" y="1383941"/>
                  </a:lnTo>
                  <a:lnTo>
                    <a:pt x="300066" y="1376033"/>
                  </a:lnTo>
                  <a:lnTo>
                    <a:pt x="297613" y="1368124"/>
                  </a:lnTo>
                  <a:lnTo>
                    <a:pt x="295156" y="1360216"/>
                  </a:lnTo>
                  <a:lnTo>
                    <a:pt x="292699" y="1352308"/>
                  </a:lnTo>
                  <a:lnTo>
                    <a:pt x="290245" y="1344400"/>
                  </a:lnTo>
                  <a:lnTo>
                    <a:pt x="287796" y="1336491"/>
                  </a:lnTo>
                  <a:lnTo>
                    <a:pt x="285354" y="1328583"/>
                  </a:lnTo>
                  <a:lnTo>
                    <a:pt x="282931" y="1320675"/>
                  </a:lnTo>
                  <a:lnTo>
                    <a:pt x="280518" y="1312767"/>
                  </a:lnTo>
                  <a:lnTo>
                    <a:pt x="278127" y="1304858"/>
                  </a:lnTo>
                  <a:lnTo>
                    <a:pt x="275764" y="1296950"/>
                  </a:lnTo>
                  <a:lnTo>
                    <a:pt x="273418" y="1289042"/>
                  </a:lnTo>
                  <a:lnTo>
                    <a:pt x="271115" y="1281134"/>
                  </a:lnTo>
                  <a:lnTo>
                    <a:pt x="268845" y="1273225"/>
                  </a:lnTo>
                  <a:lnTo>
                    <a:pt x="266600" y="1265317"/>
                  </a:lnTo>
                  <a:lnTo>
                    <a:pt x="264424" y="1257409"/>
                  </a:lnTo>
                  <a:lnTo>
                    <a:pt x="262280" y="1249501"/>
                  </a:lnTo>
                  <a:lnTo>
                    <a:pt x="260184" y="1241593"/>
                  </a:lnTo>
                  <a:lnTo>
                    <a:pt x="258162" y="1233684"/>
                  </a:lnTo>
                  <a:lnTo>
                    <a:pt x="256180" y="1225776"/>
                  </a:lnTo>
                  <a:lnTo>
                    <a:pt x="254273" y="1217868"/>
                  </a:lnTo>
                  <a:lnTo>
                    <a:pt x="252441" y="1209960"/>
                  </a:lnTo>
                  <a:lnTo>
                    <a:pt x="250656" y="1202051"/>
                  </a:lnTo>
                  <a:lnTo>
                    <a:pt x="248981" y="1194143"/>
                  </a:lnTo>
                  <a:lnTo>
                    <a:pt x="247374" y="1186235"/>
                  </a:lnTo>
                  <a:lnTo>
                    <a:pt x="245831" y="1178327"/>
                  </a:lnTo>
                  <a:lnTo>
                    <a:pt x="244419" y="1170418"/>
                  </a:lnTo>
                  <a:lnTo>
                    <a:pt x="243071" y="1162510"/>
                  </a:lnTo>
                  <a:lnTo>
                    <a:pt x="241821" y="1154602"/>
                  </a:lnTo>
                  <a:lnTo>
                    <a:pt x="240695" y="1146694"/>
                  </a:lnTo>
                  <a:lnTo>
                    <a:pt x="239638" y="1138785"/>
                  </a:lnTo>
                  <a:lnTo>
                    <a:pt x="238719" y="1130877"/>
                  </a:lnTo>
                  <a:lnTo>
                    <a:pt x="237910" y="1122969"/>
                  </a:lnTo>
                  <a:lnTo>
                    <a:pt x="237176" y="1115061"/>
                  </a:lnTo>
                  <a:lnTo>
                    <a:pt x="236623" y="1107153"/>
                  </a:lnTo>
                  <a:lnTo>
                    <a:pt x="236158" y="1099244"/>
                  </a:lnTo>
                  <a:lnTo>
                    <a:pt x="235799" y="1091336"/>
                  </a:lnTo>
                  <a:lnTo>
                    <a:pt x="235616" y="1083428"/>
                  </a:lnTo>
                  <a:lnTo>
                    <a:pt x="235520" y="1075520"/>
                  </a:lnTo>
                  <a:lnTo>
                    <a:pt x="235569" y="1067611"/>
                  </a:lnTo>
                  <a:lnTo>
                    <a:pt x="235771" y="1059703"/>
                  </a:lnTo>
                  <a:lnTo>
                    <a:pt x="236064" y="1051795"/>
                  </a:lnTo>
                  <a:lnTo>
                    <a:pt x="236543" y="1043887"/>
                  </a:lnTo>
                  <a:lnTo>
                    <a:pt x="237146" y="1035978"/>
                  </a:lnTo>
                  <a:lnTo>
                    <a:pt x="237846" y="1028070"/>
                  </a:lnTo>
                  <a:lnTo>
                    <a:pt x="238766" y="1020162"/>
                  </a:lnTo>
                  <a:lnTo>
                    <a:pt x="239780" y="1012254"/>
                  </a:lnTo>
                  <a:lnTo>
                    <a:pt x="240929" y="1004345"/>
                  </a:lnTo>
                  <a:lnTo>
                    <a:pt x="242264" y="996437"/>
                  </a:lnTo>
                  <a:lnTo>
                    <a:pt x="243694" y="988529"/>
                  </a:lnTo>
                  <a:lnTo>
                    <a:pt x="245294" y="980621"/>
                  </a:lnTo>
                  <a:lnTo>
                    <a:pt x="247044" y="972713"/>
                  </a:lnTo>
                  <a:lnTo>
                    <a:pt x="248888" y="964804"/>
                  </a:lnTo>
                  <a:lnTo>
                    <a:pt x="250935" y="956896"/>
                  </a:lnTo>
                  <a:lnTo>
                    <a:pt x="253093" y="948988"/>
                  </a:lnTo>
                  <a:lnTo>
                    <a:pt x="255359" y="941080"/>
                  </a:lnTo>
                  <a:lnTo>
                    <a:pt x="257823" y="933171"/>
                  </a:lnTo>
                  <a:lnTo>
                    <a:pt x="260376" y="925263"/>
                  </a:lnTo>
                  <a:lnTo>
                    <a:pt x="263065" y="917355"/>
                  </a:lnTo>
                  <a:lnTo>
                    <a:pt x="265910" y="909447"/>
                  </a:lnTo>
                  <a:lnTo>
                    <a:pt x="268839" y="901538"/>
                  </a:lnTo>
                  <a:lnTo>
                    <a:pt x="271926" y="893630"/>
                  </a:lnTo>
                  <a:lnTo>
                    <a:pt x="275127" y="885722"/>
                  </a:lnTo>
                  <a:lnTo>
                    <a:pt x="278407" y="877814"/>
                  </a:lnTo>
                  <a:lnTo>
                    <a:pt x="281859" y="869905"/>
                  </a:lnTo>
                  <a:lnTo>
                    <a:pt x="285387" y="861997"/>
                  </a:lnTo>
                  <a:lnTo>
                    <a:pt x="289007" y="854089"/>
                  </a:lnTo>
                  <a:lnTo>
                    <a:pt x="292765" y="846181"/>
                  </a:lnTo>
                  <a:lnTo>
                    <a:pt x="296586" y="838273"/>
                  </a:lnTo>
                  <a:lnTo>
                    <a:pt x="300510" y="830364"/>
                  </a:lnTo>
                  <a:lnTo>
                    <a:pt x="304530" y="822456"/>
                  </a:lnTo>
                  <a:lnTo>
                    <a:pt x="308606" y="814548"/>
                  </a:lnTo>
                  <a:lnTo>
                    <a:pt x="312787" y="806640"/>
                  </a:lnTo>
                  <a:lnTo>
                    <a:pt x="317029" y="798731"/>
                  </a:lnTo>
                  <a:lnTo>
                    <a:pt x="321319" y="790823"/>
                  </a:lnTo>
                  <a:lnTo>
                    <a:pt x="325703" y="782915"/>
                  </a:lnTo>
                  <a:lnTo>
                    <a:pt x="330123" y="775007"/>
                  </a:lnTo>
                  <a:lnTo>
                    <a:pt x="334592" y="767098"/>
                  </a:lnTo>
                  <a:lnTo>
                    <a:pt x="339119" y="759190"/>
                  </a:lnTo>
                  <a:lnTo>
                    <a:pt x="343671" y="751282"/>
                  </a:lnTo>
                  <a:lnTo>
                    <a:pt x="348266" y="743374"/>
                  </a:lnTo>
                  <a:lnTo>
                    <a:pt x="352888" y="735465"/>
                  </a:lnTo>
                  <a:lnTo>
                    <a:pt x="357527" y="727557"/>
                  </a:lnTo>
                  <a:lnTo>
                    <a:pt x="362192" y="719649"/>
                  </a:lnTo>
                  <a:lnTo>
                    <a:pt x="366864" y="711741"/>
                  </a:lnTo>
                  <a:lnTo>
                    <a:pt x="371544" y="703833"/>
                  </a:lnTo>
                  <a:lnTo>
                    <a:pt x="376226" y="695924"/>
                  </a:lnTo>
                  <a:lnTo>
                    <a:pt x="380904" y="688016"/>
                  </a:lnTo>
                  <a:lnTo>
                    <a:pt x="385574" y="680108"/>
                  </a:lnTo>
                  <a:lnTo>
                    <a:pt x="390227" y="672200"/>
                  </a:lnTo>
                  <a:lnTo>
                    <a:pt x="394867" y="664291"/>
                  </a:lnTo>
                  <a:lnTo>
                    <a:pt x="399479" y="656383"/>
                  </a:lnTo>
                  <a:lnTo>
                    <a:pt x="404062" y="648475"/>
                  </a:lnTo>
                  <a:lnTo>
                    <a:pt x="408625" y="640567"/>
                  </a:lnTo>
                  <a:lnTo>
                    <a:pt x="413132" y="632658"/>
                  </a:lnTo>
                  <a:lnTo>
                    <a:pt x="417608" y="624750"/>
                  </a:lnTo>
                  <a:lnTo>
                    <a:pt x="422047" y="616842"/>
                  </a:lnTo>
                  <a:lnTo>
                    <a:pt x="426418" y="608934"/>
                  </a:lnTo>
                  <a:lnTo>
                    <a:pt x="430753" y="601025"/>
                  </a:lnTo>
                  <a:lnTo>
                    <a:pt x="435027" y="593117"/>
                  </a:lnTo>
                  <a:lnTo>
                    <a:pt x="439233" y="585209"/>
                  </a:lnTo>
                  <a:lnTo>
                    <a:pt x="443398" y="577301"/>
                  </a:lnTo>
                  <a:lnTo>
                    <a:pt x="447475" y="569392"/>
                  </a:lnTo>
                  <a:lnTo>
                    <a:pt x="451491" y="561484"/>
                  </a:lnTo>
                  <a:lnTo>
                    <a:pt x="455459" y="553576"/>
                  </a:lnTo>
                  <a:lnTo>
                    <a:pt x="459313" y="545668"/>
                  </a:lnTo>
                  <a:lnTo>
                    <a:pt x="463118" y="537760"/>
                  </a:lnTo>
                  <a:lnTo>
                    <a:pt x="466851" y="529851"/>
                  </a:lnTo>
                  <a:lnTo>
                    <a:pt x="470481" y="521943"/>
                  </a:lnTo>
                  <a:lnTo>
                    <a:pt x="474058" y="514035"/>
                  </a:lnTo>
                  <a:lnTo>
                    <a:pt x="477538" y="506127"/>
                  </a:lnTo>
                  <a:lnTo>
                    <a:pt x="480931" y="498218"/>
                  </a:lnTo>
                  <a:lnTo>
                    <a:pt x="484269" y="490310"/>
                  </a:lnTo>
                  <a:lnTo>
                    <a:pt x="487486" y="482402"/>
                  </a:lnTo>
                  <a:lnTo>
                    <a:pt x="490634" y="474494"/>
                  </a:lnTo>
                  <a:lnTo>
                    <a:pt x="493716" y="466585"/>
                  </a:lnTo>
                  <a:lnTo>
                    <a:pt x="496672" y="458677"/>
                  </a:lnTo>
                  <a:lnTo>
                    <a:pt x="499572" y="450769"/>
                  </a:lnTo>
                  <a:lnTo>
                    <a:pt x="502384" y="442861"/>
                  </a:lnTo>
                  <a:lnTo>
                    <a:pt x="505092" y="434952"/>
                  </a:lnTo>
                  <a:lnTo>
                    <a:pt x="507743" y="427044"/>
                  </a:lnTo>
                  <a:lnTo>
                    <a:pt x="510287" y="419136"/>
                  </a:lnTo>
                  <a:lnTo>
                    <a:pt x="512749" y="411228"/>
                  </a:lnTo>
                  <a:lnTo>
                    <a:pt x="515156" y="403320"/>
                  </a:lnTo>
                  <a:lnTo>
                    <a:pt x="517438" y="395411"/>
                  </a:lnTo>
                  <a:lnTo>
                    <a:pt x="519661" y="387503"/>
                  </a:lnTo>
                  <a:lnTo>
                    <a:pt x="521815" y="379595"/>
                  </a:lnTo>
                  <a:lnTo>
                    <a:pt x="523860" y="371687"/>
                  </a:lnTo>
                  <a:lnTo>
                    <a:pt x="525854" y="363778"/>
                  </a:lnTo>
                  <a:lnTo>
                    <a:pt x="527762" y="355870"/>
                  </a:lnTo>
                  <a:lnTo>
                    <a:pt x="529586" y="347962"/>
                  </a:lnTo>
                  <a:lnTo>
                    <a:pt x="531361" y="340054"/>
                  </a:lnTo>
                  <a:lnTo>
                    <a:pt x="533038" y="332145"/>
                  </a:lnTo>
                  <a:lnTo>
                    <a:pt x="534653" y="324237"/>
                  </a:lnTo>
                  <a:lnTo>
                    <a:pt x="536221" y="316329"/>
                  </a:lnTo>
                  <a:lnTo>
                    <a:pt x="537684" y="308421"/>
                  </a:lnTo>
                  <a:lnTo>
                    <a:pt x="539105" y="300512"/>
                  </a:lnTo>
                  <a:lnTo>
                    <a:pt x="540466" y="292604"/>
                  </a:lnTo>
                  <a:lnTo>
                    <a:pt x="541746" y="284696"/>
                  </a:lnTo>
                  <a:lnTo>
                    <a:pt x="542987" y="276788"/>
                  </a:lnTo>
                  <a:lnTo>
                    <a:pt x="544159" y="268880"/>
                  </a:lnTo>
                  <a:lnTo>
                    <a:pt x="545272" y="260971"/>
                  </a:lnTo>
                  <a:lnTo>
                    <a:pt x="546349" y="253063"/>
                  </a:lnTo>
                  <a:lnTo>
                    <a:pt x="547350" y="245155"/>
                  </a:lnTo>
                  <a:lnTo>
                    <a:pt x="548311" y="237247"/>
                  </a:lnTo>
                  <a:lnTo>
                    <a:pt x="549233" y="229338"/>
                  </a:lnTo>
                  <a:lnTo>
                    <a:pt x="550086" y="221430"/>
                  </a:lnTo>
                  <a:lnTo>
                    <a:pt x="550910" y="213522"/>
                  </a:lnTo>
                  <a:lnTo>
                    <a:pt x="551689" y="205614"/>
                  </a:lnTo>
                  <a:lnTo>
                    <a:pt x="552417" y="197705"/>
                  </a:lnTo>
                  <a:lnTo>
                    <a:pt x="553118" y="189797"/>
                  </a:lnTo>
                  <a:lnTo>
                    <a:pt x="553770" y="181889"/>
                  </a:lnTo>
                  <a:lnTo>
                    <a:pt x="554387" y="173981"/>
                  </a:lnTo>
                  <a:lnTo>
                    <a:pt x="554980" y="166072"/>
                  </a:lnTo>
                  <a:lnTo>
                    <a:pt x="555522" y="158164"/>
                  </a:lnTo>
                  <a:lnTo>
                    <a:pt x="556041" y="150256"/>
                  </a:lnTo>
                  <a:lnTo>
                    <a:pt x="556534" y="142348"/>
                  </a:lnTo>
                  <a:lnTo>
                    <a:pt x="556986" y="134440"/>
                  </a:lnTo>
                  <a:lnTo>
                    <a:pt x="557420" y="126531"/>
                  </a:lnTo>
                  <a:lnTo>
                    <a:pt x="557825" y="118623"/>
                  </a:lnTo>
                  <a:lnTo>
                    <a:pt x="558201" y="110715"/>
                  </a:lnTo>
                  <a:lnTo>
                    <a:pt x="558561" y="102807"/>
                  </a:lnTo>
                  <a:lnTo>
                    <a:pt x="558891" y="94898"/>
                  </a:lnTo>
                  <a:lnTo>
                    <a:pt x="559202" y="86990"/>
                  </a:lnTo>
                  <a:lnTo>
                    <a:pt x="559499" y="79082"/>
                  </a:lnTo>
                  <a:lnTo>
                    <a:pt x="559766" y="71174"/>
                  </a:lnTo>
                  <a:lnTo>
                    <a:pt x="560021" y="63265"/>
                  </a:lnTo>
                  <a:lnTo>
                    <a:pt x="560260" y="55357"/>
                  </a:lnTo>
                  <a:lnTo>
                    <a:pt x="560478" y="47449"/>
                  </a:lnTo>
                  <a:lnTo>
                    <a:pt x="560686" y="39541"/>
                  </a:lnTo>
                  <a:lnTo>
                    <a:pt x="560877" y="31632"/>
                  </a:lnTo>
                  <a:lnTo>
                    <a:pt x="561055" y="23724"/>
                  </a:lnTo>
                  <a:lnTo>
                    <a:pt x="561223" y="15816"/>
                  </a:lnTo>
                  <a:lnTo>
                    <a:pt x="561375" y="7908"/>
                  </a:lnTo>
                  <a:lnTo>
                    <a:pt x="561517" y="0"/>
                  </a:lnTo>
                  <a:lnTo>
                    <a:pt x="564792" y="0"/>
                  </a:lnTo>
                  <a:lnTo>
                    <a:pt x="564935" y="7908"/>
                  </a:lnTo>
                  <a:lnTo>
                    <a:pt x="565086" y="15816"/>
                  </a:lnTo>
                  <a:lnTo>
                    <a:pt x="565255" y="23724"/>
                  </a:lnTo>
                  <a:lnTo>
                    <a:pt x="565432" y="31632"/>
                  </a:lnTo>
                  <a:lnTo>
                    <a:pt x="565623" y="39541"/>
                  </a:lnTo>
                  <a:lnTo>
                    <a:pt x="565831" y="47449"/>
                  </a:lnTo>
                  <a:lnTo>
                    <a:pt x="566049" y="55357"/>
                  </a:lnTo>
                  <a:lnTo>
                    <a:pt x="566288" y="63265"/>
                  </a:lnTo>
                  <a:lnTo>
                    <a:pt x="566544" y="71174"/>
                  </a:lnTo>
                  <a:lnTo>
                    <a:pt x="566811" y="79082"/>
                  </a:lnTo>
                  <a:lnTo>
                    <a:pt x="567107" y="86990"/>
                  </a:lnTo>
                  <a:lnTo>
                    <a:pt x="567418" y="94898"/>
                  </a:lnTo>
                  <a:lnTo>
                    <a:pt x="567748" y="102807"/>
                  </a:lnTo>
                  <a:lnTo>
                    <a:pt x="568108" y="110715"/>
                  </a:lnTo>
                  <a:lnTo>
                    <a:pt x="568485" y="118623"/>
                  </a:lnTo>
                  <a:lnTo>
                    <a:pt x="568889" y="126531"/>
                  </a:lnTo>
                  <a:lnTo>
                    <a:pt x="569323" y="134440"/>
                  </a:lnTo>
                  <a:lnTo>
                    <a:pt x="569776" y="142348"/>
                  </a:lnTo>
                  <a:lnTo>
                    <a:pt x="570268" y="150256"/>
                  </a:lnTo>
                  <a:lnTo>
                    <a:pt x="570787" y="158164"/>
                  </a:lnTo>
                  <a:lnTo>
                    <a:pt x="571329" y="166072"/>
                  </a:lnTo>
                  <a:lnTo>
                    <a:pt x="571922" y="173981"/>
                  </a:lnTo>
                  <a:lnTo>
                    <a:pt x="572539" y="181889"/>
                  </a:lnTo>
                  <a:lnTo>
                    <a:pt x="573192" y="189797"/>
                  </a:lnTo>
                  <a:lnTo>
                    <a:pt x="573893" y="197705"/>
                  </a:lnTo>
                  <a:lnTo>
                    <a:pt x="574621" y="205614"/>
                  </a:lnTo>
                  <a:lnTo>
                    <a:pt x="575400" y="213522"/>
                  </a:lnTo>
                  <a:lnTo>
                    <a:pt x="576223" y="221430"/>
                  </a:lnTo>
                  <a:lnTo>
                    <a:pt x="577076" y="229338"/>
                  </a:lnTo>
                  <a:lnTo>
                    <a:pt x="577999" y="237247"/>
                  </a:lnTo>
                  <a:lnTo>
                    <a:pt x="578960" y="245155"/>
                  </a:lnTo>
                  <a:lnTo>
                    <a:pt x="579961" y="253063"/>
                  </a:lnTo>
                  <a:lnTo>
                    <a:pt x="581037" y="260971"/>
                  </a:lnTo>
                  <a:lnTo>
                    <a:pt x="582150" y="268880"/>
                  </a:lnTo>
                  <a:lnTo>
                    <a:pt x="583322" y="276788"/>
                  </a:lnTo>
                  <a:lnTo>
                    <a:pt x="584563" y="284696"/>
                  </a:lnTo>
                  <a:lnTo>
                    <a:pt x="585844" y="292604"/>
                  </a:lnTo>
                  <a:lnTo>
                    <a:pt x="587204" y="300512"/>
                  </a:lnTo>
                  <a:lnTo>
                    <a:pt x="588625" y="308421"/>
                  </a:lnTo>
                  <a:lnTo>
                    <a:pt x="590088" y="316329"/>
                  </a:lnTo>
                  <a:lnTo>
                    <a:pt x="591656" y="324237"/>
                  </a:lnTo>
                  <a:lnTo>
                    <a:pt x="593271" y="332145"/>
                  </a:lnTo>
                  <a:lnTo>
                    <a:pt x="594949" y="340054"/>
                  </a:lnTo>
                  <a:lnTo>
                    <a:pt x="596723" y="347962"/>
                  </a:lnTo>
                  <a:lnTo>
                    <a:pt x="598547" y="355870"/>
                  </a:lnTo>
                  <a:lnTo>
                    <a:pt x="600456" y="363778"/>
                  </a:lnTo>
                  <a:lnTo>
                    <a:pt x="602449" y="371687"/>
                  </a:lnTo>
                  <a:lnTo>
                    <a:pt x="604494" y="379595"/>
                  </a:lnTo>
                  <a:lnTo>
                    <a:pt x="606649" y="387503"/>
                  </a:lnTo>
                  <a:lnTo>
                    <a:pt x="608872" y="395411"/>
                  </a:lnTo>
                  <a:lnTo>
                    <a:pt x="611154" y="403320"/>
                  </a:lnTo>
                  <a:lnTo>
                    <a:pt x="613561" y="411228"/>
                  </a:lnTo>
                  <a:lnTo>
                    <a:pt x="616023" y="419136"/>
                  </a:lnTo>
                  <a:lnTo>
                    <a:pt x="618567" y="427044"/>
                  </a:lnTo>
                  <a:lnTo>
                    <a:pt x="621218" y="434952"/>
                  </a:lnTo>
                  <a:lnTo>
                    <a:pt x="623926" y="442861"/>
                  </a:lnTo>
                  <a:lnTo>
                    <a:pt x="626738" y="450769"/>
                  </a:lnTo>
                  <a:lnTo>
                    <a:pt x="629637" y="458677"/>
                  </a:lnTo>
                  <a:lnTo>
                    <a:pt x="632593" y="466585"/>
                  </a:lnTo>
                  <a:lnTo>
                    <a:pt x="635676" y="474494"/>
                  </a:lnTo>
                  <a:lnTo>
                    <a:pt x="638824" y="482402"/>
                  </a:lnTo>
                  <a:lnTo>
                    <a:pt x="642041" y="490310"/>
                  </a:lnTo>
                  <a:lnTo>
                    <a:pt x="645378" y="498218"/>
                  </a:lnTo>
                  <a:lnTo>
                    <a:pt x="648771" y="506127"/>
                  </a:lnTo>
                  <a:lnTo>
                    <a:pt x="652252" y="514035"/>
                  </a:lnTo>
                  <a:lnTo>
                    <a:pt x="655829" y="521943"/>
                  </a:lnTo>
                  <a:lnTo>
                    <a:pt x="659459" y="529851"/>
                  </a:lnTo>
                  <a:lnTo>
                    <a:pt x="663192" y="537760"/>
                  </a:lnTo>
                  <a:lnTo>
                    <a:pt x="666996" y="545668"/>
                  </a:lnTo>
                  <a:lnTo>
                    <a:pt x="670851" y="553576"/>
                  </a:lnTo>
                  <a:lnTo>
                    <a:pt x="674819" y="561484"/>
                  </a:lnTo>
                  <a:lnTo>
                    <a:pt x="678835" y="569392"/>
                  </a:lnTo>
                  <a:lnTo>
                    <a:pt x="682912" y="577301"/>
                  </a:lnTo>
                  <a:lnTo>
                    <a:pt x="687077" y="585209"/>
                  </a:lnTo>
                  <a:lnTo>
                    <a:pt x="691282" y="593117"/>
                  </a:lnTo>
                  <a:lnTo>
                    <a:pt x="695557" y="601025"/>
                  </a:lnTo>
                  <a:lnTo>
                    <a:pt x="699892" y="608934"/>
                  </a:lnTo>
                  <a:lnTo>
                    <a:pt x="704262" y="616842"/>
                  </a:lnTo>
                  <a:lnTo>
                    <a:pt x="708701" y="624750"/>
                  </a:lnTo>
                  <a:lnTo>
                    <a:pt x="713177" y="632658"/>
                  </a:lnTo>
                  <a:lnTo>
                    <a:pt x="717684" y="640567"/>
                  </a:lnTo>
                  <a:lnTo>
                    <a:pt x="722247" y="648475"/>
                  </a:lnTo>
                  <a:lnTo>
                    <a:pt x="726830" y="656383"/>
                  </a:lnTo>
                  <a:lnTo>
                    <a:pt x="731442" y="664291"/>
                  </a:lnTo>
                  <a:lnTo>
                    <a:pt x="736082" y="672200"/>
                  </a:lnTo>
                  <a:lnTo>
                    <a:pt x="740735" y="680108"/>
                  </a:lnTo>
                  <a:lnTo>
                    <a:pt x="745406" y="688016"/>
                  </a:lnTo>
                  <a:lnTo>
                    <a:pt x="750084" y="695924"/>
                  </a:lnTo>
                  <a:lnTo>
                    <a:pt x="754765" y="703833"/>
                  </a:lnTo>
                  <a:lnTo>
                    <a:pt x="759445" y="711741"/>
                  </a:lnTo>
                  <a:lnTo>
                    <a:pt x="764118" y="719649"/>
                  </a:lnTo>
                  <a:lnTo>
                    <a:pt x="768783" y="727557"/>
                  </a:lnTo>
                  <a:lnTo>
                    <a:pt x="773421" y="735465"/>
                  </a:lnTo>
                  <a:lnTo>
                    <a:pt x="778044" y="743374"/>
                  </a:lnTo>
                  <a:lnTo>
                    <a:pt x="782638" y="751282"/>
                  </a:lnTo>
                  <a:lnTo>
                    <a:pt x="787191" y="759190"/>
                  </a:lnTo>
                  <a:lnTo>
                    <a:pt x="791717" y="767098"/>
                  </a:lnTo>
                  <a:lnTo>
                    <a:pt x="796186" y="775007"/>
                  </a:lnTo>
                  <a:lnTo>
                    <a:pt x="800606" y="782915"/>
                  </a:lnTo>
                  <a:lnTo>
                    <a:pt x="804991" y="790823"/>
                  </a:lnTo>
                  <a:lnTo>
                    <a:pt x="809281" y="798731"/>
                  </a:lnTo>
                  <a:lnTo>
                    <a:pt x="813523" y="806640"/>
                  </a:lnTo>
                  <a:lnTo>
                    <a:pt x="817703" y="814548"/>
                  </a:lnTo>
                  <a:lnTo>
                    <a:pt x="821779" y="822456"/>
                  </a:lnTo>
                  <a:lnTo>
                    <a:pt x="825800" y="830364"/>
                  </a:lnTo>
                  <a:lnTo>
                    <a:pt x="829723" y="838273"/>
                  </a:lnTo>
                  <a:lnTo>
                    <a:pt x="833545" y="846181"/>
                  </a:lnTo>
                  <a:lnTo>
                    <a:pt x="837303" y="854089"/>
                  </a:lnTo>
                  <a:lnTo>
                    <a:pt x="840922" y="861997"/>
                  </a:lnTo>
                  <a:lnTo>
                    <a:pt x="844451" y="869905"/>
                  </a:lnTo>
                  <a:lnTo>
                    <a:pt x="847902" y="877814"/>
                  </a:lnTo>
                  <a:lnTo>
                    <a:pt x="851182" y="885722"/>
                  </a:lnTo>
                  <a:lnTo>
                    <a:pt x="854384" y="893630"/>
                  </a:lnTo>
                  <a:lnTo>
                    <a:pt x="857470" y="901538"/>
                  </a:lnTo>
                  <a:lnTo>
                    <a:pt x="860399" y="909447"/>
                  </a:lnTo>
                  <a:lnTo>
                    <a:pt x="863244" y="917355"/>
                  </a:lnTo>
                  <a:lnTo>
                    <a:pt x="865933" y="925263"/>
                  </a:lnTo>
                  <a:lnTo>
                    <a:pt x="868486" y="933171"/>
                  </a:lnTo>
                  <a:lnTo>
                    <a:pt x="870951" y="941080"/>
                  </a:lnTo>
                  <a:lnTo>
                    <a:pt x="873216" y="948988"/>
                  </a:lnTo>
                  <a:lnTo>
                    <a:pt x="875374" y="956896"/>
                  </a:lnTo>
                  <a:lnTo>
                    <a:pt x="877421" y="964804"/>
                  </a:lnTo>
                  <a:lnTo>
                    <a:pt x="879265" y="972713"/>
                  </a:lnTo>
                  <a:lnTo>
                    <a:pt x="881015" y="980621"/>
                  </a:lnTo>
                  <a:lnTo>
                    <a:pt x="882616" y="988529"/>
                  </a:lnTo>
                  <a:lnTo>
                    <a:pt x="884046" y="996437"/>
                  </a:lnTo>
                  <a:lnTo>
                    <a:pt x="885381" y="1004345"/>
                  </a:lnTo>
                  <a:lnTo>
                    <a:pt x="886529" y="1012254"/>
                  </a:lnTo>
                  <a:lnTo>
                    <a:pt x="887544" y="1020162"/>
                  </a:lnTo>
                  <a:lnTo>
                    <a:pt x="888463" y="1028070"/>
                  </a:lnTo>
                  <a:lnTo>
                    <a:pt x="889163" y="1035978"/>
                  </a:lnTo>
                  <a:lnTo>
                    <a:pt x="889766" y="1043887"/>
                  </a:lnTo>
                  <a:lnTo>
                    <a:pt x="890246" y="1051795"/>
                  </a:lnTo>
                  <a:lnTo>
                    <a:pt x="890538" y="1059703"/>
                  </a:lnTo>
                  <a:lnTo>
                    <a:pt x="890740" y="1067611"/>
                  </a:lnTo>
                  <a:lnTo>
                    <a:pt x="890790" y="1075520"/>
                  </a:lnTo>
                  <a:lnTo>
                    <a:pt x="890694" y="1083428"/>
                  </a:lnTo>
                  <a:lnTo>
                    <a:pt x="890511" y="1091336"/>
                  </a:lnTo>
                  <a:lnTo>
                    <a:pt x="890152" y="1099244"/>
                  </a:lnTo>
                  <a:lnTo>
                    <a:pt x="889687" y="1107153"/>
                  </a:lnTo>
                  <a:lnTo>
                    <a:pt x="889133" y="1115061"/>
                  </a:lnTo>
                  <a:lnTo>
                    <a:pt x="888400" y="1122969"/>
                  </a:lnTo>
                  <a:lnTo>
                    <a:pt x="887590" y="1130877"/>
                  </a:lnTo>
                  <a:lnTo>
                    <a:pt x="886671" y="1138785"/>
                  </a:lnTo>
                  <a:lnTo>
                    <a:pt x="885615" y="1146694"/>
                  </a:lnTo>
                  <a:lnTo>
                    <a:pt x="884489" y="1154602"/>
                  </a:lnTo>
                  <a:lnTo>
                    <a:pt x="883239" y="1162510"/>
                  </a:lnTo>
                  <a:lnTo>
                    <a:pt x="881890" y="1170418"/>
                  </a:lnTo>
                  <a:lnTo>
                    <a:pt x="880479" y="1178327"/>
                  </a:lnTo>
                  <a:lnTo>
                    <a:pt x="878936" y="1186235"/>
                  </a:lnTo>
                  <a:lnTo>
                    <a:pt x="877328" y="1194143"/>
                  </a:lnTo>
                  <a:lnTo>
                    <a:pt x="875654" y="1202051"/>
                  </a:lnTo>
                  <a:lnTo>
                    <a:pt x="873869" y="1209960"/>
                  </a:lnTo>
                  <a:lnTo>
                    <a:pt x="872036" y="1217868"/>
                  </a:lnTo>
                  <a:lnTo>
                    <a:pt x="870130" y="1225776"/>
                  </a:lnTo>
                  <a:lnTo>
                    <a:pt x="868148" y="1233684"/>
                  </a:lnTo>
                  <a:lnTo>
                    <a:pt x="866126" y="1241593"/>
                  </a:lnTo>
                  <a:lnTo>
                    <a:pt x="864029" y="1249501"/>
                  </a:lnTo>
                  <a:lnTo>
                    <a:pt x="861886" y="1257409"/>
                  </a:lnTo>
                  <a:lnTo>
                    <a:pt x="859709" y="1265317"/>
                  </a:lnTo>
                  <a:lnTo>
                    <a:pt x="857465" y="1273225"/>
                  </a:lnTo>
                  <a:lnTo>
                    <a:pt x="855194" y="1281134"/>
                  </a:lnTo>
                  <a:lnTo>
                    <a:pt x="852891" y="1289042"/>
                  </a:lnTo>
                  <a:lnTo>
                    <a:pt x="850546" y="1296950"/>
                  </a:lnTo>
                  <a:lnTo>
                    <a:pt x="848182" y="1304858"/>
                  </a:lnTo>
                  <a:lnTo>
                    <a:pt x="845791" y="1312767"/>
                  </a:lnTo>
                  <a:lnTo>
                    <a:pt x="843379" y="1320675"/>
                  </a:lnTo>
                  <a:lnTo>
                    <a:pt x="840955" y="1328583"/>
                  </a:lnTo>
                  <a:lnTo>
                    <a:pt x="838513" y="1336491"/>
                  </a:lnTo>
                  <a:lnTo>
                    <a:pt x="836065" y="1344400"/>
                  </a:lnTo>
                  <a:lnTo>
                    <a:pt x="833611" y="1352308"/>
                  </a:lnTo>
                  <a:lnTo>
                    <a:pt x="831153" y="1360216"/>
                  </a:lnTo>
                  <a:lnTo>
                    <a:pt x="828697" y="1368124"/>
                  </a:lnTo>
                  <a:lnTo>
                    <a:pt x="826243" y="1376033"/>
                  </a:lnTo>
                  <a:lnTo>
                    <a:pt x="823799" y="1383941"/>
                  </a:lnTo>
                  <a:lnTo>
                    <a:pt x="821362" y="1391849"/>
                  </a:lnTo>
                  <a:lnTo>
                    <a:pt x="818939" y="1399757"/>
                  </a:lnTo>
                  <a:lnTo>
                    <a:pt x="816533" y="1407666"/>
                  </a:lnTo>
                  <a:lnTo>
                    <a:pt x="814137" y="1415574"/>
                  </a:lnTo>
                  <a:lnTo>
                    <a:pt x="811771" y="1423482"/>
                  </a:lnTo>
                  <a:lnTo>
                    <a:pt x="809424" y="1431390"/>
                  </a:lnTo>
                  <a:lnTo>
                    <a:pt x="807095" y="1439298"/>
                  </a:lnTo>
                  <a:lnTo>
                    <a:pt x="804806" y="1447207"/>
                  </a:lnTo>
                  <a:lnTo>
                    <a:pt x="802537" y="1455115"/>
                  </a:lnTo>
                  <a:lnTo>
                    <a:pt x="800299" y="1463023"/>
                  </a:lnTo>
                  <a:lnTo>
                    <a:pt x="798100" y="1470931"/>
                  </a:lnTo>
                  <a:lnTo>
                    <a:pt x="795924" y="1478840"/>
                  </a:lnTo>
                  <a:lnTo>
                    <a:pt x="793795" y="1486748"/>
                  </a:lnTo>
                  <a:lnTo>
                    <a:pt x="791701" y="1494656"/>
                  </a:lnTo>
                  <a:lnTo>
                    <a:pt x="789633" y="1502564"/>
                  </a:lnTo>
                  <a:lnTo>
                    <a:pt x="787627" y="1510473"/>
                  </a:lnTo>
                  <a:lnTo>
                    <a:pt x="785650" y="1518381"/>
                  </a:lnTo>
                  <a:lnTo>
                    <a:pt x="783710" y="1526289"/>
                  </a:lnTo>
                  <a:lnTo>
                    <a:pt x="781830" y="1534197"/>
                  </a:lnTo>
                  <a:lnTo>
                    <a:pt x="779979" y="1542106"/>
                  </a:lnTo>
                  <a:lnTo>
                    <a:pt x="778179" y="1550014"/>
                  </a:lnTo>
                  <a:lnTo>
                    <a:pt x="776430" y="1557922"/>
                  </a:lnTo>
                  <a:lnTo>
                    <a:pt x="774713" y="1565830"/>
                  </a:lnTo>
                  <a:lnTo>
                    <a:pt x="773060" y="1573738"/>
                  </a:lnTo>
                  <a:lnTo>
                    <a:pt x="771450" y="1581647"/>
                  </a:lnTo>
                  <a:lnTo>
                    <a:pt x="769873" y="1589555"/>
                  </a:lnTo>
                  <a:lnTo>
                    <a:pt x="768372" y="1597463"/>
                  </a:lnTo>
                  <a:lnTo>
                    <a:pt x="766903" y="1605371"/>
                  </a:lnTo>
                  <a:lnTo>
                    <a:pt x="765481" y="1613280"/>
                  </a:lnTo>
                  <a:lnTo>
                    <a:pt x="764124" y="1621188"/>
                  </a:lnTo>
                  <a:lnTo>
                    <a:pt x="762799" y="1629096"/>
                  </a:lnTo>
                  <a:lnTo>
                    <a:pt x="761535" y="1637004"/>
                  </a:lnTo>
                  <a:lnTo>
                    <a:pt x="760322" y="1644913"/>
                  </a:lnTo>
                  <a:lnTo>
                    <a:pt x="759143" y="1652821"/>
                  </a:lnTo>
                  <a:lnTo>
                    <a:pt x="758036" y="1660729"/>
                  </a:lnTo>
                  <a:lnTo>
                    <a:pt x="756968" y="1668637"/>
                  </a:lnTo>
                  <a:lnTo>
                    <a:pt x="755940" y="1676546"/>
                  </a:lnTo>
                  <a:lnTo>
                    <a:pt x="754983" y="1684454"/>
                  </a:lnTo>
                  <a:lnTo>
                    <a:pt x="754059" y="1692362"/>
                  </a:lnTo>
                  <a:lnTo>
                    <a:pt x="753186" y="1700270"/>
                  </a:lnTo>
                  <a:lnTo>
                    <a:pt x="752371" y="1708178"/>
                  </a:lnTo>
                  <a:lnTo>
                    <a:pt x="751588" y="1716087"/>
                  </a:lnTo>
                  <a:lnTo>
                    <a:pt x="750866" y="1723995"/>
                  </a:lnTo>
                  <a:lnTo>
                    <a:pt x="750189" y="1731903"/>
                  </a:lnTo>
                  <a:lnTo>
                    <a:pt x="749543" y="1739811"/>
                  </a:lnTo>
                  <a:lnTo>
                    <a:pt x="748968" y="1747720"/>
                  </a:lnTo>
                  <a:lnTo>
                    <a:pt x="748425" y="1755628"/>
                  </a:lnTo>
                  <a:lnTo>
                    <a:pt x="747921" y="1763536"/>
                  </a:lnTo>
                  <a:lnTo>
                    <a:pt x="747478" y="1771444"/>
                  </a:lnTo>
                  <a:lnTo>
                    <a:pt x="747063" y="1779353"/>
                  </a:lnTo>
                  <a:lnTo>
                    <a:pt x="746696" y="1787261"/>
                  </a:lnTo>
                  <a:lnTo>
                    <a:pt x="746375" y="1795169"/>
                  </a:lnTo>
                  <a:lnTo>
                    <a:pt x="746082" y="1803077"/>
                  </a:lnTo>
                  <a:lnTo>
                    <a:pt x="745844" y="1810986"/>
                  </a:lnTo>
                  <a:lnTo>
                    <a:pt x="745640" y="1818894"/>
                  </a:lnTo>
                  <a:lnTo>
                    <a:pt x="745464" y="1826802"/>
                  </a:lnTo>
                  <a:lnTo>
                    <a:pt x="745345" y="1834710"/>
                  </a:lnTo>
                  <a:lnTo>
                    <a:pt x="745249" y="1842618"/>
                  </a:lnTo>
                  <a:lnTo>
                    <a:pt x="745188" y="1850527"/>
                  </a:lnTo>
                  <a:lnTo>
                    <a:pt x="745171" y="1858435"/>
                  </a:lnTo>
                  <a:lnTo>
                    <a:pt x="745176" y="1866343"/>
                  </a:lnTo>
                  <a:lnTo>
                    <a:pt x="745221" y="1874251"/>
                  </a:lnTo>
                  <a:lnTo>
                    <a:pt x="745297" y="1882160"/>
                  </a:lnTo>
                  <a:lnTo>
                    <a:pt x="745394" y="1890068"/>
                  </a:lnTo>
                  <a:lnTo>
                    <a:pt x="745534" y="1897976"/>
                  </a:lnTo>
                  <a:lnTo>
                    <a:pt x="745695" y="1905884"/>
                  </a:lnTo>
                  <a:lnTo>
                    <a:pt x="745878" y="1913793"/>
                  </a:lnTo>
                  <a:lnTo>
                    <a:pt x="746098" y="1921701"/>
                  </a:lnTo>
                  <a:lnTo>
                    <a:pt x="746335" y="1929609"/>
                  </a:lnTo>
                  <a:lnTo>
                    <a:pt x="746597" y="1937517"/>
                  </a:lnTo>
                  <a:lnTo>
                    <a:pt x="746886" y="1945426"/>
                  </a:lnTo>
                  <a:lnTo>
                    <a:pt x="747189" y="1953334"/>
                  </a:lnTo>
                  <a:lnTo>
                    <a:pt x="747520" y="1961242"/>
                  </a:lnTo>
                  <a:lnTo>
                    <a:pt x="747869" y="1969150"/>
                  </a:lnTo>
                  <a:lnTo>
                    <a:pt x="748231" y="1977058"/>
                  </a:lnTo>
                  <a:lnTo>
                    <a:pt x="748620" y="1984967"/>
                  </a:lnTo>
                  <a:lnTo>
                    <a:pt x="749021" y="1992875"/>
                  </a:lnTo>
                  <a:lnTo>
                    <a:pt x="749437" y="2000783"/>
                  </a:lnTo>
                  <a:lnTo>
                    <a:pt x="749873" y="2008691"/>
                  </a:lnTo>
                  <a:lnTo>
                    <a:pt x="750319" y="2016600"/>
                  </a:lnTo>
                  <a:lnTo>
                    <a:pt x="750781" y="2024508"/>
                  </a:lnTo>
                  <a:lnTo>
                    <a:pt x="751258" y="2032416"/>
                  </a:lnTo>
                  <a:lnTo>
                    <a:pt x="751743" y="2040324"/>
                  </a:lnTo>
                  <a:lnTo>
                    <a:pt x="752245" y="2048233"/>
                  </a:lnTo>
                  <a:lnTo>
                    <a:pt x="752757" y="2056141"/>
                  </a:lnTo>
                  <a:lnTo>
                    <a:pt x="753278" y="2064049"/>
                  </a:lnTo>
                  <a:lnTo>
                    <a:pt x="753816" y="2071957"/>
                  </a:lnTo>
                  <a:lnTo>
                    <a:pt x="754361" y="2079866"/>
                  </a:lnTo>
                  <a:lnTo>
                    <a:pt x="754916" y="2087774"/>
                  </a:lnTo>
                  <a:lnTo>
                    <a:pt x="755486" y="2095682"/>
                  </a:lnTo>
                  <a:lnTo>
                    <a:pt x="756062" y="2103590"/>
                  </a:lnTo>
                  <a:lnTo>
                    <a:pt x="756653" y="2111499"/>
                  </a:lnTo>
                  <a:lnTo>
                    <a:pt x="757255" y="2119407"/>
                  </a:lnTo>
                  <a:lnTo>
                    <a:pt x="757864" y="2127315"/>
                  </a:lnTo>
                  <a:lnTo>
                    <a:pt x="758492" y="2135223"/>
                  </a:lnTo>
                  <a:lnTo>
                    <a:pt x="759130" y="2143131"/>
                  </a:lnTo>
                  <a:lnTo>
                    <a:pt x="759778" y="2151040"/>
                  </a:lnTo>
                  <a:lnTo>
                    <a:pt x="760446" y="2158948"/>
                  </a:lnTo>
                  <a:lnTo>
                    <a:pt x="761126" y="2166856"/>
                  </a:lnTo>
                  <a:lnTo>
                    <a:pt x="761821" y="2174764"/>
                  </a:lnTo>
                  <a:lnTo>
                    <a:pt x="762537" y="2182673"/>
                  </a:lnTo>
                  <a:lnTo>
                    <a:pt x="763266" y="2190581"/>
                  </a:lnTo>
                  <a:lnTo>
                    <a:pt x="764019" y="2198489"/>
                  </a:lnTo>
                  <a:lnTo>
                    <a:pt x="764794" y="2206397"/>
                  </a:lnTo>
                  <a:lnTo>
                    <a:pt x="765582" y="2214306"/>
                  </a:lnTo>
                  <a:lnTo>
                    <a:pt x="766408" y="2222214"/>
                  </a:lnTo>
                  <a:lnTo>
                    <a:pt x="767253" y="2230122"/>
                  </a:lnTo>
                  <a:lnTo>
                    <a:pt x="768121" y="2238030"/>
                  </a:lnTo>
                  <a:lnTo>
                    <a:pt x="769031" y="2245939"/>
                  </a:lnTo>
                  <a:lnTo>
                    <a:pt x="769961" y="2253847"/>
                  </a:lnTo>
                  <a:lnTo>
                    <a:pt x="770929" y="2261755"/>
                  </a:lnTo>
                  <a:lnTo>
                    <a:pt x="771938" y="2269663"/>
                  </a:lnTo>
                  <a:lnTo>
                    <a:pt x="772972" y="2277571"/>
                  </a:lnTo>
                  <a:lnTo>
                    <a:pt x="774061" y="2285480"/>
                  </a:lnTo>
                  <a:lnTo>
                    <a:pt x="775188" y="2293388"/>
                  </a:lnTo>
                  <a:lnTo>
                    <a:pt x="776347" y="2301296"/>
                  </a:lnTo>
                  <a:lnTo>
                    <a:pt x="777580" y="2309204"/>
                  </a:lnTo>
                  <a:lnTo>
                    <a:pt x="778847" y="2317113"/>
                  </a:lnTo>
                  <a:lnTo>
                    <a:pt x="780163" y="2325021"/>
                  </a:lnTo>
                  <a:lnTo>
                    <a:pt x="781553" y="2332929"/>
                  </a:lnTo>
                  <a:lnTo>
                    <a:pt x="782982" y="2340837"/>
                  </a:lnTo>
                  <a:lnTo>
                    <a:pt x="784484" y="2348746"/>
                  </a:lnTo>
                  <a:lnTo>
                    <a:pt x="786053" y="2356654"/>
                  </a:lnTo>
                  <a:lnTo>
                    <a:pt x="787667" y="2364562"/>
                  </a:lnTo>
                  <a:lnTo>
                    <a:pt x="789381" y="2372470"/>
                  </a:lnTo>
                  <a:lnTo>
                    <a:pt x="791155" y="2380379"/>
                  </a:lnTo>
                  <a:lnTo>
                    <a:pt x="792986" y="2388287"/>
                  </a:lnTo>
                  <a:lnTo>
                    <a:pt x="794931" y="2396195"/>
                  </a:lnTo>
                  <a:lnTo>
                    <a:pt x="796931" y="2404103"/>
                  </a:lnTo>
                  <a:lnTo>
                    <a:pt x="799017" y="2412011"/>
                  </a:lnTo>
                  <a:lnTo>
                    <a:pt x="801207" y="2419920"/>
                  </a:lnTo>
                  <a:lnTo>
                    <a:pt x="803456" y="2427828"/>
                  </a:lnTo>
                  <a:lnTo>
                    <a:pt x="805822" y="2435736"/>
                  </a:lnTo>
                  <a:lnTo>
                    <a:pt x="808279" y="2443644"/>
                  </a:lnTo>
                  <a:lnTo>
                    <a:pt x="810798" y="2451553"/>
                  </a:lnTo>
                  <a:lnTo>
                    <a:pt x="813468" y="2459461"/>
                  </a:lnTo>
                  <a:lnTo>
                    <a:pt x="816210" y="2467369"/>
                  </a:lnTo>
                  <a:lnTo>
                    <a:pt x="819040" y="2475277"/>
                  </a:lnTo>
                  <a:lnTo>
                    <a:pt x="822014" y="2483186"/>
                  </a:lnTo>
                  <a:lnTo>
                    <a:pt x="825058" y="2491094"/>
                  </a:lnTo>
                  <a:lnTo>
                    <a:pt x="828222" y="2499002"/>
                  </a:lnTo>
                  <a:lnTo>
                    <a:pt x="831509" y="2506910"/>
                  </a:lnTo>
                  <a:lnTo>
                    <a:pt x="834868" y="2514819"/>
                  </a:lnTo>
                  <a:lnTo>
                    <a:pt x="838378" y="2522727"/>
                  </a:lnTo>
                  <a:lnTo>
                    <a:pt x="841987" y="2530635"/>
                  </a:lnTo>
                  <a:lnTo>
                    <a:pt x="845674" y="2538543"/>
                  </a:lnTo>
                  <a:lnTo>
                    <a:pt x="849534" y="2546451"/>
                  </a:lnTo>
                  <a:lnTo>
                    <a:pt x="853469" y="2554360"/>
                  </a:lnTo>
                  <a:lnTo>
                    <a:pt x="857511" y="2562268"/>
                  </a:lnTo>
                  <a:lnTo>
                    <a:pt x="861697" y="2570176"/>
                  </a:lnTo>
                  <a:lnTo>
                    <a:pt x="865957" y="2578084"/>
                  </a:lnTo>
                  <a:lnTo>
                    <a:pt x="870349" y="2585993"/>
                  </a:lnTo>
                  <a:lnTo>
                    <a:pt x="874855" y="2593901"/>
                  </a:lnTo>
                  <a:lnTo>
                    <a:pt x="879432" y="2601809"/>
                  </a:lnTo>
                  <a:lnTo>
                    <a:pt x="884161" y="2609717"/>
                  </a:lnTo>
                  <a:lnTo>
                    <a:pt x="888972" y="2617626"/>
                  </a:lnTo>
                  <a:lnTo>
                    <a:pt x="893863" y="2625534"/>
                  </a:lnTo>
                  <a:lnTo>
                    <a:pt x="898896" y="2633442"/>
                  </a:lnTo>
                  <a:lnTo>
                    <a:pt x="903991" y="2641350"/>
                  </a:lnTo>
                  <a:lnTo>
                    <a:pt x="909180" y="2649259"/>
                  </a:lnTo>
                  <a:lnTo>
                    <a:pt x="914475" y="2657167"/>
                  </a:lnTo>
                  <a:lnTo>
                    <a:pt x="919825" y="2665075"/>
                  </a:lnTo>
                  <a:lnTo>
                    <a:pt x="925276" y="2672983"/>
                  </a:lnTo>
                  <a:lnTo>
                    <a:pt x="930796" y="2680892"/>
                  </a:lnTo>
                  <a:lnTo>
                    <a:pt x="936363" y="2688800"/>
                  </a:lnTo>
                  <a:lnTo>
                    <a:pt x="942026" y="2696708"/>
                  </a:lnTo>
                  <a:lnTo>
                    <a:pt x="947727" y="2704616"/>
                  </a:lnTo>
                  <a:lnTo>
                    <a:pt x="953475" y="2712524"/>
                  </a:lnTo>
                  <a:lnTo>
                    <a:pt x="959282" y="2720433"/>
                  </a:lnTo>
                  <a:lnTo>
                    <a:pt x="965112" y="2728341"/>
                  </a:lnTo>
                  <a:lnTo>
                    <a:pt x="970978" y="2736249"/>
                  </a:lnTo>
                  <a:lnTo>
                    <a:pt x="976866" y="2744157"/>
                  </a:lnTo>
                  <a:lnTo>
                    <a:pt x="982766" y="2752066"/>
                  </a:lnTo>
                  <a:lnTo>
                    <a:pt x="988675" y="2759974"/>
                  </a:lnTo>
                  <a:lnTo>
                    <a:pt x="994580" y="2767882"/>
                  </a:lnTo>
                  <a:lnTo>
                    <a:pt x="1000480" y="2775790"/>
                  </a:lnTo>
                  <a:lnTo>
                    <a:pt x="1006350" y="2783699"/>
                  </a:lnTo>
                  <a:lnTo>
                    <a:pt x="1012197" y="2791607"/>
                  </a:lnTo>
                  <a:lnTo>
                    <a:pt x="1018013" y="2799515"/>
                  </a:lnTo>
                  <a:lnTo>
                    <a:pt x="1023764" y="2807423"/>
                  </a:lnTo>
                  <a:lnTo>
                    <a:pt x="1029477" y="2815332"/>
                  </a:lnTo>
                  <a:lnTo>
                    <a:pt x="1035113" y="2823240"/>
                  </a:lnTo>
                  <a:lnTo>
                    <a:pt x="1040664" y="2831148"/>
                  </a:lnTo>
                  <a:lnTo>
                    <a:pt x="1046160" y="2839056"/>
                  </a:lnTo>
                  <a:lnTo>
                    <a:pt x="1051517" y="2846964"/>
                  </a:lnTo>
                  <a:lnTo>
                    <a:pt x="1056784" y="2854873"/>
                  </a:lnTo>
                  <a:lnTo>
                    <a:pt x="1061964" y="2862781"/>
                  </a:lnTo>
                  <a:lnTo>
                    <a:pt x="1066955" y="2870689"/>
                  </a:lnTo>
                  <a:lnTo>
                    <a:pt x="1071853" y="2878597"/>
                  </a:lnTo>
                  <a:lnTo>
                    <a:pt x="1076601" y="2886506"/>
                  </a:lnTo>
                  <a:lnTo>
                    <a:pt x="1081154" y="2894414"/>
                  </a:lnTo>
                  <a:lnTo>
                    <a:pt x="1085596" y="2902322"/>
                  </a:lnTo>
                  <a:lnTo>
                    <a:pt x="1089813" y="2910230"/>
                  </a:lnTo>
                  <a:lnTo>
                    <a:pt x="1093845" y="2918139"/>
                  </a:lnTo>
                  <a:lnTo>
                    <a:pt x="1097749" y="2926047"/>
                  </a:lnTo>
                  <a:lnTo>
                    <a:pt x="1101338" y="2933955"/>
                  </a:lnTo>
                  <a:lnTo>
                    <a:pt x="1104769" y="2941863"/>
                  </a:lnTo>
                  <a:lnTo>
                    <a:pt x="1108011" y="2949772"/>
                  </a:lnTo>
                  <a:lnTo>
                    <a:pt x="1110930" y="2957680"/>
                  </a:lnTo>
                  <a:lnTo>
                    <a:pt x="1113687" y="2965588"/>
                  </a:lnTo>
                  <a:lnTo>
                    <a:pt x="1116171" y="2973496"/>
                  </a:lnTo>
                  <a:lnTo>
                    <a:pt x="1118363" y="2981404"/>
                  </a:lnTo>
                  <a:lnTo>
                    <a:pt x="1120381" y="2989313"/>
                  </a:lnTo>
                  <a:lnTo>
                    <a:pt x="1122035" y="2997221"/>
                  </a:lnTo>
                  <a:lnTo>
                    <a:pt x="1123443" y="3005129"/>
                  </a:lnTo>
                  <a:lnTo>
                    <a:pt x="1124658" y="3013037"/>
                  </a:lnTo>
                  <a:lnTo>
                    <a:pt x="1125430" y="3020946"/>
                  </a:lnTo>
                  <a:lnTo>
                    <a:pt x="1126008" y="3028854"/>
                  </a:lnTo>
                  <a:lnTo>
                    <a:pt x="1126310" y="3036762"/>
                  </a:lnTo>
                  <a:lnTo>
                    <a:pt x="1126224" y="3044670"/>
                  </a:lnTo>
                  <a:lnTo>
                    <a:pt x="1125937" y="3052579"/>
                  </a:lnTo>
                  <a:lnTo>
                    <a:pt x="1125290" y="3060487"/>
                  </a:lnTo>
                  <a:lnTo>
                    <a:pt x="1124323" y="3068395"/>
                  </a:lnTo>
                  <a:lnTo>
                    <a:pt x="1123152" y="3076303"/>
                  </a:lnTo>
                  <a:lnTo>
                    <a:pt x="1121540" y="3084212"/>
                  </a:lnTo>
                  <a:lnTo>
                    <a:pt x="1119682" y="3092120"/>
                  </a:lnTo>
                  <a:lnTo>
                    <a:pt x="1117587" y="3100028"/>
                  </a:lnTo>
                  <a:lnTo>
                    <a:pt x="1115046" y="3107936"/>
                  </a:lnTo>
                  <a:lnTo>
                    <a:pt x="1112304" y="3115844"/>
                  </a:lnTo>
                  <a:lnTo>
                    <a:pt x="1109254" y="3123753"/>
                  </a:lnTo>
                  <a:lnTo>
                    <a:pt x="1105844" y="3131661"/>
                  </a:lnTo>
                  <a:lnTo>
                    <a:pt x="1102238" y="3139569"/>
                  </a:lnTo>
                  <a:lnTo>
                    <a:pt x="1098265" y="3147477"/>
                  </a:lnTo>
                  <a:lnTo>
                    <a:pt x="1094017" y="3155386"/>
                  </a:lnTo>
                  <a:lnTo>
                    <a:pt x="1089584" y="3163294"/>
                  </a:lnTo>
                  <a:lnTo>
                    <a:pt x="1084735" y="3171202"/>
                  </a:lnTo>
                  <a:lnTo>
                    <a:pt x="1079697" y="3179110"/>
                  </a:lnTo>
                  <a:lnTo>
                    <a:pt x="1074435" y="3187019"/>
                  </a:lnTo>
                  <a:lnTo>
                    <a:pt x="1068826" y="3194927"/>
                  </a:lnTo>
                  <a:lnTo>
                    <a:pt x="1063056" y="3202835"/>
                  </a:lnTo>
                  <a:lnTo>
                    <a:pt x="1057024" y="3210743"/>
                  </a:lnTo>
                  <a:lnTo>
                    <a:pt x="1050737" y="3218652"/>
                  </a:lnTo>
                  <a:lnTo>
                    <a:pt x="1044305" y="3226560"/>
                  </a:lnTo>
                  <a:lnTo>
                    <a:pt x="1037591" y="3234468"/>
                  </a:lnTo>
                  <a:lnTo>
                    <a:pt x="1030705" y="3242376"/>
                  </a:lnTo>
                  <a:lnTo>
                    <a:pt x="1023686" y="3250284"/>
                  </a:lnTo>
                  <a:lnTo>
                    <a:pt x="1016393" y="3258193"/>
                  </a:lnTo>
                  <a:lnTo>
                    <a:pt x="1008993" y="3266101"/>
                  </a:lnTo>
                  <a:lnTo>
                    <a:pt x="1001444" y="3274009"/>
                  </a:lnTo>
                  <a:lnTo>
                    <a:pt x="993710" y="3281917"/>
                  </a:lnTo>
                  <a:lnTo>
                    <a:pt x="985889" y="3289826"/>
                  </a:lnTo>
                  <a:lnTo>
                    <a:pt x="977920" y="3297734"/>
                  </a:lnTo>
                  <a:lnTo>
                    <a:pt x="969840" y="3305642"/>
                  </a:lnTo>
                  <a:lnTo>
                    <a:pt x="961693" y="3313550"/>
                  </a:lnTo>
                  <a:lnTo>
                    <a:pt x="953419" y="3321459"/>
                  </a:lnTo>
                  <a:lnTo>
                    <a:pt x="945090" y="3329367"/>
                  </a:lnTo>
                  <a:lnTo>
                    <a:pt x="936708" y="3337275"/>
                  </a:lnTo>
                  <a:lnTo>
                    <a:pt x="928250" y="3345183"/>
                  </a:lnTo>
                  <a:lnTo>
                    <a:pt x="919769" y="3353092"/>
                  </a:lnTo>
                  <a:lnTo>
                    <a:pt x="911253" y="3361000"/>
                  </a:lnTo>
                  <a:lnTo>
                    <a:pt x="902719" y="3368908"/>
                  </a:lnTo>
                  <a:lnTo>
                    <a:pt x="894179" y="3376816"/>
                  </a:lnTo>
                  <a:lnTo>
                    <a:pt x="885642" y="3384725"/>
                  </a:lnTo>
                  <a:lnTo>
                    <a:pt x="877121" y="3392633"/>
                  </a:lnTo>
                  <a:lnTo>
                    <a:pt x="868614" y="3400541"/>
                  </a:lnTo>
                  <a:lnTo>
                    <a:pt x="860158" y="3408449"/>
                  </a:lnTo>
                  <a:lnTo>
                    <a:pt x="851738" y="3416357"/>
                  </a:lnTo>
                  <a:lnTo>
                    <a:pt x="843360" y="3424266"/>
                  </a:lnTo>
                  <a:lnTo>
                    <a:pt x="835069" y="3432174"/>
                  </a:lnTo>
                  <a:lnTo>
                    <a:pt x="826827" y="3440082"/>
                  </a:lnTo>
                  <a:lnTo>
                    <a:pt x="818669" y="3447990"/>
                  </a:lnTo>
                  <a:lnTo>
                    <a:pt x="810614" y="3455899"/>
                  </a:lnTo>
                  <a:lnTo>
                    <a:pt x="802620" y="3463807"/>
                  </a:lnTo>
                  <a:lnTo>
                    <a:pt x="794763" y="3471715"/>
                  </a:lnTo>
                  <a:lnTo>
                    <a:pt x="787006" y="3479623"/>
                  </a:lnTo>
                  <a:lnTo>
                    <a:pt x="779324" y="3487532"/>
                  </a:lnTo>
                  <a:lnTo>
                    <a:pt x="771832" y="3495440"/>
                  </a:lnTo>
                  <a:lnTo>
                    <a:pt x="764425" y="3503348"/>
                  </a:lnTo>
                  <a:lnTo>
                    <a:pt x="757139" y="3511256"/>
                  </a:lnTo>
                  <a:lnTo>
                    <a:pt x="750033" y="3519165"/>
                  </a:lnTo>
                  <a:lnTo>
                    <a:pt x="743020" y="3527073"/>
                  </a:lnTo>
                  <a:lnTo>
                    <a:pt x="736177" y="3534981"/>
                  </a:lnTo>
                  <a:lnTo>
                    <a:pt x="729492" y="3542889"/>
                  </a:lnTo>
                  <a:lnTo>
                    <a:pt x="722907" y="3550797"/>
                  </a:lnTo>
                  <a:lnTo>
                    <a:pt x="716541" y="3558706"/>
                  </a:lnTo>
                  <a:lnTo>
                    <a:pt x="710303" y="3566614"/>
                  </a:lnTo>
                  <a:lnTo>
                    <a:pt x="704185" y="3574522"/>
                  </a:lnTo>
                  <a:lnTo>
                    <a:pt x="698301" y="3582430"/>
                  </a:lnTo>
                  <a:lnTo>
                    <a:pt x="692525" y="3590339"/>
                  </a:lnTo>
                  <a:lnTo>
                    <a:pt x="686912" y="3598247"/>
                  </a:lnTo>
                  <a:lnTo>
                    <a:pt x="681497" y="3606155"/>
                  </a:lnTo>
                  <a:lnTo>
                    <a:pt x="676190" y="3614063"/>
                  </a:lnTo>
                  <a:lnTo>
                    <a:pt x="671087" y="3621972"/>
                  </a:lnTo>
                  <a:lnTo>
                    <a:pt x="666141" y="3629880"/>
                  </a:lnTo>
                  <a:lnTo>
                    <a:pt x="661302" y="3637788"/>
                  </a:lnTo>
                  <a:lnTo>
                    <a:pt x="656704" y="3645696"/>
                  </a:lnTo>
                  <a:lnTo>
                    <a:pt x="652220" y="3653605"/>
                  </a:lnTo>
                  <a:lnTo>
                    <a:pt x="647869" y="3661513"/>
                  </a:lnTo>
                  <a:lnTo>
                    <a:pt x="643733" y="3669421"/>
                  </a:lnTo>
                  <a:lnTo>
                    <a:pt x="639698" y="3677329"/>
                  </a:lnTo>
                  <a:lnTo>
                    <a:pt x="635829" y="3685237"/>
                  </a:lnTo>
                  <a:lnTo>
                    <a:pt x="632127" y="3693146"/>
                  </a:lnTo>
                  <a:lnTo>
                    <a:pt x="628523" y="3701054"/>
                  </a:lnTo>
                  <a:lnTo>
                    <a:pt x="625111" y="3708962"/>
                  </a:lnTo>
                  <a:lnTo>
                    <a:pt x="621823" y="3716870"/>
                  </a:lnTo>
                  <a:lnTo>
                    <a:pt x="618629" y="3724779"/>
                  </a:lnTo>
                  <a:lnTo>
                    <a:pt x="615643" y="3732687"/>
                  </a:lnTo>
                  <a:lnTo>
                    <a:pt x="612742" y="3740595"/>
                  </a:lnTo>
                  <a:lnTo>
                    <a:pt x="609962" y="3748503"/>
                  </a:lnTo>
                  <a:lnTo>
                    <a:pt x="607342" y="3756412"/>
                  </a:lnTo>
                  <a:lnTo>
                    <a:pt x="604802" y="3764320"/>
                  </a:lnTo>
                  <a:lnTo>
                    <a:pt x="602400" y="3772228"/>
                  </a:lnTo>
                  <a:lnTo>
                    <a:pt x="600118" y="3780136"/>
                  </a:lnTo>
                  <a:lnTo>
                    <a:pt x="597909" y="3788045"/>
                  </a:lnTo>
                  <a:lnTo>
                    <a:pt x="595853" y="3795953"/>
                  </a:lnTo>
                  <a:lnTo>
                    <a:pt x="593879" y="3803861"/>
                  </a:lnTo>
                  <a:lnTo>
                    <a:pt x="591982" y="3811769"/>
                  </a:lnTo>
                  <a:lnTo>
                    <a:pt x="590225" y="3819677"/>
                  </a:lnTo>
                  <a:lnTo>
                    <a:pt x="588529" y="3827586"/>
                  </a:lnTo>
                  <a:lnTo>
                    <a:pt x="586925" y="3835494"/>
                  </a:lnTo>
                  <a:lnTo>
                    <a:pt x="585424" y="3843402"/>
                  </a:lnTo>
                  <a:lnTo>
                    <a:pt x="583977" y="3851310"/>
                  </a:lnTo>
                  <a:lnTo>
                    <a:pt x="582630" y="3859219"/>
                  </a:lnTo>
                  <a:lnTo>
                    <a:pt x="581356" y="3867127"/>
                  </a:lnTo>
                  <a:lnTo>
                    <a:pt x="580131" y="3875035"/>
                  </a:lnTo>
                  <a:lnTo>
                    <a:pt x="579010" y="3882943"/>
                  </a:lnTo>
                  <a:lnTo>
                    <a:pt x="577936" y="3890852"/>
                  </a:lnTo>
                  <a:lnTo>
                    <a:pt x="576917" y="3898760"/>
                  </a:lnTo>
                  <a:lnTo>
                    <a:pt x="575980" y="3906668"/>
                  </a:lnTo>
                  <a:lnTo>
                    <a:pt x="575081" y="3914576"/>
                  </a:lnTo>
                  <a:lnTo>
                    <a:pt x="574243" y="3922485"/>
                  </a:lnTo>
                  <a:lnTo>
                    <a:pt x="573462" y="3930393"/>
                  </a:lnTo>
                  <a:lnTo>
                    <a:pt x="572715" y="3938301"/>
                  </a:lnTo>
                  <a:lnTo>
                    <a:pt x="572031" y="3946209"/>
                  </a:lnTo>
                  <a:lnTo>
                    <a:pt x="571385" y="3954117"/>
                  </a:lnTo>
                  <a:lnTo>
                    <a:pt x="570769" y="3962026"/>
                  </a:lnTo>
                  <a:lnTo>
                    <a:pt x="570215" y="3969934"/>
                  </a:lnTo>
                  <a:lnTo>
                    <a:pt x="569684" y="3977842"/>
                  </a:lnTo>
                  <a:lnTo>
                    <a:pt x="569187" y="3985750"/>
                  </a:lnTo>
                  <a:lnTo>
                    <a:pt x="568734" y="3993659"/>
                  </a:lnTo>
                  <a:lnTo>
                    <a:pt x="568301" y="4001567"/>
                  </a:lnTo>
                  <a:lnTo>
                    <a:pt x="567903" y="4009475"/>
                  </a:lnTo>
                  <a:lnTo>
                    <a:pt x="567535" y="4017383"/>
                  </a:lnTo>
                  <a:lnTo>
                    <a:pt x="567184" y="4025292"/>
                  </a:lnTo>
                  <a:lnTo>
                    <a:pt x="566868" y="4033200"/>
                  </a:lnTo>
                  <a:lnTo>
                    <a:pt x="566571" y="404110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675569" y="261113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75569" y="261113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612996" y="2611136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612996" y="2611136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927025" y="2569892"/>
              <a:ext cx="0" cy="682810"/>
            </a:xfrm>
            <a:custGeom>
              <a:avLst/>
              <a:pathLst>
                <a:path w="0" h="682810">
                  <a:moveTo>
                    <a:pt x="0" y="68281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27025" y="4711122"/>
              <a:ext cx="0" cy="124876"/>
            </a:xfrm>
            <a:custGeom>
              <a:avLst/>
              <a:pathLst>
                <a:path w="0" h="124876">
                  <a:moveTo>
                    <a:pt x="0" y="0"/>
                  </a:moveTo>
                  <a:lnTo>
                    <a:pt x="0" y="12487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4864452" y="3252703"/>
              <a:ext cx="125145" cy="1458419"/>
            </a:xfrm>
            <a:custGeom>
              <a:avLst/>
              <a:pathLst>
                <a:path w="125145" h="1458419">
                  <a:moveTo>
                    <a:pt x="0" y="0"/>
                  </a:moveTo>
                  <a:lnTo>
                    <a:pt x="0" y="1458419"/>
                  </a:lnTo>
                  <a:lnTo>
                    <a:pt x="125145" y="1458419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864452" y="4376591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178481" y="2553853"/>
              <a:ext cx="0" cy="412436"/>
            </a:xfrm>
            <a:custGeom>
              <a:avLst/>
              <a:pathLst>
                <a:path w="0" h="412436">
                  <a:moveTo>
                    <a:pt x="0" y="4124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178481" y="4772988"/>
              <a:ext cx="0" cy="67593"/>
            </a:xfrm>
            <a:custGeom>
              <a:avLst/>
              <a:pathLst>
                <a:path w="0" h="67593">
                  <a:moveTo>
                    <a:pt x="0" y="0"/>
                  </a:moveTo>
                  <a:lnTo>
                    <a:pt x="0" y="6759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6115908" y="2966289"/>
              <a:ext cx="125145" cy="1806698"/>
            </a:xfrm>
            <a:custGeom>
              <a:avLst/>
              <a:pathLst>
                <a:path w="125145" h="1806698">
                  <a:moveTo>
                    <a:pt x="0" y="0"/>
                  </a:moveTo>
                  <a:lnTo>
                    <a:pt x="0" y="1806698"/>
                  </a:lnTo>
                  <a:lnTo>
                    <a:pt x="125145" y="1806698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115908" y="4221927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6357508" y="4815131"/>
              <a:ext cx="27987" cy="279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010650" y="3048453"/>
              <a:ext cx="14393" cy="143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4745785" y="4653090"/>
              <a:ext cx="40452" cy="404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4803357" y="2909456"/>
              <a:ext cx="31179" cy="311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927040" y="4818197"/>
              <a:ext cx="26438" cy="26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926567" y="4376830"/>
              <a:ext cx="43057" cy="430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202172" y="3674851"/>
              <a:ext cx="30985" cy="309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339275" y="4790933"/>
              <a:ext cx="90131" cy="901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929702" y="4783579"/>
              <a:ext cx="54430" cy="544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972464" y="3328992"/>
              <a:ext cx="90300" cy="903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190668" y="4419825"/>
              <a:ext cx="89962" cy="899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071341" y="3974245"/>
              <a:ext cx="73762" cy="737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354233" y="2943308"/>
              <a:ext cx="96370" cy="963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356307" y="4542022"/>
              <a:ext cx="83866" cy="838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764256" y="2905379"/>
              <a:ext cx="153897" cy="1538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919928" y="3680964"/>
              <a:ext cx="41672" cy="416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887964" y="4781058"/>
              <a:ext cx="109882" cy="1098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100371" y="4540782"/>
              <a:ext cx="77180" cy="771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239388" y="4214940"/>
              <a:ext cx="27723" cy="277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328807" y="3400061"/>
              <a:ext cx="90224" cy="902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210711" y="2804694"/>
              <a:ext cx="89476" cy="894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928772" y="2637104"/>
              <a:ext cx="90124" cy="901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201587" y="2508850"/>
              <a:ext cx="90005" cy="900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965690" y="2533820"/>
              <a:ext cx="40066" cy="4006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352577" y="4660675"/>
              <a:ext cx="52777" cy="527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957207" y="4786185"/>
              <a:ext cx="49219" cy="492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4890573" y="2600786"/>
              <a:ext cx="130681" cy="130681"/>
            </a:xfrm>
            <a:custGeom>
              <a:avLst/>
              <a:pathLst>
                <a:path w="130681" h="130681">
                  <a:moveTo>
                    <a:pt x="0" y="65340"/>
                  </a:moveTo>
                  <a:lnTo>
                    <a:pt x="65340" y="0"/>
                  </a:lnTo>
                  <a:lnTo>
                    <a:pt x="130681" y="65340"/>
                  </a:lnTo>
                  <a:lnTo>
                    <a:pt x="65340" y="13068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115939" y="2712497"/>
              <a:ext cx="99730" cy="997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966775" y="4707959"/>
              <a:ext cx="36112" cy="361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368018" y="4777231"/>
              <a:ext cx="90039" cy="900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221633" y="4786554"/>
              <a:ext cx="89723" cy="897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039423" y="4683301"/>
              <a:ext cx="90012" cy="900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187801" y="4784013"/>
              <a:ext cx="90224" cy="902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297624" y="4767569"/>
              <a:ext cx="58955" cy="589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063568" y="2754370"/>
              <a:ext cx="20567" cy="205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071588" y="2515857"/>
              <a:ext cx="89739" cy="897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287007" y="4781846"/>
              <a:ext cx="89974" cy="899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004591" y="4230400"/>
              <a:ext cx="143446" cy="143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189050" y="4732611"/>
              <a:ext cx="115122" cy="1151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027905" y="4649817"/>
              <a:ext cx="147815" cy="1478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118522" y="4234367"/>
              <a:ext cx="57607" cy="57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885597" y="4542657"/>
              <a:ext cx="133003" cy="1330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296298" y="2811219"/>
              <a:ext cx="90174" cy="901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264665" y="2522708"/>
              <a:ext cx="89785" cy="897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120382" y="2531694"/>
              <a:ext cx="90143" cy="901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247498" y="4805261"/>
              <a:ext cx="47726" cy="477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117977" y="4756557"/>
              <a:ext cx="90143" cy="901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067188" y="2806686"/>
              <a:ext cx="90074" cy="900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327618" y="4790910"/>
              <a:ext cx="90178" cy="901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078105" y="4763019"/>
              <a:ext cx="145959" cy="1459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152367" y="3838163"/>
              <a:ext cx="89301" cy="893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084927" y="4717755"/>
              <a:ext cx="89843" cy="898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056898" y="4797586"/>
              <a:ext cx="44747" cy="447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104680" y="2988810"/>
              <a:ext cx="78689" cy="7868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5085688" y="4609989"/>
              <a:ext cx="67079" cy="670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364258" y="4726542"/>
              <a:ext cx="90599" cy="905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031765" y="4814682"/>
              <a:ext cx="28886" cy="288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328742" y="4768869"/>
              <a:ext cx="97599" cy="975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758782" y="4410405"/>
              <a:ext cx="81307" cy="813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355607" y="4758951"/>
              <a:ext cx="89939" cy="899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997357" y="4627377"/>
              <a:ext cx="156033" cy="1560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282611" y="4768064"/>
              <a:ext cx="90043" cy="900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5982962" y="4795861"/>
              <a:ext cx="61945" cy="619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034950" y="4810813"/>
              <a:ext cx="50372" cy="503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259101" y="3437287"/>
              <a:ext cx="130337" cy="1303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006073" y="4786446"/>
              <a:ext cx="89939" cy="899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043635" y="3256526"/>
              <a:ext cx="84006" cy="8400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072959" y="4516083"/>
              <a:ext cx="89916" cy="899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4980744" y="4183969"/>
              <a:ext cx="75916" cy="759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157245" y="3256898"/>
              <a:ext cx="23686" cy="236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899725" y="3806786"/>
              <a:ext cx="78733" cy="787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975398" y="3178658"/>
              <a:ext cx="134340" cy="1343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041747" y="4199381"/>
              <a:ext cx="40509" cy="405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345532" y="3723088"/>
              <a:ext cx="90320" cy="903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375131" y="4678855"/>
              <a:ext cx="89739" cy="897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231522" y="4791068"/>
              <a:ext cx="89862" cy="898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058795" y="4729081"/>
              <a:ext cx="90105" cy="901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152427" y="4781854"/>
              <a:ext cx="89958" cy="899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029243" y="3757632"/>
              <a:ext cx="89970" cy="899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083934" y="4559393"/>
              <a:ext cx="90366" cy="903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399623" y="2561105"/>
              <a:ext cx="45070" cy="450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170344" y="2779156"/>
              <a:ext cx="90143" cy="901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120690" y="2926748"/>
              <a:ext cx="51585" cy="515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327635" y="2613061"/>
              <a:ext cx="14479" cy="1447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291908" y="4541230"/>
              <a:ext cx="90032" cy="900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267244" y="4533501"/>
              <a:ext cx="64246" cy="642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183988" y="2544659"/>
              <a:ext cx="50465" cy="50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286662" y="4621447"/>
              <a:ext cx="89989" cy="899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207154" y="4146384"/>
              <a:ext cx="45687" cy="456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109474" y="2811242"/>
              <a:ext cx="90128" cy="901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976956" y="2614357"/>
              <a:ext cx="89793" cy="8979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146412" y="4706122"/>
              <a:ext cx="90197" cy="901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114940" y="2493633"/>
              <a:ext cx="138769" cy="13876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6365589" y="2859461"/>
              <a:ext cx="108256" cy="1082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4702277" y="2486506"/>
              <a:ext cx="166771" cy="166771"/>
            </a:xfrm>
            <a:custGeom>
              <a:avLst/>
              <a:pathLst>
                <a:path w="166771" h="166771">
                  <a:moveTo>
                    <a:pt x="0" y="83385"/>
                  </a:moveTo>
                  <a:lnTo>
                    <a:pt x="83385" y="0"/>
                  </a:lnTo>
                  <a:lnTo>
                    <a:pt x="166771" y="83385"/>
                  </a:lnTo>
                  <a:lnTo>
                    <a:pt x="83385" y="16677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063433" y="2689385"/>
              <a:ext cx="40552" cy="405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275638" y="4616614"/>
              <a:ext cx="117986" cy="1179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995730" y="4756356"/>
              <a:ext cx="90545" cy="905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382636" y="4802881"/>
              <a:ext cx="75400" cy="754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287744" y="4768166"/>
              <a:ext cx="89839" cy="898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182365" y="3097850"/>
              <a:ext cx="89739" cy="897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937790" y="3608761"/>
              <a:ext cx="44017" cy="440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291231" y="4460642"/>
              <a:ext cx="113730" cy="1137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5968002" y="3236862"/>
              <a:ext cx="59177" cy="591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238376" y="4399011"/>
              <a:ext cx="90346" cy="903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6196763" y="2627981"/>
              <a:ext cx="90039" cy="900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5983945" y="3699439"/>
              <a:ext cx="55129" cy="551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937831" y="4475047"/>
              <a:ext cx="62005" cy="620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303251" y="2553387"/>
              <a:ext cx="33009" cy="3300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898491" y="2735702"/>
              <a:ext cx="89982" cy="899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003418" y="4524518"/>
              <a:ext cx="86795" cy="867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181894" y="3826162"/>
              <a:ext cx="90389" cy="903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147185" y="2789981"/>
              <a:ext cx="54745" cy="547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136014" y="2919045"/>
              <a:ext cx="89904" cy="899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959259" y="2530102"/>
              <a:ext cx="52084" cy="5208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066162" y="3993918"/>
              <a:ext cx="139817" cy="1398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000850" y="4016709"/>
              <a:ext cx="94235" cy="942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936467" y="2718846"/>
              <a:ext cx="45789" cy="457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402308" y="4814488"/>
              <a:ext cx="43021" cy="430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045996" y="4806072"/>
              <a:ext cx="32357" cy="323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076094" y="4795385"/>
              <a:ext cx="53731" cy="537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6189492" y="2519352"/>
              <a:ext cx="73583" cy="735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251306" y="4550594"/>
              <a:ext cx="89634" cy="896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288829" y="2923495"/>
              <a:ext cx="90170" cy="901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924113" y="3977702"/>
              <a:ext cx="89762" cy="897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6152266" y="4795531"/>
              <a:ext cx="90101" cy="901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252213" y="2559209"/>
              <a:ext cx="90105" cy="901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5973843" y="3251498"/>
              <a:ext cx="89480" cy="89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240034" y="4309842"/>
              <a:ext cx="135789" cy="1357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350565" y="3757704"/>
              <a:ext cx="89827" cy="898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311988" y="4202947"/>
              <a:ext cx="37960" cy="379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319636" y="4013345"/>
              <a:ext cx="128460" cy="1284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105713" y="4685675"/>
              <a:ext cx="89847" cy="898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002384" y="2524736"/>
              <a:ext cx="90312" cy="903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211546" y="3792607"/>
              <a:ext cx="42933" cy="429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227653" y="4651415"/>
              <a:ext cx="62131" cy="621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079667" y="4773188"/>
              <a:ext cx="70629" cy="706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309526" y="4621011"/>
              <a:ext cx="58782" cy="587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5972982" y="4507053"/>
              <a:ext cx="89646" cy="896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349237" y="2539406"/>
              <a:ext cx="56389" cy="563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086025" y="2527162"/>
              <a:ext cx="90043" cy="900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083490" y="4766661"/>
              <a:ext cx="138675" cy="138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171116" y="3056320"/>
              <a:ext cx="90312" cy="903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5988041" y="3702836"/>
              <a:ext cx="89580" cy="895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314404" y="3920717"/>
              <a:ext cx="98331" cy="983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048885" y="4552850"/>
              <a:ext cx="89704" cy="897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4675378" y="4762205"/>
              <a:ext cx="92595" cy="925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030002" y="2577732"/>
              <a:ext cx="89719" cy="8971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5947735" y="2735293"/>
              <a:ext cx="40390" cy="4039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3711441" y="2567583"/>
              <a:ext cx="87105" cy="871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276697" y="4229779"/>
              <a:ext cx="89696" cy="896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4734731" y="4656251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087160" y="4726897"/>
              <a:ext cx="89889" cy="898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5998855" y="3242375"/>
              <a:ext cx="61898" cy="618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264338" y="4293669"/>
              <a:ext cx="16908" cy="169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275522" y="3423079"/>
              <a:ext cx="16691" cy="166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411445" y="4811870"/>
              <a:ext cx="16179" cy="161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303306" y="2564921"/>
              <a:ext cx="23688" cy="2368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tx176"/>
            <p:cNvSpPr/>
            <p:nvPr/>
          </p:nvSpPr>
          <p:spPr>
            <a:xfrm>
              <a:off x="4177784" y="2718292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chr17:43071164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4177784" y="2369948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chr17:43093201</a:t>
              </a:r>
            </a:p>
          </p:txBody>
        </p:sp>
        <p:sp>
          <p:nvSpPr>
            <p:cNvPr id="178" name="pl178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tx179"/>
            <p:cNvSpPr/>
            <p:nvPr/>
          </p:nvSpPr>
          <p:spPr>
            <a:xfrm>
              <a:off x="2448133" y="5928811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2448133" y="5355983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2503125" y="4783156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2503125" y="4210328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2503125" y="3637500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2503125" y="3064672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2503125" y="2491844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186" name="pl186"/>
            <p:cNvSpPr/>
            <p:nvPr/>
          </p:nvSpPr>
          <p:spPr>
            <a:xfrm>
              <a:off x="2880411" y="598852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2880411" y="541570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2880411" y="484287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2880411" y="427004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2880411" y="369721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2880411" y="312438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2880411" y="255156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3675569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492702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6178481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tx197"/>
            <p:cNvSpPr/>
            <p:nvPr/>
          </p:nvSpPr>
          <p:spPr>
            <a:xfrm>
              <a:off x="3349524" y="6514792"/>
              <a:ext cx="652090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[0, 0.01]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452827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5900917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201" name="tx201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7106490" y="2039964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203" name="pt203"/>
            <p:cNvSpPr/>
            <p:nvPr/>
          </p:nvSpPr>
          <p:spPr>
            <a:xfrm>
              <a:off x="7179089" y="239169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7179089" y="2586542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7179089" y="2781391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tx206"/>
            <p:cNvSpPr/>
            <p:nvPr/>
          </p:nvSpPr>
          <p:spPr>
            <a:xfrm>
              <a:off x="7389908" y="2324580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207" name="tx207"/>
            <p:cNvSpPr/>
            <p:nvPr/>
          </p:nvSpPr>
          <p:spPr>
            <a:xfrm>
              <a:off x="7389908" y="2519429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208" name="tx208"/>
            <p:cNvSpPr/>
            <p:nvPr/>
          </p:nvSpPr>
          <p:spPr>
            <a:xfrm>
              <a:off x="7389908" y="2714278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209" name="tx209"/>
            <p:cNvSpPr/>
            <p:nvPr/>
          </p:nvSpPr>
          <p:spPr>
            <a:xfrm>
              <a:off x="7106490" y="3099269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210" name="pt210"/>
            <p:cNvSpPr/>
            <p:nvPr/>
          </p:nvSpPr>
          <p:spPr>
            <a:xfrm>
              <a:off x="7167396" y="3389391"/>
              <a:ext cx="87958" cy="8795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7206876" y="3623720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7167396" y="3779090"/>
              <a:ext cx="87958" cy="8795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7151043" y="3957586"/>
              <a:ext cx="120664" cy="12066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7138495" y="4139887"/>
              <a:ext cx="145760" cy="14576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7127917" y="4331619"/>
              <a:ext cx="166917" cy="16691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tx216"/>
            <p:cNvSpPr/>
            <p:nvPr/>
          </p:nvSpPr>
          <p:spPr>
            <a:xfrm>
              <a:off x="7404829" y="3377820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7404829" y="3568502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7404829" y="3767519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7404829" y="3960359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7404829" y="4153050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7404829" y="4359528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7106490" y="4693626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223" name="pt223"/>
            <p:cNvSpPr/>
            <p:nvPr/>
          </p:nvSpPr>
          <p:spPr>
            <a:xfrm>
              <a:off x="7179089" y="50248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7179089" y="5219715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tx225"/>
            <p:cNvSpPr/>
            <p:nvPr/>
          </p:nvSpPr>
          <p:spPr>
            <a:xfrm>
              <a:off x="7389908" y="4987296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7389908" y="5182145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2924695" y="619487"/>
              <a:ext cx="7491511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BRCA1,Rare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380162" y="2602078"/>
              <a:ext cx="1175605" cy="3378905"/>
            </a:xfrm>
            <a:custGeom>
              <a:avLst/>
              <a:pathLst>
                <a:path w="1175605" h="3378905">
                  <a:moveTo>
                    <a:pt x="585909" y="3378905"/>
                  </a:moveTo>
                  <a:lnTo>
                    <a:pt x="585771" y="3372293"/>
                  </a:lnTo>
                  <a:lnTo>
                    <a:pt x="585627" y="3365681"/>
                  </a:lnTo>
                  <a:lnTo>
                    <a:pt x="585475" y="3359068"/>
                  </a:lnTo>
                  <a:lnTo>
                    <a:pt x="585310" y="3352456"/>
                  </a:lnTo>
                  <a:lnTo>
                    <a:pt x="585140" y="3345844"/>
                  </a:lnTo>
                  <a:lnTo>
                    <a:pt x="584954" y="3339231"/>
                  </a:lnTo>
                  <a:lnTo>
                    <a:pt x="584760" y="3332619"/>
                  </a:lnTo>
                  <a:lnTo>
                    <a:pt x="584554" y="3326007"/>
                  </a:lnTo>
                  <a:lnTo>
                    <a:pt x="584334" y="3319394"/>
                  </a:lnTo>
                  <a:lnTo>
                    <a:pt x="584108" y="3312782"/>
                  </a:lnTo>
                  <a:lnTo>
                    <a:pt x="583859" y="3306170"/>
                  </a:lnTo>
                  <a:lnTo>
                    <a:pt x="583602" y="3299557"/>
                  </a:lnTo>
                  <a:lnTo>
                    <a:pt x="583330" y="3292945"/>
                  </a:lnTo>
                  <a:lnTo>
                    <a:pt x="583040" y="3286332"/>
                  </a:lnTo>
                  <a:lnTo>
                    <a:pt x="582741" y="3279720"/>
                  </a:lnTo>
                  <a:lnTo>
                    <a:pt x="582415" y="3273108"/>
                  </a:lnTo>
                  <a:lnTo>
                    <a:pt x="582079" y="3266495"/>
                  </a:lnTo>
                  <a:lnTo>
                    <a:pt x="581723" y="3259883"/>
                  </a:lnTo>
                  <a:lnTo>
                    <a:pt x="581347" y="3253271"/>
                  </a:lnTo>
                  <a:lnTo>
                    <a:pt x="580959" y="3246658"/>
                  </a:lnTo>
                  <a:lnTo>
                    <a:pt x="580538" y="3240046"/>
                  </a:lnTo>
                  <a:lnTo>
                    <a:pt x="580106" y="3233434"/>
                  </a:lnTo>
                  <a:lnTo>
                    <a:pt x="579648" y="3226821"/>
                  </a:lnTo>
                  <a:lnTo>
                    <a:pt x="579166" y="3220209"/>
                  </a:lnTo>
                  <a:lnTo>
                    <a:pt x="578669" y="3213597"/>
                  </a:lnTo>
                  <a:lnTo>
                    <a:pt x="578134" y="3206984"/>
                  </a:lnTo>
                  <a:lnTo>
                    <a:pt x="577585" y="3200372"/>
                  </a:lnTo>
                  <a:lnTo>
                    <a:pt x="577005" y="3193760"/>
                  </a:lnTo>
                  <a:lnTo>
                    <a:pt x="576397" y="3187147"/>
                  </a:lnTo>
                  <a:lnTo>
                    <a:pt x="575771" y="3180535"/>
                  </a:lnTo>
                  <a:lnTo>
                    <a:pt x="575100" y="3173923"/>
                  </a:lnTo>
                  <a:lnTo>
                    <a:pt x="574414" y="3167310"/>
                  </a:lnTo>
                  <a:lnTo>
                    <a:pt x="573689" y="3160698"/>
                  </a:lnTo>
                  <a:lnTo>
                    <a:pt x="572934" y="3154086"/>
                  </a:lnTo>
                  <a:lnTo>
                    <a:pt x="572156" y="3147473"/>
                  </a:lnTo>
                  <a:lnTo>
                    <a:pt x="571329" y="3140861"/>
                  </a:lnTo>
                  <a:lnTo>
                    <a:pt x="570483" y="3134249"/>
                  </a:lnTo>
                  <a:lnTo>
                    <a:pt x="569591" y="3127636"/>
                  </a:lnTo>
                  <a:lnTo>
                    <a:pt x="568668" y="3121024"/>
                  </a:lnTo>
                  <a:lnTo>
                    <a:pt x="567715" y="3114412"/>
                  </a:lnTo>
                  <a:lnTo>
                    <a:pt x="566710" y="3107799"/>
                  </a:lnTo>
                  <a:lnTo>
                    <a:pt x="565683" y="3101187"/>
                  </a:lnTo>
                  <a:lnTo>
                    <a:pt x="564603" y="3094575"/>
                  </a:lnTo>
                  <a:lnTo>
                    <a:pt x="563489" y="3087962"/>
                  </a:lnTo>
                  <a:lnTo>
                    <a:pt x="562342" y="3081350"/>
                  </a:lnTo>
                  <a:lnTo>
                    <a:pt x="561137" y="3074738"/>
                  </a:lnTo>
                  <a:lnTo>
                    <a:pt x="559909" y="3068125"/>
                  </a:lnTo>
                  <a:lnTo>
                    <a:pt x="558621" y="3061513"/>
                  </a:lnTo>
                  <a:lnTo>
                    <a:pt x="557298" y="3054901"/>
                  </a:lnTo>
                  <a:lnTo>
                    <a:pt x="555936" y="3048288"/>
                  </a:lnTo>
                  <a:lnTo>
                    <a:pt x="554514" y="3041676"/>
                  </a:lnTo>
                  <a:lnTo>
                    <a:pt x="553068" y="3035064"/>
                  </a:lnTo>
                  <a:lnTo>
                    <a:pt x="551555" y="3028451"/>
                  </a:lnTo>
                  <a:lnTo>
                    <a:pt x="550006" y="3021839"/>
                  </a:lnTo>
                  <a:lnTo>
                    <a:pt x="548415" y="3015227"/>
                  </a:lnTo>
                  <a:lnTo>
                    <a:pt x="546762" y="3008614"/>
                  </a:lnTo>
                  <a:lnTo>
                    <a:pt x="545084" y="3002002"/>
                  </a:lnTo>
                  <a:lnTo>
                    <a:pt x="543333" y="2995390"/>
                  </a:lnTo>
                  <a:lnTo>
                    <a:pt x="541548" y="2988777"/>
                  </a:lnTo>
                  <a:lnTo>
                    <a:pt x="539716" y="2982165"/>
                  </a:lnTo>
                  <a:lnTo>
                    <a:pt x="537824" y="2975553"/>
                  </a:lnTo>
                  <a:lnTo>
                    <a:pt x="535905" y="2968940"/>
                  </a:lnTo>
                  <a:lnTo>
                    <a:pt x="533910" y="2962328"/>
                  </a:lnTo>
                  <a:lnTo>
                    <a:pt x="531884" y="2955715"/>
                  </a:lnTo>
                  <a:lnTo>
                    <a:pt x="529807" y="2949103"/>
                  </a:lnTo>
                  <a:lnTo>
                    <a:pt x="527673" y="2942491"/>
                  </a:lnTo>
                  <a:lnTo>
                    <a:pt x="525512" y="2935878"/>
                  </a:lnTo>
                  <a:lnTo>
                    <a:pt x="523273" y="2929266"/>
                  </a:lnTo>
                  <a:lnTo>
                    <a:pt x="521006" y="2922654"/>
                  </a:lnTo>
                  <a:lnTo>
                    <a:pt x="518688" y="2916041"/>
                  </a:lnTo>
                  <a:lnTo>
                    <a:pt x="516315" y="2909429"/>
                  </a:lnTo>
                  <a:lnTo>
                    <a:pt x="513918" y="2902817"/>
                  </a:lnTo>
                  <a:lnTo>
                    <a:pt x="511444" y="2896204"/>
                  </a:lnTo>
                  <a:lnTo>
                    <a:pt x="508944" y="2889592"/>
                  </a:lnTo>
                  <a:lnTo>
                    <a:pt x="506395" y="2882980"/>
                  </a:lnTo>
                  <a:lnTo>
                    <a:pt x="503797" y="2876367"/>
                  </a:lnTo>
                  <a:lnTo>
                    <a:pt x="501174" y="2869755"/>
                  </a:lnTo>
                  <a:lnTo>
                    <a:pt x="498481" y="2863143"/>
                  </a:lnTo>
                  <a:lnTo>
                    <a:pt x="495766" y="2856530"/>
                  </a:lnTo>
                  <a:lnTo>
                    <a:pt x="493004" y="2849918"/>
                  </a:lnTo>
                  <a:lnTo>
                    <a:pt x="490199" y="2843306"/>
                  </a:lnTo>
                  <a:lnTo>
                    <a:pt x="487371" y="2836693"/>
                  </a:lnTo>
                  <a:lnTo>
                    <a:pt x="484483" y="2830081"/>
                  </a:lnTo>
                  <a:lnTo>
                    <a:pt x="481575" y="2823469"/>
                  </a:lnTo>
                  <a:lnTo>
                    <a:pt x="478624" y="2816856"/>
                  </a:lnTo>
                  <a:lnTo>
                    <a:pt x="475640" y="2810244"/>
                  </a:lnTo>
                  <a:lnTo>
                    <a:pt x="472633" y="2803632"/>
                  </a:lnTo>
                  <a:lnTo>
                    <a:pt x="469577" y="2797019"/>
                  </a:lnTo>
                  <a:lnTo>
                    <a:pt x="466506" y="2790407"/>
                  </a:lnTo>
                  <a:lnTo>
                    <a:pt x="463397" y="2783795"/>
                  </a:lnTo>
                  <a:lnTo>
                    <a:pt x="460263" y="2777182"/>
                  </a:lnTo>
                  <a:lnTo>
                    <a:pt x="457110" y="2770570"/>
                  </a:lnTo>
                  <a:lnTo>
                    <a:pt x="453920" y="2763958"/>
                  </a:lnTo>
                  <a:lnTo>
                    <a:pt x="450718" y="2757345"/>
                  </a:lnTo>
                  <a:lnTo>
                    <a:pt x="447486" y="2750733"/>
                  </a:lnTo>
                  <a:lnTo>
                    <a:pt x="444237" y="2744121"/>
                  </a:lnTo>
                  <a:lnTo>
                    <a:pt x="440972" y="2737508"/>
                  </a:lnTo>
                  <a:lnTo>
                    <a:pt x="437682" y="2730896"/>
                  </a:lnTo>
                  <a:lnTo>
                    <a:pt x="434383" y="2724284"/>
                  </a:lnTo>
                  <a:lnTo>
                    <a:pt x="431064" y="2717671"/>
                  </a:lnTo>
                  <a:lnTo>
                    <a:pt x="427733" y="2711059"/>
                  </a:lnTo>
                  <a:lnTo>
                    <a:pt x="424393" y="2704447"/>
                  </a:lnTo>
                  <a:lnTo>
                    <a:pt x="421037" y="2697834"/>
                  </a:lnTo>
                  <a:lnTo>
                    <a:pt x="417675" y="2691222"/>
                  </a:lnTo>
                  <a:lnTo>
                    <a:pt x="414302" y="2684610"/>
                  </a:lnTo>
                  <a:lnTo>
                    <a:pt x="410923" y="2677997"/>
                  </a:lnTo>
                  <a:lnTo>
                    <a:pt x="407538" y="2671385"/>
                  </a:lnTo>
                  <a:lnTo>
                    <a:pt x="404147" y="2664773"/>
                  </a:lnTo>
                  <a:lnTo>
                    <a:pt x="400753" y="2658160"/>
                  </a:lnTo>
                  <a:lnTo>
                    <a:pt x="397355" y="2651548"/>
                  </a:lnTo>
                  <a:lnTo>
                    <a:pt x="393955" y="2644936"/>
                  </a:lnTo>
                  <a:lnTo>
                    <a:pt x="390554" y="2638323"/>
                  </a:lnTo>
                  <a:lnTo>
                    <a:pt x="387152" y="2631711"/>
                  </a:lnTo>
                  <a:lnTo>
                    <a:pt x="383750" y="2625098"/>
                  </a:lnTo>
                  <a:lnTo>
                    <a:pt x="380349" y="2618486"/>
                  </a:lnTo>
                  <a:lnTo>
                    <a:pt x="376948" y="2611874"/>
                  </a:lnTo>
                  <a:lnTo>
                    <a:pt x="373550" y="2605261"/>
                  </a:lnTo>
                  <a:lnTo>
                    <a:pt x="370154" y="2598649"/>
                  </a:lnTo>
                  <a:lnTo>
                    <a:pt x="366759" y="2592037"/>
                  </a:lnTo>
                  <a:lnTo>
                    <a:pt x="363368" y="2585424"/>
                  </a:lnTo>
                  <a:lnTo>
                    <a:pt x="359979" y="2578812"/>
                  </a:lnTo>
                  <a:lnTo>
                    <a:pt x="356593" y="2572200"/>
                  </a:lnTo>
                  <a:lnTo>
                    <a:pt x="353209" y="2565587"/>
                  </a:lnTo>
                  <a:lnTo>
                    <a:pt x="349828" y="2558975"/>
                  </a:lnTo>
                  <a:lnTo>
                    <a:pt x="346450" y="2552363"/>
                  </a:lnTo>
                  <a:lnTo>
                    <a:pt x="343073" y="2545750"/>
                  </a:lnTo>
                  <a:lnTo>
                    <a:pt x="339698" y="2539138"/>
                  </a:lnTo>
                  <a:lnTo>
                    <a:pt x="336324" y="2532526"/>
                  </a:lnTo>
                  <a:lnTo>
                    <a:pt x="332951" y="2525913"/>
                  </a:lnTo>
                  <a:lnTo>
                    <a:pt x="329578" y="2519301"/>
                  </a:lnTo>
                  <a:lnTo>
                    <a:pt x="326205" y="2512689"/>
                  </a:lnTo>
                  <a:lnTo>
                    <a:pt x="322830" y="2506076"/>
                  </a:lnTo>
                  <a:lnTo>
                    <a:pt x="319453" y="2499464"/>
                  </a:lnTo>
                  <a:lnTo>
                    <a:pt x="316074" y="2492852"/>
                  </a:lnTo>
                  <a:lnTo>
                    <a:pt x="312689" y="2486239"/>
                  </a:lnTo>
                  <a:lnTo>
                    <a:pt x="309300" y="2479627"/>
                  </a:lnTo>
                  <a:lnTo>
                    <a:pt x="305906" y="2473015"/>
                  </a:lnTo>
                  <a:lnTo>
                    <a:pt x="302503" y="2466402"/>
                  </a:lnTo>
                  <a:lnTo>
                    <a:pt x="299096" y="2459790"/>
                  </a:lnTo>
                  <a:lnTo>
                    <a:pt x="295673" y="2453178"/>
                  </a:lnTo>
                  <a:lnTo>
                    <a:pt x="292244" y="2446565"/>
                  </a:lnTo>
                  <a:lnTo>
                    <a:pt x="288803" y="2439953"/>
                  </a:lnTo>
                  <a:lnTo>
                    <a:pt x="285347" y="2433341"/>
                  </a:lnTo>
                  <a:lnTo>
                    <a:pt x="281882" y="2426728"/>
                  </a:lnTo>
                  <a:lnTo>
                    <a:pt x="278394" y="2420116"/>
                  </a:lnTo>
                  <a:lnTo>
                    <a:pt x="274895" y="2413504"/>
                  </a:lnTo>
                  <a:lnTo>
                    <a:pt x="271376" y="2406891"/>
                  </a:lnTo>
                  <a:lnTo>
                    <a:pt x="267837" y="2400279"/>
                  </a:lnTo>
                  <a:lnTo>
                    <a:pt x="264285" y="2393667"/>
                  </a:lnTo>
                  <a:lnTo>
                    <a:pt x="260700" y="2387054"/>
                  </a:lnTo>
                  <a:lnTo>
                    <a:pt x="257103" y="2380442"/>
                  </a:lnTo>
                  <a:lnTo>
                    <a:pt x="253476" y="2373830"/>
                  </a:lnTo>
                  <a:lnTo>
                    <a:pt x="249826" y="2367217"/>
                  </a:lnTo>
                  <a:lnTo>
                    <a:pt x="246158" y="2360605"/>
                  </a:lnTo>
                  <a:lnTo>
                    <a:pt x="242451" y="2353993"/>
                  </a:lnTo>
                  <a:lnTo>
                    <a:pt x="238729" y="2347380"/>
                  </a:lnTo>
                  <a:lnTo>
                    <a:pt x="234971" y="2340768"/>
                  </a:lnTo>
                  <a:lnTo>
                    <a:pt x="231187" y="2334156"/>
                  </a:lnTo>
                  <a:lnTo>
                    <a:pt x="227381" y="2327543"/>
                  </a:lnTo>
                  <a:lnTo>
                    <a:pt x="223533" y="2320931"/>
                  </a:lnTo>
                  <a:lnTo>
                    <a:pt x="219669" y="2314319"/>
                  </a:lnTo>
                  <a:lnTo>
                    <a:pt x="215765" y="2307706"/>
                  </a:lnTo>
                  <a:lnTo>
                    <a:pt x="211835" y="2301094"/>
                  </a:lnTo>
                  <a:lnTo>
                    <a:pt x="207881" y="2294481"/>
                  </a:lnTo>
                  <a:lnTo>
                    <a:pt x="203886" y="2287869"/>
                  </a:lnTo>
                  <a:lnTo>
                    <a:pt x="199875" y="2281257"/>
                  </a:lnTo>
                  <a:lnTo>
                    <a:pt x="195824" y="2274644"/>
                  </a:lnTo>
                  <a:lnTo>
                    <a:pt x="191751" y="2268032"/>
                  </a:lnTo>
                  <a:lnTo>
                    <a:pt x="187653" y="2261420"/>
                  </a:lnTo>
                  <a:lnTo>
                    <a:pt x="183521" y="2254807"/>
                  </a:lnTo>
                  <a:lnTo>
                    <a:pt x="179374" y="2248195"/>
                  </a:lnTo>
                  <a:lnTo>
                    <a:pt x="175193" y="2241583"/>
                  </a:lnTo>
                  <a:lnTo>
                    <a:pt x="170994" y="2234970"/>
                  </a:lnTo>
                  <a:lnTo>
                    <a:pt x="166776" y="2228358"/>
                  </a:lnTo>
                  <a:lnTo>
                    <a:pt x="162534" y="2221746"/>
                  </a:lnTo>
                  <a:lnTo>
                    <a:pt x="158281" y="2215133"/>
                  </a:lnTo>
                  <a:lnTo>
                    <a:pt x="154005" y="2208521"/>
                  </a:lnTo>
                  <a:lnTo>
                    <a:pt x="149720" y="2201909"/>
                  </a:lnTo>
                  <a:lnTo>
                    <a:pt x="145424" y="2195296"/>
                  </a:lnTo>
                  <a:lnTo>
                    <a:pt x="141119" y="2188684"/>
                  </a:lnTo>
                  <a:lnTo>
                    <a:pt x="136809" y="2182072"/>
                  </a:lnTo>
                  <a:lnTo>
                    <a:pt x="132495" y="2175459"/>
                  </a:lnTo>
                  <a:lnTo>
                    <a:pt x="128182" y="2168847"/>
                  </a:lnTo>
                  <a:lnTo>
                    <a:pt x="123871" y="2162235"/>
                  </a:lnTo>
                  <a:lnTo>
                    <a:pt x="119570" y="2155622"/>
                  </a:lnTo>
                  <a:lnTo>
                    <a:pt x="115272" y="2149010"/>
                  </a:lnTo>
                  <a:lnTo>
                    <a:pt x="110996" y="2142398"/>
                  </a:lnTo>
                  <a:lnTo>
                    <a:pt x="106732" y="2135785"/>
                  </a:lnTo>
                  <a:lnTo>
                    <a:pt x="102489" y="2129173"/>
                  </a:lnTo>
                  <a:lnTo>
                    <a:pt x="98276" y="2122561"/>
                  </a:lnTo>
                  <a:lnTo>
                    <a:pt x="94078" y="2115948"/>
                  </a:lnTo>
                  <a:lnTo>
                    <a:pt x="89934" y="2109336"/>
                  </a:lnTo>
                  <a:lnTo>
                    <a:pt x="85813" y="2102724"/>
                  </a:lnTo>
                  <a:lnTo>
                    <a:pt x="81736" y="2096111"/>
                  </a:lnTo>
                  <a:lnTo>
                    <a:pt x="77712" y="2089499"/>
                  </a:lnTo>
                  <a:lnTo>
                    <a:pt x="73715" y="2082887"/>
                  </a:lnTo>
                  <a:lnTo>
                    <a:pt x="69809" y="2076274"/>
                  </a:lnTo>
                  <a:lnTo>
                    <a:pt x="65938" y="2069662"/>
                  </a:lnTo>
                  <a:lnTo>
                    <a:pt x="62139" y="2063050"/>
                  </a:lnTo>
                  <a:lnTo>
                    <a:pt x="58416" y="2056437"/>
                  </a:lnTo>
                  <a:lnTo>
                    <a:pt x="54735" y="2049825"/>
                  </a:lnTo>
                  <a:lnTo>
                    <a:pt x="51182" y="2043213"/>
                  </a:lnTo>
                  <a:lnTo>
                    <a:pt x="47675" y="2036600"/>
                  </a:lnTo>
                  <a:lnTo>
                    <a:pt x="44271" y="2029988"/>
                  </a:lnTo>
                  <a:lnTo>
                    <a:pt x="40965" y="2023376"/>
                  </a:lnTo>
                  <a:lnTo>
                    <a:pt x="37720" y="2016763"/>
                  </a:lnTo>
                  <a:lnTo>
                    <a:pt x="34636" y="2010151"/>
                  </a:lnTo>
                  <a:lnTo>
                    <a:pt x="31611" y="2003539"/>
                  </a:lnTo>
                  <a:lnTo>
                    <a:pt x="28722" y="1996926"/>
                  </a:lnTo>
                  <a:lnTo>
                    <a:pt x="25948" y="1990314"/>
                  </a:lnTo>
                  <a:lnTo>
                    <a:pt x="23256" y="1983702"/>
                  </a:lnTo>
                  <a:lnTo>
                    <a:pt x="20755" y="1977089"/>
                  </a:lnTo>
                  <a:lnTo>
                    <a:pt x="18323" y="1970477"/>
                  </a:lnTo>
                  <a:lnTo>
                    <a:pt x="16061" y="1963864"/>
                  </a:lnTo>
                  <a:lnTo>
                    <a:pt x="13928" y="1957252"/>
                  </a:lnTo>
                  <a:lnTo>
                    <a:pt x="11897" y="1950640"/>
                  </a:lnTo>
                  <a:lnTo>
                    <a:pt x="10080" y="1944027"/>
                  </a:lnTo>
                  <a:lnTo>
                    <a:pt x="8343" y="1937415"/>
                  </a:lnTo>
                  <a:lnTo>
                    <a:pt x="6806" y="1930803"/>
                  </a:lnTo>
                  <a:lnTo>
                    <a:pt x="5407" y="1924190"/>
                  </a:lnTo>
                  <a:lnTo>
                    <a:pt x="4129" y="1917578"/>
                  </a:lnTo>
                  <a:lnTo>
                    <a:pt x="3082" y="1910966"/>
                  </a:lnTo>
                  <a:lnTo>
                    <a:pt x="2122" y="1904353"/>
                  </a:lnTo>
                  <a:lnTo>
                    <a:pt x="1388" y="1897741"/>
                  </a:lnTo>
                  <a:lnTo>
                    <a:pt x="795" y="1891129"/>
                  </a:lnTo>
                  <a:lnTo>
                    <a:pt x="341" y="1884516"/>
                  </a:lnTo>
                  <a:lnTo>
                    <a:pt x="124" y="1877904"/>
                  </a:lnTo>
                  <a:lnTo>
                    <a:pt x="0" y="1871292"/>
                  </a:lnTo>
                  <a:lnTo>
                    <a:pt x="120" y="1864679"/>
                  </a:lnTo>
                  <a:lnTo>
                    <a:pt x="379" y="1858067"/>
                  </a:lnTo>
                  <a:lnTo>
                    <a:pt x="791" y="1851455"/>
                  </a:lnTo>
                  <a:lnTo>
                    <a:pt x="1436" y="1844842"/>
                  </a:lnTo>
                  <a:lnTo>
                    <a:pt x="2176" y="1838230"/>
                  </a:lnTo>
                  <a:lnTo>
                    <a:pt x="3172" y="1831618"/>
                  </a:lnTo>
                  <a:lnTo>
                    <a:pt x="4298" y="1825005"/>
                  </a:lnTo>
                  <a:lnTo>
                    <a:pt x="5584" y="1818393"/>
                  </a:lnTo>
                  <a:lnTo>
                    <a:pt x="7092" y="1811781"/>
                  </a:lnTo>
                  <a:lnTo>
                    <a:pt x="8693" y="1805168"/>
                  </a:lnTo>
                  <a:lnTo>
                    <a:pt x="10550" y="1798556"/>
                  </a:lnTo>
                  <a:lnTo>
                    <a:pt x="12524" y="1791944"/>
                  </a:lnTo>
                  <a:lnTo>
                    <a:pt x="14659" y="1785331"/>
                  </a:lnTo>
                  <a:lnTo>
                    <a:pt x="16996" y="1778719"/>
                  </a:lnTo>
                  <a:lnTo>
                    <a:pt x="19421" y="1772107"/>
                  </a:lnTo>
                  <a:lnTo>
                    <a:pt x="22090" y="1765494"/>
                  </a:lnTo>
                  <a:lnTo>
                    <a:pt x="24859" y="1758882"/>
                  </a:lnTo>
                  <a:lnTo>
                    <a:pt x="27782" y="1752270"/>
                  </a:lnTo>
                  <a:lnTo>
                    <a:pt x="30880" y="1745657"/>
                  </a:lnTo>
                  <a:lnTo>
                    <a:pt x="34056" y="1739045"/>
                  </a:lnTo>
                  <a:lnTo>
                    <a:pt x="37455" y="1732433"/>
                  </a:lnTo>
                  <a:lnTo>
                    <a:pt x="40933" y="1725820"/>
                  </a:lnTo>
                  <a:lnTo>
                    <a:pt x="44550" y="1719208"/>
                  </a:lnTo>
                  <a:lnTo>
                    <a:pt x="48308" y="1712596"/>
                  </a:lnTo>
                  <a:lnTo>
                    <a:pt x="52133" y="1705983"/>
                  </a:lnTo>
                  <a:lnTo>
                    <a:pt x="56146" y="1699371"/>
                  </a:lnTo>
                  <a:lnTo>
                    <a:pt x="60217" y="1692759"/>
                  </a:lnTo>
                  <a:lnTo>
                    <a:pt x="64404" y="1686146"/>
                  </a:lnTo>
                  <a:lnTo>
                    <a:pt x="68696" y="1679534"/>
                  </a:lnTo>
                  <a:lnTo>
                    <a:pt x="73041" y="1672922"/>
                  </a:lnTo>
                  <a:lnTo>
                    <a:pt x="77525" y="1666309"/>
                  </a:lnTo>
                  <a:lnTo>
                    <a:pt x="82050" y="1659697"/>
                  </a:lnTo>
                  <a:lnTo>
                    <a:pt x="86659" y="1653085"/>
                  </a:lnTo>
                  <a:lnTo>
                    <a:pt x="91335" y="1646472"/>
                  </a:lnTo>
                  <a:lnTo>
                    <a:pt x="96049" y="1639860"/>
                  </a:lnTo>
                  <a:lnTo>
                    <a:pt x="100845" y="1633247"/>
                  </a:lnTo>
                  <a:lnTo>
                    <a:pt x="105664" y="1626635"/>
                  </a:lnTo>
                  <a:lnTo>
                    <a:pt x="110531" y="1620023"/>
                  </a:lnTo>
                  <a:lnTo>
                    <a:pt x="115427" y="1613410"/>
                  </a:lnTo>
                  <a:lnTo>
                    <a:pt x="120342" y="1606798"/>
                  </a:lnTo>
                  <a:lnTo>
                    <a:pt x="125283" y="1600186"/>
                  </a:lnTo>
                  <a:lnTo>
                    <a:pt x="130228" y="1593573"/>
                  </a:lnTo>
                  <a:lnTo>
                    <a:pt x="135180" y="1586961"/>
                  </a:lnTo>
                  <a:lnTo>
                    <a:pt x="140126" y="1580349"/>
                  </a:lnTo>
                  <a:lnTo>
                    <a:pt x="145068" y="1573736"/>
                  </a:lnTo>
                  <a:lnTo>
                    <a:pt x="149984" y="1567124"/>
                  </a:lnTo>
                  <a:lnTo>
                    <a:pt x="154886" y="1560512"/>
                  </a:lnTo>
                  <a:lnTo>
                    <a:pt x="159752" y="1553899"/>
                  </a:lnTo>
                  <a:lnTo>
                    <a:pt x="164581" y="1547287"/>
                  </a:lnTo>
                  <a:lnTo>
                    <a:pt x="169381" y="1540675"/>
                  </a:lnTo>
                  <a:lnTo>
                    <a:pt x="174108" y="1534062"/>
                  </a:lnTo>
                  <a:lnTo>
                    <a:pt x="178805" y="1527450"/>
                  </a:lnTo>
                  <a:lnTo>
                    <a:pt x="183422" y="1520838"/>
                  </a:lnTo>
                  <a:lnTo>
                    <a:pt x="187979" y="1514225"/>
                  </a:lnTo>
                  <a:lnTo>
                    <a:pt x="192480" y="1507613"/>
                  </a:lnTo>
                  <a:lnTo>
                    <a:pt x="196870" y="1501001"/>
                  </a:lnTo>
                  <a:lnTo>
                    <a:pt x="201216" y="1494388"/>
                  </a:lnTo>
                  <a:lnTo>
                    <a:pt x="205441" y="1487776"/>
                  </a:lnTo>
                  <a:lnTo>
                    <a:pt x="209588" y="1481164"/>
                  </a:lnTo>
                  <a:lnTo>
                    <a:pt x="213655" y="1474551"/>
                  </a:lnTo>
                  <a:lnTo>
                    <a:pt x="217582" y="1467939"/>
                  </a:lnTo>
                  <a:lnTo>
                    <a:pt x="221453" y="1461327"/>
                  </a:lnTo>
                  <a:lnTo>
                    <a:pt x="225168" y="1454714"/>
                  </a:lnTo>
                  <a:lnTo>
                    <a:pt x="228795" y="1448102"/>
                  </a:lnTo>
                  <a:lnTo>
                    <a:pt x="232320" y="1441490"/>
                  </a:lnTo>
                  <a:lnTo>
                    <a:pt x="235687" y="1434877"/>
                  </a:lnTo>
                  <a:lnTo>
                    <a:pt x="238989" y="1428265"/>
                  </a:lnTo>
                  <a:lnTo>
                    <a:pt x="242109" y="1421653"/>
                  </a:lnTo>
                  <a:lnTo>
                    <a:pt x="245135" y="1415040"/>
                  </a:lnTo>
                  <a:lnTo>
                    <a:pt x="248043" y="1408428"/>
                  </a:lnTo>
                  <a:lnTo>
                    <a:pt x="250786" y="1401816"/>
                  </a:lnTo>
                  <a:lnTo>
                    <a:pt x="253459" y="1395203"/>
                  </a:lnTo>
                  <a:lnTo>
                    <a:pt x="255932" y="1388591"/>
                  </a:lnTo>
                  <a:lnTo>
                    <a:pt x="258314" y="1381979"/>
                  </a:lnTo>
                  <a:lnTo>
                    <a:pt x="260566" y="1375366"/>
                  </a:lnTo>
                  <a:lnTo>
                    <a:pt x="262656" y="1368754"/>
                  </a:lnTo>
                  <a:lnTo>
                    <a:pt x="264674" y="1362142"/>
                  </a:lnTo>
                  <a:lnTo>
                    <a:pt x="266486" y="1355529"/>
                  </a:lnTo>
                  <a:lnTo>
                    <a:pt x="268215" y="1348917"/>
                  </a:lnTo>
                  <a:lnTo>
                    <a:pt x="269810" y="1342305"/>
                  </a:lnTo>
                  <a:lnTo>
                    <a:pt x="271254" y="1335692"/>
                  </a:lnTo>
                  <a:lnTo>
                    <a:pt x="272629" y="1329080"/>
                  </a:lnTo>
                  <a:lnTo>
                    <a:pt x="273802" y="1322468"/>
                  </a:lnTo>
                  <a:lnTo>
                    <a:pt x="274904" y="1315855"/>
                  </a:lnTo>
                  <a:lnTo>
                    <a:pt x="275876" y="1309243"/>
                  </a:lnTo>
                  <a:lnTo>
                    <a:pt x="276715" y="1302630"/>
                  </a:lnTo>
                  <a:lnTo>
                    <a:pt x="277492" y="1296018"/>
                  </a:lnTo>
                  <a:lnTo>
                    <a:pt x="278084" y="1289406"/>
                  </a:lnTo>
                  <a:lnTo>
                    <a:pt x="278618" y="1282793"/>
                  </a:lnTo>
                  <a:lnTo>
                    <a:pt x="279033" y="1276181"/>
                  </a:lnTo>
                  <a:lnTo>
                    <a:pt x="279340" y="1269569"/>
                  </a:lnTo>
                  <a:lnTo>
                    <a:pt x="279590" y="1262956"/>
                  </a:lnTo>
                  <a:lnTo>
                    <a:pt x="279690" y="1256344"/>
                  </a:lnTo>
                  <a:lnTo>
                    <a:pt x="279743" y="1249732"/>
                  </a:lnTo>
                  <a:lnTo>
                    <a:pt x="279696" y="1243119"/>
                  </a:lnTo>
                  <a:lnTo>
                    <a:pt x="279570" y="1236507"/>
                  </a:lnTo>
                  <a:lnTo>
                    <a:pt x="279394" y="1229895"/>
                  </a:lnTo>
                  <a:lnTo>
                    <a:pt x="279110" y="1223282"/>
                  </a:lnTo>
                  <a:lnTo>
                    <a:pt x="278791" y="1216670"/>
                  </a:lnTo>
                  <a:lnTo>
                    <a:pt x="278400" y="1210058"/>
                  </a:lnTo>
                  <a:lnTo>
                    <a:pt x="277956" y="1203445"/>
                  </a:lnTo>
                  <a:lnTo>
                    <a:pt x="277477" y="1196833"/>
                  </a:lnTo>
                  <a:lnTo>
                    <a:pt x="276932" y="1190221"/>
                  </a:lnTo>
                  <a:lnTo>
                    <a:pt x="276367" y="1183608"/>
                  </a:lnTo>
                  <a:lnTo>
                    <a:pt x="275760" y="1176996"/>
                  </a:lnTo>
                  <a:lnTo>
                    <a:pt x="275129" y="1170384"/>
                  </a:lnTo>
                  <a:lnTo>
                    <a:pt x="274480" y="1163771"/>
                  </a:lnTo>
                  <a:lnTo>
                    <a:pt x="273807" y="1157159"/>
                  </a:lnTo>
                  <a:lnTo>
                    <a:pt x="273130" y="1150547"/>
                  </a:lnTo>
                  <a:lnTo>
                    <a:pt x="272443" y="1143934"/>
                  </a:lnTo>
                  <a:lnTo>
                    <a:pt x="271759" y="1137322"/>
                  </a:lnTo>
                  <a:lnTo>
                    <a:pt x="271077" y="1130710"/>
                  </a:lnTo>
                  <a:lnTo>
                    <a:pt x="270411" y="1124097"/>
                  </a:lnTo>
                  <a:lnTo>
                    <a:pt x="269754" y="1117485"/>
                  </a:lnTo>
                  <a:lnTo>
                    <a:pt x="269124" y="1110873"/>
                  </a:lnTo>
                  <a:lnTo>
                    <a:pt x="268519" y="1104260"/>
                  </a:lnTo>
                  <a:lnTo>
                    <a:pt x="267937" y="1097648"/>
                  </a:lnTo>
                  <a:lnTo>
                    <a:pt x="267406" y="1091036"/>
                  </a:lnTo>
                  <a:lnTo>
                    <a:pt x="266897" y="1084423"/>
                  </a:lnTo>
                  <a:lnTo>
                    <a:pt x="266451" y="1077811"/>
                  </a:lnTo>
                  <a:lnTo>
                    <a:pt x="266047" y="1071199"/>
                  </a:lnTo>
                  <a:lnTo>
                    <a:pt x="265688" y="1064586"/>
                  </a:lnTo>
                  <a:lnTo>
                    <a:pt x="265409" y="1057974"/>
                  </a:lnTo>
                  <a:lnTo>
                    <a:pt x="265164" y="1051362"/>
                  </a:lnTo>
                  <a:lnTo>
                    <a:pt x="265013" y="1044749"/>
                  </a:lnTo>
                  <a:lnTo>
                    <a:pt x="264918" y="1038137"/>
                  </a:lnTo>
                  <a:lnTo>
                    <a:pt x="264888" y="1031525"/>
                  </a:lnTo>
                  <a:lnTo>
                    <a:pt x="264959" y="1024912"/>
                  </a:lnTo>
                  <a:lnTo>
                    <a:pt x="265073" y="1018300"/>
                  </a:lnTo>
                  <a:lnTo>
                    <a:pt x="265311" y="1011688"/>
                  </a:lnTo>
                  <a:lnTo>
                    <a:pt x="265612" y="1005075"/>
                  </a:lnTo>
                  <a:lnTo>
                    <a:pt x="265996" y="998463"/>
                  </a:lnTo>
                  <a:lnTo>
                    <a:pt x="266494" y="991851"/>
                  </a:lnTo>
                  <a:lnTo>
                    <a:pt x="267043" y="985238"/>
                  </a:lnTo>
                  <a:lnTo>
                    <a:pt x="267738" y="978626"/>
                  </a:lnTo>
                  <a:lnTo>
                    <a:pt x="268498" y="972013"/>
                  </a:lnTo>
                  <a:lnTo>
                    <a:pt x="269355" y="965401"/>
                  </a:lnTo>
                  <a:lnTo>
                    <a:pt x="270334" y="958789"/>
                  </a:lnTo>
                  <a:lnTo>
                    <a:pt x="271367" y="952176"/>
                  </a:lnTo>
                  <a:lnTo>
                    <a:pt x="272561" y="945564"/>
                  </a:lnTo>
                  <a:lnTo>
                    <a:pt x="273819" y="938952"/>
                  </a:lnTo>
                  <a:lnTo>
                    <a:pt x="275184" y="932339"/>
                  </a:lnTo>
                  <a:lnTo>
                    <a:pt x="276670" y="925727"/>
                  </a:lnTo>
                  <a:lnTo>
                    <a:pt x="278211" y="919115"/>
                  </a:lnTo>
                  <a:lnTo>
                    <a:pt x="279920" y="912502"/>
                  </a:lnTo>
                  <a:lnTo>
                    <a:pt x="281689" y="905890"/>
                  </a:lnTo>
                  <a:lnTo>
                    <a:pt x="283569" y="899278"/>
                  </a:lnTo>
                  <a:lnTo>
                    <a:pt x="285562" y="892665"/>
                  </a:lnTo>
                  <a:lnTo>
                    <a:pt x="287611" y="886053"/>
                  </a:lnTo>
                  <a:lnTo>
                    <a:pt x="289825" y="879441"/>
                  </a:lnTo>
                  <a:lnTo>
                    <a:pt x="292091" y="872828"/>
                  </a:lnTo>
                  <a:lnTo>
                    <a:pt x="294467" y="866216"/>
                  </a:lnTo>
                  <a:lnTo>
                    <a:pt x="296945" y="859604"/>
                  </a:lnTo>
                  <a:lnTo>
                    <a:pt x="299479" y="852991"/>
                  </a:lnTo>
                  <a:lnTo>
                    <a:pt x="302161" y="846379"/>
                  </a:lnTo>
                  <a:lnTo>
                    <a:pt x="304890" y="839767"/>
                  </a:lnTo>
                  <a:lnTo>
                    <a:pt x="307722" y="833154"/>
                  </a:lnTo>
                  <a:lnTo>
                    <a:pt x="310640" y="826542"/>
                  </a:lnTo>
                  <a:lnTo>
                    <a:pt x="313612" y="819930"/>
                  </a:lnTo>
                  <a:lnTo>
                    <a:pt x="316708" y="813317"/>
                  </a:lnTo>
                  <a:lnTo>
                    <a:pt x="319845" y="806705"/>
                  </a:lnTo>
                  <a:lnTo>
                    <a:pt x="323073" y="800093"/>
                  </a:lnTo>
                  <a:lnTo>
                    <a:pt x="326369" y="793480"/>
                  </a:lnTo>
                  <a:lnTo>
                    <a:pt x="329713" y="786868"/>
                  </a:lnTo>
                  <a:lnTo>
                    <a:pt x="333155" y="780256"/>
                  </a:lnTo>
                  <a:lnTo>
                    <a:pt x="336629" y="773643"/>
                  </a:lnTo>
                  <a:lnTo>
                    <a:pt x="340179" y="767031"/>
                  </a:lnTo>
                  <a:lnTo>
                    <a:pt x="343777" y="760419"/>
                  </a:lnTo>
                  <a:lnTo>
                    <a:pt x="347415" y="753806"/>
                  </a:lnTo>
                  <a:lnTo>
                    <a:pt x="351123" y="747194"/>
                  </a:lnTo>
                  <a:lnTo>
                    <a:pt x="354854" y="740582"/>
                  </a:lnTo>
                  <a:lnTo>
                    <a:pt x="358639" y="733969"/>
                  </a:lnTo>
                  <a:lnTo>
                    <a:pt x="362456" y="727357"/>
                  </a:lnTo>
                  <a:lnTo>
                    <a:pt x="366300" y="720745"/>
                  </a:lnTo>
                  <a:lnTo>
                    <a:pt x="370187" y="714132"/>
                  </a:lnTo>
                  <a:lnTo>
                    <a:pt x="374087" y="707520"/>
                  </a:lnTo>
                  <a:lnTo>
                    <a:pt x="378019" y="700908"/>
                  </a:lnTo>
                  <a:lnTo>
                    <a:pt x="381966" y="694295"/>
                  </a:lnTo>
                  <a:lnTo>
                    <a:pt x="385927" y="687683"/>
                  </a:lnTo>
                  <a:lnTo>
                    <a:pt x="389904" y="681071"/>
                  </a:lnTo>
                  <a:lnTo>
                    <a:pt x="393885" y="674458"/>
                  </a:lnTo>
                  <a:lnTo>
                    <a:pt x="397874" y="667846"/>
                  </a:lnTo>
                  <a:lnTo>
                    <a:pt x="401863" y="661234"/>
                  </a:lnTo>
                  <a:lnTo>
                    <a:pt x="405851" y="654621"/>
                  </a:lnTo>
                  <a:lnTo>
                    <a:pt x="409832" y="648009"/>
                  </a:lnTo>
                  <a:lnTo>
                    <a:pt x="413808" y="641396"/>
                  </a:lnTo>
                  <a:lnTo>
                    <a:pt x="417768" y="634784"/>
                  </a:lnTo>
                  <a:lnTo>
                    <a:pt x="421716" y="628172"/>
                  </a:lnTo>
                  <a:lnTo>
                    <a:pt x="425648" y="621559"/>
                  </a:lnTo>
                  <a:lnTo>
                    <a:pt x="429553" y="614947"/>
                  </a:lnTo>
                  <a:lnTo>
                    <a:pt x="433445" y="608335"/>
                  </a:lnTo>
                  <a:lnTo>
                    <a:pt x="437298" y="601722"/>
                  </a:lnTo>
                  <a:lnTo>
                    <a:pt x="441130" y="595110"/>
                  </a:lnTo>
                  <a:lnTo>
                    <a:pt x="444931" y="588498"/>
                  </a:lnTo>
                  <a:lnTo>
                    <a:pt x="448690" y="581885"/>
                  </a:lnTo>
                  <a:lnTo>
                    <a:pt x="452429" y="575273"/>
                  </a:lnTo>
                  <a:lnTo>
                    <a:pt x="456107" y="568661"/>
                  </a:lnTo>
                  <a:lnTo>
                    <a:pt x="459758" y="562048"/>
                  </a:lnTo>
                  <a:lnTo>
                    <a:pt x="463366" y="555436"/>
                  </a:lnTo>
                  <a:lnTo>
                    <a:pt x="466918" y="548824"/>
                  </a:lnTo>
                  <a:lnTo>
                    <a:pt x="470446" y="542211"/>
                  </a:lnTo>
                  <a:lnTo>
                    <a:pt x="473896" y="535599"/>
                  </a:lnTo>
                  <a:lnTo>
                    <a:pt x="477314" y="528987"/>
                  </a:lnTo>
                  <a:lnTo>
                    <a:pt x="480677" y="522374"/>
                  </a:lnTo>
                  <a:lnTo>
                    <a:pt x="483978" y="515762"/>
                  </a:lnTo>
                  <a:lnTo>
                    <a:pt x="487250" y="509150"/>
                  </a:lnTo>
                  <a:lnTo>
                    <a:pt x="490429" y="502537"/>
                  </a:lnTo>
                  <a:lnTo>
                    <a:pt x="493576" y="495925"/>
                  </a:lnTo>
                  <a:lnTo>
                    <a:pt x="496659" y="489313"/>
                  </a:lnTo>
                  <a:lnTo>
                    <a:pt x="499675" y="482700"/>
                  </a:lnTo>
                  <a:lnTo>
                    <a:pt x="502659" y="476088"/>
                  </a:lnTo>
                  <a:lnTo>
                    <a:pt x="505542" y="469476"/>
                  </a:lnTo>
                  <a:lnTo>
                    <a:pt x="508392" y="462863"/>
                  </a:lnTo>
                  <a:lnTo>
                    <a:pt x="511171" y="456251"/>
                  </a:lnTo>
                  <a:lnTo>
                    <a:pt x="513883" y="449639"/>
                  </a:lnTo>
                  <a:lnTo>
                    <a:pt x="516558" y="443026"/>
                  </a:lnTo>
                  <a:lnTo>
                    <a:pt x="519133" y="436414"/>
                  </a:lnTo>
                  <a:lnTo>
                    <a:pt x="521673" y="429802"/>
                  </a:lnTo>
                  <a:lnTo>
                    <a:pt x="524138" y="423189"/>
                  </a:lnTo>
                  <a:lnTo>
                    <a:pt x="526540" y="416577"/>
                  </a:lnTo>
                  <a:lnTo>
                    <a:pt x="528900" y="409965"/>
                  </a:lnTo>
                  <a:lnTo>
                    <a:pt x="531163" y="403352"/>
                  </a:lnTo>
                  <a:lnTo>
                    <a:pt x="533393" y="396740"/>
                  </a:lnTo>
                  <a:lnTo>
                    <a:pt x="535545" y="390128"/>
                  </a:lnTo>
                  <a:lnTo>
                    <a:pt x="537639" y="383515"/>
                  </a:lnTo>
                  <a:lnTo>
                    <a:pt x="539689" y="376903"/>
                  </a:lnTo>
                  <a:lnTo>
                    <a:pt x="541648" y="370291"/>
                  </a:lnTo>
                  <a:lnTo>
                    <a:pt x="543575" y="363678"/>
                  </a:lnTo>
                  <a:lnTo>
                    <a:pt x="545426" y="357066"/>
                  </a:lnTo>
                  <a:lnTo>
                    <a:pt x="547223" y="350454"/>
                  </a:lnTo>
                  <a:lnTo>
                    <a:pt x="548977" y="343841"/>
                  </a:lnTo>
                  <a:lnTo>
                    <a:pt x="550648" y="337229"/>
                  </a:lnTo>
                  <a:lnTo>
                    <a:pt x="552289" y="330617"/>
                  </a:lnTo>
                  <a:lnTo>
                    <a:pt x="553857" y="324004"/>
                  </a:lnTo>
                  <a:lnTo>
                    <a:pt x="555377" y="317392"/>
                  </a:lnTo>
                  <a:lnTo>
                    <a:pt x="556855" y="310779"/>
                  </a:lnTo>
                  <a:lnTo>
                    <a:pt x="558259" y="304167"/>
                  </a:lnTo>
                  <a:lnTo>
                    <a:pt x="559635" y="297555"/>
                  </a:lnTo>
                  <a:lnTo>
                    <a:pt x="560942" y="290942"/>
                  </a:lnTo>
                  <a:lnTo>
                    <a:pt x="562210" y="284330"/>
                  </a:lnTo>
                  <a:lnTo>
                    <a:pt x="563436" y="277718"/>
                  </a:lnTo>
                  <a:lnTo>
                    <a:pt x="564599" y="271105"/>
                  </a:lnTo>
                  <a:lnTo>
                    <a:pt x="565737" y="264493"/>
                  </a:lnTo>
                  <a:lnTo>
                    <a:pt x="566811" y="257881"/>
                  </a:lnTo>
                  <a:lnTo>
                    <a:pt x="567852" y="251268"/>
                  </a:lnTo>
                  <a:lnTo>
                    <a:pt x="568855" y="244656"/>
                  </a:lnTo>
                  <a:lnTo>
                    <a:pt x="569803" y="238044"/>
                  </a:lnTo>
                  <a:lnTo>
                    <a:pt x="570730" y="231431"/>
                  </a:lnTo>
                  <a:lnTo>
                    <a:pt x="571600" y="224819"/>
                  </a:lnTo>
                  <a:lnTo>
                    <a:pt x="572443" y="218207"/>
                  </a:lnTo>
                  <a:lnTo>
                    <a:pt x="573251" y="211594"/>
                  </a:lnTo>
                  <a:lnTo>
                    <a:pt x="574014" y="204982"/>
                  </a:lnTo>
                  <a:lnTo>
                    <a:pt x="574759" y="198370"/>
                  </a:lnTo>
                  <a:lnTo>
                    <a:pt x="575453" y="191757"/>
                  </a:lnTo>
                  <a:lnTo>
                    <a:pt x="576125" y="185145"/>
                  </a:lnTo>
                  <a:lnTo>
                    <a:pt x="576767" y="178533"/>
                  </a:lnTo>
                  <a:lnTo>
                    <a:pt x="577372" y="171920"/>
                  </a:lnTo>
                  <a:lnTo>
                    <a:pt x="577961" y="165308"/>
                  </a:lnTo>
                  <a:lnTo>
                    <a:pt x="578507" y="158696"/>
                  </a:lnTo>
                  <a:lnTo>
                    <a:pt x="579036" y="152083"/>
                  </a:lnTo>
                  <a:lnTo>
                    <a:pt x="579538" y="145471"/>
                  </a:lnTo>
                  <a:lnTo>
                    <a:pt x="580011" y="138859"/>
                  </a:lnTo>
                  <a:lnTo>
                    <a:pt x="580471" y="132246"/>
                  </a:lnTo>
                  <a:lnTo>
                    <a:pt x="580894" y="125634"/>
                  </a:lnTo>
                  <a:lnTo>
                    <a:pt x="581304" y="119022"/>
                  </a:lnTo>
                  <a:lnTo>
                    <a:pt x="581691" y="112409"/>
                  </a:lnTo>
                  <a:lnTo>
                    <a:pt x="582056" y="105797"/>
                  </a:lnTo>
                  <a:lnTo>
                    <a:pt x="582409" y="99185"/>
                  </a:lnTo>
                  <a:lnTo>
                    <a:pt x="582732" y="92572"/>
                  </a:lnTo>
                  <a:lnTo>
                    <a:pt x="583046" y="85960"/>
                  </a:lnTo>
                  <a:lnTo>
                    <a:pt x="583340" y="79348"/>
                  </a:lnTo>
                  <a:lnTo>
                    <a:pt x="583617" y="72735"/>
                  </a:lnTo>
                  <a:lnTo>
                    <a:pt x="583885" y="66123"/>
                  </a:lnTo>
                  <a:lnTo>
                    <a:pt x="584129" y="59511"/>
                  </a:lnTo>
                  <a:lnTo>
                    <a:pt x="584365" y="52898"/>
                  </a:lnTo>
                  <a:lnTo>
                    <a:pt x="584586" y="46286"/>
                  </a:lnTo>
                  <a:lnTo>
                    <a:pt x="584793" y="39674"/>
                  </a:lnTo>
                  <a:lnTo>
                    <a:pt x="584993" y="33061"/>
                  </a:lnTo>
                  <a:lnTo>
                    <a:pt x="585175" y="26449"/>
                  </a:lnTo>
                  <a:lnTo>
                    <a:pt x="585350" y="19837"/>
                  </a:lnTo>
                  <a:lnTo>
                    <a:pt x="585513" y="13224"/>
                  </a:lnTo>
                  <a:lnTo>
                    <a:pt x="585667" y="6612"/>
                  </a:lnTo>
                  <a:lnTo>
                    <a:pt x="585813" y="0"/>
                  </a:lnTo>
                  <a:lnTo>
                    <a:pt x="589791" y="0"/>
                  </a:lnTo>
                  <a:lnTo>
                    <a:pt x="589938" y="6612"/>
                  </a:lnTo>
                  <a:lnTo>
                    <a:pt x="590091" y="13224"/>
                  </a:lnTo>
                  <a:lnTo>
                    <a:pt x="590254" y="19837"/>
                  </a:lnTo>
                  <a:lnTo>
                    <a:pt x="590429" y="26449"/>
                  </a:lnTo>
                  <a:lnTo>
                    <a:pt x="590611" y="33061"/>
                  </a:lnTo>
                  <a:lnTo>
                    <a:pt x="590811" y="39674"/>
                  </a:lnTo>
                  <a:lnTo>
                    <a:pt x="591018" y="46286"/>
                  </a:lnTo>
                  <a:lnTo>
                    <a:pt x="591239" y="52898"/>
                  </a:lnTo>
                  <a:lnTo>
                    <a:pt x="591475" y="59511"/>
                  </a:lnTo>
                  <a:lnTo>
                    <a:pt x="591719" y="66123"/>
                  </a:lnTo>
                  <a:lnTo>
                    <a:pt x="591987" y="72735"/>
                  </a:lnTo>
                  <a:lnTo>
                    <a:pt x="592264" y="79348"/>
                  </a:lnTo>
                  <a:lnTo>
                    <a:pt x="592558" y="85960"/>
                  </a:lnTo>
                  <a:lnTo>
                    <a:pt x="592872" y="92572"/>
                  </a:lnTo>
                  <a:lnTo>
                    <a:pt x="593195" y="99185"/>
                  </a:lnTo>
                  <a:lnTo>
                    <a:pt x="593549" y="105797"/>
                  </a:lnTo>
                  <a:lnTo>
                    <a:pt x="593913" y="112409"/>
                  </a:lnTo>
                  <a:lnTo>
                    <a:pt x="594300" y="119022"/>
                  </a:lnTo>
                  <a:lnTo>
                    <a:pt x="594711" y="125634"/>
                  </a:lnTo>
                  <a:lnTo>
                    <a:pt x="595133" y="132246"/>
                  </a:lnTo>
                  <a:lnTo>
                    <a:pt x="595593" y="138859"/>
                  </a:lnTo>
                  <a:lnTo>
                    <a:pt x="596066" y="145471"/>
                  </a:lnTo>
                  <a:lnTo>
                    <a:pt x="596568" y="152083"/>
                  </a:lnTo>
                  <a:lnTo>
                    <a:pt x="597097" y="158696"/>
                  </a:lnTo>
                  <a:lnTo>
                    <a:pt x="597643" y="165308"/>
                  </a:lnTo>
                  <a:lnTo>
                    <a:pt x="598232" y="171920"/>
                  </a:lnTo>
                  <a:lnTo>
                    <a:pt x="598838" y="178533"/>
                  </a:lnTo>
                  <a:lnTo>
                    <a:pt x="599479" y="185145"/>
                  </a:lnTo>
                  <a:lnTo>
                    <a:pt x="600152" y="191757"/>
                  </a:lnTo>
                  <a:lnTo>
                    <a:pt x="600846" y="198370"/>
                  </a:lnTo>
                  <a:lnTo>
                    <a:pt x="601590" y="204982"/>
                  </a:lnTo>
                  <a:lnTo>
                    <a:pt x="602353" y="211594"/>
                  </a:lnTo>
                  <a:lnTo>
                    <a:pt x="603161" y="218207"/>
                  </a:lnTo>
                  <a:lnTo>
                    <a:pt x="604004" y="224819"/>
                  </a:lnTo>
                  <a:lnTo>
                    <a:pt x="604874" y="231431"/>
                  </a:lnTo>
                  <a:lnTo>
                    <a:pt x="605801" y="238044"/>
                  </a:lnTo>
                  <a:lnTo>
                    <a:pt x="606750" y="244656"/>
                  </a:lnTo>
                  <a:lnTo>
                    <a:pt x="607752" y="251268"/>
                  </a:lnTo>
                  <a:lnTo>
                    <a:pt x="608793" y="257881"/>
                  </a:lnTo>
                  <a:lnTo>
                    <a:pt x="609867" y="264493"/>
                  </a:lnTo>
                  <a:lnTo>
                    <a:pt x="611005" y="271105"/>
                  </a:lnTo>
                  <a:lnTo>
                    <a:pt x="612168" y="277718"/>
                  </a:lnTo>
                  <a:lnTo>
                    <a:pt x="613395" y="284330"/>
                  </a:lnTo>
                  <a:lnTo>
                    <a:pt x="614662" y="290942"/>
                  </a:lnTo>
                  <a:lnTo>
                    <a:pt x="615969" y="297555"/>
                  </a:lnTo>
                  <a:lnTo>
                    <a:pt x="617345" y="304167"/>
                  </a:lnTo>
                  <a:lnTo>
                    <a:pt x="618750" y="310779"/>
                  </a:lnTo>
                  <a:lnTo>
                    <a:pt x="620227" y="317392"/>
                  </a:lnTo>
                  <a:lnTo>
                    <a:pt x="621748" y="324004"/>
                  </a:lnTo>
                  <a:lnTo>
                    <a:pt x="623315" y="330617"/>
                  </a:lnTo>
                  <a:lnTo>
                    <a:pt x="624956" y="337229"/>
                  </a:lnTo>
                  <a:lnTo>
                    <a:pt x="626627" y="343841"/>
                  </a:lnTo>
                  <a:lnTo>
                    <a:pt x="628381" y="350454"/>
                  </a:lnTo>
                  <a:lnTo>
                    <a:pt x="630178" y="357066"/>
                  </a:lnTo>
                  <a:lnTo>
                    <a:pt x="632029" y="363678"/>
                  </a:lnTo>
                  <a:lnTo>
                    <a:pt x="633956" y="370291"/>
                  </a:lnTo>
                  <a:lnTo>
                    <a:pt x="635915" y="376903"/>
                  </a:lnTo>
                  <a:lnTo>
                    <a:pt x="637966" y="383515"/>
                  </a:lnTo>
                  <a:lnTo>
                    <a:pt x="640059" y="390128"/>
                  </a:lnTo>
                  <a:lnTo>
                    <a:pt x="642212" y="396740"/>
                  </a:lnTo>
                  <a:lnTo>
                    <a:pt x="644441" y="403352"/>
                  </a:lnTo>
                  <a:lnTo>
                    <a:pt x="646704" y="409965"/>
                  </a:lnTo>
                  <a:lnTo>
                    <a:pt x="649065" y="416577"/>
                  </a:lnTo>
                  <a:lnTo>
                    <a:pt x="651466" y="423189"/>
                  </a:lnTo>
                  <a:lnTo>
                    <a:pt x="653931" y="429802"/>
                  </a:lnTo>
                  <a:lnTo>
                    <a:pt x="656472" y="436414"/>
                  </a:lnTo>
                  <a:lnTo>
                    <a:pt x="659046" y="443026"/>
                  </a:lnTo>
                  <a:lnTo>
                    <a:pt x="661721" y="449639"/>
                  </a:lnTo>
                  <a:lnTo>
                    <a:pt x="664434" y="456251"/>
                  </a:lnTo>
                  <a:lnTo>
                    <a:pt x="667213" y="462863"/>
                  </a:lnTo>
                  <a:lnTo>
                    <a:pt x="670062" y="469476"/>
                  </a:lnTo>
                  <a:lnTo>
                    <a:pt x="672946" y="476088"/>
                  </a:lnTo>
                  <a:lnTo>
                    <a:pt x="675929" y="482700"/>
                  </a:lnTo>
                  <a:lnTo>
                    <a:pt x="678946" y="489313"/>
                  </a:lnTo>
                  <a:lnTo>
                    <a:pt x="682028" y="495925"/>
                  </a:lnTo>
                  <a:lnTo>
                    <a:pt x="685175" y="502537"/>
                  </a:lnTo>
                  <a:lnTo>
                    <a:pt x="688354" y="509150"/>
                  </a:lnTo>
                  <a:lnTo>
                    <a:pt x="691626" y="515762"/>
                  </a:lnTo>
                  <a:lnTo>
                    <a:pt x="694927" y="522374"/>
                  </a:lnTo>
                  <a:lnTo>
                    <a:pt x="698291" y="528987"/>
                  </a:lnTo>
                  <a:lnTo>
                    <a:pt x="701708" y="535599"/>
                  </a:lnTo>
                  <a:lnTo>
                    <a:pt x="705158" y="542211"/>
                  </a:lnTo>
                  <a:lnTo>
                    <a:pt x="708686" y="548824"/>
                  </a:lnTo>
                  <a:lnTo>
                    <a:pt x="712239" y="555436"/>
                  </a:lnTo>
                  <a:lnTo>
                    <a:pt x="715846" y="562048"/>
                  </a:lnTo>
                  <a:lnTo>
                    <a:pt x="719497" y="568661"/>
                  </a:lnTo>
                  <a:lnTo>
                    <a:pt x="723176" y="575273"/>
                  </a:lnTo>
                  <a:lnTo>
                    <a:pt x="726914" y="581885"/>
                  </a:lnTo>
                  <a:lnTo>
                    <a:pt x="730673" y="588498"/>
                  </a:lnTo>
                  <a:lnTo>
                    <a:pt x="734474" y="595110"/>
                  </a:lnTo>
                  <a:lnTo>
                    <a:pt x="738306" y="601722"/>
                  </a:lnTo>
                  <a:lnTo>
                    <a:pt x="742159" y="608335"/>
                  </a:lnTo>
                  <a:lnTo>
                    <a:pt x="746051" y="614947"/>
                  </a:lnTo>
                  <a:lnTo>
                    <a:pt x="749956" y="621559"/>
                  </a:lnTo>
                  <a:lnTo>
                    <a:pt x="753888" y="628172"/>
                  </a:lnTo>
                  <a:lnTo>
                    <a:pt x="757836" y="634784"/>
                  </a:lnTo>
                  <a:lnTo>
                    <a:pt x="761796" y="641396"/>
                  </a:lnTo>
                  <a:lnTo>
                    <a:pt x="765772" y="648009"/>
                  </a:lnTo>
                  <a:lnTo>
                    <a:pt x="769753" y="654621"/>
                  </a:lnTo>
                  <a:lnTo>
                    <a:pt x="773741" y="661234"/>
                  </a:lnTo>
                  <a:lnTo>
                    <a:pt x="777730" y="667846"/>
                  </a:lnTo>
                  <a:lnTo>
                    <a:pt x="781719" y="674458"/>
                  </a:lnTo>
                  <a:lnTo>
                    <a:pt x="785700" y="681071"/>
                  </a:lnTo>
                  <a:lnTo>
                    <a:pt x="789677" y="687683"/>
                  </a:lnTo>
                  <a:lnTo>
                    <a:pt x="793638" y="694295"/>
                  </a:lnTo>
                  <a:lnTo>
                    <a:pt x="797585" y="700908"/>
                  </a:lnTo>
                  <a:lnTo>
                    <a:pt x="801517" y="707520"/>
                  </a:lnTo>
                  <a:lnTo>
                    <a:pt x="805417" y="714132"/>
                  </a:lnTo>
                  <a:lnTo>
                    <a:pt x="809304" y="720745"/>
                  </a:lnTo>
                  <a:lnTo>
                    <a:pt x="813148" y="727357"/>
                  </a:lnTo>
                  <a:lnTo>
                    <a:pt x="816965" y="733969"/>
                  </a:lnTo>
                  <a:lnTo>
                    <a:pt x="820751" y="740582"/>
                  </a:lnTo>
                  <a:lnTo>
                    <a:pt x="824482" y="747194"/>
                  </a:lnTo>
                  <a:lnTo>
                    <a:pt x="828189" y="753806"/>
                  </a:lnTo>
                  <a:lnTo>
                    <a:pt x="831827" y="760419"/>
                  </a:lnTo>
                  <a:lnTo>
                    <a:pt x="835426" y="767031"/>
                  </a:lnTo>
                  <a:lnTo>
                    <a:pt x="838975" y="773643"/>
                  </a:lnTo>
                  <a:lnTo>
                    <a:pt x="842449" y="780256"/>
                  </a:lnTo>
                  <a:lnTo>
                    <a:pt x="845891" y="786868"/>
                  </a:lnTo>
                  <a:lnTo>
                    <a:pt x="849235" y="793480"/>
                  </a:lnTo>
                  <a:lnTo>
                    <a:pt x="852531" y="800093"/>
                  </a:lnTo>
                  <a:lnTo>
                    <a:pt x="855759" y="806705"/>
                  </a:lnTo>
                  <a:lnTo>
                    <a:pt x="858896" y="813317"/>
                  </a:lnTo>
                  <a:lnTo>
                    <a:pt x="861992" y="819930"/>
                  </a:lnTo>
                  <a:lnTo>
                    <a:pt x="864964" y="826542"/>
                  </a:lnTo>
                  <a:lnTo>
                    <a:pt x="867882" y="833154"/>
                  </a:lnTo>
                  <a:lnTo>
                    <a:pt x="870714" y="839767"/>
                  </a:lnTo>
                  <a:lnTo>
                    <a:pt x="873443" y="846379"/>
                  </a:lnTo>
                  <a:lnTo>
                    <a:pt x="876125" y="852991"/>
                  </a:lnTo>
                  <a:lnTo>
                    <a:pt x="878659" y="859604"/>
                  </a:lnTo>
                  <a:lnTo>
                    <a:pt x="881137" y="866216"/>
                  </a:lnTo>
                  <a:lnTo>
                    <a:pt x="883513" y="872828"/>
                  </a:lnTo>
                  <a:lnTo>
                    <a:pt x="885780" y="879441"/>
                  </a:lnTo>
                  <a:lnTo>
                    <a:pt x="887993" y="886053"/>
                  </a:lnTo>
                  <a:lnTo>
                    <a:pt x="890042" y="892665"/>
                  </a:lnTo>
                  <a:lnTo>
                    <a:pt x="892035" y="899278"/>
                  </a:lnTo>
                  <a:lnTo>
                    <a:pt x="893915" y="905890"/>
                  </a:lnTo>
                  <a:lnTo>
                    <a:pt x="895684" y="912502"/>
                  </a:lnTo>
                  <a:lnTo>
                    <a:pt x="897393" y="919115"/>
                  </a:lnTo>
                  <a:lnTo>
                    <a:pt x="898934" y="925727"/>
                  </a:lnTo>
                  <a:lnTo>
                    <a:pt x="900420" y="932339"/>
                  </a:lnTo>
                  <a:lnTo>
                    <a:pt x="901785" y="938952"/>
                  </a:lnTo>
                  <a:lnTo>
                    <a:pt x="903043" y="945564"/>
                  </a:lnTo>
                  <a:lnTo>
                    <a:pt x="904237" y="952176"/>
                  </a:lnTo>
                  <a:lnTo>
                    <a:pt x="905270" y="958789"/>
                  </a:lnTo>
                  <a:lnTo>
                    <a:pt x="906249" y="965401"/>
                  </a:lnTo>
                  <a:lnTo>
                    <a:pt x="907106" y="972013"/>
                  </a:lnTo>
                  <a:lnTo>
                    <a:pt x="907867" y="978626"/>
                  </a:lnTo>
                  <a:lnTo>
                    <a:pt x="908561" y="985238"/>
                  </a:lnTo>
                  <a:lnTo>
                    <a:pt x="909110" y="991851"/>
                  </a:lnTo>
                  <a:lnTo>
                    <a:pt x="909609" y="998463"/>
                  </a:lnTo>
                  <a:lnTo>
                    <a:pt x="909992" y="1005075"/>
                  </a:lnTo>
                  <a:lnTo>
                    <a:pt x="910293" y="1011688"/>
                  </a:lnTo>
                  <a:lnTo>
                    <a:pt x="910531" y="1018300"/>
                  </a:lnTo>
                  <a:lnTo>
                    <a:pt x="910645" y="1024912"/>
                  </a:lnTo>
                  <a:lnTo>
                    <a:pt x="910716" y="1031525"/>
                  </a:lnTo>
                  <a:lnTo>
                    <a:pt x="910686" y="1038137"/>
                  </a:lnTo>
                  <a:lnTo>
                    <a:pt x="910591" y="1044749"/>
                  </a:lnTo>
                  <a:lnTo>
                    <a:pt x="910441" y="1051362"/>
                  </a:lnTo>
                  <a:lnTo>
                    <a:pt x="910195" y="1057974"/>
                  </a:lnTo>
                  <a:lnTo>
                    <a:pt x="909916" y="1064586"/>
                  </a:lnTo>
                  <a:lnTo>
                    <a:pt x="909557" y="1071199"/>
                  </a:lnTo>
                  <a:lnTo>
                    <a:pt x="909153" y="1077811"/>
                  </a:lnTo>
                  <a:lnTo>
                    <a:pt x="908707" y="1084423"/>
                  </a:lnTo>
                  <a:lnTo>
                    <a:pt x="908198" y="1091036"/>
                  </a:lnTo>
                  <a:lnTo>
                    <a:pt x="907667" y="1097648"/>
                  </a:lnTo>
                  <a:lnTo>
                    <a:pt x="907085" y="1104260"/>
                  </a:lnTo>
                  <a:lnTo>
                    <a:pt x="906480" y="1110873"/>
                  </a:lnTo>
                  <a:lnTo>
                    <a:pt x="905850" y="1117485"/>
                  </a:lnTo>
                  <a:lnTo>
                    <a:pt x="905193" y="1124097"/>
                  </a:lnTo>
                  <a:lnTo>
                    <a:pt x="904527" y="1130710"/>
                  </a:lnTo>
                  <a:lnTo>
                    <a:pt x="903845" y="1137322"/>
                  </a:lnTo>
                  <a:lnTo>
                    <a:pt x="903161" y="1143934"/>
                  </a:lnTo>
                  <a:lnTo>
                    <a:pt x="902475" y="1150547"/>
                  </a:lnTo>
                  <a:lnTo>
                    <a:pt x="901797" y="1157159"/>
                  </a:lnTo>
                  <a:lnTo>
                    <a:pt x="901124" y="1163771"/>
                  </a:lnTo>
                  <a:lnTo>
                    <a:pt x="900475" y="1170384"/>
                  </a:lnTo>
                  <a:lnTo>
                    <a:pt x="899844" y="1176996"/>
                  </a:lnTo>
                  <a:lnTo>
                    <a:pt x="899237" y="1183608"/>
                  </a:lnTo>
                  <a:lnTo>
                    <a:pt x="898672" y="1190221"/>
                  </a:lnTo>
                  <a:lnTo>
                    <a:pt x="898127" y="1196833"/>
                  </a:lnTo>
                  <a:lnTo>
                    <a:pt x="897648" y="1203445"/>
                  </a:lnTo>
                  <a:lnTo>
                    <a:pt x="897205" y="1210058"/>
                  </a:lnTo>
                  <a:lnTo>
                    <a:pt x="896813" y="1216670"/>
                  </a:lnTo>
                  <a:lnTo>
                    <a:pt x="896494" y="1223282"/>
                  </a:lnTo>
                  <a:lnTo>
                    <a:pt x="896210" y="1229895"/>
                  </a:lnTo>
                  <a:lnTo>
                    <a:pt x="896034" y="1236507"/>
                  </a:lnTo>
                  <a:lnTo>
                    <a:pt x="895908" y="1243119"/>
                  </a:lnTo>
                  <a:lnTo>
                    <a:pt x="895861" y="1249732"/>
                  </a:lnTo>
                  <a:lnTo>
                    <a:pt x="895914" y="1256344"/>
                  </a:lnTo>
                  <a:lnTo>
                    <a:pt x="896014" y="1262956"/>
                  </a:lnTo>
                  <a:lnTo>
                    <a:pt x="896264" y="1269569"/>
                  </a:lnTo>
                  <a:lnTo>
                    <a:pt x="896571" y="1276181"/>
                  </a:lnTo>
                  <a:lnTo>
                    <a:pt x="896987" y="1282793"/>
                  </a:lnTo>
                  <a:lnTo>
                    <a:pt x="897520" y="1289406"/>
                  </a:lnTo>
                  <a:lnTo>
                    <a:pt x="898112" y="1296018"/>
                  </a:lnTo>
                  <a:lnTo>
                    <a:pt x="898889" y="1302630"/>
                  </a:lnTo>
                  <a:lnTo>
                    <a:pt x="899728" y="1309243"/>
                  </a:lnTo>
                  <a:lnTo>
                    <a:pt x="900700" y="1315855"/>
                  </a:lnTo>
                  <a:lnTo>
                    <a:pt x="901802" y="1322468"/>
                  </a:lnTo>
                  <a:lnTo>
                    <a:pt x="902975" y="1329080"/>
                  </a:lnTo>
                  <a:lnTo>
                    <a:pt x="904350" y="1335692"/>
                  </a:lnTo>
                  <a:lnTo>
                    <a:pt x="905794" y="1342305"/>
                  </a:lnTo>
                  <a:lnTo>
                    <a:pt x="907389" y="1348917"/>
                  </a:lnTo>
                  <a:lnTo>
                    <a:pt x="909118" y="1355529"/>
                  </a:lnTo>
                  <a:lnTo>
                    <a:pt x="910930" y="1362142"/>
                  </a:lnTo>
                  <a:lnTo>
                    <a:pt x="912948" y="1368754"/>
                  </a:lnTo>
                  <a:lnTo>
                    <a:pt x="915038" y="1375366"/>
                  </a:lnTo>
                  <a:lnTo>
                    <a:pt x="917291" y="1381979"/>
                  </a:lnTo>
                  <a:lnTo>
                    <a:pt x="919673" y="1388591"/>
                  </a:lnTo>
                  <a:lnTo>
                    <a:pt x="922146" y="1395203"/>
                  </a:lnTo>
                  <a:lnTo>
                    <a:pt x="924818" y="1401816"/>
                  </a:lnTo>
                  <a:lnTo>
                    <a:pt x="927561" y="1408428"/>
                  </a:lnTo>
                  <a:lnTo>
                    <a:pt x="930469" y="1415040"/>
                  </a:lnTo>
                  <a:lnTo>
                    <a:pt x="933496" y="1421653"/>
                  </a:lnTo>
                  <a:lnTo>
                    <a:pt x="936615" y="1428265"/>
                  </a:lnTo>
                  <a:lnTo>
                    <a:pt x="939917" y="1434877"/>
                  </a:lnTo>
                  <a:lnTo>
                    <a:pt x="943285" y="1441490"/>
                  </a:lnTo>
                  <a:lnTo>
                    <a:pt x="946809" y="1448102"/>
                  </a:lnTo>
                  <a:lnTo>
                    <a:pt x="950436" y="1454714"/>
                  </a:lnTo>
                  <a:lnTo>
                    <a:pt x="954151" y="1461327"/>
                  </a:lnTo>
                  <a:lnTo>
                    <a:pt x="958022" y="1467939"/>
                  </a:lnTo>
                  <a:lnTo>
                    <a:pt x="961950" y="1474551"/>
                  </a:lnTo>
                  <a:lnTo>
                    <a:pt x="966017" y="1481164"/>
                  </a:lnTo>
                  <a:lnTo>
                    <a:pt x="970163" y="1487776"/>
                  </a:lnTo>
                  <a:lnTo>
                    <a:pt x="974388" y="1494388"/>
                  </a:lnTo>
                  <a:lnTo>
                    <a:pt x="978734" y="1501001"/>
                  </a:lnTo>
                  <a:lnTo>
                    <a:pt x="983124" y="1507613"/>
                  </a:lnTo>
                  <a:lnTo>
                    <a:pt x="987625" y="1514225"/>
                  </a:lnTo>
                  <a:lnTo>
                    <a:pt x="992182" y="1520838"/>
                  </a:lnTo>
                  <a:lnTo>
                    <a:pt x="996799" y="1527450"/>
                  </a:lnTo>
                  <a:lnTo>
                    <a:pt x="1001496" y="1534062"/>
                  </a:lnTo>
                  <a:lnTo>
                    <a:pt x="1006223" y="1540675"/>
                  </a:lnTo>
                  <a:lnTo>
                    <a:pt x="1011023" y="1547287"/>
                  </a:lnTo>
                  <a:lnTo>
                    <a:pt x="1015852" y="1553899"/>
                  </a:lnTo>
                  <a:lnTo>
                    <a:pt x="1020718" y="1560512"/>
                  </a:lnTo>
                  <a:lnTo>
                    <a:pt x="1025620" y="1567124"/>
                  </a:lnTo>
                  <a:lnTo>
                    <a:pt x="1030536" y="1573736"/>
                  </a:lnTo>
                  <a:lnTo>
                    <a:pt x="1035478" y="1580349"/>
                  </a:lnTo>
                  <a:lnTo>
                    <a:pt x="1040424" y="1586961"/>
                  </a:lnTo>
                  <a:lnTo>
                    <a:pt x="1045376" y="1593573"/>
                  </a:lnTo>
                  <a:lnTo>
                    <a:pt x="1050321" y="1600186"/>
                  </a:lnTo>
                  <a:lnTo>
                    <a:pt x="1055262" y="1606798"/>
                  </a:lnTo>
                  <a:lnTo>
                    <a:pt x="1060177" y="1613410"/>
                  </a:lnTo>
                  <a:lnTo>
                    <a:pt x="1065073" y="1620023"/>
                  </a:lnTo>
                  <a:lnTo>
                    <a:pt x="1069940" y="1626635"/>
                  </a:lnTo>
                  <a:lnTo>
                    <a:pt x="1074759" y="1633247"/>
                  </a:lnTo>
                  <a:lnTo>
                    <a:pt x="1079555" y="1639860"/>
                  </a:lnTo>
                  <a:lnTo>
                    <a:pt x="1084269" y="1646472"/>
                  </a:lnTo>
                  <a:lnTo>
                    <a:pt x="1088945" y="1653085"/>
                  </a:lnTo>
                  <a:lnTo>
                    <a:pt x="1093554" y="1659697"/>
                  </a:lnTo>
                  <a:lnTo>
                    <a:pt x="1098079" y="1666309"/>
                  </a:lnTo>
                  <a:lnTo>
                    <a:pt x="1102563" y="1672922"/>
                  </a:lnTo>
                  <a:lnTo>
                    <a:pt x="1106908" y="1679534"/>
                  </a:lnTo>
                  <a:lnTo>
                    <a:pt x="1111200" y="1686146"/>
                  </a:lnTo>
                  <a:lnTo>
                    <a:pt x="1115387" y="1692759"/>
                  </a:lnTo>
                  <a:lnTo>
                    <a:pt x="1119458" y="1699371"/>
                  </a:lnTo>
                  <a:lnTo>
                    <a:pt x="1123471" y="1705983"/>
                  </a:lnTo>
                  <a:lnTo>
                    <a:pt x="1127296" y="1712596"/>
                  </a:lnTo>
                  <a:lnTo>
                    <a:pt x="1131054" y="1719208"/>
                  </a:lnTo>
                  <a:lnTo>
                    <a:pt x="1134671" y="1725820"/>
                  </a:lnTo>
                  <a:lnTo>
                    <a:pt x="1138150" y="1732433"/>
                  </a:lnTo>
                  <a:lnTo>
                    <a:pt x="1141548" y="1739045"/>
                  </a:lnTo>
                  <a:lnTo>
                    <a:pt x="1144724" y="1745657"/>
                  </a:lnTo>
                  <a:lnTo>
                    <a:pt x="1147822" y="1752270"/>
                  </a:lnTo>
                  <a:lnTo>
                    <a:pt x="1150745" y="1758882"/>
                  </a:lnTo>
                  <a:lnTo>
                    <a:pt x="1153514" y="1765494"/>
                  </a:lnTo>
                  <a:lnTo>
                    <a:pt x="1156183" y="1772107"/>
                  </a:lnTo>
                  <a:lnTo>
                    <a:pt x="1158608" y="1778719"/>
                  </a:lnTo>
                  <a:lnTo>
                    <a:pt x="1160945" y="1785331"/>
                  </a:lnTo>
                  <a:lnTo>
                    <a:pt x="1163080" y="1791944"/>
                  </a:lnTo>
                  <a:lnTo>
                    <a:pt x="1165054" y="1798556"/>
                  </a:lnTo>
                  <a:lnTo>
                    <a:pt x="1166911" y="1805168"/>
                  </a:lnTo>
                  <a:lnTo>
                    <a:pt x="1168512" y="1811781"/>
                  </a:lnTo>
                  <a:lnTo>
                    <a:pt x="1170020" y="1818393"/>
                  </a:lnTo>
                  <a:lnTo>
                    <a:pt x="1171306" y="1825005"/>
                  </a:lnTo>
                  <a:lnTo>
                    <a:pt x="1172432" y="1831618"/>
                  </a:lnTo>
                  <a:lnTo>
                    <a:pt x="1173428" y="1838230"/>
                  </a:lnTo>
                  <a:lnTo>
                    <a:pt x="1174168" y="1844842"/>
                  </a:lnTo>
                  <a:lnTo>
                    <a:pt x="1174813" y="1851455"/>
                  </a:lnTo>
                  <a:lnTo>
                    <a:pt x="1175225" y="1858067"/>
                  </a:lnTo>
                  <a:lnTo>
                    <a:pt x="1175484" y="1864679"/>
                  </a:lnTo>
                  <a:lnTo>
                    <a:pt x="1175605" y="1871292"/>
                  </a:lnTo>
                  <a:lnTo>
                    <a:pt x="1175480" y="1877904"/>
                  </a:lnTo>
                  <a:lnTo>
                    <a:pt x="1175263" y="1884516"/>
                  </a:lnTo>
                  <a:lnTo>
                    <a:pt x="1174809" y="1891129"/>
                  </a:lnTo>
                  <a:lnTo>
                    <a:pt x="1174217" y="1897741"/>
                  </a:lnTo>
                  <a:lnTo>
                    <a:pt x="1173482" y="1904353"/>
                  </a:lnTo>
                  <a:lnTo>
                    <a:pt x="1172523" y="1910966"/>
                  </a:lnTo>
                  <a:lnTo>
                    <a:pt x="1171475" y="1917578"/>
                  </a:lnTo>
                  <a:lnTo>
                    <a:pt x="1170198" y="1924190"/>
                  </a:lnTo>
                  <a:lnTo>
                    <a:pt x="1168799" y="1930803"/>
                  </a:lnTo>
                  <a:lnTo>
                    <a:pt x="1167261" y="1937415"/>
                  </a:lnTo>
                  <a:lnTo>
                    <a:pt x="1165524" y="1944027"/>
                  </a:lnTo>
                  <a:lnTo>
                    <a:pt x="1163707" y="1950640"/>
                  </a:lnTo>
                  <a:lnTo>
                    <a:pt x="1161676" y="1957252"/>
                  </a:lnTo>
                  <a:lnTo>
                    <a:pt x="1159543" y="1963864"/>
                  </a:lnTo>
                  <a:lnTo>
                    <a:pt x="1157281" y="1970477"/>
                  </a:lnTo>
                  <a:lnTo>
                    <a:pt x="1154850" y="1977089"/>
                  </a:lnTo>
                  <a:lnTo>
                    <a:pt x="1152348" y="1983702"/>
                  </a:lnTo>
                  <a:lnTo>
                    <a:pt x="1149656" y="1990314"/>
                  </a:lnTo>
                  <a:lnTo>
                    <a:pt x="1146882" y="1996926"/>
                  </a:lnTo>
                  <a:lnTo>
                    <a:pt x="1143993" y="2003539"/>
                  </a:lnTo>
                  <a:lnTo>
                    <a:pt x="1140968" y="2010151"/>
                  </a:lnTo>
                  <a:lnTo>
                    <a:pt x="1137884" y="2016763"/>
                  </a:lnTo>
                  <a:lnTo>
                    <a:pt x="1134639" y="2023376"/>
                  </a:lnTo>
                  <a:lnTo>
                    <a:pt x="1131333" y="2029988"/>
                  </a:lnTo>
                  <a:lnTo>
                    <a:pt x="1127929" y="2036600"/>
                  </a:lnTo>
                  <a:lnTo>
                    <a:pt x="1124422" y="2043213"/>
                  </a:lnTo>
                  <a:lnTo>
                    <a:pt x="1120869" y="2049825"/>
                  </a:lnTo>
                  <a:lnTo>
                    <a:pt x="1117189" y="2056437"/>
                  </a:lnTo>
                  <a:lnTo>
                    <a:pt x="1113465" y="2063050"/>
                  </a:lnTo>
                  <a:lnTo>
                    <a:pt x="1109666" y="2069662"/>
                  </a:lnTo>
                  <a:lnTo>
                    <a:pt x="1105795" y="2076274"/>
                  </a:lnTo>
                  <a:lnTo>
                    <a:pt x="1101889" y="2082887"/>
                  </a:lnTo>
                  <a:lnTo>
                    <a:pt x="1097892" y="2089499"/>
                  </a:lnTo>
                  <a:lnTo>
                    <a:pt x="1093869" y="2096111"/>
                  </a:lnTo>
                  <a:lnTo>
                    <a:pt x="1089792" y="2102724"/>
                  </a:lnTo>
                  <a:lnTo>
                    <a:pt x="1085671" y="2109336"/>
                  </a:lnTo>
                  <a:lnTo>
                    <a:pt x="1081526" y="2115948"/>
                  </a:lnTo>
                  <a:lnTo>
                    <a:pt x="1077328" y="2122561"/>
                  </a:lnTo>
                  <a:lnTo>
                    <a:pt x="1073115" y="2129173"/>
                  </a:lnTo>
                  <a:lnTo>
                    <a:pt x="1068872" y="2135785"/>
                  </a:lnTo>
                  <a:lnTo>
                    <a:pt x="1064608" y="2142398"/>
                  </a:lnTo>
                  <a:lnTo>
                    <a:pt x="1060332" y="2149010"/>
                  </a:lnTo>
                  <a:lnTo>
                    <a:pt x="1056035" y="2155622"/>
                  </a:lnTo>
                  <a:lnTo>
                    <a:pt x="1051733" y="2162235"/>
                  </a:lnTo>
                  <a:lnTo>
                    <a:pt x="1047422" y="2168847"/>
                  </a:lnTo>
                  <a:lnTo>
                    <a:pt x="1043109" y="2175459"/>
                  </a:lnTo>
                  <a:lnTo>
                    <a:pt x="1038795" y="2182072"/>
                  </a:lnTo>
                  <a:lnTo>
                    <a:pt x="1034486" y="2188684"/>
                  </a:lnTo>
                  <a:lnTo>
                    <a:pt x="1030180" y="2195296"/>
                  </a:lnTo>
                  <a:lnTo>
                    <a:pt x="1025884" y="2201909"/>
                  </a:lnTo>
                  <a:lnTo>
                    <a:pt x="1021599" y="2208521"/>
                  </a:lnTo>
                  <a:lnTo>
                    <a:pt x="1017323" y="2215133"/>
                  </a:lnTo>
                  <a:lnTo>
                    <a:pt x="1013071" y="2221746"/>
                  </a:lnTo>
                  <a:lnTo>
                    <a:pt x="1008828" y="2228358"/>
                  </a:lnTo>
                  <a:lnTo>
                    <a:pt x="1004610" y="2234970"/>
                  </a:lnTo>
                  <a:lnTo>
                    <a:pt x="1000411" y="2241583"/>
                  </a:lnTo>
                  <a:lnTo>
                    <a:pt x="996230" y="2248195"/>
                  </a:lnTo>
                  <a:lnTo>
                    <a:pt x="992083" y="2254807"/>
                  </a:lnTo>
                  <a:lnTo>
                    <a:pt x="987951" y="2261420"/>
                  </a:lnTo>
                  <a:lnTo>
                    <a:pt x="983853" y="2268032"/>
                  </a:lnTo>
                  <a:lnTo>
                    <a:pt x="979780" y="2274644"/>
                  </a:lnTo>
                  <a:lnTo>
                    <a:pt x="975729" y="2281257"/>
                  </a:lnTo>
                  <a:lnTo>
                    <a:pt x="971718" y="2287869"/>
                  </a:lnTo>
                  <a:lnTo>
                    <a:pt x="967723" y="2294481"/>
                  </a:lnTo>
                  <a:lnTo>
                    <a:pt x="963769" y="2301094"/>
                  </a:lnTo>
                  <a:lnTo>
                    <a:pt x="959839" y="2307706"/>
                  </a:lnTo>
                  <a:lnTo>
                    <a:pt x="955935" y="2314319"/>
                  </a:lnTo>
                  <a:lnTo>
                    <a:pt x="952071" y="2320931"/>
                  </a:lnTo>
                  <a:lnTo>
                    <a:pt x="948223" y="2327543"/>
                  </a:lnTo>
                  <a:lnTo>
                    <a:pt x="944417" y="2334156"/>
                  </a:lnTo>
                  <a:lnTo>
                    <a:pt x="940633" y="2340768"/>
                  </a:lnTo>
                  <a:lnTo>
                    <a:pt x="936875" y="2347380"/>
                  </a:lnTo>
                  <a:lnTo>
                    <a:pt x="933153" y="2353993"/>
                  </a:lnTo>
                  <a:lnTo>
                    <a:pt x="929446" y="2360605"/>
                  </a:lnTo>
                  <a:lnTo>
                    <a:pt x="925778" y="2367217"/>
                  </a:lnTo>
                  <a:lnTo>
                    <a:pt x="922128" y="2373830"/>
                  </a:lnTo>
                  <a:lnTo>
                    <a:pt x="918501" y="2380442"/>
                  </a:lnTo>
                  <a:lnTo>
                    <a:pt x="914904" y="2387054"/>
                  </a:lnTo>
                  <a:lnTo>
                    <a:pt x="911319" y="2393667"/>
                  </a:lnTo>
                  <a:lnTo>
                    <a:pt x="907767" y="2400279"/>
                  </a:lnTo>
                  <a:lnTo>
                    <a:pt x="904228" y="2406891"/>
                  </a:lnTo>
                  <a:lnTo>
                    <a:pt x="900709" y="2413504"/>
                  </a:lnTo>
                  <a:lnTo>
                    <a:pt x="897211" y="2420116"/>
                  </a:lnTo>
                  <a:lnTo>
                    <a:pt x="893722" y="2426728"/>
                  </a:lnTo>
                  <a:lnTo>
                    <a:pt x="890257" y="2433341"/>
                  </a:lnTo>
                  <a:lnTo>
                    <a:pt x="886802" y="2439953"/>
                  </a:lnTo>
                  <a:lnTo>
                    <a:pt x="883360" y="2446565"/>
                  </a:lnTo>
                  <a:lnTo>
                    <a:pt x="879931" y="2453178"/>
                  </a:lnTo>
                  <a:lnTo>
                    <a:pt x="876509" y="2459790"/>
                  </a:lnTo>
                  <a:lnTo>
                    <a:pt x="873101" y="2466402"/>
                  </a:lnTo>
                  <a:lnTo>
                    <a:pt x="869698" y="2473015"/>
                  </a:lnTo>
                  <a:lnTo>
                    <a:pt x="866304" y="2479627"/>
                  </a:lnTo>
                  <a:lnTo>
                    <a:pt x="862915" y="2486239"/>
                  </a:lnTo>
                  <a:lnTo>
                    <a:pt x="859530" y="2492852"/>
                  </a:lnTo>
                  <a:lnTo>
                    <a:pt x="856151" y="2499464"/>
                  </a:lnTo>
                  <a:lnTo>
                    <a:pt x="852774" y="2506076"/>
                  </a:lnTo>
                  <a:lnTo>
                    <a:pt x="849399" y="2512689"/>
                  </a:lnTo>
                  <a:lnTo>
                    <a:pt x="846026" y="2519301"/>
                  </a:lnTo>
                  <a:lnTo>
                    <a:pt x="842653" y="2525913"/>
                  </a:lnTo>
                  <a:lnTo>
                    <a:pt x="839280" y="2532526"/>
                  </a:lnTo>
                  <a:lnTo>
                    <a:pt x="835906" y="2539138"/>
                  </a:lnTo>
                  <a:lnTo>
                    <a:pt x="832531" y="2545750"/>
                  </a:lnTo>
                  <a:lnTo>
                    <a:pt x="829154" y="2552363"/>
                  </a:lnTo>
                  <a:lnTo>
                    <a:pt x="825776" y="2558975"/>
                  </a:lnTo>
                  <a:lnTo>
                    <a:pt x="822395" y="2565587"/>
                  </a:lnTo>
                  <a:lnTo>
                    <a:pt x="819012" y="2572200"/>
                  </a:lnTo>
                  <a:lnTo>
                    <a:pt x="815625" y="2578812"/>
                  </a:lnTo>
                  <a:lnTo>
                    <a:pt x="812236" y="2585424"/>
                  </a:lnTo>
                  <a:lnTo>
                    <a:pt x="808845" y="2592037"/>
                  </a:lnTo>
                  <a:lnTo>
                    <a:pt x="805450" y="2598649"/>
                  </a:lnTo>
                  <a:lnTo>
                    <a:pt x="802054" y="2605261"/>
                  </a:lnTo>
                  <a:lnTo>
                    <a:pt x="798656" y="2611874"/>
                  </a:lnTo>
                  <a:lnTo>
                    <a:pt x="795256" y="2618486"/>
                  </a:lnTo>
                  <a:lnTo>
                    <a:pt x="791854" y="2625098"/>
                  </a:lnTo>
                  <a:lnTo>
                    <a:pt x="788452" y="2631711"/>
                  </a:lnTo>
                  <a:lnTo>
                    <a:pt x="785050" y="2638323"/>
                  </a:lnTo>
                  <a:lnTo>
                    <a:pt x="781649" y="2644936"/>
                  </a:lnTo>
                  <a:lnTo>
                    <a:pt x="778249" y="2651548"/>
                  </a:lnTo>
                  <a:lnTo>
                    <a:pt x="774851" y="2658160"/>
                  </a:lnTo>
                  <a:lnTo>
                    <a:pt x="771457" y="2664773"/>
                  </a:lnTo>
                  <a:lnTo>
                    <a:pt x="768066" y="2671385"/>
                  </a:lnTo>
                  <a:lnTo>
                    <a:pt x="764681" y="2677997"/>
                  </a:lnTo>
                  <a:lnTo>
                    <a:pt x="761302" y="2684610"/>
                  </a:lnTo>
                  <a:lnTo>
                    <a:pt x="757929" y="2691222"/>
                  </a:lnTo>
                  <a:lnTo>
                    <a:pt x="754568" y="2697834"/>
                  </a:lnTo>
                  <a:lnTo>
                    <a:pt x="751212" y="2704447"/>
                  </a:lnTo>
                  <a:lnTo>
                    <a:pt x="747871" y="2711059"/>
                  </a:lnTo>
                  <a:lnTo>
                    <a:pt x="744540" y="2717671"/>
                  </a:lnTo>
                  <a:lnTo>
                    <a:pt x="741221" y="2724284"/>
                  </a:lnTo>
                  <a:lnTo>
                    <a:pt x="737922" y="2730896"/>
                  </a:lnTo>
                  <a:lnTo>
                    <a:pt x="734632" y="2737508"/>
                  </a:lnTo>
                  <a:lnTo>
                    <a:pt x="731367" y="2744121"/>
                  </a:lnTo>
                  <a:lnTo>
                    <a:pt x="728118" y="2750733"/>
                  </a:lnTo>
                  <a:lnTo>
                    <a:pt x="724887" y="2757345"/>
                  </a:lnTo>
                  <a:lnTo>
                    <a:pt x="721684" y="2763958"/>
                  </a:lnTo>
                  <a:lnTo>
                    <a:pt x="718494" y="2770570"/>
                  </a:lnTo>
                  <a:lnTo>
                    <a:pt x="715341" y="2777182"/>
                  </a:lnTo>
                  <a:lnTo>
                    <a:pt x="712207" y="2783795"/>
                  </a:lnTo>
                  <a:lnTo>
                    <a:pt x="709099" y="2790407"/>
                  </a:lnTo>
                  <a:lnTo>
                    <a:pt x="706027" y="2797019"/>
                  </a:lnTo>
                  <a:lnTo>
                    <a:pt x="702971" y="2803632"/>
                  </a:lnTo>
                  <a:lnTo>
                    <a:pt x="699965" y="2810244"/>
                  </a:lnTo>
                  <a:lnTo>
                    <a:pt x="696980" y="2816856"/>
                  </a:lnTo>
                  <a:lnTo>
                    <a:pt x="694029" y="2823469"/>
                  </a:lnTo>
                  <a:lnTo>
                    <a:pt x="691122" y="2830081"/>
                  </a:lnTo>
                  <a:lnTo>
                    <a:pt x="688233" y="2836693"/>
                  </a:lnTo>
                  <a:lnTo>
                    <a:pt x="685405" y="2843306"/>
                  </a:lnTo>
                  <a:lnTo>
                    <a:pt x="682601" y="2849918"/>
                  </a:lnTo>
                  <a:lnTo>
                    <a:pt x="679838" y="2856530"/>
                  </a:lnTo>
                  <a:lnTo>
                    <a:pt x="677123" y="2863143"/>
                  </a:lnTo>
                  <a:lnTo>
                    <a:pt x="674430" y="2869755"/>
                  </a:lnTo>
                  <a:lnTo>
                    <a:pt x="671807" y="2876367"/>
                  </a:lnTo>
                  <a:lnTo>
                    <a:pt x="669209" y="2882980"/>
                  </a:lnTo>
                  <a:lnTo>
                    <a:pt x="666660" y="2889592"/>
                  </a:lnTo>
                  <a:lnTo>
                    <a:pt x="664160" y="2896204"/>
                  </a:lnTo>
                  <a:lnTo>
                    <a:pt x="661686" y="2902817"/>
                  </a:lnTo>
                  <a:lnTo>
                    <a:pt x="659289" y="2909429"/>
                  </a:lnTo>
                  <a:lnTo>
                    <a:pt x="656916" y="2916041"/>
                  </a:lnTo>
                  <a:lnTo>
                    <a:pt x="654598" y="2922654"/>
                  </a:lnTo>
                  <a:lnTo>
                    <a:pt x="652331" y="2929266"/>
                  </a:lnTo>
                  <a:lnTo>
                    <a:pt x="650093" y="2935878"/>
                  </a:lnTo>
                  <a:lnTo>
                    <a:pt x="647932" y="2942491"/>
                  </a:lnTo>
                  <a:lnTo>
                    <a:pt x="645797" y="2949103"/>
                  </a:lnTo>
                  <a:lnTo>
                    <a:pt x="643721" y="2955715"/>
                  </a:lnTo>
                  <a:lnTo>
                    <a:pt x="641694" y="2962328"/>
                  </a:lnTo>
                  <a:lnTo>
                    <a:pt x="639699" y="2968940"/>
                  </a:lnTo>
                  <a:lnTo>
                    <a:pt x="637780" y="2975553"/>
                  </a:lnTo>
                  <a:lnTo>
                    <a:pt x="635888" y="2982165"/>
                  </a:lnTo>
                  <a:lnTo>
                    <a:pt x="634056" y="2988777"/>
                  </a:lnTo>
                  <a:lnTo>
                    <a:pt x="632271" y="2995390"/>
                  </a:lnTo>
                  <a:lnTo>
                    <a:pt x="630520" y="3002002"/>
                  </a:lnTo>
                  <a:lnTo>
                    <a:pt x="628842" y="3008614"/>
                  </a:lnTo>
                  <a:lnTo>
                    <a:pt x="627189" y="3015227"/>
                  </a:lnTo>
                  <a:lnTo>
                    <a:pt x="625598" y="3021839"/>
                  </a:lnTo>
                  <a:lnTo>
                    <a:pt x="624050" y="3028451"/>
                  </a:lnTo>
                  <a:lnTo>
                    <a:pt x="622536" y="3035064"/>
                  </a:lnTo>
                  <a:lnTo>
                    <a:pt x="621090" y="3041676"/>
                  </a:lnTo>
                  <a:lnTo>
                    <a:pt x="619668" y="3048288"/>
                  </a:lnTo>
                  <a:lnTo>
                    <a:pt x="618306" y="3054901"/>
                  </a:lnTo>
                  <a:lnTo>
                    <a:pt x="616983" y="3061513"/>
                  </a:lnTo>
                  <a:lnTo>
                    <a:pt x="615695" y="3068125"/>
                  </a:lnTo>
                  <a:lnTo>
                    <a:pt x="614467" y="3074738"/>
                  </a:lnTo>
                  <a:lnTo>
                    <a:pt x="613262" y="3081350"/>
                  </a:lnTo>
                  <a:lnTo>
                    <a:pt x="612115" y="3087962"/>
                  </a:lnTo>
                  <a:lnTo>
                    <a:pt x="611001" y="3094575"/>
                  </a:lnTo>
                  <a:lnTo>
                    <a:pt x="609921" y="3101187"/>
                  </a:lnTo>
                  <a:lnTo>
                    <a:pt x="608894" y="3107799"/>
                  </a:lnTo>
                  <a:lnTo>
                    <a:pt x="607889" y="3114412"/>
                  </a:lnTo>
                  <a:lnTo>
                    <a:pt x="606937" y="3121024"/>
                  </a:lnTo>
                  <a:lnTo>
                    <a:pt x="606013" y="3127636"/>
                  </a:lnTo>
                  <a:lnTo>
                    <a:pt x="605121" y="3134249"/>
                  </a:lnTo>
                  <a:lnTo>
                    <a:pt x="604275" y="3140861"/>
                  </a:lnTo>
                  <a:lnTo>
                    <a:pt x="603448" y="3147473"/>
                  </a:lnTo>
                  <a:lnTo>
                    <a:pt x="602670" y="3154086"/>
                  </a:lnTo>
                  <a:lnTo>
                    <a:pt x="601915" y="3160698"/>
                  </a:lnTo>
                  <a:lnTo>
                    <a:pt x="601190" y="3167310"/>
                  </a:lnTo>
                  <a:lnTo>
                    <a:pt x="600504" y="3173923"/>
                  </a:lnTo>
                  <a:lnTo>
                    <a:pt x="599833" y="3180535"/>
                  </a:lnTo>
                  <a:lnTo>
                    <a:pt x="599207" y="3187147"/>
                  </a:lnTo>
                  <a:lnTo>
                    <a:pt x="598600" y="3193760"/>
                  </a:lnTo>
                  <a:lnTo>
                    <a:pt x="598019" y="3200372"/>
                  </a:lnTo>
                  <a:lnTo>
                    <a:pt x="597470" y="3206984"/>
                  </a:lnTo>
                  <a:lnTo>
                    <a:pt x="596935" y="3213597"/>
                  </a:lnTo>
                  <a:lnTo>
                    <a:pt x="596438" y="3220209"/>
                  </a:lnTo>
                  <a:lnTo>
                    <a:pt x="595956" y="3226821"/>
                  </a:lnTo>
                  <a:lnTo>
                    <a:pt x="595498" y="3233434"/>
                  </a:lnTo>
                  <a:lnTo>
                    <a:pt x="595066" y="3240046"/>
                  </a:lnTo>
                  <a:lnTo>
                    <a:pt x="594645" y="3246658"/>
                  </a:lnTo>
                  <a:lnTo>
                    <a:pt x="594257" y="3253271"/>
                  </a:lnTo>
                  <a:lnTo>
                    <a:pt x="593881" y="3259883"/>
                  </a:lnTo>
                  <a:lnTo>
                    <a:pt x="593525" y="3266495"/>
                  </a:lnTo>
                  <a:lnTo>
                    <a:pt x="593189" y="3273108"/>
                  </a:lnTo>
                  <a:lnTo>
                    <a:pt x="592863" y="3279720"/>
                  </a:lnTo>
                  <a:lnTo>
                    <a:pt x="592564" y="3286332"/>
                  </a:lnTo>
                  <a:lnTo>
                    <a:pt x="592274" y="3292945"/>
                  </a:lnTo>
                  <a:lnTo>
                    <a:pt x="592002" y="3299557"/>
                  </a:lnTo>
                  <a:lnTo>
                    <a:pt x="591745" y="3306170"/>
                  </a:lnTo>
                  <a:lnTo>
                    <a:pt x="591496" y="3312782"/>
                  </a:lnTo>
                  <a:lnTo>
                    <a:pt x="591270" y="3319394"/>
                  </a:lnTo>
                  <a:lnTo>
                    <a:pt x="591050" y="3326007"/>
                  </a:lnTo>
                  <a:lnTo>
                    <a:pt x="590844" y="3332619"/>
                  </a:lnTo>
                  <a:lnTo>
                    <a:pt x="590650" y="3339231"/>
                  </a:lnTo>
                  <a:lnTo>
                    <a:pt x="590464" y="3345844"/>
                  </a:lnTo>
                  <a:lnTo>
                    <a:pt x="590294" y="3352456"/>
                  </a:lnTo>
                  <a:lnTo>
                    <a:pt x="590129" y="3359068"/>
                  </a:lnTo>
                  <a:lnTo>
                    <a:pt x="589977" y="3365681"/>
                  </a:lnTo>
                  <a:lnTo>
                    <a:pt x="589833" y="3372293"/>
                  </a:lnTo>
                  <a:lnTo>
                    <a:pt x="589695" y="337890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842961" y="1199695"/>
              <a:ext cx="862464" cy="5006810"/>
            </a:xfrm>
            <a:custGeom>
              <a:avLst/>
              <a:pathLst>
                <a:path w="862464" h="5006810">
                  <a:moveTo>
                    <a:pt x="428773" y="5006810"/>
                  </a:moveTo>
                  <a:lnTo>
                    <a:pt x="428555" y="4997012"/>
                  </a:lnTo>
                  <a:lnTo>
                    <a:pt x="428321" y="4987214"/>
                  </a:lnTo>
                  <a:lnTo>
                    <a:pt x="428062" y="4977416"/>
                  </a:lnTo>
                  <a:lnTo>
                    <a:pt x="427790" y="4967618"/>
                  </a:lnTo>
                  <a:lnTo>
                    <a:pt x="427494" y="4957820"/>
                  </a:lnTo>
                  <a:lnTo>
                    <a:pt x="427173" y="4948021"/>
                  </a:lnTo>
                  <a:lnTo>
                    <a:pt x="426836" y="4938223"/>
                  </a:lnTo>
                  <a:lnTo>
                    <a:pt x="426464" y="4928425"/>
                  </a:lnTo>
                  <a:lnTo>
                    <a:pt x="426068" y="4918627"/>
                  </a:lnTo>
                  <a:lnTo>
                    <a:pt x="425653" y="4908829"/>
                  </a:lnTo>
                  <a:lnTo>
                    <a:pt x="425192" y="4899031"/>
                  </a:lnTo>
                  <a:lnTo>
                    <a:pt x="424707" y="4889233"/>
                  </a:lnTo>
                  <a:lnTo>
                    <a:pt x="424193" y="4879435"/>
                  </a:lnTo>
                  <a:lnTo>
                    <a:pt x="423631" y="4869637"/>
                  </a:lnTo>
                  <a:lnTo>
                    <a:pt x="423042" y="4859839"/>
                  </a:lnTo>
                  <a:lnTo>
                    <a:pt x="422410" y="4850041"/>
                  </a:lnTo>
                  <a:lnTo>
                    <a:pt x="421730" y="4840243"/>
                  </a:lnTo>
                  <a:lnTo>
                    <a:pt x="421020" y="4830445"/>
                  </a:lnTo>
                  <a:lnTo>
                    <a:pt x="420249" y="4820647"/>
                  </a:lnTo>
                  <a:lnTo>
                    <a:pt x="419432" y="4810849"/>
                  </a:lnTo>
                  <a:lnTo>
                    <a:pt x="418582" y="4801051"/>
                  </a:lnTo>
                  <a:lnTo>
                    <a:pt x="417649" y="4791252"/>
                  </a:lnTo>
                  <a:lnTo>
                    <a:pt x="416676" y="4781454"/>
                  </a:lnTo>
                  <a:lnTo>
                    <a:pt x="415653" y="4771656"/>
                  </a:lnTo>
                  <a:lnTo>
                    <a:pt x="414545" y="4761858"/>
                  </a:lnTo>
                  <a:lnTo>
                    <a:pt x="413395" y="4752060"/>
                  </a:lnTo>
                  <a:lnTo>
                    <a:pt x="412171" y="4742262"/>
                  </a:lnTo>
                  <a:lnTo>
                    <a:pt x="410868" y="4732464"/>
                  </a:lnTo>
                  <a:lnTo>
                    <a:pt x="409516" y="4722666"/>
                  </a:lnTo>
                  <a:lnTo>
                    <a:pt x="408066" y="4712868"/>
                  </a:lnTo>
                  <a:lnTo>
                    <a:pt x="406543" y="4703070"/>
                  </a:lnTo>
                  <a:lnTo>
                    <a:pt x="404967" y="4693272"/>
                  </a:lnTo>
                  <a:lnTo>
                    <a:pt x="403263" y="4683474"/>
                  </a:lnTo>
                  <a:lnTo>
                    <a:pt x="401496" y="4673676"/>
                  </a:lnTo>
                  <a:lnTo>
                    <a:pt x="399654" y="4663878"/>
                  </a:lnTo>
                  <a:lnTo>
                    <a:pt x="397685" y="4654080"/>
                  </a:lnTo>
                  <a:lnTo>
                    <a:pt x="395650" y="4644281"/>
                  </a:lnTo>
                  <a:lnTo>
                    <a:pt x="393513" y="4634483"/>
                  </a:lnTo>
                  <a:lnTo>
                    <a:pt x="391257" y="4624685"/>
                  </a:lnTo>
                  <a:lnTo>
                    <a:pt x="388931" y="4614887"/>
                  </a:lnTo>
                  <a:lnTo>
                    <a:pt x="386472" y="4605089"/>
                  </a:lnTo>
                  <a:lnTo>
                    <a:pt x="383907" y="4595291"/>
                  </a:lnTo>
                  <a:lnTo>
                    <a:pt x="381269" y="4585493"/>
                  </a:lnTo>
                  <a:lnTo>
                    <a:pt x="378462" y="4575695"/>
                  </a:lnTo>
                  <a:lnTo>
                    <a:pt x="375569" y="4565897"/>
                  </a:lnTo>
                  <a:lnTo>
                    <a:pt x="372581" y="4556099"/>
                  </a:lnTo>
                  <a:lnTo>
                    <a:pt x="369424" y="4546301"/>
                  </a:lnTo>
                  <a:lnTo>
                    <a:pt x="366184" y="4536503"/>
                  </a:lnTo>
                  <a:lnTo>
                    <a:pt x="362819" y="4526705"/>
                  </a:lnTo>
                  <a:lnTo>
                    <a:pt x="359304" y="4516907"/>
                  </a:lnTo>
                  <a:lnTo>
                    <a:pt x="355705" y="4507109"/>
                  </a:lnTo>
                  <a:lnTo>
                    <a:pt x="351948" y="4497311"/>
                  </a:lnTo>
                  <a:lnTo>
                    <a:pt x="348066" y="4487512"/>
                  </a:lnTo>
                  <a:lnTo>
                    <a:pt x="344097" y="4477714"/>
                  </a:lnTo>
                  <a:lnTo>
                    <a:pt x="339942" y="4467916"/>
                  </a:lnTo>
                  <a:lnTo>
                    <a:pt x="335687" y="4458118"/>
                  </a:lnTo>
                  <a:lnTo>
                    <a:pt x="331331" y="4448320"/>
                  </a:lnTo>
                  <a:lnTo>
                    <a:pt x="326790" y="4438522"/>
                  </a:lnTo>
                  <a:lnTo>
                    <a:pt x="322163" y="4428724"/>
                  </a:lnTo>
                  <a:lnTo>
                    <a:pt x="317411" y="4418926"/>
                  </a:lnTo>
                  <a:lnTo>
                    <a:pt x="312504" y="4409128"/>
                  </a:lnTo>
                  <a:lnTo>
                    <a:pt x="307515" y="4399330"/>
                  </a:lnTo>
                  <a:lnTo>
                    <a:pt x="302377" y="4389532"/>
                  </a:lnTo>
                  <a:lnTo>
                    <a:pt x="297120" y="4379734"/>
                  </a:lnTo>
                  <a:lnTo>
                    <a:pt x="291783" y="4369936"/>
                  </a:lnTo>
                  <a:lnTo>
                    <a:pt x="286283" y="4360138"/>
                  </a:lnTo>
                  <a:lnTo>
                    <a:pt x="280696" y="4350340"/>
                  </a:lnTo>
                  <a:lnTo>
                    <a:pt x="275027" y="4340542"/>
                  </a:lnTo>
                  <a:lnTo>
                    <a:pt x="269206" y="4330743"/>
                  </a:lnTo>
                  <a:lnTo>
                    <a:pt x="263320" y="4320945"/>
                  </a:lnTo>
                  <a:lnTo>
                    <a:pt x="257341" y="4311147"/>
                  </a:lnTo>
                  <a:lnTo>
                    <a:pt x="251251" y="4301349"/>
                  </a:lnTo>
                  <a:lnTo>
                    <a:pt x="245105" y="4291551"/>
                  </a:lnTo>
                  <a:lnTo>
                    <a:pt x="238864" y="4281753"/>
                  </a:lnTo>
                  <a:lnTo>
                    <a:pt x="232550" y="4271955"/>
                  </a:lnTo>
                  <a:lnTo>
                    <a:pt x="226190" y="4262157"/>
                  </a:lnTo>
                  <a:lnTo>
                    <a:pt x="219747" y="4252359"/>
                  </a:lnTo>
                  <a:lnTo>
                    <a:pt x="213262" y="4242561"/>
                  </a:lnTo>
                  <a:lnTo>
                    <a:pt x="206741" y="4232763"/>
                  </a:lnTo>
                  <a:lnTo>
                    <a:pt x="200164" y="4222965"/>
                  </a:lnTo>
                  <a:lnTo>
                    <a:pt x="193569" y="4213167"/>
                  </a:lnTo>
                  <a:lnTo>
                    <a:pt x="186950" y="4203369"/>
                  </a:lnTo>
                  <a:lnTo>
                    <a:pt x="180315" y="4193571"/>
                  </a:lnTo>
                  <a:lnTo>
                    <a:pt x="173676" y="4183773"/>
                  </a:lnTo>
                  <a:lnTo>
                    <a:pt x="167038" y="4173974"/>
                  </a:lnTo>
                  <a:lnTo>
                    <a:pt x="160416" y="4164176"/>
                  </a:lnTo>
                  <a:lnTo>
                    <a:pt x="153806" y="4154378"/>
                  </a:lnTo>
                  <a:lnTo>
                    <a:pt x="147235" y="4144580"/>
                  </a:lnTo>
                  <a:lnTo>
                    <a:pt x="140701" y="4134782"/>
                  </a:lnTo>
                  <a:lnTo>
                    <a:pt x="134196" y="4124984"/>
                  </a:lnTo>
                  <a:lnTo>
                    <a:pt x="127780" y="4115186"/>
                  </a:lnTo>
                  <a:lnTo>
                    <a:pt x="121412" y="4105388"/>
                  </a:lnTo>
                  <a:lnTo>
                    <a:pt x="115109" y="4095590"/>
                  </a:lnTo>
                  <a:lnTo>
                    <a:pt x="108921" y="4085792"/>
                  </a:lnTo>
                  <a:lnTo>
                    <a:pt x="102797" y="4075994"/>
                  </a:lnTo>
                  <a:lnTo>
                    <a:pt x="96787" y="4066196"/>
                  </a:lnTo>
                  <a:lnTo>
                    <a:pt x="90905" y="4056398"/>
                  </a:lnTo>
                  <a:lnTo>
                    <a:pt x="85103" y="4046600"/>
                  </a:lnTo>
                  <a:lnTo>
                    <a:pt x="79474" y="4036802"/>
                  </a:lnTo>
                  <a:lnTo>
                    <a:pt x="73973" y="4027004"/>
                  </a:lnTo>
                  <a:lnTo>
                    <a:pt x="68568" y="4017205"/>
                  </a:lnTo>
                  <a:lnTo>
                    <a:pt x="63405" y="4007407"/>
                  </a:lnTo>
                  <a:lnTo>
                    <a:pt x="58356" y="3997609"/>
                  </a:lnTo>
                  <a:lnTo>
                    <a:pt x="53454" y="3987811"/>
                  </a:lnTo>
                  <a:lnTo>
                    <a:pt x="48796" y="3978013"/>
                  </a:lnTo>
                  <a:lnTo>
                    <a:pt x="44264" y="3968215"/>
                  </a:lnTo>
                  <a:lnTo>
                    <a:pt x="39940" y="3958417"/>
                  </a:lnTo>
                  <a:lnTo>
                    <a:pt x="35845" y="3948619"/>
                  </a:lnTo>
                  <a:lnTo>
                    <a:pt x="31887" y="3938821"/>
                  </a:lnTo>
                  <a:lnTo>
                    <a:pt x="28202" y="3929023"/>
                  </a:lnTo>
                  <a:lnTo>
                    <a:pt x="24719" y="3919225"/>
                  </a:lnTo>
                  <a:lnTo>
                    <a:pt x="21382" y="3909427"/>
                  </a:lnTo>
                  <a:lnTo>
                    <a:pt x="18386" y="3899629"/>
                  </a:lnTo>
                  <a:lnTo>
                    <a:pt x="15555" y="3889831"/>
                  </a:lnTo>
                  <a:lnTo>
                    <a:pt x="12918" y="3880033"/>
                  </a:lnTo>
                  <a:lnTo>
                    <a:pt x="10606" y="3870234"/>
                  </a:lnTo>
                  <a:lnTo>
                    <a:pt x="8454" y="3860436"/>
                  </a:lnTo>
                  <a:lnTo>
                    <a:pt x="6554" y="3850638"/>
                  </a:lnTo>
                  <a:lnTo>
                    <a:pt x="4936" y="3840840"/>
                  </a:lnTo>
                  <a:lnTo>
                    <a:pt x="3479" y="3831042"/>
                  </a:lnTo>
                  <a:lnTo>
                    <a:pt x="2330" y="3821244"/>
                  </a:lnTo>
                  <a:lnTo>
                    <a:pt x="1412" y="3811446"/>
                  </a:lnTo>
                  <a:lnTo>
                    <a:pt x="655" y="3801648"/>
                  </a:lnTo>
                  <a:lnTo>
                    <a:pt x="255" y="3791850"/>
                  </a:lnTo>
                  <a:lnTo>
                    <a:pt x="31" y="3782052"/>
                  </a:lnTo>
                  <a:lnTo>
                    <a:pt x="0" y="3772254"/>
                  </a:lnTo>
                  <a:lnTo>
                    <a:pt x="298" y="3762456"/>
                  </a:lnTo>
                  <a:lnTo>
                    <a:pt x="751" y="3752658"/>
                  </a:lnTo>
                  <a:lnTo>
                    <a:pt x="1438" y="3742860"/>
                  </a:lnTo>
                  <a:lnTo>
                    <a:pt x="2392" y="3733062"/>
                  </a:lnTo>
                  <a:lnTo>
                    <a:pt x="3494" y="3723264"/>
                  </a:lnTo>
                  <a:lnTo>
                    <a:pt x="4862" y="3713465"/>
                  </a:lnTo>
                  <a:lnTo>
                    <a:pt x="6434" y="3703667"/>
                  </a:lnTo>
                  <a:lnTo>
                    <a:pt x="8146" y="3693869"/>
                  </a:lnTo>
                  <a:lnTo>
                    <a:pt x="10145" y="3684071"/>
                  </a:lnTo>
                  <a:lnTo>
                    <a:pt x="12291" y="3674273"/>
                  </a:lnTo>
                  <a:lnTo>
                    <a:pt x="14585" y="3664475"/>
                  </a:lnTo>
                  <a:lnTo>
                    <a:pt x="17136" y="3654677"/>
                  </a:lnTo>
                  <a:lnTo>
                    <a:pt x="19802" y="3644879"/>
                  </a:lnTo>
                  <a:lnTo>
                    <a:pt x="22634" y="3635081"/>
                  </a:lnTo>
                  <a:lnTo>
                    <a:pt x="25659" y="3625283"/>
                  </a:lnTo>
                  <a:lnTo>
                    <a:pt x="28785" y="3615485"/>
                  </a:lnTo>
                  <a:lnTo>
                    <a:pt x="32085" y="3605687"/>
                  </a:lnTo>
                  <a:lnTo>
                    <a:pt x="35519" y="3595889"/>
                  </a:lnTo>
                  <a:lnTo>
                    <a:pt x="39041" y="3586091"/>
                  </a:lnTo>
                  <a:lnTo>
                    <a:pt x="42732" y="3576293"/>
                  </a:lnTo>
                  <a:lnTo>
                    <a:pt x="46510" y="3566495"/>
                  </a:lnTo>
                  <a:lnTo>
                    <a:pt x="50368" y="3556696"/>
                  </a:lnTo>
                  <a:lnTo>
                    <a:pt x="54365" y="3546898"/>
                  </a:lnTo>
                  <a:lnTo>
                    <a:pt x="58418" y="3537100"/>
                  </a:lnTo>
                  <a:lnTo>
                    <a:pt x="62550" y="3527302"/>
                  </a:lnTo>
                  <a:lnTo>
                    <a:pt x="66769" y="3517504"/>
                  </a:lnTo>
                  <a:lnTo>
                    <a:pt x="71030" y="3507706"/>
                  </a:lnTo>
                  <a:lnTo>
                    <a:pt x="75357" y="3497908"/>
                  </a:lnTo>
                  <a:lnTo>
                    <a:pt x="79732" y="3488110"/>
                  </a:lnTo>
                  <a:lnTo>
                    <a:pt x="84134" y="3478312"/>
                  </a:lnTo>
                  <a:lnTo>
                    <a:pt x="88581" y="3468514"/>
                  </a:lnTo>
                  <a:lnTo>
                    <a:pt x="93047" y="3458716"/>
                  </a:lnTo>
                  <a:lnTo>
                    <a:pt x="97527" y="3448918"/>
                  </a:lnTo>
                  <a:lnTo>
                    <a:pt x="102023" y="3439120"/>
                  </a:lnTo>
                  <a:lnTo>
                    <a:pt x="106520" y="3429322"/>
                  </a:lnTo>
                  <a:lnTo>
                    <a:pt x="111016" y="3419524"/>
                  </a:lnTo>
                  <a:lnTo>
                    <a:pt x="115500" y="3409726"/>
                  </a:lnTo>
                  <a:lnTo>
                    <a:pt x="119972" y="3399927"/>
                  </a:lnTo>
                  <a:lnTo>
                    <a:pt x="124422" y="3390129"/>
                  </a:lnTo>
                  <a:lnTo>
                    <a:pt x="128842" y="3380331"/>
                  </a:lnTo>
                  <a:lnTo>
                    <a:pt x="133241" y="3370533"/>
                  </a:lnTo>
                  <a:lnTo>
                    <a:pt x="137591" y="3360735"/>
                  </a:lnTo>
                  <a:lnTo>
                    <a:pt x="141902" y="3350937"/>
                  </a:lnTo>
                  <a:lnTo>
                    <a:pt x="146183" y="3341139"/>
                  </a:lnTo>
                  <a:lnTo>
                    <a:pt x="150386" y="3331341"/>
                  </a:lnTo>
                  <a:lnTo>
                    <a:pt x="154551" y="3321543"/>
                  </a:lnTo>
                  <a:lnTo>
                    <a:pt x="158665" y="3311745"/>
                  </a:lnTo>
                  <a:lnTo>
                    <a:pt x="162696" y="3301947"/>
                  </a:lnTo>
                  <a:lnTo>
                    <a:pt x="166683" y="3292149"/>
                  </a:lnTo>
                  <a:lnTo>
                    <a:pt x="170596" y="3282351"/>
                  </a:lnTo>
                  <a:lnTo>
                    <a:pt x="174429" y="3272553"/>
                  </a:lnTo>
                  <a:lnTo>
                    <a:pt x="178213" y="3262755"/>
                  </a:lnTo>
                  <a:lnTo>
                    <a:pt x="181898" y="3252957"/>
                  </a:lnTo>
                  <a:lnTo>
                    <a:pt x="185513" y="3243158"/>
                  </a:lnTo>
                  <a:lnTo>
                    <a:pt x="189075" y="3233360"/>
                  </a:lnTo>
                  <a:lnTo>
                    <a:pt x="192515" y="3223562"/>
                  </a:lnTo>
                  <a:lnTo>
                    <a:pt x="195899" y="3213764"/>
                  </a:lnTo>
                  <a:lnTo>
                    <a:pt x="199211" y="3203966"/>
                  </a:lnTo>
                  <a:lnTo>
                    <a:pt x="202411" y="3194168"/>
                  </a:lnTo>
                  <a:lnTo>
                    <a:pt x="205556" y="3184370"/>
                  </a:lnTo>
                  <a:lnTo>
                    <a:pt x="208610" y="3174572"/>
                  </a:lnTo>
                  <a:lnTo>
                    <a:pt x="211569" y="3164774"/>
                  </a:lnTo>
                  <a:lnTo>
                    <a:pt x="214472" y="3154976"/>
                  </a:lnTo>
                  <a:lnTo>
                    <a:pt x="217267" y="3145178"/>
                  </a:lnTo>
                  <a:lnTo>
                    <a:pt x="219986" y="3135380"/>
                  </a:lnTo>
                  <a:lnTo>
                    <a:pt x="222650" y="3125582"/>
                  </a:lnTo>
                  <a:lnTo>
                    <a:pt x="225192" y="3115784"/>
                  </a:lnTo>
                  <a:lnTo>
                    <a:pt x="227677" y="3105986"/>
                  </a:lnTo>
                  <a:lnTo>
                    <a:pt x="230095" y="3096187"/>
                  </a:lnTo>
                  <a:lnTo>
                    <a:pt x="232406" y="3086389"/>
                  </a:lnTo>
                  <a:lnTo>
                    <a:pt x="234667" y="3076591"/>
                  </a:lnTo>
                  <a:lnTo>
                    <a:pt x="236848" y="3066793"/>
                  </a:lnTo>
                  <a:lnTo>
                    <a:pt x="238945" y="3056995"/>
                  </a:lnTo>
                  <a:lnTo>
                    <a:pt x="240993" y="3047197"/>
                  </a:lnTo>
                  <a:lnTo>
                    <a:pt x="242953" y="3037399"/>
                  </a:lnTo>
                  <a:lnTo>
                    <a:pt x="244849" y="3027601"/>
                  </a:lnTo>
                  <a:lnTo>
                    <a:pt x="246701" y="3017803"/>
                  </a:lnTo>
                  <a:lnTo>
                    <a:pt x="248458" y="3008005"/>
                  </a:lnTo>
                  <a:lnTo>
                    <a:pt x="250171" y="2998207"/>
                  </a:lnTo>
                  <a:lnTo>
                    <a:pt x="251835" y="2988409"/>
                  </a:lnTo>
                  <a:lnTo>
                    <a:pt x="253418" y="2978611"/>
                  </a:lnTo>
                  <a:lnTo>
                    <a:pt x="254964" y="2968813"/>
                  </a:lnTo>
                  <a:lnTo>
                    <a:pt x="256456" y="2959015"/>
                  </a:lnTo>
                  <a:lnTo>
                    <a:pt x="257888" y="2949217"/>
                  </a:lnTo>
                  <a:lnTo>
                    <a:pt x="259288" y="2939418"/>
                  </a:lnTo>
                  <a:lnTo>
                    <a:pt x="260630" y="2929620"/>
                  </a:lnTo>
                  <a:lnTo>
                    <a:pt x="261930" y="2919822"/>
                  </a:lnTo>
                  <a:lnTo>
                    <a:pt x="263201" y="2910024"/>
                  </a:lnTo>
                  <a:lnTo>
                    <a:pt x="264415" y="2900226"/>
                  </a:lnTo>
                  <a:lnTo>
                    <a:pt x="265602" y="2890428"/>
                  </a:lnTo>
                  <a:lnTo>
                    <a:pt x="266760" y="2880630"/>
                  </a:lnTo>
                  <a:lnTo>
                    <a:pt x="267872" y="2870832"/>
                  </a:lnTo>
                  <a:lnTo>
                    <a:pt x="268963" y="2861034"/>
                  </a:lnTo>
                  <a:lnTo>
                    <a:pt x="270026" y="2851236"/>
                  </a:lnTo>
                  <a:lnTo>
                    <a:pt x="271056" y="2841438"/>
                  </a:lnTo>
                  <a:lnTo>
                    <a:pt x="272069" y="2831640"/>
                  </a:lnTo>
                  <a:lnTo>
                    <a:pt x="273055" y="2821842"/>
                  </a:lnTo>
                  <a:lnTo>
                    <a:pt x="274020" y="2812044"/>
                  </a:lnTo>
                  <a:lnTo>
                    <a:pt x="274971" y="2802246"/>
                  </a:lnTo>
                  <a:lnTo>
                    <a:pt x="275898" y="2792448"/>
                  </a:lnTo>
                  <a:lnTo>
                    <a:pt x="276812" y="2782649"/>
                  </a:lnTo>
                  <a:lnTo>
                    <a:pt x="277715" y="2772851"/>
                  </a:lnTo>
                  <a:lnTo>
                    <a:pt x="278598" y="2763053"/>
                  </a:lnTo>
                  <a:lnTo>
                    <a:pt x="279475" y="2753255"/>
                  </a:lnTo>
                  <a:lnTo>
                    <a:pt x="280340" y="2743457"/>
                  </a:lnTo>
                  <a:lnTo>
                    <a:pt x="281194" y="2733659"/>
                  </a:lnTo>
                  <a:lnTo>
                    <a:pt x="282043" y="2723861"/>
                  </a:lnTo>
                  <a:lnTo>
                    <a:pt x="282883" y="2714063"/>
                  </a:lnTo>
                  <a:lnTo>
                    <a:pt x="283716" y="2704265"/>
                  </a:lnTo>
                  <a:lnTo>
                    <a:pt x="284546" y="2694467"/>
                  </a:lnTo>
                  <a:lnTo>
                    <a:pt x="285368" y="2684669"/>
                  </a:lnTo>
                  <a:lnTo>
                    <a:pt x="286187" y="2674871"/>
                  </a:lnTo>
                  <a:lnTo>
                    <a:pt x="287003" y="2665073"/>
                  </a:lnTo>
                  <a:lnTo>
                    <a:pt x="287813" y="2655275"/>
                  </a:lnTo>
                  <a:lnTo>
                    <a:pt x="288622" y="2645477"/>
                  </a:lnTo>
                  <a:lnTo>
                    <a:pt x="289427" y="2635679"/>
                  </a:lnTo>
                  <a:lnTo>
                    <a:pt x="290229" y="2625880"/>
                  </a:lnTo>
                  <a:lnTo>
                    <a:pt x="291028" y="2616082"/>
                  </a:lnTo>
                  <a:lnTo>
                    <a:pt x="291824" y="2606284"/>
                  </a:lnTo>
                  <a:lnTo>
                    <a:pt x="292616" y="2596486"/>
                  </a:lnTo>
                  <a:lnTo>
                    <a:pt x="293406" y="2586688"/>
                  </a:lnTo>
                  <a:lnTo>
                    <a:pt x="294191" y="2576890"/>
                  </a:lnTo>
                  <a:lnTo>
                    <a:pt x="294972" y="2567092"/>
                  </a:lnTo>
                  <a:lnTo>
                    <a:pt x="295749" y="2557294"/>
                  </a:lnTo>
                  <a:lnTo>
                    <a:pt x="296518" y="2547496"/>
                  </a:lnTo>
                  <a:lnTo>
                    <a:pt x="297283" y="2537698"/>
                  </a:lnTo>
                  <a:lnTo>
                    <a:pt x="298041" y="2527900"/>
                  </a:lnTo>
                  <a:lnTo>
                    <a:pt x="298790" y="2518102"/>
                  </a:lnTo>
                  <a:lnTo>
                    <a:pt x="299532" y="2508304"/>
                  </a:lnTo>
                  <a:lnTo>
                    <a:pt x="300264" y="2498506"/>
                  </a:lnTo>
                  <a:lnTo>
                    <a:pt x="300984" y="2488708"/>
                  </a:lnTo>
                  <a:lnTo>
                    <a:pt x="301696" y="2478910"/>
                  </a:lnTo>
                  <a:lnTo>
                    <a:pt x="302392" y="2469111"/>
                  </a:lnTo>
                  <a:lnTo>
                    <a:pt x="303075" y="2459313"/>
                  </a:lnTo>
                  <a:lnTo>
                    <a:pt x="303749" y="2449515"/>
                  </a:lnTo>
                  <a:lnTo>
                    <a:pt x="304398" y="2439717"/>
                  </a:lnTo>
                  <a:lnTo>
                    <a:pt x="305034" y="2429919"/>
                  </a:lnTo>
                  <a:lnTo>
                    <a:pt x="305655" y="2420121"/>
                  </a:lnTo>
                  <a:lnTo>
                    <a:pt x="306249" y="2410323"/>
                  </a:lnTo>
                  <a:lnTo>
                    <a:pt x="306829" y="2400525"/>
                  </a:lnTo>
                  <a:lnTo>
                    <a:pt x="307386" y="2390727"/>
                  </a:lnTo>
                  <a:lnTo>
                    <a:pt x="307915" y="2380929"/>
                  </a:lnTo>
                  <a:lnTo>
                    <a:pt x="308427" y="2371131"/>
                  </a:lnTo>
                  <a:lnTo>
                    <a:pt x="308906" y="2361333"/>
                  </a:lnTo>
                  <a:lnTo>
                    <a:pt x="309360" y="2351535"/>
                  </a:lnTo>
                  <a:lnTo>
                    <a:pt x="309795" y="2341737"/>
                  </a:lnTo>
                  <a:lnTo>
                    <a:pt x="310185" y="2331939"/>
                  </a:lnTo>
                  <a:lnTo>
                    <a:pt x="310552" y="2322140"/>
                  </a:lnTo>
                  <a:lnTo>
                    <a:pt x="310893" y="2312342"/>
                  </a:lnTo>
                  <a:lnTo>
                    <a:pt x="311188" y="2302544"/>
                  </a:lnTo>
                  <a:lnTo>
                    <a:pt x="311460" y="2292746"/>
                  </a:lnTo>
                  <a:lnTo>
                    <a:pt x="311695" y="2282948"/>
                  </a:lnTo>
                  <a:lnTo>
                    <a:pt x="311887" y="2273150"/>
                  </a:lnTo>
                  <a:lnTo>
                    <a:pt x="312054" y="2263352"/>
                  </a:lnTo>
                  <a:lnTo>
                    <a:pt x="312173" y="2253554"/>
                  </a:lnTo>
                  <a:lnTo>
                    <a:pt x="312254" y="2243756"/>
                  </a:lnTo>
                  <a:lnTo>
                    <a:pt x="312308" y="2233958"/>
                  </a:lnTo>
                  <a:lnTo>
                    <a:pt x="312302" y="2224160"/>
                  </a:lnTo>
                  <a:lnTo>
                    <a:pt x="312264" y="2214362"/>
                  </a:lnTo>
                  <a:lnTo>
                    <a:pt x="312192" y="2204564"/>
                  </a:lnTo>
                  <a:lnTo>
                    <a:pt x="312060" y="2194766"/>
                  </a:lnTo>
                  <a:lnTo>
                    <a:pt x="311898" y="2184968"/>
                  </a:lnTo>
                  <a:lnTo>
                    <a:pt x="311691" y="2175170"/>
                  </a:lnTo>
                  <a:lnTo>
                    <a:pt x="311430" y="2165371"/>
                  </a:lnTo>
                  <a:lnTo>
                    <a:pt x="311138" y="2155573"/>
                  </a:lnTo>
                  <a:lnTo>
                    <a:pt x="310791" y="2145775"/>
                  </a:lnTo>
                  <a:lnTo>
                    <a:pt x="310398" y="2135977"/>
                  </a:lnTo>
                  <a:lnTo>
                    <a:pt x="309974" y="2126179"/>
                  </a:lnTo>
                  <a:lnTo>
                    <a:pt x="309483" y="2116381"/>
                  </a:lnTo>
                  <a:lnTo>
                    <a:pt x="308956" y="2106583"/>
                  </a:lnTo>
                  <a:lnTo>
                    <a:pt x="308393" y="2096785"/>
                  </a:lnTo>
                  <a:lnTo>
                    <a:pt x="307762" y="2086987"/>
                  </a:lnTo>
                  <a:lnTo>
                    <a:pt x="307099" y="2077189"/>
                  </a:lnTo>
                  <a:lnTo>
                    <a:pt x="306391" y="2067391"/>
                  </a:lnTo>
                  <a:lnTo>
                    <a:pt x="305625" y="2057593"/>
                  </a:lnTo>
                  <a:lnTo>
                    <a:pt x="304828" y="2047795"/>
                  </a:lnTo>
                  <a:lnTo>
                    <a:pt x="303976" y="2037997"/>
                  </a:lnTo>
                  <a:lnTo>
                    <a:pt x="303077" y="2028199"/>
                  </a:lnTo>
                  <a:lnTo>
                    <a:pt x="302147" y="2018401"/>
                  </a:lnTo>
                  <a:lnTo>
                    <a:pt x="301153" y="2008602"/>
                  </a:lnTo>
                  <a:lnTo>
                    <a:pt x="300123" y="1998804"/>
                  </a:lnTo>
                  <a:lnTo>
                    <a:pt x="299061" y="1989006"/>
                  </a:lnTo>
                  <a:lnTo>
                    <a:pt x="297933" y="1979208"/>
                  </a:lnTo>
                  <a:lnTo>
                    <a:pt x="296777" y="1969410"/>
                  </a:lnTo>
                  <a:lnTo>
                    <a:pt x="295581" y="1959612"/>
                  </a:lnTo>
                  <a:lnTo>
                    <a:pt x="294331" y="1949814"/>
                  </a:lnTo>
                  <a:lnTo>
                    <a:pt x="293054" y="1940016"/>
                  </a:lnTo>
                  <a:lnTo>
                    <a:pt x="291730" y="1930218"/>
                  </a:lnTo>
                  <a:lnTo>
                    <a:pt x="290365" y="1920420"/>
                  </a:lnTo>
                  <a:lnTo>
                    <a:pt x="288975" y="1910622"/>
                  </a:lnTo>
                  <a:lnTo>
                    <a:pt x="287532" y="1900824"/>
                  </a:lnTo>
                  <a:lnTo>
                    <a:pt x="286059" y="1891026"/>
                  </a:lnTo>
                  <a:lnTo>
                    <a:pt x="284561" y="1881228"/>
                  </a:lnTo>
                  <a:lnTo>
                    <a:pt x="283011" y="1871430"/>
                  </a:lnTo>
                  <a:lnTo>
                    <a:pt x="281439" y="1861632"/>
                  </a:lnTo>
                  <a:lnTo>
                    <a:pt x="279838" y="1851833"/>
                  </a:lnTo>
                  <a:lnTo>
                    <a:pt x="278197" y="1842035"/>
                  </a:lnTo>
                  <a:lnTo>
                    <a:pt x="276538" y="1832237"/>
                  </a:lnTo>
                  <a:lnTo>
                    <a:pt x="274846" y="1822439"/>
                  </a:lnTo>
                  <a:lnTo>
                    <a:pt x="273126" y="1812641"/>
                  </a:lnTo>
                  <a:lnTo>
                    <a:pt x="271390" y="1802843"/>
                  </a:lnTo>
                  <a:lnTo>
                    <a:pt x="269622" y="1793045"/>
                  </a:lnTo>
                  <a:lnTo>
                    <a:pt x="267837" y="1783247"/>
                  </a:lnTo>
                  <a:lnTo>
                    <a:pt x="266037" y="1773449"/>
                  </a:lnTo>
                  <a:lnTo>
                    <a:pt x="264210" y="1763651"/>
                  </a:lnTo>
                  <a:lnTo>
                    <a:pt x="262373" y="1753853"/>
                  </a:lnTo>
                  <a:lnTo>
                    <a:pt x="260522" y="1744055"/>
                  </a:lnTo>
                  <a:lnTo>
                    <a:pt x="258655" y="1734257"/>
                  </a:lnTo>
                  <a:lnTo>
                    <a:pt x="256782" y="1724459"/>
                  </a:lnTo>
                  <a:lnTo>
                    <a:pt x="254900" y="1714661"/>
                  </a:lnTo>
                  <a:lnTo>
                    <a:pt x="253011" y="1704863"/>
                  </a:lnTo>
                  <a:lnTo>
                    <a:pt x="251119" y="1695064"/>
                  </a:lnTo>
                  <a:lnTo>
                    <a:pt x="249226" y="1685266"/>
                  </a:lnTo>
                  <a:lnTo>
                    <a:pt x="247333" y="1675468"/>
                  </a:lnTo>
                  <a:lnTo>
                    <a:pt x="245442" y="1665670"/>
                  </a:lnTo>
                  <a:lnTo>
                    <a:pt x="243560" y="1655872"/>
                  </a:lnTo>
                  <a:lnTo>
                    <a:pt x="241684" y="1646074"/>
                  </a:lnTo>
                  <a:lnTo>
                    <a:pt x="239816" y="1636276"/>
                  </a:lnTo>
                  <a:lnTo>
                    <a:pt x="237967" y="1626478"/>
                  </a:lnTo>
                  <a:lnTo>
                    <a:pt x="236128" y="1616680"/>
                  </a:lnTo>
                  <a:lnTo>
                    <a:pt x="234309" y="1606882"/>
                  </a:lnTo>
                  <a:lnTo>
                    <a:pt x="232515" y="1597084"/>
                  </a:lnTo>
                  <a:lnTo>
                    <a:pt x="230737" y="1587286"/>
                  </a:lnTo>
                  <a:lnTo>
                    <a:pt x="228993" y="1577488"/>
                  </a:lnTo>
                  <a:lnTo>
                    <a:pt x="227278" y="1567690"/>
                  </a:lnTo>
                  <a:lnTo>
                    <a:pt x="225583" y="1557892"/>
                  </a:lnTo>
                  <a:lnTo>
                    <a:pt x="223942" y="1548093"/>
                  </a:lnTo>
                  <a:lnTo>
                    <a:pt x="222329" y="1538295"/>
                  </a:lnTo>
                  <a:lnTo>
                    <a:pt x="220750" y="1528497"/>
                  </a:lnTo>
                  <a:lnTo>
                    <a:pt x="219232" y="1518699"/>
                  </a:lnTo>
                  <a:lnTo>
                    <a:pt x="217747" y="1508901"/>
                  </a:lnTo>
                  <a:lnTo>
                    <a:pt x="216313" y="1499103"/>
                  </a:lnTo>
                  <a:lnTo>
                    <a:pt x="214942" y="1489305"/>
                  </a:lnTo>
                  <a:lnTo>
                    <a:pt x="213608" y="1479507"/>
                  </a:lnTo>
                  <a:lnTo>
                    <a:pt x="212348" y="1469709"/>
                  </a:lnTo>
                  <a:lnTo>
                    <a:pt x="211149" y="1459911"/>
                  </a:lnTo>
                  <a:lnTo>
                    <a:pt x="209991" y="1450113"/>
                  </a:lnTo>
                  <a:lnTo>
                    <a:pt x="208933" y="1440315"/>
                  </a:lnTo>
                  <a:lnTo>
                    <a:pt x="207929" y="1430517"/>
                  </a:lnTo>
                  <a:lnTo>
                    <a:pt x="206981" y="1420719"/>
                  </a:lnTo>
                  <a:lnTo>
                    <a:pt x="206141" y="1410921"/>
                  </a:lnTo>
                  <a:lnTo>
                    <a:pt x="205354" y="1401123"/>
                  </a:lnTo>
                  <a:lnTo>
                    <a:pt x="204648" y="1391324"/>
                  </a:lnTo>
                  <a:lnTo>
                    <a:pt x="204042" y="1381526"/>
                  </a:lnTo>
                  <a:lnTo>
                    <a:pt x="203494" y="1371728"/>
                  </a:lnTo>
                  <a:lnTo>
                    <a:pt x="203052" y="1361930"/>
                  </a:lnTo>
                  <a:lnTo>
                    <a:pt x="202699" y="1352132"/>
                  </a:lnTo>
                  <a:lnTo>
                    <a:pt x="202408" y="1342334"/>
                  </a:lnTo>
                  <a:lnTo>
                    <a:pt x="202251" y="1332536"/>
                  </a:lnTo>
                  <a:lnTo>
                    <a:pt x="202168" y="1322738"/>
                  </a:lnTo>
                  <a:lnTo>
                    <a:pt x="202160" y="1312940"/>
                  </a:lnTo>
                  <a:lnTo>
                    <a:pt x="202294" y="1303142"/>
                  </a:lnTo>
                  <a:lnTo>
                    <a:pt x="202494" y="1293344"/>
                  </a:lnTo>
                  <a:lnTo>
                    <a:pt x="202794" y="1283546"/>
                  </a:lnTo>
                  <a:lnTo>
                    <a:pt x="203219" y="1273748"/>
                  </a:lnTo>
                  <a:lnTo>
                    <a:pt x="203713" y="1263950"/>
                  </a:lnTo>
                  <a:lnTo>
                    <a:pt x="204330" y="1254152"/>
                  </a:lnTo>
                  <a:lnTo>
                    <a:pt x="205053" y="1244354"/>
                  </a:lnTo>
                  <a:lnTo>
                    <a:pt x="205845" y="1234555"/>
                  </a:lnTo>
                  <a:lnTo>
                    <a:pt x="206785" y="1224757"/>
                  </a:lnTo>
                  <a:lnTo>
                    <a:pt x="207808" y="1214959"/>
                  </a:lnTo>
                  <a:lnTo>
                    <a:pt x="208909" y="1205161"/>
                  </a:lnTo>
                  <a:lnTo>
                    <a:pt x="210162" y="1195363"/>
                  </a:lnTo>
                  <a:lnTo>
                    <a:pt x="211484" y="1185565"/>
                  </a:lnTo>
                  <a:lnTo>
                    <a:pt x="212903" y="1175767"/>
                  </a:lnTo>
                  <a:lnTo>
                    <a:pt x="214450" y="1165969"/>
                  </a:lnTo>
                  <a:lnTo>
                    <a:pt x="216064" y="1156171"/>
                  </a:lnTo>
                  <a:lnTo>
                    <a:pt x="217793" y="1146373"/>
                  </a:lnTo>
                  <a:lnTo>
                    <a:pt x="219623" y="1136575"/>
                  </a:lnTo>
                  <a:lnTo>
                    <a:pt x="221517" y="1126777"/>
                  </a:lnTo>
                  <a:lnTo>
                    <a:pt x="223541" y="1116979"/>
                  </a:lnTo>
                  <a:lnTo>
                    <a:pt x="225640" y="1107181"/>
                  </a:lnTo>
                  <a:lnTo>
                    <a:pt x="227803" y="1097383"/>
                  </a:lnTo>
                  <a:lnTo>
                    <a:pt x="230097" y="1087585"/>
                  </a:lnTo>
                  <a:lnTo>
                    <a:pt x="232446" y="1077786"/>
                  </a:lnTo>
                  <a:lnTo>
                    <a:pt x="234871" y="1067988"/>
                  </a:lnTo>
                  <a:lnTo>
                    <a:pt x="237398" y="1058190"/>
                  </a:lnTo>
                  <a:lnTo>
                    <a:pt x="239974" y="1048392"/>
                  </a:lnTo>
                  <a:lnTo>
                    <a:pt x="242633" y="1038594"/>
                  </a:lnTo>
                  <a:lnTo>
                    <a:pt x="245367" y="1028796"/>
                  </a:lnTo>
                  <a:lnTo>
                    <a:pt x="248144" y="1018998"/>
                  </a:lnTo>
                  <a:lnTo>
                    <a:pt x="251006" y="1009200"/>
                  </a:lnTo>
                  <a:lnTo>
                    <a:pt x="253917" y="999402"/>
                  </a:lnTo>
                  <a:lnTo>
                    <a:pt x="256868" y="989604"/>
                  </a:lnTo>
                  <a:lnTo>
                    <a:pt x="259897" y="979806"/>
                  </a:lnTo>
                  <a:lnTo>
                    <a:pt x="262956" y="970008"/>
                  </a:lnTo>
                  <a:lnTo>
                    <a:pt x="266055" y="960210"/>
                  </a:lnTo>
                  <a:lnTo>
                    <a:pt x="269206" y="950412"/>
                  </a:lnTo>
                  <a:lnTo>
                    <a:pt x="272380" y="940614"/>
                  </a:lnTo>
                  <a:lnTo>
                    <a:pt x="275590" y="930816"/>
                  </a:lnTo>
                  <a:lnTo>
                    <a:pt x="278830" y="921017"/>
                  </a:lnTo>
                  <a:lnTo>
                    <a:pt x="282086" y="911219"/>
                  </a:lnTo>
                  <a:lnTo>
                    <a:pt x="285368" y="901421"/>
                  </a:lnTo>
                  <a:lnTo>
                    <a:pt x="288663" y="891623"/>
                  </a:lnTo>
                  <a:lnTo>
                    <a:pt x="291967" y="881825"/>
                  </a:lnTo>
                  <a:lnTo>
                    <a:pt x="295283" y="872027"/>
                  </a:lnTo>
                  <a:lnTo>
                    <a:pt x="298599" y="862229"/>
                  </a:lnTo>
                  <a:lnTo>
                    <a:pt x="301917" y="852431"/>
                  </a:lnTo>
                  <a:lnTo>
                    <a:pt x="305229" y="842633"/>
                  </a:lnTo>
                  <a:lnTo>
                    <a:pt x="308535" y="832835"/>
                  </a:lnTo>
                  <a:lnTo>
                    <a:pt x="311829" y="823037"/>
                  </a:lnTo>
                  <a:lnTo>
                    <a:pt x="315106" y="813239"/>
                  </a:lnTo>
                  <a:lnTo>
                    <a:pt x="318371" y="803441"/>
                  </a:lnTo>
                  <a:lnTo>
                    <a:pt x="321608" y="793643"/>
                  </a:lnTo>
                  <a:lnTo>
                    <a:pt x="324821" y="783845"/>
                  </a:lnTo>
                  <a:lnTo>
                    <a:pt x="328017" y="774046"/>
                  </a:lnTo>
                  <a:lnTo>
                    <a:pt x="331165" y="764248"/>
                  </a:lnTo>
                  <a:lnTo>
                    <a:pt x="334288" y="754450"/>
                  </a:lnTo>
                  <a:lnTo>
                    <a:pt x="337381" y="744652"/>
                  </a:lnTo>
                  <a:lnTo>
                    <a:pt x="340420" y="734854"/>
                  </a:lnTo>
                  <a:lnTo>
                    <a:pt x="343429" y="725056"/>
                  </a:lnTo>
                  <a:lnTo>
                    <a:pt x="346394" y="715258"/>
                  </a:lnTo>
                  <a:lnTo>
                    <a:pt x="349302" y="705460"/>
                  </a:lnTo>
                  <a:lnTo>
                    <a:pt x="352179" y="695662"/>
                  </a:lnTo>
                  <a:lnTo>
                    <a:pt x="354993" y="685864"/>
                  </a:lnTo>
                  <a:lnTo>
                    <a:pt x="357755" y="676066"/>
                  </a:lnTo>
                  <a:lnTo>
                    <a:pt x="360482" y="666268"/>
                  </a:lnTo>
                  <a:lnTo>
                    <a:pt x="363128" y="656470"/>
                  </a:lnTo>
                  <a:lnTo>
                    <a:pt x="365731" y="646672"/>
                  </a:lnTo>
                  <a:lnTo>
                    <a:pt x="368288" y="636874"/>
                  </a:lnTo>
                  <a:lnTo>
                    <a:pt x="370761" y="627076"/>
                  </a:lnTo>
                  <a:lnTo>
                    <a:pt x="373194" y="617277"/>
                  </a:lnTo>
                  <a:lnTo>
                    <a:pt x="375565" y="607479"/>
                  </a:lnTo>
                  <a:lnTo>
                    <a:pt x="377863" y="597681"/>
                  </a:lnTo>
                  <a:lnTo>
                    <a:pt x="380120" y="587883"/>
                  </a:lnTo>
                  <a:lnTo>
                    <a:pt x="382301" y="578085"/>
                  </a:lnTo>
                  <a:lnTo>
                    <a:pt x="384420" y="568287"/>
                  </a:lnTo>
                  <a:lnTo>
                    <a:pt x="386497" y="558489"/>
                  </a:lnTo>
                  <a:lnTo>
                    <a:pt x="388484" y="548691"/>
                  </a:lnTo>
                  <a:lnTo>
                    <a:pt x="390423" y="538893"/>
                  </a:lnTo>
                  <a:lnTo>
                    <a:pt x="392314" y="529095"/>
                  </a:lnTo>
                  <a:lnTo>
                    <a:pt x="394116" y="519297"/>
                  </a:lnTo>
                  <a:lnTo>
                    <a:pt x="395878" y="509499"/>
                  </a:lnTo>
                  <a:lnTo>
                    <a:pt x="397579" y="499701"/>
                  </a:lnTo>
                  <a:lnTo>
                    <a:pt x="399207" y="489903"/>
                  </a:lnTo>
                  <a:lnTo>
                    <a:pt x="400795" y="480105"/>
                  </a:lnTo>
                  <a:lnTo>
                    <a:pt x="402312" y="470307"/>
                  </a:lnTo>
                  <a:lnTo>
                    <a:pt x="403771" y="460508"/>
                  </a:lnTo>
                  <a:lnTo>
                    <a:pt x="405193" y="450710"/>
                  </a:lnTo>
                  <a:lnTo>
                    <a:pt x="406535" y="440912"/>
                  </a:lnTo>
                  <a:lnTo>
                    <a:pt x="407834" y="431114"/>
                  </a:lnTo>
                  <a:lnTo>
                    <a:pt x="409093" y="421316"/>
                  </a:lnTo>
                  <a:lnTo>
                    <a:pt x="410274" y="411518"/>
                  </a:lnTo>
                  <a:lnTo>
                    <a:pt x="411421" y="401720"/>
                  </a:lnTo>
                  <a:lnTo>
                    <a:pt x="412521" y="391922"/>
                  </a:lnTo>
                  <a:lnTo>
                    <a:pt x="413559" y="382124"/>
                  </a:lnTo>
                  <a:lnTo>
                    <a:pt x="414566" y="372326"/>
                  </a:lnTo>
                  <a:lnTo>
                    <a:pt x="415519" y="362528"/>
                  </a:lnTo>
                  <a:lnTo>
                    <a:pt x="416425" y="352730"/>
                  </a:lnTo>
                  <a:lnTo>
                    <a:pt x="417301" y="342932"/>
                  </a:lnTo>
                  <a:lnTo>
                    <a:pt x="418120" y="333134"/>
                  </a:lnTo>
                  <a:lnTo>
                    <a:pt x="418905" y="323336"/>
                  </a:lnTo>
                  <a:lnTo>
                    <a:pt x="419661" y="313538"/>
                  </a:lnTo>
                  <a:lnTo>
                    <a:pt x="420360" y="303739"/>
                  </a:lnTo>
                  <a:lnTo>
                    <a:pt x="421036" y="293941"/>
                  </a:lnTo>
                  <a:lnTo>
                    <a:pt x="421678" y="284143"/>
                  </a:lnTo>
                  <a:lnTo>
                    <a:pt x="422276" y="274345"/>
                  </a:lnTo>
                  <a:lnTo>
                    <a:pt x="422853" y="264547"/>
                  </a:lnTo>
                  <a:lnTo>
                    <a:pt x="423393" y="254749"/>
                  </a:lnTo>
                  <a:lnTo>
                    <a:pt x="423902" y="244951"/>
                  </a:lnTo>
                  <a:lnTo>
                    <a:pt x="424391" y="235153"/>
                  </a:lnTo>
                  <a:lnTo>
                    <a:pt x="424842" y="225355"/>
                  </a:lnTo>
                  <a:lnTo>
                    <a:pt x="425271" y="215557"/>
                  </a:lnTo>
                  <a:lnTo>
                    <a:pt x="425683" y="205759"/>
                  </a:lnTo>
                  <a:lnTo>
                    <a:pt x="426057" y="195961"/>
                  </a:lnTo>
                  <a:lnTo>
                    <a:pt x="426417" y="186163"/>
                  </a:lnTo>
                  <a:lnTo>
                    <a:pt x="426756" y="176365"/>
                  </a:lnTo>
                  <a:lnTo>
                    <a:pt x="427069" y="166567"/>
                  </a:lnTo>
                  <a:lnTo>
                    <a:pt x="427368" y="156769"/>
                  </a:lnTo>
                  <a:lnTo>
                    <a:pt x="427646" y="146970"/>
                  </a:lnTo>
                  <a:lnTo>
                    <a:pt x="427904" y="137172"/>
                  </a:lnTo>
                  <a:lnTo>
                    <a:pt x="428151" y="127374"/>
                  </a:lnTo>
                  <a:lnTo>
                    <a:pt x="428377" y="117576"/>
                  </a:lnTo>
                  <a:lnTo>
                    <a:pt x="428589" y="107778"/>
                  </a:lnTo>
                  <a:lnTo>
                    <a:pt x="428792" y="97980"/>
                  </a:lnTo>
                  <a:lnTo>
                    <a:pt x="428974" y="88182"/>
                  </a:lnTo>
                  <a:lnTo>
                    <a:pt x="429147" y="78384"/>
                  </a:lnTo>
                  <a:lnTo>
                    <a:pt x="429310" y="68586"/>
                  </a:lnTo>
                  <a:lnTo>
                    <a:pt x="429458" y="58788"/>
                  </a:lnTo>
                  <a:lnTo>
                    <a:pt x="429599" y="48990"/>
                  </a:lnTo>
                  <a:lnTo>
                    <a:pt x="429728" y="39192"/>
                  </a:lnTo>
                  <a:lnTo>
                    <a:pt x="429847" y="29394"/>
                  </a:lnTo>
                  <a:lnTo>
                    <a:pt x="429961" y="19596"/>
                  </a:lnTo>
                  <a:lnTo>
                    <a:pt x="430063" y="9798"/>
                  </a:lnTo>
                  <a:lnTo>
                    <a:pt x="430159" y="0"/>
                  </a:lnTo>
                  <a:lnTo>
                    <a:pt x="432305" y="0"/>
                  </a:lnTo>
                  <a:lnTo>
                    <a:pt x="432401" y="9798"/>
                  </a:lnTo>
                  <a:lnTo>
                    <a:pt x="432503" y="19596"/>
                  </a:lnTo>
                  <a:lnTo>
                    <a:pt x="432616" y="29394"/>
                  </a:lnTo>
                  <a:lnTo>
                    <a:pt x="432736" y="39192"/>
                  </a:lnTo>
                  <a:lnTo>
                    <a:pt x="432865" y="48990"/>
                  </a:lnTo>
                  <a:lnTo>
                    <a:pt x="433006" y="58788"/>
                  </a:lnTo>
                  <a:lnTo>
                    <a:pt x="433154" y="68586"/>
                  </a:lnTo>
                  <a:lnTo>
                    <a:pt x="433316" y="78384"/>
                  </a:lnTo>
                  <a:lnTo>
                    <a:pt x="433490" y="88182"/>
                  </a:lnTo>
                  <a:lnTo>
                    <a:pt x="433672" y="97980"/>
                  </a:lnTo>
                  <a:lnTo>
                    <a:pt x="433875" y="107778"/>
                  </a:lnTo>
                  <a:lnTo>
                    <a:pt x="434087" y="117576"/>
                  </a:lnTo>
                  <a:lnTo>
                    <a:pt x="434313" y="127374"/>
                  </a:lnTo>
                  <a:lnTo>
                    <a:pt x="434560" y="137172"/>
                  </a:lnTo>
                  <a:lnTo>
                    <a:pt x="434818" y="146970"/>
                  </a:lnTo>
                  <a:lnTo>
                    <a:pt x="435096" y="156769"/>
                  </a:lnTo>
                  <a:lnTo>
                    <a:pt x="435395" y="166567"/>
                  </a:lnTo>
                  <a:lnTo>
                    <a:pt x="435708" y="176365"/>
                  </a:lnTo>
                  <a:lnTo>
                    <a:pt x="436047" y="186163"/>
                  </a:lnTo>
                  <a:lnTo>
                    <a:pt x="436407" y="195961"/>
                  </a:lnTo>
                  <a:lnTo>
                    <a:pt x="436781" y="205759"/>
                  </a:lnTo>
                  <a:lnTo>
                    <a:pt x="437193" y="215557"/>
                  </a:lnTo>
                  <a:lnTo>
                    <a:pt x="437622" y="225355"/>
                  </a:lnTo>
                  <a:lnTo>
                    <a:pt x="438073" y="235153"/>
                  </a:lnTo>
                  <a:lnTo>
                    <a:pt x="438562" y="244951"/>
                  </a:lnTo>
                  <a:lnTo>
                    <a:pt x="439071" y="254749"/>
                  </a:lnTo>
                  <a:lnTo>
                    <a:pt x="439611" y="264547"/>
                  </a:lnTo>
                  <a:lnTo>
                    <a:pt x="440188" y="274345"/>
                  </a:lnTo>
                  <a:lnTo>
                    <a:pt x="440786" y="284143"/>
                  </a:lnTo>
                  <a:lnTo>
                    <a:pt x="441428" y="293941"/>
                  </a:lnTo>
                  <a:lnTo>
                    <a:pt x="442104" y="303739"/>
                  </a:lnTo>
                  <a:lnTo>
                    <a:pt x="442803" y="313538"/>
                  </a:lnTo>
                  <a:lnTo>
                    <a:pt x="443559" y="323336"/>
                  </a:lnTo>
                  <a:lnTo>
                    <a:pt x="444344" y="333134"/>
                  </a:lnTo>
                  <a:lnTo>
                    <a:pt x="445163" y="342932"/>
                  </a:lnTo>
                  <a:lnTo>
                    <a:pt x="446039" y="352730"/>
                  </a:lnTo>
                  <a:lnTo>
                    <a:pt x="446945" y="362528"/>
                  </a:lnTo>
                  <a:lnTo>
                    <a:pt x="447898" y="372326"/>
                  </a:lnTo>
                  <a:lnTo>
                    <a:pt x="448905" y="382124"/>
                  </a:lnTo>
                  <a:lnTo>
                    <a:pt x="449943" y="391922"/>
                  </a:lnTo>
                  <a:lnTo>
                    <a:pt x="451042" y="401720"/>
                  </a:lnTo>
                  <a:lnTo>
                    <a:pt x="452190" y="411518"/>
                  </a:lnTo>
                  <a:lnTo>
                    <a:pt x="453371" y="421316"/>
                  </a:lnTo>
                  <a:lnTo>
                    <a:pt x="454630" y="431114"/>
                  </a:lnTo>
                  <a:lnTo>
                    <a:pt x="455929" y="440912"/>
                  </a:lnTo>
                  <a:lnTo>
                    <a:pt x="457271" y="450710"/>
                  </a:lnTo>
                  <a:lnTo>
                    <a:pt x="458692" y="460508"/>
                  </a:lnTo>
                  <a:lnTo>
                    <a:pt x="460152" y="470307"/>
                  </a:lnTo>
                  <a:lnTo>
                    <a:pt x="461669" y="480105"/>
                  </a:lnTo>
                  <a:lnTo>
                    <a:pt x="463257" y="489903"/>
                  </a:lnTo>
                  <a:lnTo>
                    <a:pt x="464885" y="499701"/>
                  </a:lnTo>
                  <a:lnTo>
                    <a:pt x="466586" y="509499"/>
                  </a:lnTo>
                  <a:lnTo>
                    <a:pt x="468348" y="519297"/>
                  </a:lnTo>
                  <a:lnTo>
                    <a:pt x="470150" y="529095"/>
                  </a:lnTo>
                  <a:lnTo>
                    <a:pt x="472041" y="538893"/>
                  </a:lnTo>
                  <a:lnTo>
                    <a:pt x="473980" y="548691"/>
                  </a:lnTo>
                  <a:lnTo>
                    <a:pt x="475967" y="558489"/>
                  </a:lnTo>
                  <a:lnTo>
                    <a:pt x="478044" y="568287"/>
                  </a:lnTo>
                  <a:lnTo>
                    <a:pt x="480163" y="578085"/>
                  </a:lnTo>
                  <a:lnTo>
                    <a:pt x="482344" y="587883"/>
                  </a:lnTo>
                  <a:lnTo>
                    <a:pt x="484601" y="597681"/>
                  </a:lnTo>
                  <a:lnTo>
                    <a:pt x="486899" y="607479"/>
                  </a:lnTo>
                  <a:lnTo>
                    <a:pt x="489270" y="617277"/>
                  </a:lnTo>
                  <a:lnTo>
                    <a:pt x="491703" y="627076"/>
                  </a:lnTo>
                  <a:lnTo>
                    <a:pt x="494176" y="636874"/>
                  </a:lnTo>
                  <a:lnTo>
                    <a:pt x="496733" y="646672"/>
                  </a:lnTo>
                  <a:lnTo>
                    <a:pt x="499336" y="656470"/>
                  </a:lnTo>
                  <a:lnTo>
                    <a:pt x="501982" y="666268"/>
                  </a:lnTo>
                  <a:lnTo>
                    <a:pt x="504709" y="676066"/>
                  </a:lnTo>
                  <a:lnTo>
                    <a:pt x="507471" y="685864"/>
                  </a:lnTo>
                  <a:lnTo>
                    <a:pt x="510285" y="695662"/>
                  </a:lnTo>
                  <a:lnTo>
                    <a:pt x="513161" y="705460"/>
                  </a:lnTo>
                  <a:lnTo>
                    <a:pt x="516070" y="715258"/>
                  </a:lnTo>
                  <a:lnTo>
                    <a:pt x="519035" y="725056"/>
                  </a:lnTo>
                  <a:lnTo>
                    <a:pt x="522044" y="734854"/>
                  </a:lnTo>
                  <a:lnTo>
                    <a:pt x="525083" y="744652"/>
                  </a:lnTo>
                  <a:lnTo>
                    <a:pt x="528176" y="754450"/>
                  </a:lnTo>
                  <a:lnTo>
                    <a:pt x="531299" y="764248"/>
                  </a:lnTo>
                  <a:lnTo>
                    <a:pt x="534447" y="774046"/>
                  </a:lnTo>
                  <a:lnTo>
                    <a:pt x="537643" y="783845"/>
                  </a:lnTo>
                  <a:lnTo>
                    <a:pt x="540855" y="793643"/>
                  </a:lnTo>
                  <a:lnTo>
                    <a:pt x="544093" y="803441"/>
                  </a:lnTo>
                  <a:lnTo>
                    <a:pt x="547358" y="813239"/>
                  </a:lnTo>
                  <a:lnTo>
                    <a:pt x="550634" y="823037"/>
                  </a:lnTo>
                  <a:lnTo>
                    <a:pt x="553929" y="832835"/>
                  </a:lnTo>
                  <a:lnTo>
                    <a:pt x="557235" y="842633"/>
                  </a:lnTo>
                  <a:lnTo>
                    <a:pt x="560547" y="852431"/>
                  </a:lnTo>
                  <a:lnTo>
                    <a:pt x="563865" y="862229"/>
                  </a:lnTo>
                  <a:lnTo>
                    <a:pt x="567181" y="872027"/>
                  </a:lnTo>
                  <a:lnTo>
                    <a:pt x="570497" y="881825"/>
                  </a:lnTo>
                  <a:lnTo>
                    <a:pt x="573801" y="891623"/>
                  </a:lnTo>
                  <a:lnTo>
                    <a:pt x="577096" y="901421"/>
                  </a:lnTo>
                  <a:lnTo>
                    <a:pt x="580378" y="911219"/>
                  </a:lnTo>
                  <a:lnTo>
                    <a:pt x="583634" y="921017"/>
                  </a:lnTo>
                  <a:lnTo>
                    <a:pt x="586873" y="930816"/>
                  </a:lnTo>
                  <a:lnTo>
                    <a:pt x="590084" y="940614"/>
                  </a:lnTo>
                  <a:lnTo>
                    <a:pt x="593258" y="950412"/>
                  </a:lnTo>
                  <a:lnTo>
                    <a:pt x="596409" y="960210"/>
                  </a:lnTo>
                  <a:lnTo>
                    <a:pt x="599508" y="970008"/>
                  </a:lnTo>
                  <a:lnTo>
                    <a:pt x="602567" y="979806"/>
                  </a:lnTo>
                  <a:lnTo>
                    <a:pt x="605596" y="989604"/>
                  </a:lnTo>
                  <a:lnTo>
                    <a:pt x="608547" y="999402"/>
                  </a:lnTo>
                  <a:lnTo>
                    <a:pt x="611458" y="1009200"/>
                  </a:lnTo>
                  <a:lnTo>
                    <a:pt x="614320" y="1018998"/>
                  </a:lnTo>
                  <a:lnTo>
                    <a:pt x="617097" y="1028796"/>
                  </a:lnTo>
                  <a:lnTo>
                    <a:pt x="619830" y="1038594"/>
                  </a:lnTo>
                  <a:lnTo>
                    <a:pt x="622490" y="1048392"/>
                  </a:lnTo>
                  <a:lnTo>
                    <a:pt x="625066" y="1058190"/>
                  </a:lnTo>
                  <a:lnTo>
                    <a:pt x="627592" y="1067988"/>
                  </a:lnTo>
                  <a:lnTo>
                    <a:pt x="630018" y="1077786"/>
                  </a:lnTo>
                  <a:lnTo>
                    <a:pt x="632367" y="1087585"/>
                  </a:lnTo>
                  <a:lnTo>
                    <a:pt x="634661" y="1097383"/>
                  </a:lnTo>
                  <a:lnTo>
                    <a:pt x="636824" y="1107181"/>
                  </a:lnTo>
                  <a:lnTo>
                    <a:pt x="638923" y="1116979"/>
                  </a:lnTo>
                  <a:lnTo>
                    <a:pt x="640947" y="1126777"/>
                  </a:lnTo>
                  <a:lnTo>
                    <a:pt x="642841" y="1136575"/>
                  </a:lnTo>
                  <a:lnTo>
                    <a:pt x="644671" y="1146373"/>
                  </a:lnTo>
                  <a:lnTo>
                    <a:pt x="646400" y="1156171"/>
                  </a:lnTo>
                  <a:lnTo>
                    <a:pt x="648014" y="1165969"/>
                  </a:lnTo>
                  <a:lnTo>
                    <a:pt x="649561" y="1175767"/>
                  </a:lnTo>
                  <a:lnTo>
                    <a:pt x="650980" y="1185565"/>
                  </a:lnTo>
                  <a:lnTo>
                    <a:pt x="652302" y="1195363"/>
                  </a:lnTo>
                  <a:lnTo>
                    <a:pt x="653555" y="1205161"/>
                  </a:lnTo>
                  <a:lnTo>
                    <a:pt x="654656" y="1214959"/>
                  </a:lnTo>
                  <a:lnTo>
                    <a:pt x="655679" y="1224757"/>
                  </a:lnTo>
                  <a:lnTo>
                    <a:pt x="656619" y="1234555"/>
                  </a:lnTo>
                  <a:lnTo>
                    <a:pt x="657411" y="1244354"/>
                  </a:lnTo>
                  <a:lnTo>
                    <a:pt x="658134" y="1254152"/>
                  </a:lnTo>
                  <a:lnTo>
                    <a:pt x="658751" y="1263950"/>
                  </a:lnTo>
                  <a:lnTo>
                    <a:pt x="659245" y="1273748"/>
                  </a:lnTo>
                  <a:lnTo>
                    <a:pt x="659670" y="1283546"/>
                  </a:lnTo>
                  <a:lnTo>
                    <a:pt x="659970" y="1293344"/>
                  </a:lnTo>
                  <a:lnTo>
                    <a:pt x="660170" y="1303142"/>
                  </a:lnTo>
                  <a:lnTo>
                    <a:pt x="660304" y="1312940"/>
                  </a:lnTo>
                  <a:lnTo>
                    <a:pt x="660296" y="1322738"/>
                  </a:lnTo>
                  <a:lnTo>
                    <a:pt x="660213" y="1332536"/>
                  </a:lnTo>
                  <a:lnTo>
                    <a:pt x="660056" y="1342334"/>
                  </a:lnTo>
                  <a:lnTo>
                    <a:pt x="659764" y="1352132"/>
                  </a:lnTo>
                  <a:lnTo>
                    <a:pt x="659412" y="1361930"/>
                  </a:lnTo>
                  <a:lnTo>
                    <a:pt x="658970" y="1371728"/>
                  </a:lnTo>
                  <a:lnTo>
                    <a:pt x="658422" y="1381526"/>
                  </a:lnTo>
                  <a:lnTo>
                    <a:pt x="657816" y="1391324"/>
                  </a:lnTo>
                  <a:lnTo>
                    <a:pt x="657110" y="1401123"/>
                  </a:lnTo>
                  <a:lnTo>
                    <a:pt x="656323" y="1410921"/>
                  </a:lnTo>
                  <a:lnTo>
                    <a:pt x="655483" y="1420719"/>
                  </a:lnTo>
                  <a:lnTo>
                    <a:pt x="654535" y="1430517"/>
                  </a:lnTo>
                  <a:lnTo>
                    <a:pt x="653531" y="1440315"/>
                  </a:lnTo>
                  <a:lnTo>
                    <a:pt x="652472" y="1450113"/>
                  </a:lnTo>
                  <a:lnTo>
                    <a:pt x="651315" y="1459911"/>
                  </a:lnTo>
                  <a:lnTo>
                    <a:pt x="650116" y="1469709"/>
                  </a:lnTo>
                  <a:lnTo>
                    <a:pt x="648856" y="1479507"/>
                  </a:lnTo>
                  <a:lnTo>
                    <a:pt x="647522" y="1489305"/>
                  </a:lnTo>
                  <a:lnTo>
                    <a:pt x="646151" y="1499103"/>
                  </a:lnTo>
                  <a:lnTo>
                    <a:pt x="644717" y="1508901"/>
                  </a:lnTo>
                  <a:lnTo>
                    <a:pt x="643232" y="1518699"/>
                  </a:lnTo>
                  <a:lnTo>
                    <a:pt x="641714" y="1528497"/>
                  </a:lnTo>
                  <a:lnTo>
                    <a:pt x="640135" y="1538295"/>
                  </a:lnTo>
                  <a:lnTo>
                    <a:pt x="638522" y="1548093"/>
                  </a:lnTo>
                  <a:lnTo>
                    <a:pt x="636881" y="1557892"/>
                  </a:lnTo>
                  <a:lnTo>
                    <a:pt x="635186" y="1567690"/>
                  </a:lnTo>
                  <a:lnTo>
                    <a:pt x="633471" y="1577488"/>
                  </a:lnTo>
                  <a:lnTo>
                    <a:pt x="631727" y="1587286"/>
                  </a:lnTo>
                  <a:lnTo>
                    <a:pt x="629949" y="1597084"/>
                  </a:lnTo>
                  <a:lnTo>
                    <a:pt x="628155" y="1606882"/>
                  </a:lnTo>
                  <a:lnTo>
                    <a:pt x="626336" y="1616680"/>
                  </a:lnTo>
                  <a:lnTo>
                    <a:pt x="624497" y="1626478"/>
                  </a:lnTo>
                  <a:lnTo>
                    <a:pt x="622648" y="1636276"/>
                  </a:lnTo>
                  <a:lnTo>
                    <a:pt x="620780" y="1646074"/>
                  </a:lnTo>
                  <a:lnTo>
                    <a:pt x="618904" y="1655872"/>
                  </a:lnTo>
                  <a:lnTo>
                    <a:pt x="617022" y="1665670"/>
                  </a:lnTo>
                  <a:lnTo>
                    <a:pt x="615131" y="1675468"/>
                  </a:lnTo>
                  <a:lnTo>
                    <a:pt x="613238" y="1685266"/>
                  </a:lnTo>
                  <a:lnTo>
                    <a:pt x="611344" y="1695064"/>
                  </a:lnTo>
                  <a:lnTo>
                    <a:pt x="609453" y="1704863"/>
                  </a:lnTo>
                  <a:lnTo>
                    <a:pt x="607564" y="1714661"/>
                  </a:lnTo>
                  <a:lnTo>
                    <a:pt x="605682" y="1724459"/>
                  </a:lnTo>
                  <a:lnTo>
                    <a:pt x="603809" y="1734257"/>
                  </a:lnTo>
                  <a:lnTo>
                    <a:pt x="601942" y="1744055"/>
                  </a:lnTo>
                  <a:lnTo>
                    <a:pt x="600091" y="1753853"/>
                  </a:lnTo>
                  <a:lnTo>
                    <a:pt x="598254" y="1763651"/>
                  </a:lnTo>
                  <a:lnTo>
                    <a:pt x="596427" y="1773449"/>
                  </a:lnTo>
                  <a:lnTo>
                    <a:pt x="594627" y="1783247"/>
                  </a:lnTo>
                  <a:lnTo>
                    <a:pt x="592842" y="1793045"/>
                  </a:lnTo>
                  <a:lnTo>
                    <a:pt x="591074" y="1802843"/>
                  </a:lnTo>
                  <a:lnTo>
                    <a:pt x="589338" y="1812641"/>
                  </a:lnTo>
                  <a:lnTo>
                    <a:pt x="587618" y="1822439"/>
                  </a:lnTo>
                  <a:lnTo>
                    <a:pt x="585926" y="1832237"/>
                  </a:lnTo>
                  <a:lnTo>
                    <a:pt x="584267" y="1842035"/>
                  </a:lnTo>
                  <a:lnTo>
                    <a:pt x="582626" y="1851833"/>
                  </a:lnTo>
                  <a:lnTo>
                    <a:pt x="581025" y="1861632"/>
                  </a:lnTo>
                  <a:lnTo>
                    <a:pt x="579453" y="1871430"/>
                  </a:lnTo>
                  <a:lnTo>
                    <a:pt x="577903" y="1881228"/>
                  </a:lnTo>
                  <a:lnTo>
                    <a:pt x="576405" y="1891026"/>
                  </a:lnTo>
                  <a:lnTo>
                    <a:pt x="574932" y="1900824"/>
                  </a:lnTo>
                  <a:lnTo>
                    <a:pt x="573489" y="1910622"/>
                  </a:lnTo>
                  <a:lnTo>
                    <a:pt x="572098" y="1920420"/>
                  </a:lnTo>
                  <a:lnTo>
                    <a:pt x="570733" y="1930218"/>
                  </a:lnTo>
                  <a:lnTo>
                    <a:pt x="569409" y="1940016"/>
                  </a:lnTo>
                  <a:lnTo>
                    <a:pt x="568133" y="1949814"/>
                  </a:lnTo>
                  <a:lnTo>
                    <a:pt x="566883" y="1959612"/>
                  </a:lnTo>
                  <a:lnTo>
                    <a:pt x="565686" y="1969410"/>
                  </a:lnTo>
                  <a:lnTo>
                    <a:pt x="564531" y="1979208"/>
                  </a:lnTo>
                  <a:lnTo>
                    <a:pt x="563403" y="1989006"/>
                  </a:lnTo>
                  <a:lnTo>
                    <a:pt x="562340" y="1998804"/>
                  </a:lnTo>
                  <a:lnTo>
                    <a:pt x="561311" y="2008602"/>
                  </a:lnTo>
                  <a:lnTo>
                    <a:pt x="560317" y="2018401"/>
                  </a:lnTo>
                  <a:lnTo>
                    <a:pt x="559387" y="2028199"/>
                  </a:lnTo>
                  <a:lnTo>
                    <a:pt x="558488" y="2037997"/>
                  </a:lnTo>
                  <a:lnTo>
                    <a:pt x="557636" y="2047795"/>
                  </a:lnTo>
                  <a:lnTo>
                    <a:pt x="556839" y="2057593"/>
                  </a:lnTo>
                  <a:lnTo>
                    <a:pt x="556073" y="2067391"/>
                  </a:lnTo>
                  <a:lnTo>
                    <a:pt x="555364" y="2077189"/>
                  </a:lnTo>
                  <a:lnTo>
                    <a:pt x="554702" y="2086987"/>
                  </a:lnTo>
                  <a:lnTo>
                    <a:pt x="554071" y="2096785"/>
                  </a:lnTo>
                  <a:lnTo>
                    <a:pt x="553508" y="2106583"/>
                  </a:lnTo>
                  <a:lnTo>
                    <a:pt x="552981" y="2116381"/>
                  </a:lnTo>
                  <a:lnTo>
                    <a:pt x="552490" y="2126179"/>
                  </a:lnTo>
                  <a:lnTo>
                    <a:pt x="552066" y="2135977"/>
                  </a:lnTo>
                  <a:lnTo>
                    <a:pt x="551673" y="2145775"/>
                  </a:lnTo>
                  <a:lnTo>
                    <a:pt x="551326" y="2155573"/>
                  </a:lnTo>
                  <a:lnTo>
                    <a:pt x="551034" y="2165371"/>
                  </a:lnTo>
                  <a:lnTo>
                    <a:pt x="550773" y="2175170"/>
                  </a:lnTo>
                  <a:lnTo>
                    <a:pt x="550566" y="2184968"/>
                  </a:lnTo>
                  <a:lnTo>
                    <a:pt x="550404" y="2194766"/>
                  </a:lnTo>
                  <a:lnTo>
                    <a:pt x="550272" y="2204564"/>
                  </a:lnTo>
                  <a:lnTo>
                    <a:pt x="550200" y="2214362"/>
                  </a:lnTo>
                  <a:lnTo>
                    <a:pt x="550162" y="2224160"/>
                  </a:lnTo>
                  <a:lnTo>
                    <a:pt x="550156" y="2233958"/>
                  </a:lnTo>
                  <a:lnTo>
                    <a:pt x="550210" y="2243756"/>
                  </a:lnTo>
                  <a:lnTo>
                    <a:pt x="550291" y="2253554"/>
                  </a:lnTo>
                  <a:lnTo>
                    <a:pt x="550410" y="2263352"/>
                  </a:lnTo>
                  <a:lnTo>
                    <a:pt x="550577" y="2273150"/>
                  </a:lnTo>
                  <a:lnTo>
                    <a:pt x="550769" y="2282948"/>
                  </a:lnTo>
                  <a:lnTo>
                    <a:pt x="551004" y="2292746"/>
                  </a:lnTo>
                  <a:lnTo>
                    <a:pt x="551276" y="2302544"/>
                  </a:lnTo>
                  <a:lnTo>
                    <a:pt x="551571" y="2312342"/>
                  </a:lnTo>
                  <a:lnTo>
                    <a:pt x="551912" y="2322140"/>
                  </a:lnTo>
                  <a:lnTo>
                    <a:pt x="552279" y="2331939"/>
                  </a:lnTo>
                  <a:lnTo>
                    <a:pt x="552669" y="2341737"/>
                  </a:lnTo>
                  <a:lnTo>
                    <a:pt x="553104" y="2351535"/>
                  </a:lnTo>
                  <a:lnTo>
                    <a:pt x="553558" y="2361333"/>
                  </a:lnTo>
                  <a:lnTo>
                    <a:pt x="554037" y="2371131"/>
                  </a:lnTo>
                  <a:lnTo>
                    <a:pt x="554549" y="2380929"/>
                  </a:lnTo>
                  <a:lnTo>
                    <a:pt x="555078" y="2390727"/>
                  </a:lnTo>
                  <a:lnTo>
                    <a:pt x="555635" y="2400525"/>
                  </a:lnTo>
                  <a:lnTo>
                    <a:pt x="556215" y="2410323"/>
                  </a:lnTo>
                  <a:lnTo>
                    <a:pt x="556809" y="2420121"/>
                  </a:lnTo>
                  <a:lnTo>
                    <a:pt x="557430" y="2429919"/>
                  </a:lnTo>
                  <a:lnTo>
                    <a:pt x="558066" y="2439717"/>
                  </a:lnTo>
                  <a:lnTo>
                    <a:pt x="558715" y="2449515"/>
                  </a:lnTo>
                  <a:lnTo>
                    <a:pt x="559389" y="2459313"/>
                  </a:lnTo>
                  <a:lnTo>
                    <a:pt x="560072" y="2469111"/>
                  </a:lnTo>
                  <a:lnTo>
                    <a:pt x="560768" y="2478910"/>
                  </a:lnTo>
                  <a:lnTo>
                    <a:pt x="561480" y="2488708"/>
                  </a:lnTo>
                  <a:lnTo>
                    <a:pt x="562200" y="2498506"/>
                  </a:lnTo>
                  <a:lnTo>
                    <a:pt x="562932" y="2508304"/>
                  </a:lnTo>
                  <a:lnTo>
                    <a:pt x="563674" y="2518102"/>
                  </a:lnTo>
                  <a:lnTo>
                    <a:pt x="564423" y="2527900"/>
                  </a:lnTo>
                  <a:lnTo>
                    <a:pt x="565181" y="2537698"/>
                  </a:lnTo>
                  <a:lnTo>
                    <a:pt x="565946" y="2547496"/>
                  </a:lnTo>
                  <a:lnTo>
                    <a:pt x="566715" y="2557294"/>
                  </a:lnTo>
                  <a:lnTo>
                    <a:pt x="567492" y="2567092"/>
                  </a:lnTo>
                  <a:lnTo>
                    <a:pt x="568273" y="2576890"/>
                  </a:lnTo>
                  <a:lnTo>
                    <a:pt x="569058" y="2586688"/>
                  </a:lnTo>
                  <a:lnTo>
                    <a:pt x="569848" y="2596486"/>
                  </a:lnTo>
                  <a:lnTo>
                    <a:pt x="570640" y="2606284"/>
                  </a:lnTo>
                  <a:lnTo>
                    <a:pt x="571436" y="2616082"/>
                  </a:lnTo>
                  <a:lnTo>
                    <a:pt x="572235" y="2625880"/>
                  </a:lnTo>
                  <a:lnTo>
                    <a:pt x="573037" y="2635679"/>
                  </a:lnTo>
                  <a:lnTo>
                    <a:pt x="573842" y="2645477"/>
                  </a:lnTo>
                  <a:lnTo>
                    <a:pt x="574651" y="2655275"/>
                  </a:lnTo>
                  <a:lnTo>
                    <a:pt x="575461" y="2665073"/>
                  </a:lnTo>
                  <a:lnTo>
                    <a:pt x="576277" y="2674871"/>
                  </a:lnTo>
                  <a:lnTo>
                    <a:pt x="577096" y="2684669"/>
                  </a:lnTo>
                  <a:lnTo>
                    <a:pt x="577918" y="2694467"/>
                  </a:lnTo>
                  <a:lnTo>
                    <a:pt x="578748" y="2704265"/>
                  </a:lnTo>
                  <a:lnTo>
                    <a:pt x="579581" y="2714063"/>
                  </a:lnTo>
                  <a:lnTo>
                    <a:pt x="580421" y="2723861"/>
                  </a:lnTo>
                  <a:lnTo>
                    <a:pt x="581270" y="2733659"/>
                  </a:lnTo>
                  <a:lnTo>
                    <a:pt x="582124" y="2743457"/>
                  </a:lnTo>
                  <a:lnTo>
                    <a:pt x="582989" y="2753255"/>
                  </a:lnTo>
                  <a:lnTo>
                    <a:pt x="583866" y="2763053"/>
                  </a:lnTo>
                  <a:lnTo>
                    <a:pt x="584749" y="2772851"/>
                  </a:lnTo>
                  <a:lnTo>
                    <a:pt x="585652" y="2782649"/>
                  </a:lnTo>
                  <a:lnTo>
                    <a:pt x="586566" y="2792448"/>
                  </a:lnTo>
                  <a:lnTo>
                    <a:pt x="587493" y="2802246"/>
                  </a:lnTo>
                  <a:lnTo>
                    <a:pt x="588444" y="2812044"/>
                  </a:lnTo>
                  <a:lnTo>
                    <a:pt x="589409" y="2821842"/>
                  </a:lnTo>
                  <a:lnTo>
                    <a:pt x="590395" y="2831640"/>
                  </a:lnTo>
                  <a:lnTo>
                    <a:pt x="591408" y="2841438"/>
                  </a:lnTo>
                  <a:lnTo>
                    <a:pt x="592438" y="2851236"/>
                  </a:lnTo>
                  <a:lnTo>
                    <a:pt x="593501" y="2861034"/>
                  </a:lnTo>
                  <a:lnTo>
                    <a:pt x="594592" y="2870832"/>
                  </a:lnTo>
                  <a:lnTo>
                    <a:pt x="595704" y="2880630"/>
                  </a:lnTo>
                  <a:lnTo>
                    <a:pt x="596862" y="2890428"/>
                  </a:lnTo>
                  <a:lnTo>
                    <a:pt x="598049" y="2900226"/>
                  </a:lnTo>
                  <a:lnTo>
                    <a:pt x="599263" y="2910024"/>
                  </a:lnTo>
                  <a:lnTo>
                    <a:pt x="600534" y="2919822"/>
                  </a:lnTo>
                  <a:lnTo>
                    <a:pt x="601834" y="2929620"/>
                  </a:lnTo>
                  <a:lnTo>
                    <a:pt x="603176" y="2939418"/>
                  </a:lnTo>
                  <a:lnTo>
                    <a:pt x="604576" y="2949217"/>
                  </a:lnTo>
                  <a:lnTo>
                    <a:pt x="606008" y="2959015"/>
                  </a:lnTo>
                  <a:lnTo>
                    <a:pt x="607500" y="2968813"/>
                  </a:lnTo>
                  <a:lnTo>
                    <a:pt x="609046" y="2978611"/>
                  </a:lnTo>
                  <a:lnTo>
                    <a:pt x="610629" y="2988409"/>
                  </a:lnTo>
                  <a:lnTo>
                    <a:pt x="612293" y="2998207"/>
                  </a:lnTo>
                  <a:lnTo>
                    <a:pt x="614005" y="3008005"/>
                  </a:lnTo>
                  <a:lnTo>
                    <a:pt x="615763" y="3017803"/>
                  </a:lnTo>
                  <a:lnTo>
                    <a:pt x="617614" y="3027601"/>
                  </a:lnTo>
                  <a:lnTo>
                    <a:pt x="619511" y="3037399"/>
                  </a:lnTo>
                  <a:lnTo>
                    <a:pt x="621471" y="3047197"/>
                  </a:lnTo>
                  <a:lnTo>
                    <a:pt x="623519" y="3056995"/>
                  </a:lnTo>
                  <a:lnTo>
                    <a:pt x="625616" y="3066793"/>
                  </a:lnTo>
                  <a:lnTo>
                    <a:pt x="627797" y="3076591"/>
                  </a:lnTo>
                  <a:lnTo>
                    <a:pt x="630057" y="3086389"/>
                  </a:lnTo>
                  <a:lnTo>
                    <a:pt x="632369" y="3096187"/>
                  </a:lnTo>
                  <a:lnTo>
                    <a:pt x="634787" y="3105986"/>
                  </a:lnTo>
                  <a:lnTo>
                    <a:pt x="637272" y="3115784"/>
                  </a:lnTo>
                  <a:lnTo>
                    <a:pt x="639814" y="3125582"/>
                  </a:lnTo>
                  <a:lnTo>
                    <a:pt x="642478" y="3135380"/>
                  </a:lnTo>
                  <a:lnTo>
                    <a:pt x="645197" y="3145178"/>
                  </a:lnTo>
                  <a:lnTo>
                    <a:pt x="647992" y="3154976"/>
                  </a:lnTo>
                  <a:lnTo>
                    <a:pt x="650895" y="3164774"/>
                  </a:lnTo>
                  <a:lnTo>
                    <a:pt x="653854" y="3174572"/>
                  </a:lnTo>
                  <a:lnTo>
                    <a:pt x="656908" y="3184370"/>
                  </a:lnTo>
                  <a:lnTo>
                    <a:pt x="660053" y="3194168"/>
                  </a:lnTo>
                  <a:lnTo>
                    <a:pt x="663253" y="3203966"/>
                  </a:lnTo>
                  <a:lnTo>
                    <a:pt x="666565" y="3213764"/>
                  </a:lnTo>
                  <a:lnTo>
                    <a:pt x="669949" y="3223562"/>
                  </a:lnTo>
                  <a:lnTo>
                    <a:pt x="673388" y="3233360"/>
                  </a:lnTo>
                  <a:lnTo>
                    <a:pt x="676951" y="3243158"/>
                  </a:lnTo>
                  <a:lnTo>
                    <a:pt x="680566" y="3252957"/>
                  </a:lnTo>
                  <a:lnTo>
                    <a:pt x="684251" y="3262755"/>
                  </a:lnTo>
                  <a:lnTo>
                    <a:pt x="688035" y="3272553"/>
                  </a:lnTo>
                  <a:lnTo>
                    <a:pt x="691868" y="3282351"/>
                  </a:lnTo>
                  <a:lnTo>
                    <a:pt x="695780" y="3292149"/>
                  </a:lnTo>
                  <a:lnTo>
                    <a:pt x="699768" y="3301947"/>
                  </a:lnTo>
                  <a:lnTo>
                    <a:pt x="703799" y="3311745"/>
                  </a:lnTo>
                  <a:lnTo>
                    <a:pt x="707912" y="3321543"/>
                  </a:lnTo>
                  <a:lnTo>
                    <a:pt x="712078" y="3331341"/>
                  </a:lnTo>
                  <a:lnTo>
                    <a:pt x="716281" y="3341139"/>
                  </a:lnTo>
                  <a:lnTo>
                    <a:pt x="720562" y="3350937"/>
                  </a:lnTo>
                  <a:lnTo>
                    <a:pt x="724873" y="3360735"/>
                  </a:lnTo>
                  <a:lnTo>
                    <a:pt x="729223" y="3370533"/>
                  </a:lnTo>
                  <a:lnTo>
                    <a:pt x="733622" y="3380331"/>
                  </a:lnTo>
                  <a:lnTo>
                    <a:pt x="738042" y="3390129"/>
                  </a:lnTo>
                  <a:lnTo>
                    <a:pt x="742492" y="3399927"/>
                  </a:lnTo>
                  <a:lnTo>
                    <a:pt x="746964" y="3409726"/>
                  </a:lnTo>
                  <a:lnTo>
                    <a:pt x="751448" y="3419524"/>
                  </a:lnTo>
                  <a:lnTo>
                    <a:pt x="755944" y="3429322"/>
                  </a:lnTo>
                  <a:lnTo>
                    <a:pt x="760441" y="3439120"/>
                  </a:lnTo>
                  <a:lnTo>
                    <a:pt x="764937" y="3448918"/>
                  </a:lnTo>
                  <a:lnTo>
                    <a:pt x="769417" y="3458716"/>
                  </a:lnTo>
                  <a:lnTo>
                    <a:pt x="773883" y="3468514"/>
                  </a:lnTo>
                  <a:lnTo>
                    <a:pt x="778330" y="3478312"/>
                  </a:lnTo>
                  <a:lnTo>
                    <a:pt x="782732" y="3488110"/>
                  </a:lnTo>
                  <a:lnTo>
                    <a:pt x="787107" y="3497908"/>
                  </a:lnTo>
                  <a:lnTo>
                    <a:pt x="791434" y="3507706"/>
                  </a:lnTo>
                  <a:lnTo>
                    <a:pt x="795695" y="3517504"/>
                  </a:lnTo>
                  <a:lnTo>
                    <a:pt x="799914" y="3527302"/>
                  </a:lnTo>
                  <a:lnTo>
                    <a:pt x="804045" y="3537100"/>
                  </a:lnTo>
                  <a:lnTo>
                    <a:pt x="808099" y="3546898"/>
                  </a:lnTo>
                  <a:lnTo>
                    <a:pt x="812096" y="3556696"/>
                  </a:lnTo>
                  <a:lnTo>
                    <a:pt x="815954" y="3566495"/>
                  </a:lnTo>
                  <a:lnTo>
                    <a:pt x="819732" y="3576293"/>
                  </a:lnTo>
                  <a:lnTo>
                    <a:pt x="823423" y="3586091"/>
                  </a:lnTo>
                  <a:lnTo>
                    <a:pt x="826945" y="3595889"/>
                  </a:lnTo>
                  <a:lnTo>
                    <a:pt x="830379" y="3605687"/>
                  </a:lnTo>
                  <a:lnTo>
                    <a:pt x="833679" y="3615485"/>
                  </a:lnTo>
                  <a:lnTo>
                    <a:pt x="836805" y="3625283"/>
                  </a:lnTo>
                  <a:lnTo>
                    <a:pt x="839830" y="3635081"/>
                  </a:lnTo>
                  <a:lnTo>
                    <a:pt x="842662" y="3644879"/>
                  </a:lnTo>
                  <a:lnTo>
                    <a:pt x="845327" y="3654677"/>
                  </a:lnTo>
                  <a:lnTo>
                    <a:pt x="847879" y="3664475"/>
                  </a:lnTo>
                  <a:lnTo>
                    <a:pt x="850173" y="3674273"/>
                  </a:lnTo>
                  <a:lnTo>
                    <a:pt x="852319" y="3684071"/>
                  </a:lnTo>
                  <a:lnTo>
                    <a:pt x="854318" y="3693869"/>
                  </a:lnTo>
                  <a:lnTo>
                    <a:pt x="856029" y="3703667"/>
                  </a:lnTo>
                  <a:lnTo>
                    <a:pt x="857602" y="3713465"/>
                  </a:lnTo>
                  <a:lnTo>
                    <a:pt x="858970" y="3723264"/>
                  </a:lnTo>
                  <a:lnTo>
                    <a:pt x="860072" y="3733062"/>
                  </a:lnTo>
                  <a:lnTo>
                    <a:pt x="861026" y="3742860"/>
                  </a:lnTo>
                  <a:lnTo>
                    <a:pt x="861713" y="3752658"/>
                  </a:lnTo>
                  <a:lnTo>
                    <a:pt x="862166" y="3762456"/>
                  </a:lnTo>
                  <a:lnTo>
                    <a:pt x="862464" y="3772254"/>
                  </a:lnTo>
                  <a:lnTo>
                    <a:pt x="862433" y="3782052"/>
                  </a:lnTo>
                  <a:lnTo>
                    <a:pt x="862209" y="3791850"/>
                  </a:lnTo>
                  <a:lnTo>
                    <a:pt x="861808" y="3801648"/>
                  </a:lnTo>
                  <a:lnTo>
                    <a:pt x="861052" y="3811446"/>
                  </a:lnTo>
                  <a:lnTo>
                    <a:pt x="860134" y="3821244"/>
                  </a:lnTo>
                  <a:lnTo>
                    <a:pt x="858984" y="3831042"/>
                  </a:lnTo>
                  <a:lnTo>
                    <a:pt x="857528" y="3840840"/>
                  </a:lnTo>
                  <a:lnTo>
                    <a:pt x="855910" y="3850638"/>
                  </a:lnTo>
                  <a:lnTo>
                    <a:pt x="854010" y="3860436"/>
                  </a:lnTo>
                  <a:lnTo>
                    <a:pt x="851858" y="3870234"/>
                  </a:lnTo>
                  <a:lnTo>
                    <a:pt x="849546" y="3880033"/>
                  </a:lnTo>
                  <a:lnTo>
                    <a:pt x="846909" y="3889831"/>
                  </a:lnTo>
                  <a:lnTo>
                    <a:pt x="844078" y="3899629"/>
                  </a:lnTo>
                  <a:lnTo>
                    <a:pt x="841082" y="3909427"/>
                  </a:lnTo>
                  <a:lnTo>
                    <a:pt x="837745" y="3919225"/>
                  </a:lnTo>
                  <a:lnTo>
                    <a:pt x="834262" y="3929023"/>
                  </a:lnTo>
                  <a:lnTo>
                    <a:pt x="830577" y="3938821"/>
                  </a:lnTo>
                  <a:lnTo>
                    <a:pt x="826619" y="3948619"/>
                  </a:lnTo>
                  <a:lnTo>
                    <a:pt x="822524" y="3958417"/>
                  </a:lnTo>
                  <a:lnTo>
                    <a:pt x="818200" y="3968215"/>
                  </a:lnTo>
                  <a:lnTo>
                    <a:pt x="813668" y="3978013"/>
                  </a:lnTo>
                  <a:lnTo>
                    <a:pt x="809010" y="3987811"/>
                  </a:lnTo>
                  <a:lnTo>
                    <a:pt x="804108" y="3997609"/>
                  </a:lnTo>
                  <a:lnTo>
                    <a:pt x="799059" y="4007407"/>
                  </a:lnTo>
                  <a:lnTo>
                    <a:pt x="793896" y="4017205"/>
                  </a:lnTo>
                  <a:lnTo>
                    <a:pt x="788491" y="4027004"/>
                  </a:lnTo>
                  <a:lnTo>
                    <a:pt x="782990" y="4036802"/>
                  </a:lnTo>
                  <a:lnTo>
                    <a:pt x="777361" y="4046600"/>
                  </a:lnTo>
                  <a:lnTo>
                    <a:pt x="771559" y="4056398"/>
                  </a:lnTo>
                  <a:lnTo>
                    <a:pt x="765677" y="4066196"/>
                  </a:lnTo>
                  <a:lnTo>
                    <a:pt x="759667" y="4075994"/>
                  </a:lnTo>
                  <a:lnTo>
                    <a:pt x="753543" y="4085792"/>
                  </a:lnTo>
                  <a:lnTo>
                    <a:pt x="747355" y="4095590"/>
                  </a:lnTo>
                  <a:lnTo>
                    <a:pt x="741052" y="4105388"/>
                  </a:lnTo>
                  <a:lnTo>
                    <a:pt x="734684" y="4115186"/>
                  </a:lnTo>
                  <a:lnTo>
                    <a:pt x="728268" y="4124984"/>
                  </a:lnTo>
                  <a:lnTo>
                    <a:pt x="721763" y="4134782"/>
                  </a:lnTo>
                  <a:lnTo>
                    <a:pt x="715229" y="4144580"/>
                  </a:lnTo>
                  <a:lnTo>
                    <a:pt x="708658" y="4154378"/>
                  </a:lnTo>
                  <a:lnTo>
                    <a:pt x="702048" y="4164176"/>
                  </a:lnTo>
                  <a:lnTo>
                    <a:pt x="695426" y="4173974"/>
                  </a:lnTo>
                  <a:lnTo>
                    <a:pt x="688788" y="4183773"/>
                  </a:lnTo>
                  <a:lnTo>
                    <a:pt x="682149" y="4193571"/>
                  </a:lnTo>
                  <a:lnTo>
                    <a:pt x="675514" y="4203369"/>
                  </a:lnTo>
                  <a:lnTo>
                    <a:pt x="668895" y="4213167"/>
                  </a:lnTo>
                  <a:lnTo>
                    <a:pt x="662300" y="4222965"/>
                  </a:lnTo>
                  <a:lnTo>
                    <a:pt x="655723" y="4232763"/>
                  </a:lnTo>
                  <a:lnTo>
                    <a:pt x="649202" y="4242561"/>
                  </a:lnTo>
                  <a:lnTo>
                    <a:pt x="642717" y="4252359"/>
                  </a:lnTo>
                  <a:lnTo>
                    <a:pt x="636274" y="4262157"/>
                  </a:lnTo>
                  <a:lnTo>
                    <a:pt x="629914" y="4271955"/>
                  </a:lnTo>
                  <a:lnTo>
                    <a:pt x="623600" y="4281753"/>
                  </a:lnTo>
                  <a:lnTo>
                    <a:pt x="617359" y="4291551"/>
                  </a:lnTo>
                  <a:lnTo>
                    <a:pt x="611213" y="4301349"/>
                  </a:lnTo>
                  <a:lnTo>
                    <a:pt x="605123" y="4311147"/>
                  </a:lnTo>
                  <a:lnTo>
                    <a:pt x="599144" y="4320945"/>
                  </a:lnTo>
                  <a:lnTo>
                    <a:pt x="593258" y="4330743"/>
                  </a:lnTo>
                  <a:lnTo>
                    <a:pt x="587437" y="4340542"/>
                  </a:lnTo>
                  <a:lnTo>
                    <a:pt x="581768" y="4350340"/>
                  </a:lnTo>
                  <a:lnTo>
                    <a:pt x="576181" y="4360138"/>
                  </a:lnTo>
                  <a:lnTo>
                    <a:pt x="570681" y="4369936"/>
                  </a:lnTo>
                  <a:lnTo>
                    <a:pt x="565344" y="4379734"/>
                  </a:lnTo>
                  <a:lnTo>
                    <a:pt x="560087" y="4389532"/>
                  </a:lnTo>
                  <a:lnTo>
                    <a:pt x="554949" y="4399330"/>
                  </a:lnTo>
                  <a:lnTo>
                    <a:pt x="549960" y="4409128"/>
                  </a:lnTo>
                  <a:lnTo>
                    <a:pt x="545053" y="4418926"/>
                  </a:lnTo>
                  <a:lnTo>
                    <a:pt x="540301" y="4428724"/>
                  </a:lnTo>
                  <a:lnTo>
                    <a:pt x="535674" y="4438522"/>
                  </a:lnTo>
                  <a:lnTo>
                    <a:pt x="531133" y="4448320"/>
                  </a:lnTo>
                  <a:lnTo>
                    <a:pt x="526777" y="4458118"/>
                  </a:lnTo>
                  <a:lnTo>
                    <a:pt x="522522" y="4467916"/>
                  </a:lnTo>
                  <a:lnTo>
                    <a:pt x="518367" y="4477714"/>
                  </a:lnTo>
                  <a:lnTo>
                    <a:pt x="514398" y="4487512"/>
                  </a:lnTo>
                  <a:lnTo>
                    <a:pt x="510516" y="4497311"/>
                  </a:lnTo>
                  <a:lnTo>
                    <a:pt x="506759" y="4507109"/>
                  </a:lnTo>
                  <a:lnTo>
                    <a:pt x="503160" y="4516907"/>
                  </a:lnTo>
                  <a:lnTo>
                    <a:pt x="499645" y="4526705"/>
                  </a:lnTo>
                  <a:lnTo>
                    <a:pt x="496280" y="4536503"/>
                  </a:lnTo>
                  <a:lnTo>
                    <a:pt x="493040" y="4546301"/>
                  </a:lnTo>
                  <a:lnTo>
                    <a:pt x="489883" y="4556099"/>
                  </a:lnTo>
                  <a:lnTo>
                    <a:pt x="486895" y="4565897"/>
                  </a:lnTo>
                  <a:lnTo>
                    <a:pt x="484001" y="4575695"/>
                  </a:lnTo>
                  <a:lnTo>
                    <a:pt x="481195" y="4585493"/>
                  </a:lnTo>
                  <a:lnTo>
                    <a:pt x="478557" y="4595291"/>
                  </a:lnTo>
                  <a:lnTo>
                    <a:pt x="475992" y="4605089"/>
                  </a:lnTo>
                  <a:lnTo>
                    <a:pt x="473532" y="4614887"/>
                  </a:lnTo>
                  <a:lnTo>
                    <a:pt x="471207" y="4624685"/>
                  </a:lnTo>
                  <a:lnTo>
                    <a:pt x="468951" y="4634483"/>
                  </a:lnTo>
                  <a:lnTo>
                    <a:pt x="466814" y="4644281"/>
                  </a:lnTo>
                  <a:lnTo>
                    <a:pt x="464779" y="4654080"/>
                  </a:lnTo>
                  <a:lnTo>
                    <a:pt x="462809" y="4663878"/>
                  </a:lnTo>
                  <a:lnTo>
                    <a:pt x="460968" y="4673676"/>
                  </a:lnTo>
                  <a:lnTo>
                    <a:pt x="459201" y="4683474"/>
                  </a:lnTo>
                  <a:lnTo>
                    <a:pt x="457497" y="4693272"/>
                  </a:lnTo>
                  <a:lnTo>
                    <a:pt x="455921" y="4703070"/>
                  </a:lnTo>
                  <a:lnTo>
                    <a:pt x="454398" y="4712868"/>
                  </a:lnTo>
                  <a:lnTo>
                    <a:pt x="452948" y="4722666"/>
                  </a:lnTo>
                  <a:lnTo>
                    <a:pt x="451596" y="4732464"/>
                  </a:lnTo>
                  <a:lnTo>
                    <a:pt x="450293" y="4742262"/>
                  </a:lnTo>
                  <a:lnTo>
                    <a:pt x="449069" y="4752060"/>
                  </a:lnTo>
                  <a:lnTo>
                    <a:pt x="447918" y="4761858"/>
                  </a:lnTo>
                  <a:lnTo>
                    <a:pt x="446811" y="4771656"/>
                  </a:lnTo>
                  <a:lnTo>
                    <a:pt x="445788" y="4781454"/>
                  </a:lnTo>
                  <a:lnTo>
                    <a:pt x="444815" y="4791252"/>
                  </a:lnTo>
                  <a:lnTo>
                    <a:pt x="443882" y="4801051"/>
                  </a:lnTo>
                  <a:lnTo>
                    <a:pt x="443032" y="4810849"/>
                  </a:lnTo>
                  <a:lnTo>
                    <a:pt x="442215" y="4820647"/>
                  </a:lnTo>
                  <a:lnTo>
                    <a:pt x="441444" y="4830445"/>
                  </a:lnTo>
                  <a:lnTo>
                    <a:pt x="440734" y="4840243"/>
                  </a:lnTo>
                  <a:lnTo>
                    <a:pt x="440054" y="4850041"/>
                  </a:lnTo>
                  <a:lnTo>
                    <a:pt x="439422" y="4859839"/>
                  </a:lnTo>
                  <a:lnTo>
                    <a:pt x="438833" y="4869637"/>
                  </a:lnTo>
                  <a:lnTo>
                    <a:pt x="438271" y="4879435"/>
                  </a:lnTo>
                  <a:lnTo>
                    <a:pt x="437757" y="4889233"/>
                  </a:lnTo>
                  <a:lnTo>
                    <a:pt x="437272" y="4899031"/>
                  </a:lnTo>
                  <a:lnTo>
                    <a:pt x="436810" y="4908829"/>
                  </a:lnTo>
                  <a:lnTo>
                    <a:pt x="436395" y="4918627"/>
                  </a:lnTo>
                  <a:lnTo>
                    <a:pt x="436000" y="4928425"/>
                  </a:lnTo>
                  <a:lnTo>
                    <a:pt x="435628" y="4938223"/>
                  </a:lnTo>
                  <a:lnTo>
                    <a:pt x="435291" y="4948021"/>
                  </a:lnTo>
                  <a:lnTo>
                    <a:pt x="434970" y="4957820"/>
                  </a:lnTo>
                  <a:lnTo>
                    <a:pt x="434674" y="4967618"/>
                  </a:lnTo>
                  <a:lnTo>
                    <a:pt x="434402" y="4977416"/>
                  </a:lnTo>
                  <a:lnTo>
                    <a:pt x="434143" y="4987214"/>
                  </a:lnTo>
                  <a:lnTo>
                    <a:pt x="433909" y="4997012"/>
                  </a:lnTo>
                  <a:lnTo>
                    <a:pt x="433691" y="50068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661737" y="409730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61737" y="409730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596426" y="4097306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596426" y="4097306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967965" y="3458520"/>
              <a:ext cx="0" cy="520811"/>
            </a:xfrm>
            <a:custGeom>
              <a:avLst/>
              <a:pathLst>
                <a:path w="0" h="520811">
                  <a:moveTo>
                    <a:pt x="0" y="52081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67965" y="4606608"/>
              <a:ext cx="0" cy="517934"/>
            </a:xfrm>
            <a:custGeom>
              <a:avLst/>
              <a:pathLst>
                <a:path w="0" h="517934">
                  <a:moveTo>
                    <a:pt x="0" y="0"/>
                  </a:moveTo>
                  <a:lnTo>
                    <a:pt x="0" y="51793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4902654" y="3979332"/>
              <a:ext cx="130622" cy="627275"/>
            </a:xfrm>
            <a:custGeom>
              <a:avLst/>
              <a:pathLst>
                <a:path w="130622" h="627275">
                  <a:moveTo>
                    <a:pt x="0" y="0"/>
                  </a:moveTo>
                  <a:lnTo>
                    <a:pt x="0" y="627275"/>
                  </a:lnTo>
                  <a:lnTo>
                    <a:pt x="130622" y="627275"/>
                  </a:ln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902654" y="4428208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274193" y="2267272"/>
              <a:ext cx="0" cy="572605"/>
            </a:xfrm>
            <a:custGeom>
              <a:avLst/>
              <a:pathLst>
                <a:path w="0" h="572605">
                  <a:moveTo>
                    <a:pt x="0" y="5726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274193" y="5046852"/>
              <a:ext cx="0" cy="92077"/>
            </a:xfrm>
            <a:custGeom>
              <a:avLst/>
              <a:pathLst>
                <a:path w="0" h="92077">
                  <a:moveTo>
                    <a:pt x="0" y="0"/>
                  </a:moveTo>
                  <a:lnTo>
                    <a:pt x="0" y="9207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6208882" y="2839877"/>
              <a:ext cx="130622" cy="2206975"/>
            </a:xfrm>
            <a:custGeom>
              <a:avLst/>
              <a:pathLst>
                <a:path w="130622" h="2206975">
                  <a:moveTo>
                    <a:pt x="0" y="0"/>
                  </a:moveTo>
                  <a:lnTo>
                    <a:pt x="0" y="2206975"/>
                  </a:lnTo>
                  <a:lnTo>
                    <a:pt x="130622" y="2206975"/>
                  </a:ln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208882" y="4459860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4748470" y="5104667"/>
              <a:ext cx="39750" cy="39750"/>
            </a:xfrm>
            <a:custGeom>
              <a:avLst/>
              <a:pathLst>
                <a:path w="39750" h="39750">
                  <a:moveTo>
                    <a:pt x="0" y="19875"/>
                  </a:moveTo>
                  <a:lnTo>
                    <a:pt x="19875" y="0"/>
                  </a:lnTo>
                  <a:lnTo>
                    <a:pt x="39750" y="19875"/>
                  </a:lnTo>
                  <a:lnTo>
                    <a:pt x="19875" y="3975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306850" y="2878706"/>
              <a:ext cx="37438" cy="37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145252" y="4909266"/>
              <a:ext cx="39223" cy="392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052616" y="2721726"/>
              <a:ext cx="23372" cy="233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406724" y="5114789"/>
              <a:ext cx="25261" cy="252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290863" y="4562318"/>
              <a:ext cx="42540" cy="425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319375" y="3668546"/>
              <a:ext cx="51843" cy="518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044198" y="4988127"/>
              <a:ext cx="100185" cy="1001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393223" y="5082824"/>
              <a:ext cx="100700" cy="1007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222267" y="5066178"/>
              <a:ext cx="70690" cy="706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348590" y="3246853"/>
              <a:ext cx="101064" cy="1010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356115" y="4616673"/>
              <a:ext cx="100721" cy="1007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368400" y="4020565"/>
              <a:ext cx="153481" cy="1534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288101" y="2770107"/>
              <a:ext cx="93499" cy="934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216524" y="4796413"/>
              <a:ext cx="40491" cy="404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281565" y="2735448"/>
              <a:ext cx="139800" cy="1398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483669" y="3688725"/>
              <a:ext cx="40260" cy="402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173768" y="5083114"/>
              <a:ext cx="100120" cy="1001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508547" y="4784373"/>
              <a:ext cx="53061" cy="530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464837" y="4325188"/>
              <a:ext cx="90945" cy="909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479229" y="3336105"/>
              <a:ext cx="100960" cy="1009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113847" y="2572771"/>
              <a:ext cx="131373" cy="1313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414425" y="2378020"/>
              <a:ext cx="100773" cy="10077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6147703" y="2216989"/>
              <a:ext cx="100565" cy="100565"/>
            </a:xfrm>
            <a:custGeom>
              <a:avLst/>
              <a:pathLst>
                <a:path w="100565" h="100565">
                  <a:moveTo>
                    <a:pt x="0" y="50282"/>
                  </a:moveTo>
                  <a:lnTo>
                    <a:pt x="50282" y="0"/>
                  </a:lnTo>
                  <a:lnTo>
                    <a:pt x="100565" y="50282"/>
                  </a:lnTo>
                  <a:lnTo>
                    <a:pt x="50282" y="10056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456538" y="4889674"/>
              <a:ext cx="101427" cy="1014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6426575" y="2247159"/>
              <a:ext cx="40225" cy="40225"/>
            </a:xfrm>
            <a:custGeom>
              <a:avLst/>
              <a:pathLst>
                <a:path w="40225" h="40225">
                  <a:moveTo>
                    <a:pt x="0" y="20112"/>
                  </a:moveTo>
                  <a:lnTo>
                    <a:pt x="20112" y="0"/>
                  </a:lnTo>
                  <a:lnTo>
                    <a:pt x="40225" y="20112"/>
                  </a:lnTo>
                  <a:lnTo>
                    <a:pt x="20112" y="4022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334266" y="4922188"/>
              <a:ext cx="47908" cy="479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172365" y="5051434"/>
              <a:ext cx="100177" cy="1001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229690" y="4965016"/>
              <a:ext cx="100369" cy="1003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434587" y="2377481"/>
              <a:ext cx="61568" cy="6156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291140" y="2479223"/>
              <a:ext cx="99787" cy="997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449700" y="4958443"/>
              <a:ext cx="73230" cy="732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226558" y="5093774"/>
              <a:ext cx="44272" cy="442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078622" y="5066859"/>
              <a:ext cx="121121" cy="1211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184583" y="4947952"/>
              <a:ext cx="99967" cy="999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052742" y="5073952"/>
              <a:ext cx="101181" cy="1011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149630" y="5056496"/>
              <a:ext cx="55525" cy="55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341640" y="2499920"/>
              <a:ext cx="64147" cy="641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258754" y="4415911"/>
              <a:ext cx="93652" cy="936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434315" y="5025614"/>
              <a:ext cx="100024" cy="1000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419498" y="4995727"/>
              <a:ext cx="142534" cy="1425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123101" y="4931445"/>
              <a:ext cx="121472" cy="1214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087922" y="4380266"/>
              <a:ext cx="67110" cy="671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350017" y="4774653"/>
              <a:ext cx="147315" cy="1473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6203609" y="2234397"/>
              <a:ext cx="100277" cy="100277"/>
            </a:xfrm>
            <a:custGeom>
              <a:avLst/>
              <a:pathLst>
                <a:path w="100277" h="100277">
                  <a:moveTo>
                    <a:pt x="0" y="50138"/>
                  </a:moveTo>
                  <a:lnTo>
                    <a:pt x="50138" y="0"/>
                  </a:lnTo>
                  <a:lnTo>
                    <a:pt x="100277" y="50138"/>
                  </a:lnTo>
                  <a:lnTo>
                    <a:pt x="50138" y="10027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070702" y="2245583"/>
              <a:ext cx="100925" cy="1009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349222" y="5093413"/>
              <a:ext cx="62257" cy="62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329287" y="5038619"/>
              <a:ext cx="102788" cy="1027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258578" y="5082675"/>
              <a:ext cx="100999" cy="1009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477557" y="4964696"/>
              <a:ext cx="101008" cy="1010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5978506" y="5082631"/>
              <a:ext cx="101085" cy="1010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102168" y="3885769"/>
              <a:ext cx="100804" cy="1008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168007" y="4991044"/>
              <a:ext cx="100107" cy="1001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115867" y="4409627"/>
              <a:ext cx="100465" cy="100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166692" y="5084761"/>
              <a:ext cx="56542" cy="56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959691" y="2803024"/>
              <a:ext cx="119744" cy="1197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471532" y="4867792"/>
              <a:ext cx="47358" cy="473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299169" y="2824389"/>
              <a:ext cx="100032" cy="1000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297420" y="5002150"/>
              <a:ext cx="100912" cy="1009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425666" y="5104323"/>
              <a:ext cx="40437" cy="404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989605" y="5086171"/>
              <a:ext cx="47967" cy="479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278318" y="4620430"/>
              <a:ext cx="58677" cy="58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455060" y="5042647"/>
              <a:ext cx="100486" cy="1004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103681" y="5054042"/>
              <a:ext cx="100717" cy="1007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103594" y="5104070"/>
              <a:ext cx="35188" cy="351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257603" y="5110037"/>
              <a:ext cx="46274" cy="462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4943086" y="3372717"/>
              <a:ext cx="171607" cy="171607"/>
            </a:xfrm>
            <a:custGeom>
              <a:avLst/>
              <a:pathLst>
                <a:path w="171607" h="171607">
                  <a:moveTo>
                    <a:pt x="0" y="85803"/>
                  </a:moveTo>
                  <a:lnTo>
                    <a:pt x="85803" y="0"/>
                  </a:lnTo>
                  <a:lnTo>
                    <a:pt x="171607" y="85803"/>
                  </a:lnTo>
                  <a:lnTo>
                    <a:pt x="85803" y="17160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004695" y="5077405"/>
              <a:ext cx="100028" cy="1000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982319" y="2353356"/>
              <a:ext cx="155855" cy="1558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267873" y="3156432"/>
              <a:ext cx="91996" cy="9199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348734" y="4768937"/>
              <a:ext cx="37894" cy="378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453135" y="4330150"/>
              <a:ext cx="63756" cy="637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428840" y="3138367"/>
              <a:ext cx="53314" cy="5331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174353" y="3842872"/>
              <a:ext cx="94521" cy="945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389675" y="4841024"/>
              <a:ext cx="100895" cy="1008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325911" y="4339861"/>
              <a:ext cx="38579" cy="385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154395" y="3741792"/>
              <a:ext cx="101016" cy="10101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983469" y="4942198"/>
              <a:ext cx="99967" cy="999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135896" y="5082590"/>
              <a:ext cx="101168" cy="1011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046962" y="5005071"/>
              <a:ext cx="100826" cy="1008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994137" y="4458376"/>
              <a:ext cx="100799" cy="1007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215547" y="5086773"/>
              <a:ext cx="69783" cy="697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255753" y="3785164"/>
              <a:ext cx="100595" cy="1005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387346" y="4791937"/>
              <a:ext cx="101237" cy="1012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404114" y="2254385"/>
              <a:ext cx="100587" cy="10058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398038" y="2556400"/>
              <a:ext cx="100812" cy="1008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344394" y="2737821"/>
              <a:ext cx="60240" cy="602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319177" y="2334907"/>
              <a:ext cx="31620" cy="316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256883" y="4791493"/>
              <a:ext cx="56086" cy="560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271967" y="4759991"/>
              <a:ext cx="67297" cy="672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6284344" y="2257691"/>
              <a:ext cx="59444" cy="59444"/>
            </a:xfrm>
            <a:custGeom>
              <a:avLst/>
              <a:pathLst>
                <a:path w="59444" h="59444">
                  <a:moveTo>
                    <a:pt x="0" y="29722"/>
                  </a:moveTo>
                  <a:lnTo>
                    <a:pt x="29722" y="0"/>
                  </a:lnTo>
                  <a:lnTo>
                    <a:pt x="59444" y="29722"/>
                  </a:lnTo>
                  <a:lnTo>
                    <a:pt x="29722" y="5944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241364" y="4869968"/>
              <a:ext cx="100556" cy="1005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363858" y="4256886"/>
              <a:ext cx="77922" cy="779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6227942" y="2595862"/>
              <a:ext cx="102456" cy="102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479245" y="2349538"/>
              <a:ext cx="100190" cy="10019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260285" y="4976167"/>
              <a:ext cx="101085" cy="1010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459382" y="2657885"/>
              <a:ext cx="122280" cy="1222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6417808" y="2444366"/>
              <a:ext cx="37138" cy="371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034854" y="4881137"/>
              <a:ext cx="101237" cy="1012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228443" y="5039136"/>
              <a:ext cx="101754" cy="1017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4715255" y="3616333"/>
              <a:ext cx="162026" cy="162026"/>
            </a:xfrm>
            <a:custGeom>
              <a:avLst/>
              <a:pathLst>
                <a:path w="162026" h="162026">
                  <a:moveTo>
                    <a:pt x="0" y="81013"/>
                  </a:moveTo>
                  <a:lnTo>
                    <a:pt x="81013" y="0"/>
                  </a:lnTo>
                  <a:lnTo>
                    <a:pt x="162026" y="81013"/>
                  </a:lnTo>
                  <a:lnTo>
                    <a:pt x="81013" y="16202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029837" y="5088681"/>
              <a:ext cx="100495" cy="100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274578" y="5054213"/>
              <a:ext cx="100373" cy="1003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202452" y="2960679"/>
              <a:ext cx="92174" cy="921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189305" y="3579870"/>
              <a:ext cx="79570" cy="795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888422" y="4658094"/>
              <a:ext cx="150240" cy="1502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466073" y="3127514"/>
              <a:ext cx="69265" cy="692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001533" y="4590726"/>
              <a:ext cx="100821" cy="1008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055381" y="2366575"/>
              <a:ext cx="100643" cy="1006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096902" y="3729856"/>
              <a:ext cx="21301" cy="2130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406912" y="4703129"/>
              <a:ext cx="31395" cy="313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325513" y="3785618"/>
              <a:ext cx="99686" cy="996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6316282" y="2253843"/>
              <a:ext cx="67141" cy="67141"/>
            </a:xfrm>
            <a:custGeom>
              <a:avLst/>
              <a:pathLst>
                <a:path w="67141" h="67141">
                  <a:moveTo>
                    <a:pt x="0" y="33570"/>
                  </a:moveTo>
                  <a:lnTo>
                    <a:pt x="33570" y="0"/>
                  </a:lnTo>
                  <a:lnTo>
                    <a:pt x="67141" y="33570"/>
                  </a:lnTo>
                  <a:lnTo>
                    <a:pt x="33570" y="6714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462938" y="2501962"/>
              <a:ext cx="100347" cy="1003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371872" y="4731094"/>
              <a:ext cx="130845" cy="1308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433367" y="3871202"/>
              <a:ext cx="101163" cy="1011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225928" y="2572218"/>
              <a:ext cx="51912" cy="519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6210048" y="2732209"/>
              <a:ext cx="100238" cy="1002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6485277" y="2251788"/>
              <a:ext cx="36722" cy="36722"/>
            </a:xfrm>
            <a:custGeom>
              <a:avLst/>
              <a:pathLst>
                <a:path w="36722" h="36722">
                  <a:moveTo>
                    <a:pt x="0" y="18361"/>
                  </a:moveTo>
                  <a:lnTo>
                    <a:pt x="18361" y="0"/>
                  </a:lnTo>
                  <a:lnTo>
                    <a:pt x="36722" y="18361"/>
                  </a:lnTo>
                  <a:lnTo>
                    <a:pt x="18361" y="3672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465063" y="4127032"/>
              <a:ext cx="72908" cy="729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160560" y="4113780"/>
              <a:ext cx="99413" cy="994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6254482" y="2482135"/>
              <a:ext cx="42168" cy="4216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373821" y="5120375"/>
              <a:ext cx="25599" cy="255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135760" y="5098059"/>
              <a:ext cx="35701" cy="357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6431066" y="5089954"/>
              <a:ext cx="51912" cy="519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4923071" y="4180619"/>
              <a:ext cx="161399" cy="1613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6145563" y="2219853"/>
              <a:ext cx="100591" cy="100591"/>
            </a:xfrm>
            <a:custGeom>
              <a:avLst/>
              <a:pathLst>
                <a:path w="100591" h="100591">
                  <a:moveTo>
                    <a:pt x="0" y="50295"/>
                  </a:moveTo>
                  <a:lnTo>
                    <a:pt x="50295" y="0"/>
                  </a:lnTo>
                  <a:lnTo>
                    <a:pt x="100591" y="50295"/>
                  </a:lnTo>
                  <a:lnTo>
                    <a:pt x="50295" y="10059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5973573" y="4781190"/>
              <a:ext cx="99712" cy="997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204632" y="2737504"/>
              <a:ext cx="101159" cy="1011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264885" y="4061569"/>
              <a:ext cx="100247" cy="1002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425445" y="5111905"/>
              <a:ext cx="54048" cy="540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394094" y="3149438"/>
              <a:ext cx="100229" cy="1002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059048" y="4482349"/>
              <a:ext cx="150685" cy="1506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039804" y="3785594"/>
              <a:ext cx="99734" cy="9973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023383" y="4338536"/>
              <a:ext cx="46983" cy="469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051065" y="4950769"/>
              <a:ext cx="100089" cy="1000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6403561" y="2236687"/>
              <a:ext cx="101453" cy="101453"/>
            </a:xfrm>
            <a:custGeom>
              <a:avLst/>
              <a:pathLst>
                <a:path w="101453" h="101453">
                  <a:moveTo>
                    <a:pt x="0" y="50726"/>
                  </a:moveTo>
                  <a:lnTo>
                    <a:pt x="50726" y="0"/>
                  </a:lnTo>
                  <a:lnTo>
                    <a:pt x="101453" y="50726"/>
                  </a:lnTo>
                  <a:lnTo>
                    <a:pt x="50726" y="10145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309320" y="3828068"/>
              <a:ext cx="43560" cy="435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359729" y="3997843"/>
              <a:ext cx="101094" cy="1010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479996" y="4901867"/>
              <a:ext cx="77041" cy="770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130628" y="5056302"/>
              <a:ext cx="84686" cy="846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258853" y="4879154"/>
              <a:ext cx="41899" cy="418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189390" y="4726396"/>
              <a:ext cx="99958" cy="999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6414106" y="2257152"/>
              <a:ext cx="54767" cy="54767"/>
            </a:xfrm>
            <a:custGeom>
              <a:avLst/>
              <a:pathLst>
                <a:path w="54767" h="54767">
                  <a:moveTo>
                    <a:pt x="0" y="27383"/>
                  </a:moveTo>
                  <a:lnTo>
                    <a:pt x="27383" y="0"/>
                  </a:lnTo>
                  <a:lnTo>
                    <a:pt x="54767" y="27383"/>
                  </a:lnTo>
                  <a:lnTo>
                    <a:pt x="27383" y="5476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440952" y="2240048"/>
              <a:ext cx="100486" cy="10048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194651" y="5062065"/>
              <a:ext cx="142217" cy="1422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032023" y="2904671"/>
              <a:ext cx="100604" cy="1006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215432" y="3716600"/>
              <a:ext cx="99607" cy="996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061783" y="4002874"/>
              <a:ext cx="85278" cy="852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085085" y="5085681"/>
              <a:ext cx="25928" cy="259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224978" y="2330054"/>
              <a:ext cx="47080" cy="470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384043" y="2470374"/>
              <a:ext cx="100220" cy="1002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118351" y="2300929"/>
              <a:ext cx="76556" cy="7655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6366360" y="2237107"/>
              <a:ext cx="100613" cy="100613"/>
            </a:xfrm>
            <a:custGeom>
              <a:avLst/>
              <a:pathLst>
                <a:path w="100613" h="100613">
                  <a:moveTo>
                    <a:pt x="0" y="50306"/>
                  </a:moveTo>
                  <a:lnTo>
                    <a:pt x="50306" y="0"/>
                  </a:lnTo>
                  <a:lnTo>
                    <a:pt x="100613" y="50306"/>
                  </a:lnTo>
                  <a:lnTo>
                    <a:pt x="50306" y="10061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816609" y="4374799"/>
              <a:ext cx="106818" cy="1068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4813836" y="4394888"/>
              <a:ext cx="170226" cy="1702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022814" y="5002553"/>
              <a:ext cx="100107" cy="1001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5970945" y="3120479"/>
              <a:ext cx="100600" cy="1006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6051597" y="3957309"/>
              <a:ext cx="101595" cy="1015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6386490" y="4455645"/>
              <a:ext cx="14185" cy="141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6070593" y="3362009"/>
              <a:ext cx="14623" cy="1462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6469281" y="5101577"/>
              <a:ext cx="22910" cy="229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6014155" y="2285662"/>
              <a:ext cx="20766" cy="2076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6110922" y="2009546"/>
              <a:ext cx="156428" cy="246925"/>
            </a:xfrm>
            <a:custGeom>
              <a:avLst/>
              <a:pathLst>
                <a:path w="156428" h="246925">
                  <a:moveTo>
                    <a:pt x="0" y="0"/>
                  </a:moveTo>
                  <a:lnTo>
                    <a:pt x="156428" y="2469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5707627" y="2154189"/>
              <a:ext cx="556009" cy="110975"/>
            </a:xfrm>
            <a:custGeom>
              <a:avLst/>
              <a:pathLst>
                <a:path w="556009" h="110975">
                  <a:moveTo>
                    <a:pt x="0" y="0"/>
                  </a:moveTo>
                  <a:lnTo>
                    <a:pt x="556009" y="1109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6107102" y="2295278"/>
              <a:ext cx="160196" cy="249585"/>
            </a:xfrm>
            <a:custGeom>
              <a:avLst/>
              <a:pathLst>
                <a:path w="160196" h="249585">
                  <a:moveTo>
                    <a:pt x="0" y="249585"/>
                  </a:moveTo>
                  <a:lnTo>
                    <a:pt x="1601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tx184"/>
            <p:cNvSpPr/>
            <p:nvPr/>
          </p:nvSpPr>
          <p:spPr>
            <a:xfrm>
              <a:off x="4220139" y="5181288"/>
              <a:ext cx="1306012" cy="133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chr17:43070958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5324703" y="1853121"/>
              <a:ext cx="1306012" cy="133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chr17:43070962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4378755" y="2084559"/>
              <a:ext cx="1306012" cy="1334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chr17:43071004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5308081" y="2563665"/>
              <a:ext cx="1306012" cy="133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chr17:43082515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4409826" y="3264033"/>
              <a:ext cx="1306012" cy="133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chr17:43092173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4219969" y="3753435"/>
              <a:ext cx="1306012" cy="133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chr17:43093348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5706198" y="2072859"/>
              <a:ext cx="1306012" cy="133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chr17:43093997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5706198" y="2342898"/>
              <a:ext cx="1306012" cy="133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chr17:43094147</a:t>
              </a:r>
            </a:p>
          </p:txBody>
        </p:sp>
        <p:sp>
          <p:nvSpPr>
            <p:cNvPr id="192" name="pl192"/>
            <p:cNvSpPr/>
            <p:nvPr/>
          </p:nvSpPr>
          <p:spPr>
            <a:xfrm>
              <a:off x="2878000" y="949355"/>
              <a:ext cx="0" cy="5507491"/>
            </a:xfrm>
            <a:custGeom>
              <a:avLst/>
              <a:pathLst>
                <a:path w="0" h="5507491">
                  <a:moveTo>
                    <a:pt x="0" y="5507491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tx193"/>
            <p:cNvSpPr/>
            <p:nvPr/>
          </p:nvSpPr>
          <p:spPr>
            <a:xfrm>
              <a:off x="2448394" y="5805982"/>
              <a:ext cx="347364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-0.25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2499144" y="5087001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2499144" y="4367276"/>
              <a:ext cx="296614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2499144" y="3648294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2499144" y="2928941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2499144" y="2209588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199" name="pl199"/>
            <p:cNvSpPr/>
            <p:nvPr/>
          </p:nvSpPr>
          <p:spPr>
            <a:xfrm>
              <a:off x="2833716" y="586116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2833716" y="514180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2833716" y="442245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2833716" y="370310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2833716" y="298374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2833716" y="226439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2878000" y="6456846"/>
              <a:ext cx="4179929" cy="0"/>
            </a:xfrm>
            <a:custGeom>
              <a:avLst/>
              <a:pathLst>
                <a:path w="4179929" h="0">
                  <a:moveTo>
                    <a:pt x="0" y="0"/>
                  </a:moveTo>
                  <a:lnTo>
                    <a:pt x="417992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3661737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4967965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6274193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tx209"/>
            <p:cNvSpPr/>
            <p:nvPr/>
          </p:nvSpPr>
          <p:spPr>
            <a:xfrm>
              <a:off x="3386368" y="6508355"/>
              <a:ext cx="550738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[0, 0.01]</a:t>
              </a:r>
            </a:p>
          </p:txBody>
        </p:sp>
        <p:sp>
          <p:nvSpPr>
            <p:cNvPr id="210" name="tx210"/>
            <p:cNvSpPr/>
            <p:nvPr/>
          </p:nvSpPr>
          <p:spPr>
            <a:xfrm>
              <a:off x="4629046" y="6508355"/>
              <a:ext cx="677837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[0.01, 0.1[</a:t>
              </a:r>
            </a:p>
          </p:txBody>
        </p:sp>
        <p:sp>
          <p:nvSpPr>
            <p:cNvPr id="211" name="tx211"/>
            <p:cNvSpPr/>
            <p:nvPr/>
          </p:nvSpPr>
          <p:spPr>
            <a:xfrm>
              <a:off x="6041203" y="6508355"/>
              <a:ext cx="465980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[0.1, 1[</a:t>
              </a:r>
            </a:p>
          </p:txBody>
        </p:sp>
        <p:sp>
          <p:nvSpPr>
            <p:cNvPr id="212" name="tx212"/>
            <p:cNvSpPr/>
            <p:nvPr/>
          </p:nvSpPr>
          <p:spPr>
            <a:xfrm>
              <a:off x="4271177" y="6683595"/>
              <a:ext cx="1393576" cy="1703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 Value Category</a:t>
              </a:r>
            </a:p>
          </p:txBody>
        </p:sp>
        <p:sp>
          <p:nvSpPr>
            <p:cNvPr id="213" name="tx213"/>
            <p:cNvSpPr/>
            <p:nvPr/>
          </p:nvSpPr>
          <p:spPr>
            <a:xfrm rot="-5400000">
              <a:off x="1652584" y="3618541"/>
              <a:ext cx="1255278" cy="16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Polyphen Score</a:t>
              </a:r>
            </a:p>
          </p:txBody>
        </p:sp>
        <p:sp>
          <p:nvSpPr>
            <p:cNvPr id="214" name="tx214"/>
            <p:cNvSpPr/>
            <p:nvPr/>
          </p:nvSpPr>
          <p:spPr>
            <a:xfrm>
              <a:off x="7235065" y="2144422"/>
              <a:ext cx="1225847" cy="1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Polyphen Label</a:t>
              </a:r>
            </a:p>
          </p:txBody>
        </p:sp>
        <p:sp>
          <p:nvSpPr>
            <p:cNvPr id="215" name="pt215"/>
            <p:cNvSpPr/>
            <p:nvPr/>
          </p:nvSpPr>
          <p:spPr>
            <a:xfrm>
              <a:off x="7307664" y="249133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7307664" y="2686182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7307664" y="2881031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tx218"/>
            <p:cNvSpPr/>
            <p:nvPr/>
          </p:nvSpPr>
          <p:spPr>
            <a:xfrm>
              <a:off x="7518483" y="2427420"/>
              <a:ext cx="457646" cy="143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benign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7518483" y="2623311"/>
              <a:ext cx="550589" cy="1423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possibly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7518483" y="2818160"/>
              <a:ext cx="584596" cy="1423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probably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7235065" y="3200082"/>
              <a:ext cx="464380" cy="1275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BETA</a:t>
              </a:r>
            </a:p>
          </p:txBody>
        </p:sp>
        <p:sp>
          <p:nvSpPr>
            <p:cNvPr id="222" name="pt222"/>
            <p:cNvSpPr/>
            <p:nvPr/>
          </p:nvSpPr>
          <p:spPr>
            <a:xfrm>
              <a:off x="7288625" y="3484137"/>
              <a:ext cx="98269" cy="9826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7333260" y="3723621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7288625" y="3873835"/>
              <a:ext cx="98269" cy="9826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7270137" y="4050196"/>
              <a:ext cx="135245" cy="13524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7255950" y="4236129"/>
              <a:ext cx="163619" cy="1636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tx227"/>
            <p:cNvSpPr/>
            <p:nvPr/>
          </p:nvSpPr>
          <p:spPr>
            <a:xfrm>
              <a:off x="7529022" y="3481814"/>
              <a:ext cx="135508" cy="106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7529022" y="3673315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7529022" y="3871513"/>
              <a:ext cx="84757" cy="106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7529022" y="4065543"/>
              <a:ext cx="84757" cy="106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231" name="tx231"/>
            <p:cNvSpPr/>
            <p:nvPr/>
          </p:nvSpPr>
          <p:spPr>
            <a:xfrm>
              <a:off x="7529022" y="4262983"/>
              <a:ext cx="84757" cy="109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232" name="tx232"/>
            <p:cNvSpPr/>
            <p:nvPr/>
          </p:nvSpPr>
          <p:spPr>
            <a:xfrm>
              <a:off x="7235065" y="4610226"/>
              <a:ext cx="958453" cy="1347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Inlier/Outlier</a:t>
              </a:r>
            </a:p>
          </p:txBody>
        </p:sp>
        <p:sp>
          <p:nvSpPr>
            <p:cNvPr id="233" name="pt233"/>
            <p:cNvSpPr/>
            <p:nvPr/>
          </p:nvSpPr>
          <p:spPr>
            <a:xfrm>
              <a:off x="7307664" y="49257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7307664" y="5120645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tx235"/>
            <p:cNvSpPr/>
            <p:nvPr/>
          </p:nvSpPr>
          <p:spPr>
            <a:xfrm>
              <a:off x="7518483" y="4893137"/>
              <a:ext cx="330324" cy="112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7518483" y="5084638"/>
              <a:ext cx="448865" cy="115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Outlier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2878000" y="621074"/>
              <a:ext cx="6572547" cy="194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BRCA1,Breast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073935" y="3801374"/>
              <a:ext cx="1175605" cy="1364014"/>
            </a:xfrm>
            <a:custGeom>
              <a:avLst/>
              <a:pathLst>
                <a:path w="1175605" h="1364014">
                  <a:moveTo>
                    <a:pt x="581219" y="1364014"/>
                  </a:moveTo>
                  <a:lnTo>
                    <a:pt x="580850" y="1361345"/>
                  </a:lnTo>
                  <a:lnTo>
                    <a:pt x="580455" y="1358675"/>
                  </a:lnTo>
                  <a:lnTo>
                    <a:pt x="580052" y="1356006"/>
                  </a:lnTo>
                  <a:lnTo>
                    <a:pt x="579615" y="1353337"/>
                  </a:lnTo>
                  <a:lnTo>
                    <a:pt x="579172" y="1350667"/>
                  </a:lnTo>
                  <a:lnTo>
                    <a:pt x="578691" y="1347998"/>
                  </a:lnTo>
                  <a:lnTo>
                    <a:pt x="578201" y="1345329"/>
                  </a:lnTo>
                  <a:lnTo>
                    <a:pt x="577677" y="1342659"/>
                  </a:lnTo>
                  <a:lnTo>
                    <a:pt x="577136" y="1339990"/>
                  </a:lnTo>
                  <a:lnTo>
                    <a:pt x="576566" y="1337321"/>
                  </a:lnTo>
                  <a:lnTo>
                    <a:pt x="575970" y="1334651"/>
                  </a:lnTo>
                  <a:lnTo>
                    <a:pt x="575351" y="1331982"/>
                  </a:lnTo>
                  <a:lnTo>
                    <a:pt x="574696" y="1329313"/>
                  </a:lnTo>
                  <a:lnTo>
                    <a:pt x="574023" y="1326644"/>
                  </a:lnTo>
                  <a:lnTo>
                    <a:pt x="573304" y="1323974"/>
                  </a:lnTo>
                  <a:lnTo>
                    <a:pt x="572575" y="1321305"/>
                  </a:lnTo>
                  <a:lnTo>
                    <a:pt x="571788" y="1318636"/>
                  </a:lnTo>
                  <a:lnTo>
                    <a:pt x="570990" y="1315966"/>
                  </a:lnTo>
                  <a:lnTo>
                    <a:pt x="570137" y="1313297"/>
                  </a:lnTo>
                  <a:lnTo>
                    <a:pt x="569265" y="1310628"/>
                  </a:lnTo>
                  <a:lnTo>
                    <a:pt x="568344" y="1307958"/>
                  </a:lnTo>
                  <a:lnTo>
                    <a:pt x="567392" y="1305289"/>
                  </a:lnTo>
                  <a:lnTo>
                    <a:pt x="566398" y="1302620"/>
                  </a:lnTo>
                  <a:lnTo>
                    <a:pt x="565360" y="1299951"/>
                  </a:lnTo>
                  <a:lnTo>
                    <a:pt x="564290" y="1297281"/>
                  </a:lnTo>
                  <a:lnTo>
                    <a:pt x="563162" y="1294612"/>
                  </a:lnTo>
                  <a:lnTo>
                    <a:pt x="562011" y="1291943"/>
                  </a:lnTo>
                  <a:lnTo>
                    <a:pt x="560786" y="1289273"/>
                  </a:lnTo>
                  <a:lnTo>
                    <a:pt x="559547" y="1286604"/>
                  </a:lnTo>
                  <a:lnTo>
                    <a:pt x="558222" y="1283935"/>
                  </a:lnTo>
                  <a:lnTo>
                    <a:pt x="556879" y="1281265"/>
                  </a:lnTo>
                  <a:lnTo>
                    <a:pt x="555460" y="1278596"/>
                  </a:lnTo>
                  <a:lnTo>
                    <a:pt x="554007" y="1275927"/>
                  </a:lnTo>
                  <a:lnTo>
                    <a:pt x="552489" y="1273257"/>
                  </a:lnTo>
                  <a:lnTo>
                    <a:pt x="550920" y="1270588"/>
                  </a:lnTo>
                  <a:lnTo>
                    <a:pt x="549298" y="1267919"/>
                  </a:lnTo>
                  <a:lnTo>
                    <a:pt x="547607" y="1265250"/>
                  </a:lnTo>
                  <a:lnTo>
                    <a:pt x="545877" y="1262580"/>
                  </a:lnTo>
                  <a:lnTo>
                    <a:pt x="544058" y="1259911"/>
                  </a:lnTo>
                  <a:lnTo>
                    <a:pt x="542215" y="1257242"/>
                  </a:lnTo>
                  <a:lnTo>
                    <a:pt x="540262" y="1254572"/>
                  </a:lnTo>
                  <a:lnTo>
                    <a:pt x="538290" y="1251903"/>
                  </a:lnTo>
                  <a:lnTo>
                    <a:pt x="536207" y="1249234"/>
                  </a:lnTo>
                  <a:lnTo>
                    <a:pt x="534094" y="1246564"/>
                  </a:lnTo>
                  <a:lnTo>
                    <a:pt x="531884" y="1243895"/>
                  </a:lnTo>
                  <a:lnTo>
                    <a:pt x="529624" y="1241226"/>
                  </a:lnTo>
                  <a:lnTo>
                    <a:pt x="527283" y="1238557"/>
                  </a:lnTo>
                  <a:lnTo>
                    <a:pt x="524869" y="1235887"/>
                  </a:lnTo>
                  <a:lnTo>
                    <a:pt x="522393" y="1233218"/>
                  </a:lnTo>
                  <a:lnTo>
                    <a:pt x="519820" y="1230549"/>
                  </a:lnTo>
                  <a:lnTo>
                    <a:pt x="517204" y="1227879"/>
                  </a:lnTo>
                  <a:lnTo>
                    <a:pt x="514468" y="1225210"/>
                  </a:lnTo>
                  <a:lnTo>
                    <a:pt x="511709" y="1222541"/>
                  </a:lnTo>
                  <a:lnTo>
                    <a:pt x="508804" y="1219871"/>
                  </a:lnTo>
                  <a:lnTo>
                    <a:pt x="505876" y="1217202"/>
                  </a:lnTo>
                  <a:lnTo>
                    <a:pt x="502819" y="1214533"/>
                  </a:lnTo>
                  <a:lnTo>
                    <a:pt x="499717" y="1211863"/>
                  </a:lnTo>
                  <a:lnTo>
                    <a:pt x="496506" y="1209194"/>
                  </a:lnTo>
                  <a:lnTo>
                    <a:pt x="493227" y="1206525"/>
                  </a:lnTo>
                  <a:lnTo>
                    <a:pt x="489860" y="1203856"/>
                  </a:lnTo>
                  <a:lnTo>
                    <a:pt x="486398" y="1201186"/>
                  </a:lnTo>
                  <a:lnTo>
                    <a:pt x="482872" y="1198517"/>
                  </a:lnTo>
                  <a:lnTo>
                    <a:pt x="479227" y="1195848"/>
                  </a:lnTo>
                  <a:lnTo>
                    <a:pt x="475540" y="1193178"/>
                  </a:lnTo>
                  <a:lnTo>
                    <a:pt x="471708" y="1190509"/>
                  </a:lnTo>
                  <a:lnTo>
                    <a:pt x="467852" y="1187840"/>
                  </a:lnTo>
                  <a:lnTo>
                    <a:pt x="463839" y="1185170"/>
                  </a:lnTo>
                  <a:lnTo>
                    <a:pt x="459795" y="1182501"/>
                  </a:lnTo>
                  <a:lnTo>
                    <a:pt x="455618" y="1179832"/>
                  </a:lnTo>
                  <a:lnTo>
                    <a:pt x="451385" y="1177163"/>
                  </a:lnTo>
                  <a:lnTo>
                    <a:pt x="447045" y="1174493"/>
                  </a:lnTo>
                  <a:lnTo>
                    <a:pt x="442624" y="1171824"/>
                  </a:lnTo>
                  <a:lnTo>
                    <a:pt x="438120" y="1169155"/>
                  </a:lnTo>
                  <a:lnTo>
                    <a:pt x="433511" y="1166485"/>
                  </a:lnTo>
                  <a:lnTo>
                    <a:pt x="428845" y="1163816"/>
                  </a:lnTo>
                  <a:lnTo>
                    <a:pt x="424052" y="1161147"/>
                  </a:lnTo>
                  <a:lnTo>
                    <a:pt x="419226" y="1158477"/>
                  </a:lnTo>
                  <a:lnTo>
                    <a:pt x="414250" y="1155808"/>
                  </a:lnTo>
                  <a:lnTo>
                    <a:pt x="409251" y="1153139"/>
                  </a:lnTo>
                  <a:lnTo>
                    <a:pt x="404113" y="1150470"/>
                  </a:lnTo>
                  <a:lnTo>
                    <a:pt x="398937" y="1147800"/>
                  </a:lnTo>
                  <a:lnTo>
                    <a:pt x="393649" y="1145131"/>
                  </a:lnTo>
                  <a:lnTo>
                    <a:pt x="388302" y="1142462"/>
                  </a:lnTo>
                  <a:lnTo>
                    <a:pt x="382868" y="1139792"/>
                  </a:lnTo>
                  <a:lnTo>
                    <a:pt x="377357" y="1137123"/>
                  </a:lnTo>
                  <a:lnTo>
                    <a:pt x="371782" y="1134454"/>
                  </a:lnTo>
                  <a:lnTo>
                    <a:pt x="366114" y="1131784"/>
                  </a:lnTo>
                  <a:lnTo>
                    <a:pt x="360405" y="1129115"/>
                  </a:lnTo>
                  <a:lnTo>
                    <a:pt x="354589" y="1126446"/>
                  </a:lnTo>
                  <a:lnTo>
                    <a:pt x="348753" y="1123776"/>
                  </a:lnTo>
                  <a:lnTo>
                    <a:pt x="342799" y="1121107"/>
                  </a:lnTo>
                  <a:lnTo>
                    <a:pt x="336828" y="1118438"/>
                  </a:lnTo>
                  <a:lnTo>
                    <a:pt x="330763" y="1115769"/>
                  </a:lnTo>
                  <a:lnTo>
                    <a:pt x="324668" y="1113099"/>
                  </a:lnTo>
                  <a:lnTo>
                    <a:pt x="318502" y="1110430"/>
                  </a:lnTo>
                  <a:lnTo>
                    <a:pt x="312295" y="1107761"/>
                  </a:lnTo>
                  <a:lnTo>
                    <a:pt x="306039" y="1105091"/>
                  </a:lnTo>
                  <a:lnTo>
                    <a:pt x="299734" y="1102422"/>
                  </a:lnTo>
                  <a:lnTo>
                    <a:pt x="293398" y="1099753"/>
                  </a:lnTo>
                  <a:lnTo>
                    <a:pt x="287010" y="1097083"/>
                  </a:lnTo>
                  <a:lnTo>
                    <a:pt x="280605" y="1094414"/>
                  </a:lnTo>
                  <a:lnTo>
                    <a:pt x="274150" y="1091745"/>
                  </a:lnTo>
                  <a:lnTo>
                    <a:pt x="267687" y="1089076"/>
                  </a:lnTo>
                  <a:lnTo>
                    <a:pt x="261184" y="1086406"/>
                  </a:lnTo>
                  <a:lnTo>
                    <a:pt x="254674" y="1083737"/>
                  </a:lnTo>
                  <a:lnTo>
                    <a:pt x="248142" y="1081068"/>
                  </a:lnTo>
                  <a:lnTo>
                    <a:pt x="241605" y="1078398"/>
                  </a:lnTo>
                  <a:lnTo>
                    <a:pt x="235058" y="1075729"/>
                  </a:lnTo>
                  <a:lnTo>
                    <a:pt x="228511" y="1073060"/>
                  </a:lnTo>
                  <a:lnTo>
                    <a:pt x="221964" y="1070390"/>
                  </a:lnTo>
                  <a:lnTo>
                    <a:pt x="215428" y="1067721"/>
                  </a:lnTo>
                  <a:lnTo>
                    <a:pt x="208897" y="1065052"/>
                  </a:lnTo>
                  <a:lnTo>
                    <a:pt x="202391" y="1062382"/>
                  </a:lnTo>
                  <a:lnTo>
                    <a:pt x="195891" y="1059713"/>
                  </a:lnTo>
                  <a:lnTo>
                    <a:pt x="189437" y="1057044"/>
                  </a:lnTo>
                  <a:lnTo>
                    <a:pt x="182993" y="1054375"/>
                  </a:lnTo>
                  <a:lnTo>
                    <a:pt x="176604" y="1051705"/>
                  </a:lnTo>
                  <a:lnTo>
                    <a:pt x="170238" y="1049036"/>
                  </a:lnTo>
                  <a:lnTo>
                    <a:pt x="163931" y="1046367"/>
                  </a:lnTo>
                  <a:lnTo>
                    <a:pt x="157665" y="1043697"/>
                  </a:lnTo>
                  <a:lnTo>
                    <a:pt x="151456" y="1041028"/>
                  </a:lnTo>
                  <a:lnTo>
                    <a:pt x="145312" y="1038359"/>
                  </a:lnTo>
                  <a:lnTo>
                    <a:pt x="139218" y="1035689"/>
                  </a:lnTo>
                  <a:lnTo>
                    <a:pt x="133219" y="1033020"/>
                  </a:lnTo>
                  <a:lnTo>
                    <a:pt x="127257" y="1030351"/>
                  </a:lnTo>
                  <a:lnTo>
                    <a:pt x="121425" y="1027682"/>
                  </a:lnTo>
                  <a:lnTo>
                    <a:pt x="115616" y="1025012"/>
                  </a:lnTo>
                  <a:lnTo>
                    <a:pt x="109970" y="1022343"/>
                  </a:lnTo>
                  <a:lnTo>
                    <a:pt x="104355" y="1019674"/>
                  </a:lnTo>
                  <a:lnTo>
                    <a:pt x="98892" y="1017004"/>
                  </a:lnTo>
                  <a:lnTo>
                    <a:pt x="93493" y="1014335"/>
                  </a:lnTo>
                  <a:lnTo>
                    <a:pt x="88229" y="1011666"/>
                  </a:lnTo>
                  <a:lnTo>
                    <a:pt x="83067" y="1008996"/>
                  </a:lnTo>
                  <a:lnTo>
                    <a:pt x="78018" y="1006327"/>
                  </a:lnTo>
                  <a:lnTo>
                    <a:pt x="73114" y="1003658"/>
                  </a:lnTo>
                  <a:lnTo>
                    <a:pt x="68296" y="1000988"/>
                  </a:lnTo>
                  <a:lnTo>
                    <a:pt x="63669" y="998319"/>
                  </a:lnTo>
                  <a:lnTo>
                    <a:pt x="59098" y="995650"/>
                  </a:lnTo>
                  <a:lnTo>
                    <a:pt x="54767" y="992981"/>
                  </a:lnTo>
                  <a:lnTo>
                    <a:pt x="50476" y="990311"/>
                  </a:lnTo>
                  <a:lnTo>
                    <a:pt x="46439" y="987642"/>
                  </a:lnTo>
                  <a:lnTo>
                    <a:pt x="42467" y="984973"/>
                  </a:lnTo>
                  <a:lnTo>
                    <a:pt x="38716" y="982303"/>
                  </a:lnTo>
                  <a:lnTo>
                    <a:pt x="35078" y="979634"/>
                  </a:lnTo>
                  <a:lnTo>
                    <a:pt x="31626" y="976965"/>
                  </a:lnTo>
                  <a:lnTo>
                    <a:pt x="28338" y="974295"/>
                  </a:lnTo>
                  <a:lnTo>
                    <a:pt x="25195" y="971626"/>
                  </a:lnTo>
                  <a:lnTo>
                    <a:pt x="22270" y="968957"/>
                  </a:lnTo>
                  <a:lnTo>
                    <a:pt x="19447" y="966288"/>
                  </a:lnTo>
                  <a:lnTo>
                    <a:pt x="16897" y="963618"/>
                  </a:lnTo>
                  <a:lnTo>
                    <a:pt x="14403" y="960949"/>
                  </a:lnTo>
                  <a:lnTo>
                    <a:pt x="12238" y="958280"/>
                  </a:lnTo>
                  <a:lnTo>
                    <a:pt x="10125" y="955610"/>
                  </a:lnTo>
                  <a:lnTo>
                    <a:pt x="8309" y="952941"/>
                  </a:lnTo>
                  <a:lnTo>
                    <a:pt x="6592" y="950272"/>
                  </a:lnTo>
                  <a:lnTo>
                    <a:pt x="5125" y="947602"/>
                  </a:lnTo>
                  <a:lnTo>
                    <a:pt x="3810" y="944933"/>
                  </a:lnTo>
                  <a:lnTo>
                    <a:pt x="2695" y="942264"/>
                  </a:lnTo>
                  <a:lnTo>
                    <a:pt x="1787" y="939594"/>
                  </a:lnTo>
                  <a:lnTo>
                    <a:pt x="1026" y="936925"/>
                  </a:lnTo>
                  <a:lnTo>
                    <a:pt x="528" y="934256"/>
                  </a:lnTo>
                  <a:lnTo>
                    <a:pt x="123" y="931587"/>
                  </a:lnTo>
                  <a:lnTo>
                    <a:pt x="35" y="928917"/>
                  </a:lnTo>
                  <a:lnTo>
                    <a:pt x="0" y="926248"/>
                  </a:lnTo>
                  <a:lnTo>
                    <a:pt x="307" y="923579"/>
                  </a:lnTo>
                  <a:lnTo>
                    <a:pt x="680" y="920909"/>
                  </a:lnTo>
                  <a:lnTo>
                    <a:pt x="1339" y="918240"/>
                  </a:lnTo>
                  <a:lnTo>
                    <a:pt x="2116" y="915571"/>
                  </a:lnTo>
                  <a:lnTo>
                    <a:pt x="3124" y="912901"/>
                  </a:lnTo>
                  <a:lnTo>
                    <a:pt x="4299" y="910232"/>
                  </a:lnTo>
                  <a:lnTo>
                    <a:pt x="5649" y="907563"/>
                  </a:lnTo>
                  <a:lnTo>
                    <a:pt x="7215" y="904894"/>
                  </a:lnTo>
                  <a:lnTo>
                    <a:pt x="8901" y="902224"/>
                  </a:lnTo>
                  <a:lnTo>
                    <a:pt x="10847" y="899555"/>
                  </a:lnTo>
                  <a:lnTo>
                    <a:pt x="12862" y="896886"/>
                  </a:lnTo>
                  <a:lnTo>
                    <a:pt x="15177" y="894216"/>
                  </a:lnTo>
                  <a:lnTo>
                    <a:pt x="17538" y="891547"/>
                  </a:lnTo>
                  <a:lnTo>
                    <a:pt x="20180" y="888878"/>
                  </a:lnTo>
                  <a:lnTo>
                    <a:pt x="22894" y="886208"/>
                  </a:lnTo>
                  <a:lnTo>
                    <a:pt x="25832" y="883539"/>
                  </a:lnTo>
                  <a:lnTo>
                    <a:pt x="28882" y="880870"/>
                  </a:lnTo>
                  <a:lnTo>
                    <a:pt x="32104" y="878200"/>
                  </a:lnTo>
                  <a:lnTo>
                    <a:pt x="35473" y="875531"/>
                  </a:lnTo>
                  <a:lnTo>
                    <a:pt x="38964" y="872862"/>
                  </a:lnTo>
                  <a:lnTo>
                    <a:pt x="42633" y="870193"/>
                  </a:lnTo>
                  <a:lnTo>
                    <a:pt x="46379" y="867523"/>
                  </a:lnTo>
                  <a:lnTo>
                    <a:pt x="50328" y="864854"/>
                  </a:lnTo>
                  <a:lnTo>
                    <a:pt x="54313" y="862185"/>
                  </a:lnTo>
                  <a:lnTo>
                    <a:pt x="58519" y="859515"/>
                  </a:lnTo>
                  <a:lnTo>
                    <a:pt x="62756" y="856846"/>
                  </a:lnTo>
                  <a:lnTo>
                    <a:pt x="67167" y="854177"/>
                  </a:lnTo>
                  <a:lnTo>
                    <a:pt x="71634" y="851507"/>
                  </a:lnTo>
                  <a:lnTo>
                    <a:pt x="76231" y="848838"/>
                  </a:lnTo>
                  <a:lnTo>
                    <a:pt x="80903" y="846169"/>
                  </a:lnTo>
                  <a:lnTo>
                    <a:pt x="85667" y="843500"/>
                  </a:lnTo>
                  <a:lnTo>
                    <a:pt x="90520" y="840830"/>
                  </a:lnTo>
                  <a:lnTo>
                    <a:pt x="95431" y="838161"/>
                  </a:lnTo>
                  <a:lnTo>
                    <a:pt x="100438" y="835492"/>
                  </a:lnTo>
                  <a:lnTo>
                    <a:pt x="105476" y="832822"/>
                  </a:lnTo>
                  <a:lnTo>
                    <a:pt x="110611" y="830153"/>
                  </a:lnTo>
                  <a:lnTo>
                    <a:pt x="115760" y="827484"/>
                  </a:lnTo>
                  <a:lnTo>
                    <a:pt x="120991" y="824814"/>
                  </a:lnTo>
                  <a:lnTo>
                    <a:pt x="126235" y="822145"/>
                  </a:lnTo>
                  <a:lnTo>
                    <a:pt x="131531" y="819476"/>
                  </a:lnTo>
                  <a:lnTo>
                    <a:pt x="136842" y="816807"/>
                  </a:lnTo>
                  <a:lnTo>
                    <a:pt x="142181" y="814137"/>
                  </a:lnTo>
                  <a:lnTo>
                    <a:pt x="147532" y="811468"/>
                  </a:lnTo>
                  <a:lnTo>
                    <a:pt x="152893" y="808799"/>
                  </a:lnTo>
                  <a:lnTo>
                    <a:pt x="158255" y="806129"/>
                  </a:lnTo>
                  <a:lnTo>
                    <a:pt x="163618" y="803460"/>
                  </a:lnTo>
                  <a:lnTo>
                    <a:pt x="168964" y="800791"/>
                  </a:lnTo>
                  <a:lnTo>
                    <a:pt x="174307" y="798121"/>
                  </a:lnTo>
                  <a:lnTo>
                    <a:pt x="179610" y="795452"/>
                  </a:lnTo>
                  <a:lnTo>
                    <a:pt x="184905" y="792783"/>
                  </a:lnTo>
                  <a:lnTo>
                    <a:pt x="190145" y="790113"/>
                  </a:lnTo>
                  <a:lnTo>
                    <a:pt x="195364" y="787444"/>
                  </a:lnTo>
                  <a:lnTo>
                    <a:pt x="200522" y="784775"/>
                  </a:lnTo>
                  <a:lnTo>
                    <a:pt x="205638" y="782106"/>
                  </a:lnTo>
                  <a:lnTo>
                    <a:pt x="210695" y="779436"/>
                  </a:lnTo>
                  <a:lnTo>
                    <a:pt x="215683" y="776767"/>
                  </a:lnTo>
                  <a:lnTo>
                    <a:pt x="220618" y="774098"/>
                  </a:lnTo>
                  <a:lnTo>
                    <a:pt x="225453" y="771428"/>
                  </a:lnTo>
                  <a:lnTo>
                    <a:pt x="230248" y="768759"/>
                  </a:lnTo>
                  <a:lnTo>
                    <a:pt x="234906" y="766090"/>
                  </a:lnTo>
                  <a:lnTo>
                    <a:pt x="239541" y="763420"/>
                  </a:lnTo>
                  <a:lnTo>
                    <a:pt x="244001" y="760751"/>
                  </a:lnTo>
                  <a:lnTo>
                    <a:pt x="248431" y="758082"/>
                  </a:lnTo>
                  <a:lnTo>
                    <a:pt x="252698" y="755413"/>
                  </a:lnTo>
                  <a:lnTo>
                    <a:pt x="256901" y="752743"/>
                  </a:lnTo>
                  <a:lnTo>
                    <a:pt x="260960" y="750074"/>
                  </a:lnTo>
                  <a:lnTo>
                    <a:pt x="264915" y="747405"/>
                  </a:lnTo>
                  <a:lnTo>
                    <a:pt x="268751" y="744735"/>
                  </a:lnTo>
                  <a:lnTo>
                    <a:pt x="272439" y="742066"/>
                  </a:lnTo>
                  <a:lnTo>
                    <a:pt x="276037" y="739397"/>
                  </a:lnTo>
                  <a:lnTo>
                    <a:pt x="279441" y="736727"/>
                  </a:lnTo>
                  <a:lnTo>
                    <a:pt x="282787" y="734058"/>
                  </a:lnTo>
                  <a:lnTo>
                    <a:pt x="285891" y="731389"/>
                  </a:lnTo>
                  <a:lnTo>
                    <a:pt x="288954" y="728719"/>
                  </a:lnTo>
                  <a:lnTo>
                    <a:pt x="291761" y="726050"/>
                  </a:lnTo>
                  <a:lnTo>
                    <a:pt x="294506" y="723381"/>
                  </a:lnTo>
                  <a:lnTo>
                    <a:pt x="297027" y="720712"/>
                  </a:lnTo>
                  <a:lnTo>
                    <a:pt x="299439" y="718042"/>
                  </a:lnTo>
                  <a:lnTo>
                    <a:pt x="301666" y="715373"/>
                  </a:lnTo>
                  <a:lnTo>
                    <a:pt x="303735" y="712704"/>
                  </a:lnTo>
                  <a:lnTo>
                    <a:pt x="305659" y="710034"/>
                  </a:lnTo>
                  <a:lnTo>
                    <a:pt x="307375" y="707365"/>
                  </a:lnTo>
                  <a:lnTo>
                    <a:pt x="308989" y="704696"/>
                  </a:lnTo>
                  <a:lnTo>
                    <a:pt x="310344" y="702026"/>
                  </a:lnTo>
                  <a:lnTo>
                    <a:pt x="311642" y="699357"/>
                  </a:lnTo>
                  <a:lnTo>
                    <a:pt x="312629" y="696688"/>
                  </a:lnTo>
                  <a:lnTo>
                    <a:pt x="313566" y="694019"/>
                  </a:lnTo>
                  <a:lnTo>
                    <a:pt x="314220" y="691349"/>
                  </a:lnTo>
                  <a:lnTo>
                    <a:pt x="314785" y="688680"/>
                  </a:lnTo>
                  <a:lnTo>
                    <a:pt x="315112" y="686011"/>
                  </a:lnTo>
                  <a:lnTo>
                    <a:pt x="315301" y="683341"/>
                  </a:lnTo>
                  <a:lnTo>
                    <a:pt x="315301" y="680672"/>
                  </a:lnTo>
                  <a:lnTo>
                    <a:pt x="315112" y="678003"/>
                  </a:lnTo>
                  <a:lnTo>
                    <a:pt x="314785" y="675333"/>
                  </a:lnTo>
                  <a:lnTo>
                    <a:pt x="314220" y="672664"/>
                  </a:lnTo>
                  <a:lnTo>
                    <a:pt x="313566" y="669995"/>
                  </a:lnTo>
                  <a:lnTo>
                    <a:pt x="312629" y="667325"/>
                  </a:lnTo>
                  <a:lnTo>
                    <a:pt x="311642" y="664656"/>
                  </a:lnTo>
                  <a:lnTo>
                    <a:pt x="310344" y="661987"/>
                  </a:lnTo>
                  <a:lnTo>
                    <a:pt x="308989" y="659318"/>
                  </a:lnTo>
                  <a:lnTo>
                    <a:pt x="307375" y="656648"/>
                  </a:lnTo>
                  <a:lnTo>
                    <a:pt x="305659" y="653979"/>
                  </a:lnTo>
                  <a:lnTo>
                    <a:pt x="303735" y="651310"/>
                  </a:lnTo>
                  <a:lnTo>
                    <a:pt x="301666" y="648640"/>
                  </a:lnTo>
                  <a:lnTo>
                    <a:pt x="299439" y="645971"/>
                  </a:lnTo>
                  <a:lnTo>
                    <a:pt x="297027" y="643302"/>
                  </a:lnTo>
                  <a:lnTo>
                    <a:pt x="294506" y="640632"/>
                  </a:lnTo>
                  <a:lnTo>
                    <a:pt x="291761" y="637963"/>
                  </a:lnTo>
                  <a:lnTo>
                    <a:pt x="288954" y="635294"/>
                  </a:lnTo>
                  <a:lnTo>
                    <a:pt x="285891" y="632625"/>
                  </a:lnTo>
                  <a:lnTo>
                    <a:pt x="282787" y="629955"/>
                  </a:lnTo>
                  <a:lnTo>
                    <a:pt x="279441" y="627286"/>
                  </a:lnTo>
                  <a:lnTo>
                    <a:pt x="276037" y="624617"/>
                  </a:lnTo>
                  <a:lnTo>
                    <a:pt x="272439" y="621947"/>
                  </a:lnTo>
                  <a:lnTo>
                    <a:pt x="268751" y="619278"/>
                  </a:lnTo>
                  <a:lnTo>
                    <a:pt x="264915" y="616609"/>
                  </a:lnTo>
                  <a:lnTo>
                    <a:pt x="260960" y="613939"/>
                  </a:lnTo>
                  <a:lnTo>
                    <a:pt x="256901" y="611270"/>
                  </a:lnTo>
                  <a:lnTo>
                    <a:pt x="252698" y="608601"/>
                  </a:lnTo>
                  <a:lnTo>
                    <a:pt x="248431" y="605931"/>
                  </a:lnTo>
                  <a:lnTo>
                    <a:pt x="244001" y="603262"/>
                  </a:lnTo>
                  <a:lnTo>
                    <a:pt x="239541" y="600593"/>
                  </a:lnTo>
                  <a:lnTo>
                    <a:pt x="234906" y="597924"/>
                  </a:lnTo>
                  <a:lnTo>
                    <a:pt x="230248" y="595254"/>
                  </a:lnTo>
                  <a:lnTo>
                    <a:pt x="225453" y="592585"/>
                  </a:lnTo>
                  <a:lnTo>
                    <a:pt x="220618" y="589916"/>
                  </a:lnTo>
                  <a:lnTo>
                    <a:pt x="215683" y="587246"/>
                  </a:lnTo>
                  <a:lnTo>
                    <a:pt x="210695" y="584577"/>
                  </a:lnTo>
                  <a:lnTo>
                    <a:pt x="205638" y="581908"/>
                  </a:lnTo>
                  <a:lnTo>
                    <a:pt x="200522" y="579238"/>
                  </a:lnTo>
                  <a:lnTo>
                    <a:pt x="195364" y="576569"/>
                  </a:lnTo>
                  <a:lnTo>
                    <a:pt x="190145" y="573900"/>
                  </a:lnTo>
                  <a:lnTo>
                    <a:pt x="184905" y="571231"/>
                  </a:lnTo>
                  <a:lnTo>
                    <a:pt x="179610" y="568561"/>
                  </a:lnTo>
                  <a:lnTo>
                    <a:pt x="174307" y="565892"/>
                  </a:lnTo>
                  <a:lnTo>
                    <a:pt x="168964" y="563223"/>
                  </a:lnTo>
                  <a:lnTo>
                    <a:pt x="163618" y="560553"/>
                  </a:lnTo>
                  <a:lnTo>
                    <a:pt x="158255" y="557884"/>
                  </a:lnTo>
                  <a:lnTo>
                    <a:pt x="152893" y="555215"/>
                  </a:lnTo>
                  <a:lnTo>
                    <a:pt x="147532" y="552545"/>
                  </a:lnTo>
                  <a:lnTo>
                    <a:pt x="142181" y="549876"/>
                  </a:lnTo>
                  <a:lnTo>
                    <a:pt x="136842" y="547207"/>
                  </a:lnTo>
                  <a:lnTo>
                    <a:pt x="131531" y="544538"/>
                  </a:lnTo>
                  <a:lnTo>
                    <a:pt x="126235" y="541868"/>
                  </a:lnTo>
                  <a:lnTo>
                    <a:pt x="120991" y="539199"/>
                  </a:lnTo>
                  <a:lnTo>
                    <a:pt x="115760" y="536530"/>
                  </a:lnTo>
                  <a:lnTo>
                    <a:pt x="110611" y="533860"/>
                  </a:lnTo>
                  <a:lnTo>
                    <a:pt x="105476" y="531191"/>
                  </a:lnTo>
                  <a:lnTo>
                    <a:pt x="100438" y="528522"/>
                  </a:lnTo>
                  <a:lnTo>
                    <a:pt x="95431" y="525852"/>
                  </a:lnTo>
                  <a:lnTo>
                    <a:pt x="90520" y="523183"/>
                  </a:lnTo>
                  <a:lnTo>
                    <a:pt x="85667" y="520514"/>
                  </a:lnTo>
                  <a:lnTo>
                    <a:pt x="80903" y="517844"/>
                  </a:lnTo>
                  <a:lnTo>
                    <a:pt x="76231" y="515175"/>
                  </a:lnTo>
                  <a:lnTo>
                    <a:pt x="71634" y="512506"/>
                  </a:lnTo>
                  <a:lnTo>
                    <a:pt x="67167" y="509837"/>
                  </a:lnTo>
                  <a:lnTo>
                    <a:pt x="62756" y="507167"/>
                  </a:lnTo>
                  <a:lnTo>
                    <a:pt x="58519" y="504498"/>
                  </a:lnTo>
                  <a:lnTo>
                    <a:pt x="54313" y="501829"/>
                  </a:lnTo>
                  <a:lnTo>
                    <a:pt x="50328" y="499159"/>
                  </a:lnTo>
                  <a:lnTo>
                    <a:pt x="46379" y="496490"/>
                  </a:lnTo>
                  <a:lnTo>
                    <a:pt x="42633" y="493821"/>
                  </a:lnTo>
                  <a:lnTo>
                    <a:pt x="38964" y="491151"/>
                  </a:lnTo>
                  <a:lnTo>
                    <a:pt x="35473" y="488482"/>
                  </a:lnTo>
                  <a:lnTo>
                    <a:pt x="32104" y="485813"/>
                  </a:lnTo>
                  <a:lnTo>
                    <a:pt x="28882" y="483144"/>
                  </a:lnTo>
                  <a:lnTo>
                    <a:pt x="25832" y="480474"/>
                  </a:lnTo>
                  <a:lnTo>
                    <a:pt x="22894" y="477805"/>
                  </a:lnTo>
                  <a:lnTo>
                    <a:pt x="20180" y="475136"/>
                  </a:lnTo>
                  <a:lnTo>
                    <a:pt x="17538" y="472466"/>
                  </a:lnTo>
                  <a:lnTo>
                    <a:pt x="15177" y="469797"/>
                  </a:lnTo>
                  <a:lnTo>
                    <a:pt x="12862" y="467128"/>
                  </a:lnTo>
                  <a:lnTo>
                    <a:pt x="10847" y="464458"/>
                  </a:lnTo>
                  <a:lnTo>
                    <a:pt x="8901" y="461789"/>
                  </a:lnTo>
                  <a:lnTo>
                    <a:pt x="7215" y="459120"/>
                  </a:lnTo>
                  <a:lnTo>
                    <a:pt x="5649" y="456450"/>
                  </a:lnTo>
                  <a:lnTo>
                    <a:pt x="4299" y="453781"/>
                  </a:lnTo>
                  <a:lnTo>
                    <a:pt x="3124" y="451112"/>
                  </a:lnTo>
                  <a:lnTo>
                    <a:pt x="2116" y="448443"/>
                  </a:lnTo>
                  <a:lnTo>
                    <a:pt x="1339" y="445773"/>
                  </a:lnTo>
                  <a:lnTo>
                    <a:pt x="680" y="443104"/>
                  </a:lnTo>
                  <a:lnTo>
                    <a:pt x="307" y="440435"/>
                  </a:lnTo>
                  <a:lnTo>
                    <a:pt x="0" y="437765"/>
                  </a:lnTo>
                  <a:lnTo>
                    <a:pt x="35" y="435096"/>
                  </a:lnTo>
                  <a:lnTo>
                    <a:pt x="123" y="432427"/>
                  </a:lnTo>
                  <a:lnTo>
                    <a:pt x="528" y="429757"/>
                  </a:lnTo>
                  <a:lnTo>
                    <a:pt x="1026" y="427088"/>
                  </a:lnTo>
                  <a:lnTo>
                    <a:pt x="1787" y="424419"/>
                  </a:lnTo>
                  <a:lnTo>
                    <a:pt x="2695" y="421750"/>
                  </a:lnTo>
                  <a:lnTo>
                    <a:pt x="3810" y="419080"/>
                  </a:lnTo>
                  <a:lnTo>
                    <a:pt x="5125" y="416411"/>
                  </a:lnTo>
                  <a:lnTo>
                    <a:pt x="6592" y="413742"/>
                  </a:lnTo>
                  <a:lnTo>
                    <a:pt x="8309" y="411072"/>
                  </a:lnTo>
                  <a:lnTo>
                    <a:pt x="10125" y="408403"/>
                  </a:lnTo>
                  <a:lnTo>
                    <a:pt x="12238" y="405734"/>
                  </a:lnTo>
                  <a:lnTo>
                    <a:pt x="14403" y="403064"/>
                  </a:lnTo>
                  <a:lnTo>
                    <a:pt x="16897" y="400395"/>
                  </a:lnTo>
                  <a:lnTo>
                    <a:pt x="19447" y="397726"/>
                  </a:lnTo>
                  <a:lnTo>
                    <a:pt x="22270" y="395056"/>
                  </a:lnTo>
                  <a:lnTo>
                    <a:pt x="25195" y="392387"/>
                  </a:lnTo>
                  <a:lnTo>
                    <a:pt x="28338" y="389718"/>
                  </a:lnTo>
                  <a:lnTo>
                    <a:pt x="31626" y="387049"/>
                  </a:lnTo>
                  <a:lnTo>
                    <a:pt x="35078" y="384379"/>
                  </a:lnTo>
                  <a:lnTo>
                    <a:pt x="38716" y="381710"/>
                  </a:lnTo>
                  <a:lnTo>
                    <a:pt x="42467" y="379041"/>
                  </a:lnTo>
                  <a:lnTo>
                    <a:pt x="46439" y="376371"/>
                  </a:lnTo>
                  <a:lnTo>
                    <a:pt x="50476" y="373702"/>
                  </a:lnTo>
                  <a:lnTo>
                    <a:pt x="54767" y="371033"/>
                  </a:lnTo>
                  <a:lnTo>
                    <a:pt x="59098" y="368363"/>
                  </a:lnTo>
                  <a:lnTo>
                    <a:pt x="63669" y="365694"/>
                  </a:lnTo>
                  <a:lnTo>
                    <a:pt x="68296" y="363025"/>
                  </a:lnTo>
                  <a:lnTo>
                    <a:pt x="73114" y="360356"/>
                  </a:lnTo>
                  <a:lnTo>
                    <a:pt x="78018" y="357686"/>
                  </a:lnTo>
                  <a:lnTo>
                    <a:pt x="83067" y="355017"/>
                  </a:lnTo>
                  <a:lnTo>
                    <a:pt x="88229" y="352348"/>
                  </a:lnTo>
                  <a:lnTo>
                    <a:pt x="93493" y="349678"/>
                  </a:lnTo>
                  <a:lnTo>
                    <a:pt x="98892" y="347009"/>
                  </a:lnTo>
                  <a:lnTo>
                    <a:pt x="104355" y="344340"/>
                  </a:lnTo>
                  <a:lnTo>
                    <a:pt x="109970" y="341670"/>
                  </a:lnTo>
                  <a:lnTo>
                    <a:pt x="115616" y="339001"/>
                  </a:lnTo>
                  <a:lnTo>
                    <a:pt x="121425" y="336332"/>
                  </a:lnTo>
                  <a:lnTo>
                    <a:pt x="127257" y="333662"/>
                  </a:lnTo>
                  <a:lnTo>
                    <a:pt x="133219" y="330993"/>
                  </a:lnTo>
                  <a:lnTo>
                    <a:pt x="139218" y="328324"/>
                  </a:lnTo>
                  <a:lnTo>
                    <a:pt x="145312" y="325655"/>
                  </a:lnTo>
                  <a:lnTo>
                    <a:pt x="151456" y="322985"/>
                  </a:lnTo>
                  <a:lnTo>
                    <a:pt x="157665" y="320316"/>
                  </a:lnTo>
                  <a:lnTo>
                    <a:pt x="163931" y="317647"/>
                  </a:lnTo>
                  <a:lnTo>
                    <a:pt x="170238" y="314977"/>
                  </a:lnTo>
                  <a:lnTo>
                    <a:pt x="176604" y="312308"/>
                  </a:lnTo>
                  <a:lnTo>
                    <a:pt x="182993" y="309639"/>
                  </a:lnTo>
                  <a:lnTo>
                    <a:pt x="189437" y="306969"/>
                  </a:lnTo>
                  <a:lnTo>
                    <a:pt x="195891" y="304300"/>
                  </a:lnTo>
                  <a:lnTo>
                    <a:pt x="202391" y="301631"/>
                  </a:lnTo>
                  <a:lnTo>
                    <a:pt x="208897" y="298962"/>
                  </a:lnTo>
                  <a:lnTo>
                    <a:pt x="215428" y="296292"/>
                  </a:lnTo>
                  <a:lnTo>
                    <a:pt x="221964" y="293623"/>
                  </a:lnTo>
                  <a:lnTo>
                    <a:pt x="228511" y="290954"/>
                  </a:lnTo>
                  <a:lnTo>
                    <a:pt x="235058" y="288284"/>
                  </a:lnTo>
                  <a:lnTo>
                    <a:pt x="241605" y="285615"/>
                  </a:lnTo>
                  <a:lnTo>
                    <a:pt x="248142" y="282946"/>
                  </a:lnTo>
                  <a:lnTo>
                    <a:pt x="254674" y="280276"/>
                  </a:lnTo>
                  <a:lnTo>
                    <a:pt x="261184" y="277607"/>
                  </a:lnTo>
                  <a:lnTo>
                    <a:pt x="267687" y="274938"/>
                  </a:lnTo>
                  <a:lnTo>
                    <a:pt x="274150" y="272269"/>
                  </a:lnTo>
                  <a:lnTo>
                    <a:pt x="280605" y="269599"/>
                  </a:lnTo>
                  <a:lnTo>
                    <a:pt x="287010" y="266930"/>
                  </a:lnTo>
                  <a:lnTo>
                    <a:pt x="293398" y="264261"/>
                  </a:lnTo>
                  <a:lnTo>
                    <a:pt x="299734" y="261591"/>
                  </a:lnTo>
                  <a:lnTo>
                    <a:pt x="306039" y="258922"/>
                  </a:lnTo>
                  <a:lnTo>
                    <a:pt x="312295" y="256253"/>
                  </a:lnTo>
                  <a:lnTo>
                    <a:pt x="318502" y="253583"/>
                  </a:lnTo>
                  <a:lnTo>
                    <a:pt x="324668" y="250914"/>
                  </a:lnTo>
                  <a:lnTo>
                    <a:pt x="330763" y="248245"/>
                  </a:lnTo>
                  <a:lnTo>
                    <a:pt x="336828" y="245575"/>
                  </a:lnTo>
                  <a:lnTo>
                    <a:pt x="342799" y="242906"/>
                  </a:lnTo>
                  <a:lnTo>
                    <a:pt x="348753" y="240237"/>
                  </a:lnTo>
                  <a:lnTo>
                    <a:pt x="354589" y="237568"/>
                  </a:lnTo>
                  <a:lnTo>
                    <a:pt x="360405" y="234898"/>
                  </a:lnTo>
                  <a:lnTo>
                    <a:pt x="366114" y="232229"/>
                  </a:lnTo>
                  <a:lnTo>
                    <a:pt x="371782" y="229560"/>
                  </a:lnTo>
                  <a:lnTo>
                    <a:pt x="377357" y="226890"/>
                  </a:lnTo>
                  <a:lnTo>
                    <a:pt x="382868" y="224221"/>
                  </a:lnTo>
                  <a:lnTo>
                    <a:pt x="388302" y="221552"/>
                  </a:lnTo>
                  <a:lnTo>
                    <a:pt x="393649" y="218882"/>
                  </a:lnTo>
                  <a:lnTo>
                    <a:pt x="398937" y="216213"/>
                  </a:lnTo>
                  <a:lnTo>
                    <a:pt x="404113" y="213544"/>
                  </a:lnTo>
                  <a:lnTo>
                    <a:pt x="409251" y="210875"/>
                  </a:lnTo>
                  <a:lnTo>
                    <a:pt x="414250" y="208205"/>
                  </a:lnTo>
                  <a:lnTo>
                    <a:pt x="419226" y="205536"/>
                  </a:lnTo>
                  <a:lnTo>
                    <a:pt x="424052" y="202867"/>
                  </a:lnTo>
                  <a:lnTo>
                    <a:pt x="428845" y="200197"/>
                  </a:lnTo>
                  <a:lnTo>
                    <a:pt x="433511" y="197528"/>
                  </a:lnTo>
                  <a:lnTo>
                    <a:pt x="438120" y="194859"/>
                  </a:lnTo>
                  <a:lnTo>
                    <a:pt x="442624" y="192189"/>
                  </a:lnTo>
                  <a:lnTo>
                    <a:pt x="447045" y="189520"/>
                  </a:lnTo>
                  <a:lnTo>
                    <a:pt x="451385" y="186851"/>
                  </a:lnTo>
                  <a:lnTo>
                    <a:pt x="455618" y="184181"/>
                  </a:lnTo>
                  <a:lnTo>
                    <a:pt x="459795" y="181512"/>
                  </a:lnTo>
                  <a:lnTo>
                    <a:pt x="463839" y="178843"/>
                  </a:lnTo>
                  <a:lnTo>
                    <a:pt x="467852" y="176174"/>
                  </a:lnTo>
                  <a:lnTo>
                    <a:pt x="471708" y="173504"/>
                  </a:lnTo>
                  <a:lnTo>
                    <a:pt x="475540" y="170835"/>
                  </a:lnTo>
                  <a:lnTo>
                    <a:pt x="479227" y="168166"/>
                  </a:lnTo>
                  <a:lnTo>
                    <a:pt x="482872" y="165496"/>
                  </a:lnTo>
                  <a:lnTo>
                    <a:pt x="486398" y="162827"/>
                  </a:lnTo>
                  <a:lnTo>
                    <a:pt x="489860" y="160158"/>
                  </a:lnTo>
                  <a:lnTo>
                    <a:pt x="493227" y="157488"/>
                  </a:lnTo>
                  <a:lnTo>
                    <a:pt x="496506" y="154819"/>
                  </a:lnTo>
                  <a:lnTo>
                    <a:pt x="499717" y="152150"/>
                  </a:lnTo>
                  <a:lnTo>
                    <a:pt x="502819" y="149481"/>
                  </a:lnTo>
                  <a:lnTo>
                    <a:pt x="505876" y="146811"/>
                  </a:lnTo>
                  <a:lnTo>
                    <a:pt x="508804" y="144142"/>
                  </a:lnTo>
                  <a:lnTo>
                    <a:pt x="511709" y="141473"/>
                  </a:lnTo>
                  <a:lnTo>
                    <a:pt x="514468" y="138803"/>
                  </a:lnTo>
                  <a:lnTo>
                    <a:pt x="517204" y="136134"/>
                  </a:lnTo>
                  <a:lnTo>
                    <a:pt x="519820" y="133465"/>
                  </a:lnTo>
                  <a:lnTo>
                    <a:pt x="522393" y="130795"/>
                  </a:lnTo>
                  <a:lnTo>
                    <a:pt x="524869" y="128126"/>
                  </a:lnTo>
                  <a:lnTo>
                    <a:pt x="527283" y="125457"/>
                  </a:lnTo>
                  <a:lnTo>
                    <a:pt x="529624" y="122787"/>
                  </a:lnTo>
                  <a:lnTo>
                    <a:pt x="531884" y="120118"/>
                  </a:lnTo>
                  <a:lnTo>
                    <a:pt x="534094" y="117449"/>
                  </a:lnTo>
                  <a:lnTo>
                    <a:pt x="536207" y="114780"/>
                  </a:lnTo>
                  <a:lnTo>
                    <a:pt x="538290" y="112110"/>
                  </a:lnTo>
                  <a:lnTo>
                    <a:pt x="540262" y="109441"/>
                  </a:lnTo>
                  <a:lnTo>
                    <a:pt x="542215" y="106772"/>
                  </a:lnTo>
                  <a:lnTo>
                    <a:pt x="544058" y="104102"/>
                  </a:lnTo>
                  <a:lnTo>
                    <a:pt x="545877" y="101433"/>
                  </a:lnTo>
                  <a:lnTo>
                    <a:pt x="547607" y="98764"/>
                  </a:lnTo>
                  <a:lnTo>
                    <a:pt x="549298" y="96094"/>
                  </a:lnTo>
                  <a:lnTo>
                    <a:pt x="550920" y="93425"/>
                  </a:lnTo>
                  <a:lnTo>
                    <a:pt x="552489" y="90756"/>
                  </a:lnTo>
                  <a:lnTo>
                    <a:pt x="554007" y="88087"/>
                  </a:lnTo>
                  <a:lnTo>
                    <a:pt x="555460" y="85417"/>
                  </a:lnTo>
                  <a:lnTo>
                    <a:pt x="556879" y="82748"/>
                  </a:lnTo>
                  <a:lnTo>
                    <a:pt x="558222" y="80079"/>
                  </a:lnTo>
                  <a:lnTo>
                    <a:pt x="559547" y="77409"/>
                  </a:lnTo>
                  <a:lnTo>
                    <a:pt x="560786" y="74740"/>
                  </a:lnTo>
                  <a:lnTo>
                    <a:pt x="562011" y="72071"/>
                  </a:lnTo>
                  <a:lnTo>
                    <a:pt x="563162" y="69401"/>
                  </a:lnTo>
                  <a:lnTo>
                    <a:pt x="564290" y="66732"/>
                  </a:lnTo>
                  <a:lnTo>
                    <a:pt x="565360" y="64063"/>
                  </a:lnTo>
                  <a:lnTo>
                    <a:pt x="566398" y="61393"/>
                  </a:lnTo>
                  <a:lnTo>
                    <a:pt x="567392" y="58724"/>
                  </a:lnTo>
                  <a:lnTo>
                    <a:pt x="568344" y="56055"/>
                  </a:lnTo>
                  <a:lnTo>
                    <a:pt x="569265" y="53386"/>
                  </a:lnTo>
                  <a:lnTo>
                    <a:pt x="570137" y="50716"/>
                  </a:lnTo>
                  <a:lnTo>
                    <a:pt x="570990" y="48047"/>
                  </a:lnTo>
                  <a:lnTo>
                    <a:pt x="571788" y="45378"/>
                  </a:lnTo>
                  <a:lnTo>
                    <a:pt x="572575" y="42708"/>
                  </a:lnTo>
                  <a:lnTo>
                    <a:pt x="573304" y="40039"/>
                  </a:lnTo>
                  <a:lnTo>
                    <a:pt x="574023" y="37370"/>
                  </a:lnTo>
                  <a:lnTo>
                    <a:pt x="574696" y="34700"/>
                  </a:lnTo>
                  <a:lnTo>
                    <a:pt x="575351" y="32031"/>
                  </a:lnTo>
                  <a:lnTo>
                    <a:pt x="575970" y="29362"/>
                  </a:lnTo>
                  <a:lnTo>
                    <a:pt x="576566" y="26693"/>
                  </a:lnTo>
                  <a:lnTo>
                    <a:pt x="577136" y="24023"/>
                  </a:lnTo>
                  <a:lnTo>
                    <a:pt x="577677" y="21354"/>
                  </a:lnTo>
                  <a:lnTo>
                    <a:pt x="578201" y="18685"/>
                  </a:lnTo>
                  <a:lnTo>
                    <a:pt x="578691" y="16015"/>
                  </a:lnTo>
                  <a:lnTo>
                    <a:pt x="579172" y="13346"/>
                  </a:lnTo>
                  <a:lnTo>
                    <a:pt x="579615" y="10677"/>
                  </a:lnTo>
                  <a:lnTo>
                    <a:pt x="580052" y="8007"/>
                  </a:lnTo>
                  <a:lnTo>
                    <a:pt x="580455" y="5338"/>
                  </a:lnTo>
                  <a:lnTo>
                    <a:pt x="580850" y="2669"/>
                  </a:lnTo>
                  <a:lnTo>
                    <a:pt x="581219" y="0"/>
                  </a:lnTo>
                  <a:lnTo>
                    <a:pt x="594385" y="0"/>
                  </a:lnTo>
                  <a:lnTo>
                    <a:pt x="594754" y="2669"/>
                  </a:lnTo>
                  <a:lnTo>
                    <a:pt x="595149" y="5338"/>
                  </a:lnTo>
                  <a:lnTo>
                    <a:pt x="595552" y="8007"/>
                  </a:lnTo>
                  <a:lnTo>
                    <a:pt x="595989" y="10677"/>
                  </a:lnTo>
                  <a:lnTo>
                    <a:pt x="596433" y="13346"/>
                  </a:lnTo>
                  <a:lnTo>
                    <a:pt x="596913" y="16015"/>
                  </a:lnTo>
                  <a:lnTo>
                    <a:pt x="597403" y="18685"/>
                  </a:lnTo>
                  <a:lnTo>
                    <a:pt x="597927" y="21354"/>
                  </a:lnTo>
                  <a:lnTo>
                    <a:pt x="598468" y="24023"/>
                  </a:lnTo>
                  <a:lnTo>
                    <a:pt x="599038" y="26693"/>
                  </a:lnTo>
                  <a:lnTo>
                    <a:pt x="599634" y="29362"/>
                  </a:lnTo>
                  <a:lnTo>
                    <a:pt x="600253" y="32031"/>
                  </a:lnTo>
                  <a:lnTo>
                    <a:pt x="600908" y="34700"/>
                  </a:lnTo>
                  <a:lnTo>
                    <a:pt x="601581" y="37370"/>
                  </a:lnTo>
                  <a:lnTo>
                    <a:pt x="602300" y="40039"/>
                  </a:lnTo>
                  <a:lnTo>
                    <a:pt x="603029" y="42708"/>
                  </a:lnTo>
                  <a:lnTo>
                    <a:pt x="603817" y="45378"/>
                  </a:lnTo>
                  <a:lnTo>
                    <a:pt x="604614" y="48047"/>
                  </a:lnTo>
                  <a:lnTo>
                    <a:pt x="605467" y="50716"/>
                  </a:lnTo>
                  <a:lnTo>
                    <a:pt x="606339" y="53386"/>
                  </a:lnTo>
                  <a:lnTo>
                    <a:pt x="607260" y="56055"/>
                  </a:lnTo>
                  <a:lnTo>
                    <a:pt x="608213" y="58724"/>
                  </a:lnTo>
                  <a:lnTo>
                    <a:pt x="609206" y="61393"/>
                  </a:lnTo>
                  <a:lnTo>
                    <a:pt x="610244" y="64063"/>
                  </a:lnTo>
                  <a:lnTo>
                    <a:pt x="611314" y="66732"/>
                  </a:lnTo>
                  <a:lnTo>
                    <a:pt x="612442" y="69401"/>
                  </a:lnTo>
                  <a:lnTo>
                    <a:pt x="613593" y="72071"/>
                  </a:lnTo>
                  <a:lnTo>
                    <a:pt x="614818" y="74740"/>
                  </a:lnTo>
                  <a:lnTo>
                    <a:pt x="616057" y="77409"/>
                  </a:lnTo>
                  <a:lnTo>
                    <a:pt x="617382" y="80079"/>
                  </a:lnTo>
                  <a:lnTo>
                    <a:pt x="618725" y="82748"/>
                  </a:lnTo>
                  <a:lnTo>
                    <a:pt x="620144" y="85417"/>
                  </a:lnTo>
                  <a:lnTo>
                    <a:pt x="621597" y="88087"/>
                  </a:lnTo>
                  <a:lnTo>
                    <a:pt x="623116" y="90756"/>
                  </a:lnTo>
                  <a:lnTo>
                    <a:pt x="624684" y="93425"/>
                  </a:lnTo>
                  <a:lnTo>
                    <a:pt x="626306" y="96094"/>
                  </a:lnTo>
                  <a:lnTo>
                    <a:pt x="627997" y="98764"/>
                  </a:lnTo>
                  <a:lnTo>
                    <a:pt x="629727" y="101433"/>
                  </a:lnTo>
                  <a:lnTo>
                    <a:pt x="631546" y="104102"/>
                  </a:lnTo>
                  <a:lnTo>
                    <a:pt x="633389" y="106772"/>
                  </a:lnTo>
                  <a:lnTo>
                    <a:pt x="635343" y="109441"/>
                  </a:lnTo>
                  <a:lnTo>
                    <a:pt x="637314" y="112110"/>
                  </a:lnTo>
                  <a:lnTo>
                    <a:pt x="639397" y="114780"/>
                  </a:lnTo>
                  <a:lnTo>
                    <a:pt x="641510" y="117449"/>
                  </a:lnTo>
                  <a:lnTo>
                    <a:pt x="643720" y="120118"/>
                  </a:lnTo>
                  <a:lnTo>
                    <a:pt x="645980" y="122787"/>
                  </a:lnTo>
                  <a:lnTo>
                    <a:pt x="648321" y="125457"/>
                  </a:lnTo>
                  <a:lnTo>
                    <a:pt x="650735" y="128126"/>
                  </a:lnTo>
                  <a:lnTo>
                    <a:pt x="653212" y="130795"/>
                  </a:lnTo>
                  <a:lnTo>
                    <a:pt x="655784" y="133465"/>
                  </a:lnTo>
                  <a:lnTo>
                    <a:pt x="658400" y="136134"/>
                  </a:lnTo>
                  <a:lnTo>
                    <a:pt x="661136" y="138803"/>
                  </a:lnTo>
                  <a:lnTo>
                    <a:pt x="663896" y="141473"/>
                  </a:lnTo>
                  <a:lnTo>
                    <a:pt x="666800" y="144142"/>
                  </a:lnTo>
                  <a:lnTo>
                    <a:pt x="669728" y="146811"/>
                  </a:lnTo>
                  <a:lnTo>
                    <a:pt x="672785" y="149481"/>
                  </a:lnTo>
                  <a:lnTo>
                    <a:pt x="675887" y="152150"/>
                  </a:lnTo>
                  <a:lnTo>
                    <a:pt x="679098" y="154819"/>
                  </a:lnTo>
                  <a:lnTo>
                    <a:pt x="682377" y="157488"/>
                  </a:lnTo>
                  <a:lnTo>
                    <a:pt x="685745" y="160158"/>
                  </a:lnTo>
                  <a:lnTo>
                    <a:pt x="689206" y="162827"/>
                  </a:lnTo>
                  <a:lnTo>
                    <a:pt x="692732" y="165496"/>
                  </a:lnTo>
                  <a:lnTo>
                    <a:pt x="696377" y="168166"/>
                  </a:lnTo>
                  <a:lnTo>
                    <a:pt x="700064" y="170835"/>
                  </a:lnTo>
                  <a:lnTo>
                    <a:pt x="703896" y="173504"/>
                  </a:lnTo>
                  <a:lnTo>
                    <a:pt x="707752" y="176174"/>
                  </a:lnTo>
                  <a:lnTo>
                    <a:pt x="711765" y="178843"/>
                  </a:lnTo>
                  <a:lnTo>
                    <a:pt x="715809" y="181512"/>
                  </a:lnTo>
                  <a:lnTo>
                    <a:pt x="719986" y="184181"/>
                  </a:lnTo>
                  <a:lnTo>
                    <a:pt x="724219" y="186851"/>
                  </a:lnTo>
                  <a:lnTo>
                    <a:pt x="728559" y="189520"/>
                  </a:lnTo>
                  <a:lnTo>
                    <a:pt x="732981" y="192189"/>
                  </a:lnTo>
                  <a:lnTo>
                    <a:pt x="737484" y="194859"/>
                  </a:lnTo>
                  <a:lnTo>
                    <a:pt x="742093" y="197528"/>
                  </a:lnTo>
                  <a:lnTo>
                    <a:pt x="746759" y="200197"/>
                  </a:lnTo>
                  <a:lnTo>
                    <a:pt x="751552" y="202867"/>
                  </a:lnTo>
                  <a:lnTo>
                    <a:pt x="756378" y="205536"/>
                  </a:lnTo>
                  <a:lnTo>
                    <a:pt x="761354" y="208205"/>
                  </a:lnTo>
                  <a:lnTo>
                    <a:pt x="766353" y="210875"/>
                  </a:lnTo>
                  <a:lnTo>
                    <a:pt x="771491" y="213544"/>
                  </a:lnTo>
                  <a:lnTo>
                    <a:pt x="776667" y="216213"/>
                  </a:lnTo>
                  <a:lnTo>
                    <a:pt x="781955" y="218882"/>
                  </a:lnTo>
                  <a:lnTo>
                    <a:pt x="787302" y="221552"/>
                  </a:lnTo>
                  <a:lnTo>
                    <a:pt x="792736" y="224221"/>
                  </a:lnTo>
                  <a:lnTo>
                    <a:pt x="798248" y="226890"/>
                  </a:lnTo>
                  <a:lnTo>
                    <a:pt x="803822" y="229560"/>
                  </a:lnTo>
                  <a:lnTo>
                    <a:pt x="809490" y="232229"/>
                  </a:lnTo>
                  <a:lnTo>
                    <a:pt x="815199" y="234898"/>
                  </a:lnTo>
                  <a:lnTo>
                    <a:pt x="821015" y="237568"/>
                  </a:lnTo>
                  <a:lnTo>
                    <a:pt x="826851" y="240237"/>
                  </a:lnTo>
                  <a:lnTo>
                    <a:pt x="832805" y="242906"/>
                  </a:lnTo>
                  <a:lnTo>
                    <a:pt x="838776" y="245575"/>
                  </a:lnTo>
                  <a:lnTo>
                    <a:pt x="844841" y="248245"/>
                  </a:lnTo>
                  <a:lnTo>
                    <a:pt x="850936" y="250914"/>
                  </a:lnTo>
                  <a:lnTo>
                    <a:pt x="857102" y="253583"/>
                  </a:lnTo>
                  <a:lnTo>
                    <a:pt x="863309" y="256253"/>
                  </a:lnTo>
                  <a:lnTo>
                    <a:pt x="869565" y="258922"/>
                  </a:lnTo>
                  <a:lnTo>
                    <a:pt x="875870" y="261591"/>
                  </a:lnTo>
                  <a:lnTo>
                    <a:pt x="882207" y="264261"/>
                  </a:lnTo>
                  <a:lnTo>
                    <a:pt x="888595" y="266930"/>
                  </a:lnTo>
                  <a:lnTo>
                    <a:pt x="894999" y="269599"/>
                  </a:lnTo>
                  <a:lnTo>
                    <a:pt x="901454" y="272269"/>
                  </a:lnTo>
                  <a:lnTo>
                    <a:pt x="907917" y="274938"/>
                  </a:lnTo>
                  <a:lnTo>
                    <a:pt x="914420" y="277607"/>
                  </a:lnTo>
                  <a:lnTo>
                    <a:pt x="920930" y="280276"/>
                  </a:lnTo>
                  <a:lnTo>
                    <a:pt x="927462" y="282946"/>
                  </a:lnTo>
                  <a:lnTo>
                    <a:pt x="933999" y="285615"/>
                  </a:lnTo>
                  <a:lnTo>
                    <a:pt x="940546" y="288284"/>
                  </a:lnTo>
                  <a:lnTo>
                    <a:pt x="947093" y="290954"/>
                  </a:lnTo>
                  <a:lnTo>
                    <a:pt x="953640" y="293623"/>
                  </a:lnTo>
                  <a:lnTo>
                    <a:pt x="960176" y="296292"/>
                  </a:lnTo>
                  <a:lnTo>
                    <a:pt x="966707" y="298962"/>
                  </a:lnTo>
                  <a:lnTo>
                    <a:pt x="973213" y="301631"/>
                  </a:lnTo>
                  <a:lnTo>
                    <a:pt x="979713" y="304300"/>
                  </a:lnTo>
                  <a:lnTo>
                    <a:pt x="986167" y="306969"/>
                  </a:lnTo>
                  <a:lnTo>
                    <a:pt x="992612" y="309639"/>
                  </a:lnTo>
                  <a:lnTo>
                    <a:pt x="999000" y="312308"/>
                  </a:lnTo>
                  <a:lnTo>
                    <a:pt x="1005366" y="314977"/>
                  </a:lnTo>
                  <a:lnTo>
                    <a:pt x="1011673" y="317647"/>
                  </a:lnTo>
                  <a:lnTo>
                    <a:pt x="1017939" y="320316"/>
                  </a:lnTo>
                  <a:lnTo>
                    <a:pt x="1024148" y="322985"/>
                  </a:lnTo>
                  <a:lnTo>
                    <a:pt x="1030292" y="325655"/>
                  </a:lnTo>
                  <a:lnTo>
                    <a:pt x="1036386" y="328324"/>
                  </a:lnTo>
                  <a:lnTo>
                    <a:pt x="1042385" y="330993"/>
                  </a:lnTo>
                  <a:lnTo>
                    <a:pt x="1048347" y="333662"/>
                  </a:lnTo>
                  <a:lnTo>
                    <a:pt x="1054179" y="336332"/>
                  </a:lnTo>
                  <a:lnTo>
                    <a:pt x="1059988" y="339001"/>
                  </a:lnTo>
                  <a:lnTo>
                    <a:pt x="1065634" y="341670"/>
                  </a:lnTo>
                  <a:lnTo>
                    <a:pt x="1071249" y="344340"/>
                  </a:lnTo>
                  <a:lnTo>
                    <a:pt x="1076712" y="347009"/>
                  </a:lnTo>
                  <a:lnTo>
                    <a:pt x="1082112" y="349678"/>
                  </a:lnTo>
                  <a:lnTo>
                    <a:pt x="1087375" y="352348"/>
                  </a:lnTo>
                  <a:lnTo>
                    <a:pt x="1092537" y="355017"/>
                  </a:lnTo>
                  <a:lnTo>
                    <a:pt x="1097586" y="357686"/>
                  </a:lnTo>
                  <a:lnTo>
                    <a:pt x="1102490" y="360356"/>
                  </a:lnTo>
                  <a:lnTo>
                    <a:pt x="1107308" y="363025"/>
                  </a:lnTo>
                  <a:lnTo>
                    <a:pt x="1111935" y="365694"/>
                  </a:lnTo>
                  <a:lnTo>
                    <a:pt x="1116506" y="368363"/>
                  </a:lnTo>
                  <a:lnTo>
                    <a:pt x="1120837" y="371033"/>
                  </a:lnTo>
                  <a:lnTo>
                    <a:pt x="1125128" y="373702"/>
                  </a:lnTo>
                  <a:lnTo>
                    <a:pt x="1129165" y="376371"/>
                  </a:lnTo>
                  <a:lnTo>
                    <a:pt x="1133138" y="379041"/>
                  </a:lnTo>
                  <a:lnTo>
                    <a:pt x="1136888" y="381710"/>
                  </a:lnTo>
                  <a:lnTo>
                    <a:pt x="1140526" y="384379"/>
                  </a:lnTo>
                  <a:lnTo>
                    <a:pt x="1143978" y="387049"/>
                  </a:lnTo>
                  <a:lnTo>
                    <a:pt x="1147267" y="389718"/>
                  </a:lnTo>
                  <a:lnTo>
                    <a:pt x="1150409" y="392387"/>
                  </a:lnTo>
                  <a:lnTo>
                    <a:pt x="1153334" y="395056"/>
                  </a:lnTo>
                  <a:lnTo>
                    <a:pt x="1156157" y="397726"/>
                  </a:lnTo>
                  <a:lnTo>
                    <a:pt x="1158707" y="400395"/>
                  </a:lnTo>
                  <a:lnTo>
                    <a:pt x="1161202" y="403064"/>
                  </a:lnTo>
                  <a:lnTo>
                    <a:pt x="1163366" y="405734"/>
                  </a:lnTo>
                  <a:lnTo>
                    <a:pt x="1165479" y="408403"/>
                  </a:lnTo>
                  <a:lnTo>
                    <a:pt x="1167295" y="411072"/>
                  </a:lnTo>
                  <a:lnTo>
                    <a:pt x="1169012" y="413742"/>
                  </a:lnTo>
                  <a:lnTo>
                    <a:pt x="1170479" y="416411"/>
                  </a:lnTo>
                  <a:lnTo>
                    <a:pt x="1171794" y="419080"/>
                  </a:lnTo>
                  <a:lnTo>
                    <a:pt x="1172909" y="421750"/>
                  </a:lnTo>
                  <a:lnTo>
                    <a:pt x="1173817" y="424419"/>
                  </a:lnTo>
                  <a:lnTo>
                    <a:pt x="1174578" y="427088"/>
                  </a:lnTo>
                  <a:lnTo>
                    <a:pt x="1175077" y="429757"/>
                  </a:lnTo>
                  <a:lnTo>
                    <a:pt x="1175481" y="432427"/>
                  </a:lnTo>
                  <a:lnTo>
                    <a:pt x="1175569" y="435096"/>
                  </a:lnTo>
                  <a:lnTo>
                    <a:pt x="1175605" y="437765"/>
                  </a:lnTo>
                  <a:lnTo>
                    <a:pt x="1175297" y="440435"/>
                  </a:lnTo>
                  <a:lnTo>
                    <a:pt x="1174925" y="443104"/>
                  </a:lnTo>
                  <a:lnTo>
                    <a:pt x="1174265" y="445773"/>
                  </a:lnTo>
                  <a:lnTo>
                    <a:pt x="1173488" y="448443"/>
                  </a:lnTo>
                  <a:lnTo>
                    <a:pt x="1172481" y="451112"/>
                  </a:lnTo>
                  <a:lnTo>
                    <a:pt x="1171305" y="453781"/>
                  </a:lnTo>
                  <a:lnTo>
                    <a:pt x="1169955" y="456450"/>
                  </a:lnTo>
                  <a:lnTo>
                    <a:pt x="1168390" y="459120"/>
                  </a:lnTo>
                  <a:lnTo>
                    <a:pt x="1166703" y="461789"/>
                  </a:lnTo>
                  <a:lnTo>
                    <a:pt x="1164757" y="464458"/>
                  </a:lnTo>
                  <a:lnTo>
                    <a:pt x="1162742" y="467128"/>
                  </a:lnTo>
                  <a:lnTo>
                    <a:pt x="1160428" y="469797"/>
                  </a:lnTo>
                  <a:lnTo>
                    <a:pt x="1158066" y="472466"/>
                  </a:lnTo>
                  <a:lnTo>
                    <a:pt x="1155424" y="475136"/>
                  </a:lnTo>
                  <a:lnTo>
                    <a:pt x="1152710" y="477805"/>
                  </a:lnTo>
                  <a:lnTo>
                    <a:pt x="1149772" y="480474"/>
                  </a:lnTo>
                  <a:lnTo>
                    <a:pt x="1146722" y="483144"/>
                  </a:lnTo>
                  <a:lnTo>
                    <a:pt x="1143500" y="485813"/>
                  </a:lnTo>
                  <a:lnTo>
                    <a:pt x="1140131" y="488482"/>
                  </a:lnTo>
                  <a:lnTo>
                    <a:pt x="1136640" y="491151"/>
                  </a:lnTo>
                  <a:lnTo>
                    <a:pt x="1132971" y="493821"/>
                  </a:lnTo>
                  <a:lnTo>
                    <a:pt x="1129225" y="496490"/>
                  </a:lnTo>
                  <a:lnTo>
                    <a:pt x="1125276" y="499159"/>
                  </a:lnTo>
                  <a:lnTo>
                    <a:pt x="1121291" y="501829"/>
                  </a:lnTo>
                  <a:lnTo>
                    <a:pt x="1117085" y="504498"/>
                  </a:lnTo>
                  <a:lnTo>
                    <a:pt x="1112848" y="507167"/>
                  </a:lnTo>
                  <a:lnTo>
                    <a:pt x="1108437" y="509837"/>
                  </a:lnTo>
                  <a:lnTo>
                    <a:pt x="1103970" y="512506"/>
                  </a:lnTo>
                  <a:lnTo>
                    <a:pt x="1099373" y="515175"/>
                  </a:lnTo>
                  <a:lnTo>
                    <a:pt x="1094701" y="517844"/>
                  </a:lnTo>
                  <a:lnTo>
                    <a:pt x="1089937" y="520514"/>
                  </a:lnTo>
                  <a:lnTo>
                    <a:pt x="1085084" y="523183"/>
                  </a:lnTo>
                  <a:lnTo>
                    <a:pt x="1080173" y="525852"/>
                  </a:lnTo>
                  <a:lnTo>
                    <a:pt x="1075166" y="528522"/>
                  </a:lnTo>
                  <a:lnTo>
                    <a:pt x="1070128" y="531191"/>
                  </a:lnTo>
                  <a:lnTo>
                    <a:pt x="1064993" y="533860"/>
                  </a:lnTo>
                  <a:lnTo>
                    <a:pt x="1059844" y="536530"/>
                  </a:lnTo>
                  <a:lnTo>
                    <a:pt x="1054613" y="539199"/>
                  </a:lnTo>
                  <a:lnTo>
                    <a:pt x="1049369" y="541868"/>
                  </a:lnTo>
                  <a:lnTo>
                    <a:pt x="1044073" y="544538"/>
                  </a:lnTo>
                  <a:lnTo>
                    <a:pt x="1038762" y="547207"/>
                  </a:lnTo>
                  <a:lnTo>
                    <a:pt x="1033423" y="549876"/>
                  </a:lnTo>
                  <a:lnTo>
                    <a:pt x="1028073" y="552545"/>
                  </a:lnTo>
                  <a:lnTo>
                    <a:pt x="1022711" y="555215"/>
                  </a:lnTo>
                  <a:lnTo>
                    <a:pt x="1017349" y="557884"/>
                  </a:lnTo>
                  <a:lnTo>
                    <a:pt x="1011986" y="560553"/>
                  </a:lnTo>
                  <a:lnTo>
                    <a:pt x="1006640" y="563223"/>
                  </a:lnTo>
                  <a:lnTo>
                    <a:pt x="1001297" y="565892"/>
                  </a:lnTo>
                  <a:lnTo>
                    <a:pt x="995994" y="568561"/>
                  </a:lnTo>
                  <a:lnTo>
                    <a:pt x="990699" y="571231"/>
                  </a:lnTo>
                  <a:lnTo>
                    <a:pt x="985459" y="573900"/>
                  </a:lnTo>
                  <a:lnTo>
                    <a:pt x="980240" y="576569"/>
                  </a:lnTo>
                  <a:lnTo>
                    <a:pt x="975082" y="579238"/>
                  </a:lnTo>
                  <a:lnTo>
                    <a:pt x="969966" y="581908"/>
                  </a:lnTo>
                  <a:lnTo>
                    <a:pt x="964910" y="584577"/>
                  </a:lnTo>
                  <a:lnTo>
                    <a:pt x="959921" y="587246"/>
                  </a:lnTo>
                  <a:lnTo>
                    <a:pt x="954986" y="589916"/>
                  </a:lnTo>
                  <a:lnTo>
                    <a:pt x="950151" y="592585"/>
                  </a:lnTo>
                  <a:lnTo>
                    <a:pt x="945356" y="595254"/>
                  </a:lnTo>
                  <a:lnTo>
                    <a:pt x="940698" y="597924"/>
                  </a:lnTo>
                  <a:lnTo>
                    <a:pt x="936063" y="600593"/>
                  </a:lnTo>
                  <a:lnTo>
                    <a:pt x="931603" y="603262"/>
                  </a:lnTo>
                  <a:lnTo>
                    <a:pt x="927174" y="605931"/>
                  </a:lnTo>
                  <a:lnTo>
                    <a:pt x="922906" y="608601"/>
                  </a:lnTo>
                  <a:lnTo>
                    <a:pt x="918703" y="611270"/>
                  </a:lnTo>
                  <a:lnTo>
                    <a:pt x="914644" y="613939"/>
                  </a:lnTo>
                  <a:lnTo>
                    <a:pt x="910689" y="616609"/>
                  </a:lnTo>
                  <a:lnTo>
                    <a:pt x="906854" y="619278"/>
                  </a:lnTo>
                  <a:lnTo>
                    <a:pt x="903165" y="621947"/>
                  </a:lnTo>
                  <a:lnTo>
                    <a:pt x="899567" y="624617"/>
                  </a:lnTo>
                  <a:lnTo>
                    <a:pt x="896163" y="627286"/>
                  </a:lnTo>
                  <a:lnTo>
                    <a:pt x="892817" y="629955"/>
                  </a:lnTo>
                  <a:lnTo>
                    <a:pt x="889713" y="632625"/>
                  </a:lnTo>
                  <a:lnTo>
                    <a:pt x="886650" y="635294"/>
                  </a:lnTo>
                  <a:lnTo>
                    <a:pt x="883843" y="637963"/>
                  </a:lnTo>
                  <a:lnTo>
                    <a:pt x="881099" y="640632"/>
                  </a:lnTo>
                  <a:lnTo>
                    <a:pt x="878577" y="643302"/>
                  </a:lnTo>
                  <a:lnTo>
                    <a:pt x="876165" y="645971"/>
                  </a:lnTo>
                  <a:lnTo>
                    <a:pt x="873938" y="648640"/>
                  </a:lnTo>
                  <a:lnTo>
                    <a:pt x="871869" y="651310"/>
                  </a:lnTo>
                  <a:lnTo>
                    <a:pt x="869945" y="653979"/>
                  </a:lnTo>
                  <a:lnTo>
                    <a:pt x="868229" y="656648"/>
                  </a:lnTo>
                  <a:lnTo>
                    <a:pt x="866615" y="659318"/>
                  </a:lnTo>
                  <a:lnTo>
                    <a:pt x="865261" y="661987"/>
                  </a:lnTo>
                  <a:lnTo>
                    <a:pt x="863962" y="664656"/>
                  </a:lnTo>
                  <a:lnTo>
                    <a:pt x="862976" y="667325"/>
                  </a:lnTo>
                  <a:lnTo>
                    <a:pt x="862038" y="669995"/>
                  </a:lnTo>
                  <a:lnTo>
                    <a:pt x="861384" y="672664"/>
                  </a:lnTo>
                  <a:lnTo>
                    <a:pt x="860819" y="675333"/>
                  </a:lnTo>
                  <a:lnTo>
                    <a:pt x="860492" y="678003"/>
                  </a:lnTo>
                  <a:lnTo>
                    <a:pt x="860303" y="680672"/>
                  </a:lnTo>
                  <a:lnTo>
                    <a:pt x="860303" y="683341"/>
                  </a:lnTo>
                  <a:lnTo>
                    <a:pt x="860492" y="686011"/>
                  </a:lnTo>
                  <a:lnTo>
                    <a:pt x="860819" y="688680"/>
                  </a:lnTo>
                  <a:lnTo>
                    <a:pt x="861384" y="691349"/>
                  </a:lnTo>
                  <a:lnTo>
                    <a:pt x="862038" y="694019"/>
                  </a:lnTo>
                  <a:lnTo>
                    <a:pt x="862976" y="696688"/>
                  </a:lnTo>
                  <a:lnTo>
                    <a:pt x="863962" y="699357"/>
                  </a:lnTo>
                  <a:lnTo>
                    <a:pt x="865261" y="702026"/>
                  </a:lnTo>
                  <a:lnTo>
                    <a:pt x="866615" y="704696"/>
                  </a:lnTo>
                  <a:lnTo>
                    <a:pt x="868229" y="707365"/>
                  </a:lnTo>
                  <a:lnTo>
                    <a:pt x="869945" y="710034"/>
                  </a:lnTo>
                  <a:lnTo>
                    <a:pt x="871869" y="712704"/>
                  </a:lnTo>
                  <a:lnTo>
                    <a:pt x="873938" y="715373"/>
                  </a:lnTo>
                  <a:lnTo>
                    <a:pt x="876165" y="718042"/>
                  </a:lnTo>
                  <a:lnTo>
                    <a:pt x="878577" y="720712"/>
                  </a:lnTo>
                  <a:lnTo>
                    <a:pt x="881099" y="723381"/>
                  </a:lnTo>
                  <a:lnTo>
                    <a:pt x="883843" y="726050"/>
                  </a:lnTo>
                  <a:lnTo>
                    <a:pt x="886650" y="728719"/>
                  </a:lnTo>
                  <a:lnTo>
                    <a:pt x="889713" y="731389"/>
                  </a:lnTo>
                  <a:lnTo>
                    <a:pt x="892817" y="734058"/>
                  </a:lnTo>
                  <a:lnTo>
                    <a:pt x="896163" y="736727"/>
                  </a:lnTo>
                  <a:lnTo>
                    <a:pt x="899567" y="739397"/>
                  </a:lnTo>
                  <a:lnTo>
                    <a:pt x="903165" y="742066"/>
                  </a:lnTo>
                  <a:lnTo>
                    <a:pt x="906854" y="744735"/>
                  </a:lnTo>
                  <a:lnTo>
                    <a:pt x="910689" y="747405"/>
                  </a:lnTo>
                  <a:lnTo>
                    <a:pt x="914644" y="750074"/>
                  </a:lnTo>
                  <a:lnTo>
                    <a:pt x="918703" y="752743"/>
                  </a:lnTo>
                  <a:lnTo>
                    <a:pt x="922906" y="755413"/>
                  </a:lnTo>
                  <a:lnTo>
                    <a:pt x="927174" y="758082"/>
                  </a:lnTo>
                  <a:lnTo>
                    <a:pt x="931603" y="760751"/>
                  </a:lnTo>
                  <a:lnTo>
                    <a:pt x="936063" y="763420"/>
                  </a:lnTo>
                  <a:lnTo>
                    <a:pt x="940698" y="766090"/>
                  </a:lnTo>
                  <a:lnTo>
                    <a:pt x="945356" y="768759"/>
                  </a:lnTo>
                  <a:lnTo>
                    <a:pt x="950151" y="771428"/>
                  </a:lnTo>
                  <a:lnTo>
                    <a:pt x="954986" y="774098"/>
                  </a:lnTo>
                  <a:lnTo>
                    <a:pt x="959921" y="776767"/>
                  </a:lnTo>
                  <a:lnTo>
                    <a:pt x="964910" y="779436"/>
                  </a:lnTo>
                  <a:lnTo>
                    <a:pt x="969966" y="782106"/>
                  </a:lnTo>
                  <a:lnTo>
                    <a:pt x="975082" y="784775"/>
                  </a:lnTo>
                  <a:lnTo>
                    <a:pt x="980240" y="787444"/>
                  </a:lnTo>
                  <a:lnTo>
                    <a:pt x="985459" y="790113"/>
                  </a:lnTo>
                  <a:lnTo>
                    <a:pt x="990699" y="792783"/>
                  </a:lnTo>
                  <a:lnTo>
                    <a:pt x="995994" y="795452"/>
                  </a:lnTo>
                  <a:lnTo>
                    <a:pt x="1001297" y="798121"/>
                  </a:lnTo>
                  <a:lnTo>
                    <a:pt x="1006640" y="800791"/>
                  </a:lnTo>
                  <a:lnTo>
                    <a:pt x="1011986" y="803460"/>
                  </a:lnTo>
                  <a:lnTo>
                    <a:pt x="1017349" y="806129"/>
                  </a:lnTo>
                  <a:lnTo>
                    <a:pt x="1022711" y="808799"/>
                  </a:lnTo>
                  <a:lnTo>
                    <a:pt x="1028073" y="811468"/>
                  </a:lnTo>
                  <a:lnTo>
                    <a:pt x="1033423" y="814137"/>
                  </a:lnTo>
                  <a:lnTo>
                    <a:pt x="1038762" y="816807"/>
                  </a:lnTo>
                  <a:lnTo>
                    <a:pt x="1044073" y="819476"/>
                  </a:lnTo>
                  <a:lnTo>
                    <a:pt x="1049369" y="822145"/>
                  </a:lnTo>
                  <a:lnTo>
                    <a:pt x="1054613" y="824814"/>
                  </a:lnTo>
                  <a:lnTo>
                    <a:pt x="1059844" y="827484"/>
                  </a:lnTo>
                  <a:lnTo>
                    <a:pt x="1064993" y="830153"/>
                  </a:lnTo>
                  <a:lnTo>
                    <a:pt x="1070128" y="832822"/>
                  </a:lnTo>
                  <a:lnTo>
                    <a:pt x="1075166" y="835492"/>
                  </a:lnTo>
                  <a:lnTo>
                    <a:pt x="1080173" y="838161"/>
                  </a:lnTo>
                  <a:lnTo>
                    <a:pt x="1085084" y="840830"/>
                  </a:lnTo>
                  <a:lnTo>
                    <a:pt x="1089937" y="843500"/>
                  </a:lnTo>
                  <a:lnTo>
                    <a:pt x="1094701" y="846169"/>
                  </a:lnTo>
                  <a:lnTo>
                    <a:pt x="1099373" y="848838"/>
                  </a:lnTo>
                  <a:lnTo>
                    <a:pt x="1103970" y="851507"/>
                  </a:lnTo>
                  <a:lnTo>
                    <a:pt x="1108437" y="854177"/>
                  </a:lnTo>
                  <a:lnTo>
                    <a:pt x="1112848" y="856846"/>
                  </a:lnTo>
                  <a:lnTo>
                    <a:pt x="1117085" y="859515"/>
                  </a:lnTo>
                  <a:lnTo>
                    <a:pt x="1121291" y="862185"/>
                  </a:lnTo>
                  <a:lnTo>
                    <a:pt x="1125276" y="864854"/>
                  </a:lnTo>
                  <a:lnTo>
                    <a:pt x="1129225" y="867523"/>
                  </a:lnTo>
                  <a:lnTo>
                    <a:pt x="1132971" y="870193"/>
                  </a:lnTo>
                  <a:lnTo>
                    <a:pt x="1136640" y="872862"/>
                  </a:lnTo>
                  <a:lnTo>
                    <a:pt x="1140131" y="875531"/>
                  </a:lnTo>
                  <a:lnTo>
                    <a:pt x="1143500" y="878200"/>
                  </a:lnTo>
                  <a:lnTo>
                    <a:pt x="1146722" y="880870"/>
                  </a:lnTo>
                  <a:lnTo>
                    <a:pt x="1149772" y="883539"/>
                  </a:lnTo>
                  <a:lnTo>
                    <a:pt x="1152710" y="886208"/>
                  </a:lnTo>
                  <a:lnTo>
                    <a:pt x="1155424" y="888878"/>
                  </a:lnTo>
                  <a:lnTo>
                    <a:pt x="1158066" y="891547"/>
                  </a:lnTo>
                  <a:lnTo>
                    <a:pt x="1160428" y="894216"/>
                  </a:lnTo>
                  <a:lnTo>
                    <a:pt x="1162742" y="896886"/>
                  </a:lnTo>
                  <a:lnTo>
                    <a:pt x="1164757" y="899555"/>
                  </a:lnTo>
                  <a:lnTo>
                    <a:pt x="1166703" y="902224"/>
                  </a:lnTo>
                  <a:lnTo>
                    <a:pt x="1168390" y="904894"/>
                  </a:lnTo>
                  <a:lnTo>
                    <a:pt x="1169955" y="907563"/>
                  </a:lnTo>
                  <a:lnTo>
                    <a:pt x="1171305" y="910232"/>
                  </a:lnTo>
                  <a:lnTo>
                    <a:pt x="1172481" y="912901"/>
                  </a:lnTo>
                  <a:lnTo>
                    <a:pt x="1173488" y="915571"/>
                  </a:lnTo>
                  <a:lnTo>
                    <a:pt x="1174265" y="918240"/>
                  </a:lnTo>
                  <a:lnTo>
                    <a:pt x="1174925" y="920909"/>
                  </a:lnTo>
                  <a:lnTo>
                    <a:pt x="1175297" y="923579"/>
                  </a:lnTo>
                  <a:lnTo>
                    <a:pt x="1175605" y="926248"/>
                  </a:lnTo>
                  <a:lnTo>
                    <a:pt x="1175569" y="928917"/>
                  </a:lnTo>
                  <a:lnTo>
                    <a:pt x="1175481" y="931587"/>
                  </a:lnTo>
                  <a:lnTo>
                    <a:pt x="1175077" y="934256"/>
                  </a:lnTo>
                  <a:lnTo>
                    <a:pt x="1174578" y="936925"/>
                  </a:lnTo>
                  <a:lnTo>
                    <a:pt x="1173817" y="939594"/>
                  </a:lnTo>
                  <a:lnTo>
                    <a:pt x="1172909" y="942264"/>
                  </a:lnTo>
                  <a:lnTo>
                    <a:pt x="1171794" y="944933"/>
                  </a:lnTo>
                  <a:lnTo>
                    <a:pt x="1170479" y="947602"/>
                  </a:lnTo>
                  <a:lnTo>
                    <a:pt x="1169012" y="950272"/>
                  </a:lnTo>
                  <a:lnTo>
                    <a:pt x="1167295" y="952941"/>
                  </a:lnTo>
                  <a:lnTo>
                    <a:pt x="1165479" y="955610"/>
                  </a:lnTo>
                  <a:lnTo>
                    <a:pt x="1163366" y="958280"/>
                  </a:lnTo>
                  <a:lnTo>
                    <a:pt x="1161202" y="960949"/>
                  </a:lnTo>
                  <a:lnTo>
                    <a:pt x="1158707" y="963618"/>
                  </a:lnTo>
                  <a:lnTo>
                    <a:pt x="1156157" y="966288"/>
                  </a:lnTo>
                  <a:lnTo>
                    <a:pt x="1153334" y="968957"/>
                  </a:lnTo>
                  <a:lnTo>
                    <a:pt x="1150409" y="971626"/>
                  </a:lnTo>
                  <a:lnTo>
                    <a:pt x="1147267" y="974295"/>
                  </a:lnTo>
                  <a:lnTo>
                    <a:pt x="1143978" y="976965"/>
                  </a:lnTo>
                  <a:lnTo>
                    <a:pt x="1140526" y="979634"/>
                  </a:lnTo>
                  <a:lnTo>
                    <a:pt x="1136888" y="982303"/>
                  </a:lnTo>
                  <a:lnTo>
                    <a:pt x="1133138" y="984973"/>
                  </a:lnTo>
                  <a:lnTo>
                    <a:pt x="1129165" y="987642"/>
                  </a:lnTo>
                  <a:lnTo>
                    <a:pt x="1125128" y="990311"/>
                  </a:lnTo>
                  <a:lnTo>
                    <a:pt x="1120837" y="992981"/>
                  </a:lnTo>
                  <a:lnTo>
                    <a:pt x="1116506" y="995650"/>
                  </a:lnTo>
                  <a:lnTo>
                    <a:pt x="1111935" y="998319"/>
                  </a:lnTo>
                  <a:lnTo>
                    <a:pt x="1107308" y="1000988"/>
                  </a:lnTo>
                  <a:lnTo>
                    <a:pt x="1102490" y="1003658"/>
                  </a:lnTo>
                  <a:lnTo>
                    <a:pt x="1097586" y="1006327"/>
                  </a:lnTo>
                  <a:lnTo>
                    <a:pt x="1092537" y="1008996"/>
                  </a:lnTo>
                  <a:lnTo>
                    <a:pt x="1087375" y="1011666"/>
                  </a:lnTo>
                  <a:lnTo>
                    <a:pt x="1082112" y="1014335"/>
                  </a:lnTo>
                  <a:lnTo>
                    <a:pt x="1076712" y="1017004"/>
                  </a:lnTo>
                  <a:lnTo>
                    <a:pt x="1071249" y="1019674"/>
                  </a:lnTo>
                  <a:lnTo>
                    <a:pt x="1065634" y="1022343"/>
                  </a:lnTo>
                  <a:lnTo>
                    <a:pt x="1059988" y="1025012"/>
                  </a:lnTo>
                  <a:lnTo>
                    <a:pt x="1054179" y="1027682"/>
                  </a:lnTo>
                  <a:lnTo>
                    <a:pt x="1048347" y="1030351"/>
                  </a:lnTo>
                  <a:lnTo>
                    <a:pt x="1042385" y="1033020"/>
                  </a:lnTo>
                  <a:lnTo>
                    <a:pt x="1036386" y="1035689"/>
                  </a:lnTo>
                  <a:lnTo>
                    <a:pt x="1030292" y="1038359"/>
                  </a:lnTo>
                  <a:lnTo>
                    <a:pt x="1024148" y="1041028"/>
                  </a:lnTo>
                  <a:lnTo>
                    <a:pt x="1017939" y="1043697"/>
                  </a:lnTo>
                  <a:lnTo>
                    <a:pt x="1011673" y="1046367"/>
                  </a:lnTo>
                  <a:lnTo>
                    <a:pt x="1005366" y="1049036"/>
                  </a:lnTo>
                  <a:lnTo>
                    <a:pt x="999000" y="1051705"/>
                  </a:lnTo>
                  <a:lnTo>
                    <a:pt x="992612" y="1054375"/>
                  </a:lnTo>
                  <a:lnTo>
                    <a:pt x="986167" y="1057044"/>
                  </a:lnTo>
                  <a:lnTo>
                    <a:pt x="979713" y="1059713"/>
                  </a:lnTo>
                  <a:lnTo>
                    <a:pt x="973213" y="1062382"/>
                  </a:lnTo>
                  <a:lnTo>
                    <a:pt x="966707" y="1065052"/>
                  </a:lnTo>
                  <a:lnTo>
                    <a:pt x="960176" y="1067721"/>
                  </a:lnTo>
                  <a:lnTo>
                    <a:pt x="953640" y="1070390"/>
                  </a:lnTo>
                  <a:lnTo>
                    <a:pt x="947093" y="1073060"/>
                  </a:lnTo>
                  <a:lnTo>
                    <a:pt x="940546" y="1075729"/>
                  </a:lnTo>
                  <a:lnTo>
                    <a:pt x="933999" y="1078398"/>
                  </a:lnTo>
                  <a:lnTo>
                    <a:pt x="927462" y="1081068"/>
                  </a:lnTo>
                  <a:lnTo>
                    <a:pt x="920930" y="1083737"/>
                  </a:lnTo>
                  <a:lnTo>
                    <a:pt x="914420" y="1086406"/>
                  </a:lnTo>
                  <a:lnTo>
                    <a:pt x="907917" y="1089076"/>
                  </a:lnTo>
                  <a:lnTo>
                    <a:pt x="901454" y="1091745"/>
                  </a:lnTo>
                  <a:lnTo>
                    <a:pt x="894999" y="1094414"/>
                  </a:lnTo>
                  <a:lnTo>
                    <a:pt x="888595" y="1097083"/>
                  </a:lnTo>
                  <a:lnTo>
                    <a:pt x="882207" y="1099753"/>
                  </a:lnTo>
                  <a:lnTo>
                    <a:pt x="875870" y="1102422"/>
                  </a:lnTo>
                  <a:lnTo>
                    <a:pt x="869565" y="1105091"/>
                  </a:lnTo>
                  <a:lnTo>
                    <a:pt x="863309" y="1107761"/>
                  </a:lnTo>
                  <a:lnTo>
                    <a:pt x="857102" y="1110430"/>
                  </a:lnTo>
                  <a:lnTo>
                    <a:pt x="850936" y="1113099"/>
                  </a:lnTo>
                  <a:lnTo>
                    <a:pt x="844841" y="1115769"/>
                  </a:lnTo>
                  <a:lnTo>
                    <a:pt x="838776" y="1118438"/>
                  </a:lnTo>
                  <a:lnTo>
                    <a:pt x="832805" y="1121107"/>
                  </a:lnTo>
                  <a:lnTo>
                    <a:pt x="826851" y="1123776"/>
                  </a:lnTo>
                  <a:lnTo>
                    <a:pt x="821015" y="1126446"/>
                  </a:lnTo>
                  <a:lnTo>
                    <a:pt x="815199" y="1129115"/>
                  </a:lnTo>
                  <a:lnTo>
                    <a:pt x="809490" y="1131784"/>
                  </a:lnTo>
                  <a:lnTo>
                    <a:pt x="803822" y="1134454"/>
                  </a:lnTo>
                  <a:lnTo>
                    <a:pt x="798248" y="1137123"/>
                  </a:lnTo>
                  <a:lnTo>
                    <a:pt x="792736" y="1139792"/>
                  </a:lnTo>
                  <a:lnTo>
                    <a:pt x="787302" y="1142462"/>
                  </a:lnTo>
                  <a:lnTo>
                    <a:pt x="781955" y="1145131"/>
                  </a:lnTo>
                  <a:lnTo>
                    <a:pt x="776667" y="1147800"/>
                  </a:lnTo>
                  <a:lnTo>
                    <a:pt x="771491" y="1150470"/>
                  </a:lnTo>
                  <a:lnTo>
                    <a:pt x="766353" y="1153139"/>
                  </a:lnTo>
                  <a:lnTo>
                    <a:pt x="761354" y="1155808"/>
                  </a:lnTo>
                  <a:lnTo>
                    <a:pt x="756378" y="1158477"/>
                  </a:lnTo>
                  <a:lnTo>
                    <a:pt x="751552" y="1161147"/>
                  </a:lnTo>
                  <a:lnTo>
                    <a:pt x="746759" y="1163816"/>
                  </a:lnTo>
                  <a:lnTo>
                    <a:pt x="742093" y="1166485"/>
                  </a:lnTo>
                  <a:lnTo>
                    <a:pt x="737484" y="1169155"/>
                  </a:lnTo>
                  <a:lnTo>
                    <a:pt x="732981" y="1171824"/>
                  </a:lnTo>
                  <a:lnTo>
                    <a:pt x="728559" y="1174493"/>
                  </a:lnTo>
                  <a:lnTo>
                    <a:pt x="724219" y="1177163"/>
                  </a:lnTo>
                  <a:lnTo>
                    <a:pt x="719986" y="1179832"/>
                  </a:lnTo>
                  <a:lnTo>
                    <a:pt x="715809" y="1182501"/>
                  </a:lnTo>
                  <a:lnTo>
                    <a:pt x="711765" y="1185170"/>
                  </a:lnTo>
                  <a:lnTo>
                    <a:pt x="707752" y="1187840"/>
                  </a:lnTo>
                  <a:lnTo>
                    <a:pt x="703896" y="1190509"/>
                  </a:lnTo>
                  <a:lnTo>
                    <a:pt x="700064" y="1193178"/>
                  </a:lnTo>
                  <a:lnTo>
                    <a:pt x="696377" y="1195848"/>
                  </a:lnTo>
                  <a:lnTo>
                    <a:pt x="692732" y="1198517"/>
                  </a:lnTo>
                  <a:lnTo>
                    <a:pt x="689206" y="1201186"/>
                  </a:lnTo>
                  <a:lnTo>
                    <a:pt x="685745" y="1203856"/>
                  </a:lnTo>
                  <a:lnTo>
                    <a:pt x="682377" y="1206525"/>
                  </a:lnTo>
                  <a:lnTo>
                    <a:pt x="679098" y="1209194"/>
                  </a:lnTo>
                  <a:lnTo>
                    <a:pt x="675887" y="1211863"/>
                  </a:lnTo>
                  <a:lnTo>
                    <a:pt x="672785" y="1214533"/>
                  </a:lnTo>
                  <a:lnTo>
                    <a:pt x="669728" y="1217202"/>
                  </a:lnTo>
                  <a:lnTo>
                    <a:pt x="666800" y="1219871"/>
                  </a:lnTo>
                  <a:lnTo>
                    <a:pt x="663896" y="1222541"/>
                  </a:lnTo>
                  <a:lnTo>
                    <a:pt x="661136" y="1225210"/>
                  </a:lnTo>
                  <a:lnTo>
                    <a:pt x="658400" y="1227879"/>
                  </a:lnTo>
                  <a:lnTo>
                    <a:pt x="655784" y="1230549"/>
                  </a:lnTo>
                  <a:lnTo>
                    <a:pt x="653212" y="1233218"/>
                  </a:lnTo>
                  <a:lnTo>
                    <a:pt x="650735" y="1235887"/>
                  </a:lnTo>
                  <a:lnTo>
                    <a:pt x="648321" y="1238557"/>
                  </a:lnTo>
                  <a:lnTo>
                    <a:pt x="645980" y="1241226"/>
                  </a:lnTo>
                  <a:lnTo>
                    <a:pt x="643720" y="1243895"/>
                  </a:lnTo>
                  <a:lnTo>
                    <a:pt x="641510" y="1246564"/>
                  </a:lnTo>
                  <a:lnTo>
                    <a:pt x="639397" y="1249234"/>
                  </a:lnTo>
                  <a:lnTo>
                    <a:pt x="637314" y="1251903"/>
                  </a:lnTo>
                  <a:lnTo>
                    <a:pt x="635343" y="1254572"/>
                  </a:lnTo>
                  <a:lnTo>
                    <a:pt x="633389" y="1257242"/>
                  </a:lnTo>
                  <a:lnTo>
                    <a:pt x="631546" y="1259911"/>
                  </a:lnTo>
                  <a:lnTo>
                    <a:pt x="629727" y="1262580"/>
                  </a:lnTo>
                  <a:lnTo>
                    <a:pt x="627997" y="1265250"/>
                  </a:lnTo>
                  <a:lnTo>
                    <a:pt x="626306" y="1267919"/>
                  </a:lnTo>
                  <a:lnTo>
                    <a:pt x="624684" y="1270588"/>
                  </a:lnTo>
                  <a:lnTo>
                    <a:pt x="623116" y="1273257"/>
                  </a:lnTo>
                  <a:lnTo>
                    <a:pt x="621597" y="1275927"/>
                  </a:lnTo>
                  <a:lnTo>
                    <a:pt x="620144" y="1278596"/>
                  </a:lnTo>
                  <a:lnTo>
                    <a:pt x="618725" y="1281265"/>
                  </a:lnTo>
                  <a:lnTo>
                    <a:pt x="617382" y="1283935"/>
                  </a:lnTo>
                  <a:lnTo>
                    <a:pt x="616057" y="1286604"/>
                  </a:lnTo>
                  <a:lnTo>
                    <a:pt x="614818" y="1289273"/>
                  </a:lnTo>
                  <a:lnTo>
                    <a:pt x="613593" y="1291943"/>
                  </a:lnTo>
                  <a:lnTo>
                    <a:pt x="612442" y="1294612"/>
                  </a:lnTo>
                  <a:lnTo>
                    <a:pt x="611314" y="1297281"/>
                  </a:lnTo>
                  <a:lnTo>
                    <a:pt x="610244" y="1299951"/>
                  </a:lnTo>
                  <a:lnTo>
                    <a:pt x="609206" y="1302620"/>
                  </a:lnTo>
                  <a:lnTo>
                    <a:pt x="608213" y="1305289"/>
                  </a:lnTo>
                  <a:lnTo>
                    <a:pt x="607260" y="1307958"/>
                  </a:lnTo>
                  <a:lnTo>
                    <a:pt x="606339" y="1310628"/>
                  </a:lnTo>
                  <a:lnTo>
                    <a:pt x="605467" y="1313297"/>
                  </a:lnTo>
                  <a:lnTo>
                    <a:pt x="604614" y="1315966"/>
                  </a:lnTo>
                  <a:lnTo>
                    <a:pt x="603817" y="1318636"/>
                  </a:lnTo>
                  <a:lnTo>
                    <a:pt x="603029" y="1321305"/>
                  </a:lnTo>
                  <a:lnTo>
                    <a:pt x="602300" y="1323974"/>
                  </a:lnTo>
                  <a:lnTo>
                    <a:pt x="601581" y="1326644"/>
                  </a:lnTo>
                  <a:lnTo>
                    <a:pt x="600908" y="1329313"/>
                  </a:lnTo>
                  <a:lnTo>
                    <a:pt x="600253" y="1331982"/>
                  </a:lnTo>
                  <a:lnTo>
                    <a:pt x="599634" y="1334651"/>
                  </a:lnTo>
                  <a:lnTo>
                    <a:pt x="599038" y="1337321"/>
                  </a:lnTo>
                  <a:lnTo>
                    <a:pt x="598468" y="1339990"/>
                  </a:lnTo>
                  <a:lnTo>
                    <a:pt x="597927" y="1342659"/>
                  </a:lnTo>
                  <a:lnTo>
                    <a:pt x="597403" y="1345329"/>
                  </a:lnTo>
                  <a:lnTo>
                    <a:pt x="596913" y="1347998"/>
                  </a:lnTo>
                  <a:lnTo>
                    <a:pt x="596433" y="1350667"/>
                  </a:lnTo>
                  <a:lnTo>
                    <a:pt x="595989" y="1353337"/>
                  </a:lnTo>
                  <a:lnTo>
                    <a:pt x="595552" y="1356006"/>
                  </a:lnTo>
                  <a:lnTo>
                    <a:pt x="595149" y="1358675"/>
                  </a:lnTo>
                  <a:lnTo>
                    <a:pt x="594754" y="1361345"/>
                  </a:lnTo>
                  <a:lnTo>
                    <a:pt x="594385" y="13640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790635" y="1199695"/>
              <a:ext cx="354659" cy="5006810"/>
            </a:xfrm>
            <a:custGeom>
              <a:avLst/>
              <a:pathLst>
                <a:path w="354659" h="5006810">
                  <a:moveTo>
                    <a:pt x="176653" y="5006810"/>
                  </a:moveTo>
                  <a:lnTo>
                    <a:pt x="176606" y="4997012"/>
                  </a:lnTo>
                  <a:lnTo>
                    <a:pt x="176556" y="4987214"/>
                  </a:lnTo>
                  <a:lnTo>
                    <a:pt x="176503" y="4977416"/>
                  </a:lnTo>
                  <a:lnTo>
                    <a:pt x="176447" y="4967618"/>
                  </a:lnTo>
                  <a:lnTo>
                    <a:pt x="176386" y="4957820"/>
                  </a:lnTo>
                  <a:lnTo>
                    <a:pt x="176323" y="4948021"/>
                  </a:lnTo>
                  <a:lnTo>
                    <a:pt x="176256" y="4938223"/>
                  </a:lnTo>
                  <a:lnTo>
                    <a:pt x="176185" y="4928425"/>
                  </a:lnTo>
                  <a:lnTo>
                    <a:pt x="176111" y="4918627"/>
                  </a:lnTo>
                  <a:lnTo>
                    <a:pt x="176030" y="4908829"/>
                  </a:lnTo>
                  <a:lnTo>
                    <a:pt x="175947" y="4899031"/>
                  </a:lnTo>
                  <a:lnTo>
                    <a:pt x="175857" y="4889233"/>
                  </a:lnTo>
                  <a:lnTo>
                    <a:pt x="175763" y="4879435"/>
                  </a:lnTo>
                  <a:lnTo>
                    <a:pt x="175665" y="4869637"/>
                  </a:lnTo>
                  <a:lnTo>
                    <a:pt x="175559" y="4859839"/>
                  </a:lnTo>
                  <a:lnTo>
                    <a:pt x="175450" y="4850041"/>
                  </a:lnTo>
                  <a:lnTo>
                    <a:pt x="175332" y="4840243"/>
                  </a:lnTo>
                  <a:lnTo>
                    <a:pt x="175210" y="4830445"/>
                  </a:lnTo>
                  <a:lnTo>
                    <a:pt x="175081" y="4820647"/>
                  </a:lnTo>
                  <a:lnTo>
                    <a:pt x="174944" y="4810849"/>
                  </a:lnTo>
                  <a:lnTo>
                    <a:pt x="174803" y="4801051"/>
                  </a:lnTo>
                  <a:lnTo>
                    <a:pt x="174650" y="4791252"/>
                  </a:lnTo>
                  <a:lnTo>
                    <a:pt x="174494" y="4781454"/>
                  </a:lnTo>
                  <a:lnTo>
                    <a:pt x="174327" y="4771656"/>
                  </a:lnTo>
                  <a:lnTo>
                    <a:pt x="174152" y="4761858"/>
                  </a:lnTo>
                  <a:lnTo>
                    <a:pt x="173970" y="4752060"/>
                  </a:lnTo>
                  <a:lnTo>
                    <a:pt x="173776" y="4742262"/>
                  </a:lnTo>
                  <a:lnTo>
                    <a:pt x="173578" y="4732464"/>
                  </a:lnTo>
                  <a:lnTo>
                    <a:pt x="173364" y="4722666"/>
                  </a:lnTo>
                  <a:lnTo>
                    <a:pt x="173144" y="4712868"/>
                  </a:lnTo>
                  <a:lnTo>
                    <a:pt x="172913" y="4703070"/>
                  </a:lnTo>
                  <a:lnTo>
                    <a:pt x="172670" y="4693272"/>
                  </a:lnTo>
                  <a:lnTo>
                    <a:pt x="172420" y="4683474"/>
                  </a:lnTo>
                  <a:lnTo>
                    <a:pt x="172152" y="4673676"/>
                  </a:lnTo>
                  <a:lnTo>
                    <a:pt x="171878" y="4663878"/>
                  </a:lnTo>
                  <a:lnTo>
                    <a:pt x="171587" y="4654080"/>
                  </a:lnTo>
                  <a:lnTo>
                    <a:pt x="171286" y="4644281"/>
                  </a:lnTo>
                  <a:lnTo>
                    <a:pt x="170973" y="4634483"/>
                  </a:lnTo>
                  <a:lnTo>
                    <a:pt x="170643" y="4624685"/>
                  </a:lnTo>
                  <a:lnTo>
                    <a:pt x="170306" y="4614887"/>
                  </a:lnTo>
                  <a:lnTo>
                    <a:pt x="169945" y="4605089"/>
                  </a:lnTo>
                  <a:lnTo>
                    <a:pt x="169577" y="4595291"/>
                  </a:lnTo>
                  <a:lnTo>
                    <a:pt x="169191" y="4585493"/>
                  </a:lnTo>
                  <a:lnTo>
                    <a:pt x="168789" y="4575695"/>
                  </a:lnTo>
                  <a:lnTo>
                    <a:pt x="168376" y="4565897"/>
                  </a:lnTo>
                  <a:lnTo>
                    <a:pt x="167938" y="4556099"/>
                  </a:lnTo>
                  <a:lnTo>
                    <a:pt x="167493" y="4546301"/>
                  </a:lnTo>
                  <a:lnTo>
                    <a:pt x="167023" y="4536503"/>
                  </a:lnTo>
                  <a:lnTo>
                    <a:pt x="166539" y="4526705"/>
                  </a:lnTo>
                  <a:lnTo>
                    <a:pt x="166038" y="4516907"/>
                  </a:lnTo>
                  <a:lnTo>
                    <a:pt x="165515" y="4507109"/>
                  </a:lnTo>
                  <a:lnTo>
                    <a:pt x="164982" y="4497311"/>
                  </a:lnTo>
                  <a:lnTo>
                    <a:pt x="164417" y="4487512"/>
                  </a:lnTo>
                  <a:lnTo>
                    <a:pt x="163843" y="4477714"/>
                  </a:lnTo>
                  <a:lnTo>
                    <a:pt x="163244" y="4467916"/>
                  </a:lnTo>
                  <a:lnTo>
                    <a:pt x="162625" y="4458118"/>
                  </a:lnTo>
                  <a:lnTo>
                    <a:pt x="161991" y="4448320"/>
                  </a:lnTo>
                  <a:lnTo>
                    <a:pt x="161327" y="4438522"/>
                  </a:lnTo>
                  <a:lnTo>
                    <a:pt x="160652" y="4428724"/>
                  </a:lnTo>
                  <a:lnTo>
                    <a:pt x="159945" y="4418926"/>
                  </a:lnTo>
                  <a:lnTo>
                    <a:pt x="159222" y="4409128"/>
                  </a:lnTo>
                  <a:lnTo>
                    <a:pt x="158478" y="4399330"/>
                  </a:lnTo>
                  <a:lnTo>
                    <a:pt x="157705" y="4389532"/>
                  </a:lnTo>
                  <a:lnTo>
                    <a:pt x="156922" y="4379734"/>
                  </a:lnTo>
                  <a:lnTo>
                    <a:pt x="156099" y="4369936"/>
                  </a:lnTo>
                  <a:lnTo>
                    <a:pt x="155265" y="4360138"/>
                  </a:lnTo>
                  <a:lnTo>
                    <a:pt x="154402" y="4350340"/>
                  </a:lnTo>
                  <a:lnTo>
                    <a:pt x="153515" y="4340542"/>
                  </a:lnTo>
                  <a:lnTo>
                    <a:pt x="152611" y="4330743"/>
                  </a:lnTo>
                  <a:lnTo>
                    <a:pt x="151672" y="4320945"/>
                  </a:lnTo>
                  <a:lnTo>
                    <a:pt x="150720" y="4311147"/>
                  </a:lnTo>
                  <a:lnTo>
                    <a:pt x="149733" y="4301349"/>
                  </a:lnTo>
                  <a:lnTo>
                    <a:pt x="148728" y="4291551"/>
                  </a:lnTo>
                  <a:lnTo>
                    <a:pt x="147697" y="4281753"/>
                  </a:lnTo>
                  <a:lnTo>
                    <a:pt x="146638" y="4271955"/>
                  </a:lnTo>
                  <a:lnTo>
                    <a:pt x="145565" y="4262157"/>
                  </a:lnTo>
                  <a:lnTo>
                    <a:pt x="144451" y="4252359"/>
                  </a:lnTo>
                  <a:lnTo>
                    <a:pt x="143325" y="4242561"/>
                  </a:lnTo>
                  <a:lnTo>
                    <a:pt x="142167" y="4232763"/>
                  </a:lnTo>
                  <a:lnTo>
                    <a:pt x="140986" y="4222965"/>
                  </a:lnTo>
                  <a:lnTo>
                    <a:pt x="139785" y="4213167"/>
                  </a:lnTo>
                  <a:lnTo>
                    <a:pt x="138550" y="4203369"/>
                  </a:lnTo>
                  <a:lnTo>
                    <a:pt x="137303" y="4193571"/>
                  </a:lnTo>
                  <a:lnTo>
                    <a:pt x="136019" y="4183773"/>
                  </a:lnTo>
                  <a:lnTo>
                    <a:pt x="134719" y="4173974"/>
                  </a:lnTo>
                  <a:lnTo>
                    <a:pt x="133393" y="4164176"/>
                  </a:lnTo>
                  <a:lnTo>
                    <a:pt x="132040" y="4154378"/>
                  </a:lnTo>
                  <a:lnTo>
                    <a:pt x="130674" y="4144580"/>
                  </a:lnTo>
                  <a:lnTo>
                    <a:pt x="129270" y="4134782"/>
                  </a:lnTo>
                  <a:lnTo>
                    <a:pt x="127856" y="4124984"/>
                  </a:lnTo>
                  <a:lnTo>
                    <a:pt x="126411" y="4115186"/>
                  </a:lnTo>
                  <a:lnTo>
                    <a:pt x="124947" y="4105388"/>
                  </a:lnTo>
                  <a:lnTo>
                    <a:pt x="123465" y="4095590"/>
                  </a:lnTo>
                  <a:lnTo>
                    <a:pt x="121954" y="4085792"/>
                  </a:lnTo>
                  <a:lnTo>
                    <a:pt x="120433" y="4075994"/>
                  </a:lnTo>
                  <a:lnTo>
                    <a:pt x="118880" y="4066196"/>
                  </a:lnTo>
                  <a:lnTo>
                    <a:pt x="117315" y="4056398"/>
                  </a:lnTo>
                  <a:lnTo>
                    <a:pt x="115728" y="4046600"/>
                  </a:lnTo>
                  <a:lnTo>
                    <a:pt x="114122" y="4036802"/>
                  </a:lnTo>
                  <a:lnTo>
                    <a:pt x="112504" y="4027004"/>
                  </a:lnTo>
                  <a:lnTo>
                    <a:pt x="110858" y="4017205"/>
                  </a:lnTo>
                  <a:lnTo>
                    <a:pt x="109204" y="4007407"/>
                  </a:lnTo>
                  <a:lnTo>
                    <a:pt x="107529" y="3997609"/>
                  </a:lnTo>
                  <a:lnTo>
                    <a:pt x="105840" y="3987811"/>
                  </a:lnTo>
                  <a:lnTo>
                    <a:pt x="104139" y="3978013"/>
                  </a:lnTo>
                  <a:lnTo>
                    <a:pt x="102419" y="3968215"/>
                  </a:lnTo>
                  <a:lnTo>
                    <a:pt x="100693" y="3958417"/>
                  </a:lnTo>
                  <a:lnTo>
                    <a:pt x="98947" y="3948619"/>
                  </a:lnTo>
                  <a:lnTo>
                    <a:pt x="97195" y="3938821"/>
                  </a:lnTo>
                  <a:lnTo>
                    <a:pt x="95430" y="3929023"/>
                  </a:lnTo>
                  <a:lnTo>
                    <a:pt x="93655" y="3919225"/>
                  </a:lnTo>
                  <a:lnTo>
                    <a:pt x="91873" y="3909427"/>
                  </a:lnTo>
                  <a:lnTo>
                    <a:pt x="90080" y="3899629"/>
                  </a:lnTo>
                  <a:lnTo>
                    <a:pt x="88283" y="3889831"/>
                  </a:lnTo>
                  <a:lnTo>
                    <a:pt x="86477" y="3880033"/>
                  </a:lnTo>
                  <a:lnTo>
                    <a:pt x="84667" y="3870234"/>
                  </a:lnTo>
                  <a:lnTo>
                    <a:pt x="82852" y="3860436"/>
                  </a:lnTo>
                  <a:lnTo>
                    <a:pt x="81034" y="3850638"/>
                  </a:lnTo>
                  <a:lnTo>
                    <a:pt x="79214" y="3840840"/>
                  </a:lnTo>
                  <a:lnTo>
                    <a:pt x="77392" y="3831042"/>
                  </a:lnTo>
                  <a:lnTo>
                    <a:pt x="75569" y="3821244"/>
                  </a:lnTo>
                  <a:lnTo>
                    <a:pt x="73747" y="3811446"/>
                  </a:lnTo>
                  <a:lnTo>
                    <a:pt x="71927" y="3801648"/>
                  </a:lnTo>
                  <a:lnTo>
                    <a:pt x="70108" y="3791850"/>
                  </a:lnTo>
                  <a:lnTo>
                    <a:pt x="68295" y="3782052"/>
                  </a:lnTo>
                  <a:lnTo>
                    <a:pt x="66483" y="3772254"/>
                  </a:lnTo>
                  <a:lnTo>
                    <a:pt x="64680" y="3762456"/>
                  </a:lnTo>
                  <a:lnTo>
                    <a:pt x="62882" y="3752658"/>
                  </a:lnTo>
                  <a:lnTo>
                    <a:pt x="61090" y="3742860"/>
                  </a:lnTo>
                  <a:lnTo>
                    <a:pt x="59310" y="3733062"/>
                  </a:lnTo>
                  <a:lnTo>
                    <a:pt x="57534" y="3723264"/>
                  </a:lnTo>
                  <a:lnTo>
                    <a:pt x="55776" y="3713465"/>
                  </a:lnTo>
                  <a:lnTo>
                    <a:pt x="54024" y="3703667"/>
                  </a:lnTo>
                  <a:lnTo>
                    <a:pt x="52288" y="3693869"/>
                  </a:lnTo>
                  <a:lnTo>
                    <a:pt x="50565" y="3684071"/>
                  </a:lnTo>
                  <a:lnTo>
                    <a:pt x="48852" y="3674273"/>
                  </a:lnTo>
                  <a:lnTo>
                    <a:pt x="47162" y="3664475"/>
                  </a:lnTo>
                  <a:lnTo>
                    <a:pt x="45481" y="3654677"/>
                  </a:lnTo>
                  <a:lnTo>
                    <a:pt x="43825" y="3644879"/>
                  </a:lnTo>
                  <a:lnTo>
                    <a:pt x="42183" y="3635081"/>
                  </a:lnTo>
                  <a:lnTo>
                    <a:pt x="40560" y="3625283"/>
                  </a:lnTo>
                  <a:lnTo>
                    <a:pt x="38962" y="3615485"/>
                  </a:lnTo>
                  <a:lnTo>
                    <a:pt x="37375" y="3605687"/>
                  </a:lnTo>
                  <a:lnTo>
                    <a:pt x="35825" y="3595889"/>
                  </a:lnTo>
                  <a:lnTo>
                    <a:pt x="34287" y="3586091"/>
                  </a:lnTo>
                  <a:lnTo>
                    <a:pt x="32778" y="3576293"/>
                  </a:lnTo>
                  <a:lnTo>
                    <a:pt x="31294" y="3566495"/>
                  </a:lnTo>
                  <a:lnTo>
                    <a:pt x="29829" y="3556696"/>
                  </a:lnTo>
                  <a:lnTo>
                    <a:pt x="28403" y="3546898"/>
                  </a:lnTo>
                  <a:lnTo>
                    <a:pt x="26989" y="3537100"/>
                  </a:lnTo>
                  <a:lnTo>
                    <a:pt x="25619" y="3527302"/>
                  </a:lnTo>
                  <a:lnTo>
                    <a:pt x="24269" y="3517504"/>
                  </a:lnTo>
                  <a:lnTo>
                    <a:pt x="22949" y="3507706"/>
                  </a:lnTo>
                  <a:lnTo>
                    <a:pt x="21665" y="3497908"/>
                  </a:lnTo>
                  <a:lnTo>
                    <a:pt x="20399" y="3488110"/>
                  </a:lnTo>
                  <a:lnTo>
                    <a:pt x="19185" y="3478312"/>
                  </a:lnTo>
                  <a:lnTo>
                    <a:pt x="17988" y="3468514"/>
                  </a:lnTo>
                  <a:lnTo>
                    <a:pt x="16833" y="3458716"/>
                  </a:lnTo>
                  <a:lnTo>
                    <a:pt x="15710" y="3448918"/>
                  </a:lnTo>
                  <a:lnTo>
                    <a:pt x="14615" y="3439120"/>
                  </a:lnTo>
                  <a:lnTo>
                    <a:pt x="13569" y="3429322"/>
                  </a:lnTo>
                  <a:lnTo>
                    <a:pt x="12541" y="3419524"/>
                  </a:lnTo>
                  <a:lnTo>
                    <a:pt x="11570" y="3409726"/>
                  </a:lnTo>
                  <a:lnTo>
                    <a:pt x="10623" y="3399927"/>
                  </a:lnTo>
                  <a:lnTo>
                    <a:pt x="9715" y="3390129"/>
                  </a:lnTo>
                  <a:lnTo>
                    <a:pt x="8851" y="3380331"/>
                  </a:lnTo>
                  <a:lnTo>
                    <a:pt x="8010" y="3370533"/>
                  </a:lnTo>
                  <a:lnTo>
                    <a:pt x="7232" y="3360735"/>
                  </a:lnTo>
                  <a:lnTo>
                    <a:pt x="6473" y="3350937"/>
                  </a:lnTo>
                  <a:lnTo>
                    <a:pt x="5767" y="3341139"/>
                  </a:lnTo>
                  <a:lnTo>
                    <a:pt x="5096" y="3331341"/>
                  </a:lnTo>
                  <a:lnTo>
                    <a:pt x="4459" y="3321543"/>
                  </a:lnTo>
                  <a:lnTo>
                    <a:pt x="3878" y="3311745"/>
                  </a:lnTo>
                  <a:lnTo>
                    <a:pt x="3317" y="3301947"/>
                  </a:lnTo>
                  <a:lnTo>
                    <a:pt x="2822" y="3292149"/>
                  </a:lnTo>
                  <a:lnTo>
                    <a:pt x="2352" y="3282351"/>
                  </a:lnTo>
                  <a:lnTo>
                    <a:pt x="1928" y="3272553"/>
                  </a:lnTo>
                  <a:lnTo>
                    <a:pt x="1550" y="3262755"/>
                  </a:lnTo>
                  <a:lnTo>
                    <a:pt x="1199" y="3252957"/>
                  </a:lnTo>
                  <a:lnTo>
                    <a:pt x="914" y="3243158"/>
                  </a:lnTo>
                  <a:lnTo>
                    <a:pt x="650" y="3233360"/>
                  </a:lnTo>
                  <a:lnTo>
                    <a:pt x="443" y="3223562"/>
                  </a:lnTo>
                  <a:lnTo>
                    <a:pt x="271" y="3213764"/>
                  </a:lnTo>
                  <a:lnTo>
                    <a:pt x="137" y="3203966"/>
                  </a:lnTo>
                  <a:lnTo>
                    <a:pt x="58" y="3194168"/>
                  </a:lnTo>
                  <a:lnTo>
                    <a:pt x="0" y="3184370"/>
                  </a:lnTo>
                  <a:lnTo>
                    <a:pt x="9" y="3174572"/>
                  </a:lnTo>
                  <a:lnTo>
                    <a:pt x="42" y="3164774"/>
                  </a:lnTo>
                  <a:lnTo>
                    <a:pt x="123" y="3154976"/>
                  </a:lnTo>
                  <a:lnTo>
                    <a:pt x="247" y="3145178"/>
                  </a:lnTo>
                  <a:lnTo>
                    <a:pt x="397" y="3135380"/>
                  </a:lnTo>
                  <a:lnTo>
                    <a:pt x="610" y="3125582"/>
                  </a:lnTo>
                  <a:lnTo>
                    <a:pt x="843" y="3115784"/>
                  </a:lnTo>
                  <a:lnTo>
                    <a:pt x="1131" y="3105986"/>
                  </a:lnTo>
                  <a:lnTo>
                    <a:pt x="1450" y="3096187"/>
                  </a:lnTo>
                  <a:lnTo>
                    <a:pt x="1804" y="3086389"/>
                  </a:lnTo>
                  <a:lnTo>
                    <a:pt x="2207" y="3076591"/>
                  </a:lnTo>
                  <a:lnTo>
                    <a:pt x="2629" y="3066793"/>
                  </a:lnTo>
                  <a:lnTo>
                    <a:pt x="3111" y="3056995"/>
                  </a:lnTo>
                  <a:lnTo>
                    <a:pt x="3613" y="3047197"/>
                  </a:lnTo>
                  <a:lnTo>
                    <a:pt x="4156" y="3037399"/>
                  </a:lnTo>
                  <a:lnTo>
                    <a:pt x="4735" y="3027601"/>
                  </a:lnTo>
                  <a:lnTo>
                    <a:pt x="5337" y="3017803"/>
                  </a:lnTo>
                  <a:lnTo>
                    <a:pt x="5989" y="3008005"/>
                  </a:lnTo>
                  <a:lnTo>
                    <a:pt x="6657" y="2998207"/>
                  </a:lnTo>
                  <a:lnTo>
                    <a:pt x="7369" y="2988409"/>
                  </a:lnTo>
                  <a:lnTo>
                    <a:pt x="8104" y="2978611"/>
                  </a:lnTo>
                  <a:lnTo>
                    <a:pt x="8868" y="2968813"/>
                  </a:lnTo>
                  <a:lnTo>
                    <a:pt x="9666" y="2959015"/>
                  </a:lnTo>
                  <a:lnTo>
                    <a:pt x="10478" y="2949217"/>
                  </a:lnTo>
                  <a:lnTo>
                    <a:pt x="11335" y="2939418"/>
                  </a:lnTo>
                  <a:lnTo>
                    <a:pt x="12203" y="2929620"/>
                  </a:lnTo>
                  <a:lnTo>
                    <a:pt x="13101" y="2919822"/>
                  </a:lnTo>
                  <a:lnTo>
                    <a:pt x="14021" y="2910024"/>
                  </a:lnTo>
                  <a:lnTo>
                    <a:pt x="14957" y="2900226"/>
                  </a:lnTo>
                  <a:lnTo>
                    <a:pt x="15922" y="2890428"/>
                  </a:lnTo>
                  <a:lnTo>
                    <a:pt x="16897" y="2880630"/>
                  </a:lnTo>
                  <a:lnTo>
                    <a:pt x="17898" y="2870832"/>
                  </a:lnTo>
                  <a:lnTo>
                    <a:pt x="18910" y="2861034"/>
                  </a:lnTo>
                  <a:lnTo>
                    <a:pt x="19938" y="2851236"/>
                  </a:lnTo>
                  <a:lnTo>
                    <a:pt x="20982" y="2841438"/>
                  </a:lnTo>
                  <a:lnTo>
                    <a:pt x="22033" y="2831640"/>
                  </a:lnTo>
                  <a:lnTo>
                    <a:pt x="23103" y="2821842"/>
                  </a:lnTo>
                  <a:lnTo>
                    <a:pt x="24176" y="2812044"/>
                  </a:lnTo>
                  <a:lnTo>
                    <a:pt x="25261" y="2802246"/>
                  </a:lnTo>
                  <a:lnTo>
                    <a:pt x="26351" y="2792448"/>
                  </a:lnTo>
                  <a:lnTo>
                    <a:pt x="27446" y="2782649"/>
                  </a:lnTo>
                  <a:lnTo>
                    <a:pt x="28547" y="2772851"/>
                  </a:lnTo>
                  <a:lnTo>
                    <a:pt x="29649" y="2763053"/>
                  </a:lnTo>
                  <a:lnTo>
                    <a:pt x="30753" y="2753255"/>
                  </a:lnTo>
                  <a:lnTo>
                    <a:pt x="31856" y="2743457"/>
                  </a:lnTo>
                  <a:lnTo>
                    <a:pt x="32958" y="2733659"/>
                  </a:lnTo>
                  <a:lnTo>
                    <a:pt x="34056" y="2723861"/>
                  </a:lnTo>
                  <a:lnTo>
                    <a:pt x="35153" y="2714063"/>
                  </a:lnTo>
                  <a:lnTo>
                    <a:pt x="36239" y="2704265"/>
                  </a:lnTo>
                  <a:lnTo>
                    <a:pt x="37322" y="2694467"/>
                  </a:lnTo>
                  <a:lnTo>
                    <a:pt x="38393" y="2684669"/>
                  </a:lnTo>
                  <a:lnTo>
                    <a:pt x="39456" y="2674871"/>
                  </a:lnTo>
                  <a:lnTo>
                    <a:pt x="40510" y="2665073"/>
                  </a:lnTo>
                  <a:lnTo>
                    <a:pt x="41546" y="2655275"/>
                  </a:lnTo>
                  <a:lnTo>
                    <a:pt x="42575" y="2645477"/>
                  </a:lnTo>
                  <a:lnTo>
                    <a:pt x="43581" y="2635679"/>
                  </a:lnTo>
                  <a:lnTo>
                    <a:pt x="44577" y="2625880"/>
                  </a:lnTo>
                  <a:lnTo>
                    <a:pt x="45554" y="2616082"/>
                  </a:lnTo>
                  <a:lnTo>
                    <a:pt x="46510" y="2606284"/>
                  </a:lnTo>
                  <a:lnTo>
                    <a:pt x="47454" y="2596486"/>
                  </a:lnTo>
                  <a:lnTo>
                    <a:pt x="48365" y="2586688"/>
                  </a:lnTo>
                  <a:lnTo>
                    <a:pt x="49265" y="2576890"/>
                  </a:lnTo>
                  <a:lnTo>
                    <a:pt x="50135" y="2567092"/>
                  </a:lnTo>
                  <a:lnTo>
                    <a:pt x="50983" y="2557294"/>
                  </a:lnTo>
                  <a:lnTo>
                    <a:pt x="51812" y="2547496"/>
                  </a:lnTo>
                  <a:lnTo>
                    <a:pt x="52605" y="2537698"/>
                  </a:lnTo>
                  <a:lnTo>
                    <a:pt x="53385" y="2527900"/>
                  </a:lnTo>
                  <a:lnTo>
                    <a:pt x="54122" y="2518102"/>
                  </a:lnTo>
                  <a:lnTo>
                    <a:pt x="54842" y="2508304"/>
                  </a:lnTo>
                  <a:lnTo>
                    <a:pt x="55530" y="2498506"/>
                  </a:lnTo>
                  <a:lnTo>
                    <a:pt x="56186" y="2488708"/>
                  </a:lnTo>
                  <a:lnTo>
                    <a:pt x="56824" y="2478910"/>
                  </a:lnTo>
                  <a:lnTo>
                    <a:pt x="57413" y="2469111"/>
                  </a:lnTo>
                  <a:lnTo>
                    <a:pt x="57987" y="2459313"/>
                  </a:lnTo>
                  <a:lnTo>
                    <a:pt x="58519" y="2449515"/>
                  </a:lnTo>
                  <a:lnTo>
                    <a:pt x="59024" y="2439717"/>
                  </a:lnTo>
                  <a:lnTo>
                    <a:pt x="59501" y="2429919"/>
                  </a:lnTo>
                  <a:lnTo>
                    <a:pt x="59935" y="2420121"/>
                  </a:lnTo>
                  <a:lnTo>
                    <a:pt x="60353" y="2410323"/>
                  </a:lnTo>
                  <a:lnTo>
                    <a:pt x="60718" y="2400525"/>
                  </a:lnTo>
                  <a:lnTo>
                    <a:pt x="61064" y="2390727"/>
                  </a:lnTo>
                  <a:lnTo>
                    <a:pt x="61373" y="2380929"/>
                  </a:lnTo>
                  <a:lnTo>
                    <a:pt x="61647" y="2371131"/>
                  </a:lnTo>
                  <a:lnTo>
                    <a:pt x="61900" y="2361333"/>
                  </a:lnTo>
                  <a:lnTo>
                    <a:pt x="62101" y="2351535"/>
                  </a:lnTo>
                  <a:lnTo>
                    <a:pt x="62287" y="2341737"/>
                  </a:lnTo>
                  <a:lnTo>
                    <a:pt x="62428" y="2331939"/>
                  </a:lnTo>
                  <a:lnTo>
                    <a:pt x="62544" y="2322140"/>
                  </a:lnTo>
                  <a:lnTo>
                    <a:pt x="62630" y="2312342"/>
                  </a:lnTo>
                  <a:lnTo>
                    <a:pt x="62676" y="2302544"/>
                  </a:lnTo>
                  <a:lnTo>
                    <a:pt x="62707" y="2292746"/>
                  </a:lnTo>
                  <a:lnTo>
                    <a:pt x="62688" y="2282948"/>
                  </a:lnTo>
                  <a:lnTo>
                    <a:pt x="62652" y="2273150"/>
                  </a:lnTo>
                  <a:lnTo>
                    <a:pt x="62582" y="2263352"/>
                  </a:lnTo>
                  <a:lnTo>
                    <a:pt x="62483" y="2253554"/>
                  </a:lnTo>
                  <a:lnTo>
                    <a:pt x="62364" y="2243756"/>
                  </a:lnTo>
                  <a:lnTo>
                    <a:pt x="62204" y="2233958"/>
                  </a:lnTo>
                  <a:lnTo>
                    <a:pt x="62031" y="2224160"/>
                  </a:lnTo>
                  <a:lnTo>
                    <a:pt x="61821" y="2214362"/>
                  </a:lnTo>
                  <a:lnTo>
                    <a:pt x="61592" y="2204564"/>
                  </a:lnTo>
                  <a:lnTo>
                    <a:pt x="61340" y="2194766"/>
                  </a:lnTo>
                  <a:lnTo>
                    <a:pt x="61060" y="2184968"/>
                  </a:lnTo>
                  <a:lnTo>
                    <a:pt x="60768" y="2175170"/>
                  </a:lnTo>
                  <a:lnTo>
                    <a:pt x="60440" y="2165371"/>
                  </a:lnTo>
                  <a:lnTo>
                    <a:pt x="60103" y="2155573"/>
                  </a:lnTo>
                  <a:lnTo>
                    <a:pt x="59742" y="2145775"/>
                  </a:lnTo>
                  <a:lnTo>
                    <a:pt x="59363" y="2135977"/>
                  </a:lnTo>
                  <a:lnTo>
                    <a:pt x="58971" y="2126179"/>
                  </a:lnTo>
                  <a:lnTo>
                    <a:pt x="58557" y="2116381"/>
                  </a:lnTo>
                  <a:lnTo>
                    <a:pt x="58135" y="2106583"/>
                  </a:lnTo>
                  <a:lnTo>
                    <a:pt x="57692" y="2096785"/>
                  </a:lnTo>
                  <a:lnTo>
                    <a:pt x="57242" y="2086987"/>
                  </a:lnTo>
                  <a:lnTo>
                    <a:pt x="56779" y="2077189"/>
                  </a:lnTo>
                  <a:lnTo>
                    <a:pt x="56305" y="2067391"/>
                  </a:lnTo>
                  <a:lnTo>
                    <a:pt x="55826" y="2057593"/>
                  </a:lnTo>
                  <a:lnTo>
                    <a:pt x="55334" y="2047795"/>
                  </a:lnTo>
                  <a:lnTo>
                    <a:pt x="54840" y="2037997"/>
                  </a:lnTo>
                  <a:lnTo>
                    <a:pt x="54338" y="2028199"/>
                  </a:lnTo>
                  <a:lnTo>
                    <a:pt x="53834" y="2018401"/>
                  </a:lnTo>
                  <a:lnTo>
                    <a:pt x="53327" y="2008602"/>
                  </a:lnTo>
                  <a:lnTo>
                    <a:pt x="52819" y="1998804"/>
                  </a:lnTo>
                  <a:lnTo>
                    <a:pt x="52311" y="1989006"/>
                  </a:lnTo>
                  <a:lnTo>
                    <a:pt x="51805" y="1979208"/>
                  </a:lnTo>
                  <a:lnTo>
                    <a:pt x="51301" y="1969410"/>
                  </a:lnTo>
                  <a:lnTo>
                    <a:pt x="50800" y="1959612"/>
                  </a:lnTo>
                  <a:lnTo>
                    <a:pt x="50306" y="1949814"/>
                  </a:lnTo>
                  <a:lnTo>
                    <a:pt x="49815" y="1940016"/>
                  </a:lnTo>
                  <a:lnTo>
                    <a:pt x="49337" y="1930218"/>
                  </a:lnTo>
                  <a:lnTo>
                    <a:pt x="48864" y="1920420"/>
                  </a:lnTo>
                  <a:lnTo>
                    <a:pt x="48403" y="1910622"/>
                  </a:lnTo>
                  <a:lnTo>
                    <a:pt x="47954" y="1900824"/>
                  </a:lnTo>
                  <a:lnTo>
                    <a:pt x="47514" y="1891026"/>
                  </a:lnTo>
                  <a:lnTo>
                    <a:pt x="47093" y="1881228"/>
                  </a:lnTo>
                  <a:lnTo>
                    <a:pt x="46680" y="1871430"/>
                  </a:lnTo>
                  <a:lnTo>
                    <a:pt x="46291" y="1861632"/>
                  </a:lnTo>
                  <a:lnTo>
                    <a:pt x="45914" y="1851833"/>
                  </a:lnTo>
                  <a:lnTo>
                    <a:pt x="45557" y="1842035"/>
                  </a:lnTo>
                  <a:lnTo>
                    <a:pt x="45222" y="1832237"/>
                  </a:lnTo>
                  <a:lnTo>
                    <a:pt x="44898" y="1822439"/>
                  </a:lnTo>
                  <a:lnTo>
                    <a:pt x="44610" y="1812641"/>
                  </a:lnTo>
                  <a:lnTo>
                    <a:pt x="44332" y="1802843"/>
                  </a:lnTo>
                  <a:lnTo>
                    <a:pt x="44086" y="1793045"/>
                  </a:lnTo>
                  <a:lnTo>
                    <a:pt x="43862" y="1783247"/>
                  </a:lnTo>
                  <a:lnTo>
                    <a:pt x="43658" y="1773449"/>
                  </a:lnTo>
                  <a:lnTo>
                    <a:pt x="43491" y="1763651"/>
                  </a:lnTo>
                  <a:lnTo>
                    <a:pt x="43336" y="1753853"/>
                  </a:lnTo>
                  <a:lnTo>
                    <a:pt x="43226" y="1744055"/>
                  </a:lnTo>
                  <a:lnTo>
                    <a:pt x="43134" y="1734257"/>
                  </a:lnTo>
                  <a:lnTo>
                    <a:pt x="43074" y="1724459"/>
                  </a:lnTo>
                  <a:lnTo>
                    <a:pt x="43048" y="1714661"/>
                  </a:lnTo>
                  <a:lnTo>
                    <a:pt x="43040" y="1704863"/>
                  </a:lnTo>
                  <a:lnTo>
                    <a:pt x="43083" y="1695064"/>
                  </a:lnTo>
                  <a:lnTo>
                    <a:pt x="43141" y="1685266"/>
                  </a:lnTo>
                  <a:lnTo>
                    <a:pt x="43244" y="1675468"/>
                  </a:lnTo>
                  <a:lnTo>
                    <a:pt x="43374" y="1665670"/>
                  </a:lnTo>
                  <a:lnTo>
                    <a:pt x="43534" y="1655872"/>
                  </a:lnTo>
                  <a:lnTo>
                    <a:pt x="43739" y="1646074"/>
                  </a:lnTo>
                  <a:lnTo>
                    <a:pt x="43960" y="1636276"/>
                  </a:lnTo>
                  <a:lnTo>
                    <a:pt x="44238" y="1626478"/>
                  </a:lnTo>
                  <a:lnTo>
                    <a:pt x="44537" y="1616680"/>
                  </a:lnTo>
                  <a:lnTo>
                    <a:pt x="44875" y="1606882"/>
                  </a:lnTo>
                  <a:lnTo>
                    <a:pt x="45251" y="1597084"/>
                  </a:lnTo>
                  <a:lnTo>
                    <a:pt x="45650" y="1587286"/>
                  </a:lnTo>
                  <a:lnTo>
                    <a:pt x="46105" y="1577488"/>
                  </a:lnTo>
                  <a:lnTo>
                    <a:pt x="46577" y="1567690"/>
                  </a:lnTo>
                  <a:lnTo>
                    <a:pt x="47099" y="1557892"/>
                  </a:lnTo>
                  <a:lnTo>
                    <a:pt x="47650" y="1548093"/>
                  </a:lnTo>
                  <a:lnTo>
                    <a:pt x="48233" y="1538295"/>
                  </a:lnTo>
                  <a:lnTo>
                    <a:pt x="48862" y="1528497"/>
                  </a:lnTo>
                  <a:lnTo>
                    <a:pt x="49509" y="1518699"/>
                  </a:lnTo>
                  <a:lnTo>
                    <a:pt x="50213" y="1508901"/>
                  </a:lnTo>
                  <a:lnTo>
                    <a:pt x="50937" y="1499103"/>
                  </a:lnTo>
                  <a:lnTo>
                    <a:pt x="51701" y="1489305"/>
                  </a:lnTo>
                  <a:lnTo>
                    <a:pt x="52500" y="1479507"/>
                  </a:lnTo>
                  <a:lnTo>
                    <a:pt x="53323" y="1469709"/>
                  </a:lnTo>
                  <a:lnTo>
                    <a:pt x="54196" y="1459911"/>
                  </a:lnTo>
                  <a:lnTo>
                    <a:pt x="55086" y="1450113"/>
                  </a:lnTo>
                  <a:lnTo>
                    <a:pt x="56022" y="1440315"/>
                  </a:lnTo>
                  <a:lnTo>
                    <a:pt x="56982" y="1430517"/>
                  </a:lnTo>
                  <a:lnTo>
                    <a:pt x="57972" y="1420719"/>
                  </a:lnTo>
                  <a:lnTo>
                    <a:pt x="59000" y="1410921"/>
                  </a:lnTo>
                  <a:lnTo>
                    <a:pt x="60043" y="1401123"/>
                  </a:lnTo>
                  <a:lnTo>
                    <a:pt x="61136" y="1391324"/>
                  </a:lnTo>
                  <a:lnTo>
                    <a:pt x="62243" y="1381526"/>
                  </a:lnTo>
                  <a:lnTo>
                    <a:pt x="63384" y="1371728"/>
                  </a:lnTo>
                  <a:lnTo>
                    <a:pt x="64551" y="1361930"/>
                  </a:lnTo>
                  <a:lnTo>
                    <a:pt x="65738" y="1352132"/>
                  </a:lnTo>
                  <a:lnTo>
                    <a:pt x="66962" y="1342334"/>
                  </a:lnTo>
                  <a:lnTo>
                    <a:pt x="68197" y="1332536"/>
                  </a:lnTo>
                  <a:lnTo>
                    <a:pt x="69468" y="1322738"/>
                  </a:lnTo>
                  <a:lnTo>
                    <a:pt x="70754" y="1312940"/>
                  </a:lnTo>
                  <a:lnTo>
                    <a:pt x="72062" y="1303142"/>
                  </a:lnTo>
                  <a:lnTo>
                    <a:pt x="73395" y="1293344"/>
                  </a:lnTo>
                  <a:lnTo>
                    <a:pt x="74738" y="1283546"/>
                  </a:lnTo>
                  <a:lnTo>
                    <a:pt x="76113" y="1273748"/>
                  </a:lnTo>
                  <a:lnTo>
                    <a:pt x="77495" y="1263950"/>
                  </a:lnTo>
                  <a:lnTo>
                    <a:pt x="78899" y="1254152"/>
                  </a:lnTo>
                  <a:lnTo>
                    <a:pt x="80317" y="1244354"/>
                  </a:lnTo>
                  <a:lnTo>
                    <a:pt x="81747" y="1234555"/>
                  </a:lnTo>
                  <a:lnTo>
                    <a:pt x="83195" y="1224757"/>
                  </a:lnTo>
                  <a:lnTo>
                    <a:pt x="84649" y="1214959"/>
                  </a:lnTo>
                  <a:lnTo>
                    <a:pt x="86120" y="1205161"/>
                  </a:lnTo>
                  <a:lnTo>
                    <a:pt x="87597" y="1195363"/>
                  </a:lnTo>
                  <a:lnTo>
                    <a:pt x="89084" y="1185565"/>
                  </a:lnTo>
                  <a:lnTo>
                    <a:pt x="90580" y="1175767"/>
                  </a:lnTo>
                  <a:lnTo>
                    <a:pt x="92079" y="1165969"/>
                  </a:lnTo>
                  <a:lnTo>
                    <a:pt x="93588" y="1156171"/>
                  </a:lnTo>
                  <a:lnTo>
                    <a:pt x="95099" y="1146373"/>
                  </a:lnTo>
                  <a:lnTo>
                    <a:pt x="96614" y="1136575"/>
                  </a:lnTo>
                  <a:lnTo>
                    <a:pt x="98131" y="1126777"/>
                  </a:lnTo>
                  <a:lnTo>
                    <a:pt x="99649" y="1116979"/>
                  </a:lnTo>
                  <a:lnTo>
                    <a:pt x="101167" y="1107181"/>
                  </a:lnTo>
                  <a:lnTo>
                    <a:pt x="102685" y="1097383"/>
                  </a:lnTo>
                  <a:lnTo>
                    <a:pt x="104199" y="1087585"/>
                  </a:lnTo>
                  <a:lnTo>
                    <a:pt x="105712" y="1077786"/>
                  </a:lnTo>
                  <a:lnTo>
                    <a:pt x="107220" y="1067988"/>
                  </a:lnTo>
                  <a:lnTo>
                    <a:pt x="108723" y="1058190"/>
                  </a:lnTo>
                  <a:lnTo>
                    <a:pt x="110222" y="1048392"/>
                  </a:lnTo>
                  <a:lnTo>
                    <a:pt x="111710" y="1038594"/>
                  </a:lnTo>
                  <a:lnTo>
                    <a:pt x="113194" y="1028796"/>
                  </a:lnTo>
                  <a:lnTo>
                    <a:pt x="114667" y="1018998"/>
                  </a:lnTo>
                  <a:lnTo>
                    <a:pt x="116131" y="1009200"/>
                  </a:lnTo>
                  <a:lnTo>
                    <a:pt x="117586" y="999402"/>
                  </a:lnTo>
                  <a:lnTo>
                    <a:pt x="119026" y="989604"/>
                  </a:lnTo>
                  <a:lnTo>
                    <a:pt x="120460" y="979806"/>
                  </a:lnTo>
                  <a:lnTo>
                    <a:pt x="121874" y="970008"/>
                  </a:lnTo>
                  <a:lnTo>
                    <a:pt x="123279" y="960210"/>
                  </a:lnTo>
                  <a:lnTo>
                    <a:pt x="124669" y="950412"/>
                  </a:lnTo>
                  <a:lnTo>
                    <a:pt x="126042" y="940614"/>
                  </a:lnTo>
                  <a:lnTo>
                    <a:pt x="127405" y="930816"/>
                  </a:lnTo>
                  <a:lnTo>
                    <a:pt x="128743" y="921017"/>
                  </a:lnTo>
                  <a:lnTo>
                    <a:pt x="130072" y="911219"/>
                  </a:lnTo>
                  <a:lnTo>
                    <a:pt x="131378" y="901421"/>
                  </a:lnTo>
                  <a:lnTo>
                    <a:pt x="132668" y="891623"/>
                  </a:lnTo>
                  <a:lnTo>
                    <a:pt x="133943" y="881825"/>
                  </a:lnTo>
                  <a:lnTo>
                    <a:pt x="135192" y="872027"/>
                  </a:lnTo>
                  <a:lnTo>
                    <a:pt x="136432" y="862229"/>
                  </a:lnTo>
                  <a:lnTo>
                    <a:pt x="137640" y="852431"/>
                  </a:lnTo>
                  <a:lnTo>
                    <a:pt x="138836" y="842633"/>
                  </a:lnTo>
                  <a:lnTo>
                    <a:pt x="140009" y="832835"/>
                  </a:lnTo>
                  <a:lnTo>
                    <a:pt x="141160" y="823037"/>
                  </a:lnTo>
                  <a:lnTo>
                    <a:pt x="142298" y="813239"/>
                  </a:lnTo>
                  <a:lnTo>
                    <a:pt x="143402" y="803441"/>
                  </a:lnTo>
                  <a:lnTo>
                    <a:pt x="144496" y="793643"/>
                  </a:lnTo>
                  <a:lnTo>
                    <a:pt x="145560" y="783845"/>
                  </a:lnTo>
                  <a:lnTo>
                    <a:pt x="146606" y="774046"/>
                  </a:lnTo>
                  <a:lnTo>
                    <a:pt x="147632" y="764248"/>
                  </a:lnTo>
                  <a:lnTo>
                    <a:pt x="148630" y="754450"/>
                  </a:lnTo>
                  <a:lnTo>
                    <a:pt x="149617" y="744652"/>
                  </a:lnTo>
                  <a:lnTo>
                    <a:pt x="150567" y="734854"/>
                  </a:lnTo>
                  <a:lnTo>
                    <a:pt x="151505" y="725056"/>
                  </a:lnTo>
                  <a:lnTo>
                    <a:pt x="152417" y="715258"/>
                  </a:lnTo>
                  <a:lnTo>
                    <a:pt x="153307" y="705460"/>
                  </a:lnTo>
                  <a:lnTo>
                    <a:pt x="154181" y="695662"/>
                  </a:lnTo>
                  <a:lnTo>
                    <a:pt x="155023" y="685864"/>
                  </a:lnTo>
                  <a:lnTo>
                    <a:pt x="155854" y="676066"/>
                  </a:lnTo>
                  <a:lnTo>
                    <a:pt x="156653" y="666268"/>
                  </a:lnTo>
                  <a:lnTo>
                    <a:pt x="157436" y="656470"/>
                  </a:lnTo>
                  <a:lnTo>
                    <a:pt x="158199" y="646672"/>
                  </a:lnTo>
                  <a:lnTo>
                    <a:pt x="158935" y="636874"/>
                  </a:lnTo>
                  <a:lnTo>
                    <a:pt x="159661" y="627076"/>
                  </a:lnTo>
                  <a:lnTo>
                    <a:pt x="160352" y="617277"/>
                  </a:lnTo>
                  <a:lnTo>
                    <a:pt x="161032" y="607479"/>
                  </a:lnTo>
                  <a:lnTo>
                    <a:pt x="161688" y="597681"/>
                  </a:lnTo>
                  <a:lnTo>
                    <a:pt x="162324" y="587883"/>
                  </a:lnTo>
                  <a:lnTo>
                    <a:pt x="162945" y="578085"/>
                  </a:lnTo>
                  <a:lnTo>
                    <a:pt x="163539" y="568287"/>
                  </a:lnTo>
                  <a:lnTo>
                    <a:pt x="164122" y="558489"/>
                  </a:lnTo>
                  <a:lnTo>
                    <a:pt x="164678" y="548691"/>
                  </a:lnTo>
                  <a:lnTo>
                    <a:pt x="165221" y="538893"/>
                  </a:lnTo>
                  <a:lnTo>
                    <a:pt x="165746" y="529095"/>
                  </a:lnTo>
                  <a:lnTo>
                    <a:pt x="166249" y="519297"/>
                  </a:lnTo>
                  <a:lnTo>
                    <a:pt x="166743" y="509499"/>
                  </a:lnTo>
                  <a:lnTo>
                    <a:pt x="167208" y="499701"/>
                  </a:lnTo>
                  <a:lnTo>
                    <a:pt x="167666" y="489903"/>
                  </a:lnTo>
                  <a:lnTo>
                    <a:pt x="168102" y="480105"/>
                  </a:lnTo>
                  <a:lnTo>
                    <a:pt x="168524" y="470307"/>
                  </a:lnTo>
                  <a:lnTo>
                    <a:pt x="168933" y="460508"/>
                  </a:lnTo>
                  <a:lnTo>
                    <a:pt x="169321" y="450710"/>
                  </a:lnTo>
                  <a:lnTo>
                    <a:pt x="169701" y="440912"/>
                  </a:lnTo>
                  <a:lnTo>
                    <a:pt x="170060" y="431114"/>
                  </a:lnTo>
                  <a:lnTo>
                    <a:pt x="170409" y="421316"/>
                  </a:lnTo>
                  <a:lnTo>
                    <a:pt x="170743" y="411518"/>
                  </a:lnTo>
                  <a:lnTo>
                    <a:pt x="171062" y="401720"/>
                  </a:lnTo>
                  <a:lnTo>
                    <a:pt x="171374" y="391922"/>
                  </a:lnTo>
                  <a:lnTo>
                    <a:pt x="171665" y="382124"/>
                  </a:lnTo>
                  <a:lnTo>
                    <a:pt x="171950" y="372326"/>
                  </a:lnTo>
                  <a:lnTo>
                    <a:pt x="172220" y="362528"/>
                  </a:lnTo>
                  <a:lnTo>
                    <a:pt x="172479" y="352730"/>
                  </a:lnTo>
                  <a:lnTo>
                    <a:pt x="172730" y="342932"/>
                  </a:lnTo>
                  <a:lnTo>
                    <a:pt x="172965" y="333134"/>
                  </a:lnTo>
                  <a:lnTo>
                    <a:pt x="173195" y="323336"/>
                  </a:lnTo>
                  <a:lnTo>
                    <a:pt x="173410" y="313538"/>
                  </a:lnTo>
                  <a:lnTo>
                    <a:pt x="173618" y="303739"/>
                  </a:lnTo>
                  <a:lnTo>
                    <a:pt x="173816" y="293941"/>
                  </a:lnTo>
                  <a:lnTo>
                    <a:pt x="174004" y="284143"/>
                  </a:lnTo>
                  <a:lnTo>
                    <a:pt x="174187" y="274345"/>
                  </a:lnTo>
                  <a:lnTo>
                    <a:pt x="174356" y="264547"/>
                  </a:lnTo>
                  <a:lnTo>
                    <a:pt x="174521" y="254749"/>
                  </a:lnTo>
                  <a:lnTo>
                    <a:pt x="174676" y="244951"/>
                  </a:lnTo>
                  <a:lnTo>
                    <a:pt x="174824" y="235153"/>
                  </a:lnTo>
                  <a:lnTo>
                    <a:pt x="174966" y="225355"/>
                  </a:lnTo>
                  <a:lnTo>
                    <a:pt x="175099" y="215557"/>
                  </a:lnTo>
                  <a:lnTo>
                    <a:pt x="175228" y="205759"/>
                  </a:lnTo>
                  <a:lnTo>
                    <a:pt x="175347" y="195961"/>
                  </a:lnTo>
                  <a:lnTo>
                    <a:pt x="175463" y="186163"/>
                  </a:lnTo>
                  <a:lnTo>
                    <a:pt x="175572" y="176365"/>
                  </a:lnTo>
                  <a:lnTo>
                    <a:pt x="175675" y="166567"/>
                  </a:lnTo>
                  <a:lnTo>
                    <a:pt x="175774" y="156769"/>
                  </a:lnTo>
                  <a:lnTo>
                    <a:pt x="175866" y="146970"/>
                  </a:lnTo>
                  <a:lnTo>
                    <a:pt x="175955" y="137172"/>
                  </a:lnTo>
                  <a:lnTo>
                    <a:pt x="176037" y="127374"/>
                  </a:lnTo>
                  <a:lnTo>
                    <a:pt x="176116" y="117576"/>
                  </a:lnTo>
                  <a:lnTo>
                    <a:pt x="176191" y="107778"/>
                  </a:lnTo>
                  <a:lnTo>
                    <a:pt x="176261" y="97980"/>
                  </a:lnTo>
                  <a:lnTo>
                    <a:pt x="176328" y="88182"/>
                  </a:lnTo>
                  <a:lnTo>
                    <a:pt x="176390" y="78384"/>
                  </a:lnTo>
                  <a:lnTo>
                    <a:pt x="176450" y="68586"/>
                  </a:lnTo>
                  <a:lnTo>
                    <a:pt x="176506" y="58788"/>
                  </a:lnTo>
                  <a:lnTo>
                    <a:pt x="176558" y="48990"/>
                  </a:lnTo>
                  <a:lnTo>
                    <a:pt x="176608" y="39192"/>
                  </a:lnTo>
                  <a:lnTo>
                    <a:pt x="176654" y="29394"/>
                  </a:lnTo>
                  <a:lnTo>
                    <a:pt x="176699" y="19596"/>
                  </a:lnTo>
                  <a:lnTo>
                    <a:pt x="176740" y="9798"/>
                  </a:lnTo>
                  <a:lnTo>
                    <a:pt x="176779" y="0"/>
                  </a:lnTo>
                  <a:lnTo>
                    <a:pt x="177880" y="0"/>
                  </a:lnTo>
                  <a:lnTo>
                    <a:pt x="177919" y="9798"/>
                  </a:lnTo>
                  <a:lnTo>
                    <a:pt x="177960" y="19596"/>
                  </a:lnTo>
                  <a:lnTo>
                    <a:pt x="178004" y="29394"/>
                  </a:lnTo>
                  <a:lnTo>
                    <a:pt x="178050" y="39192"/>
                  </a:lnTo>
                  <a:lnTo>
                    <a:pt x="178101" y="48990"/>
                  </a:lnTo>
                  <a:lnTo>
                    <a:pt x="178153" y="58788"/>
                  </a:lnTo>
                  <a:lnTo>
                    <a:pt x="178209" y="68586"/>
                  </a:lnTo>
                  <a:lnTo>
                    <a:pt x="178269" y="78384"/>
                  </a:lnTo>
                  <a:lnTo>
                    <a:pt x="178330" y="88182"/>
                  </a:lnTo>
                  <a:lnTo>
                    <a:pt x="178398" y="97980"/>
                  </a:lnTo>
                  <a:lnTo>
                    <a:pt x="178468" y="107778"/>
                  </a:lnTo>
                  <a:lnTo>
                    <a:pt x="178543" y="117576"/>
                  </a:lnTo>
                  <a:lnTo>
                    <a:pt x="178621" y="127374"/>
                  </a:lnTo>
                  <a:lnTo>
                    <a:pt x="178704" y="137172"/>
                  </a:lnTo>
                  <a:lnTo>
                    <a:pt x="178793" y="146970"/>
                  </a:lnTo>
                  <a:lnTo>
                    <a:pt x="178884" y="156769"/>
                  </a:lnTo>
                  <a:lnTo>
                    <a:pt x="178984" y="166567"/>
                  </a:lnTo>
                  <a:lnTo>
                    <a:pt x="179087" y="176365"/>
                  </a:lnTo>
                  <a:lnTo>
                    <a:pt x="179196" y="186163"/>
                  </a:lnTo>
                  <a:lnTo>
                    <a:pt x="179311" y="195961"/>
                  </a:lnTo>
                  <a:lnTo>
                    <a:pt x="179431" y="205759"/>
                  </a:lnTo>
                  <a:lnTo>
                    <a:pt x="179560" y="215557"/>
                  </a:lnTo>
                  <a:lnTo>
                    <a:pt x="179693" y="225355"/>
                  </a:lnTo>
                  <a:lnTo>
                    <a:pt x="179835" y="235153"/>
                  </a:lnTo>
                  <a:lnTo>
                    <a:pt x="179983" y="244951"/>
                  </a:lnTo>
                  <a:lnTo>
                    <a:pt x="180138" y="254749"/>
                  </a:lnTo>
                  <a:lnTo>
                    <a:pt x="180303" y="264547"/>
                  </a:lnTo>
                  <a:lnTo>
                    <a:pt x="180472" y="274345"/>
                  </a:lnTo>
                  <a:lnTo>
                    <a:pt x="180655" y="284143"/>
                  </a:lnTo>
                  <a:lnTo>
                    <a:pt x="180843" y="293941"/>
                  </a:lnTo>
                  <a:lnTo>
                    <a:pt x="181041" y="303739"/>
                  </a:lnTo>
                  <a:lnTo>
                    <a:pt x="181249" y="313538"/>
                  </a:lnTo>
                  <a:lnTo>
                    <a:pt x="181464" y="323336"/>
                  </a:lnTo>
                  <a:lnTo>
                    <a:pt x="181694" y="333134"/>
                  </a:lnTo>
                  <a:lnTo>
                    <a:pt x="181929" y="342932"/>
                  </a:lnTo>
                  <a:lnTo>
                    <a:pt x="182179" y="352730"/>
                  </a:lnTo>
                  <a:lnTo>
                    <a:pt x="182439" y="362528"/>
                  </a:lnTo>
                  <a:lnTo>
                    <a:pt x="182708" y="372326"/>
                  </a:lnTo>
                  <a:lnTo>
                    <a:pt x="182994" y="382124"/>
                  </a:lnTo>
                  <a:lnTo>
                    <a:pt x="183285" y="391922"/>
                  </a:lnTo>
                  <a:lnTo>
                    <a:pt x="183596" y="401720"/>
                  </a:lnTo>
                  <a:lnTo>
                    <a:pt x="183916" y="411518"/>
                  </a:lnTo>
                  <a:lnTo>
                    <a:pt x="184250" y="421316"/>
                  </a:lnTo>
                  <a:lnTo>
                    <a:pt x="184599" y="431114"/>
                  </a:lnTo>
                  <a:lnTo>
                    <a:pt x="184957" y="440912"/>
                  </a:lnTo>
                  <a:lnTo>
                    <a:pt x="185338" y="450710"/>
                  </a:lnTo>
                  <a:lnTo>
                    <a:pt x="185726" y="460508"/>
                  </a:lnTo>
                  <a:lnTo>
                    <a:pt x="186135" y="470307"/>
                  </a:lnTo>
                  <a:lnTo>
                    <a:pt x="186557" y="480105"/>
                  </a:lnTo>
                  <a:lnTo>
                    <a:pt x="186993" y="489903"/>
                  </a:lnTo>
                  <a:lnTo>
                    <a:pt x="187450" y="499701"/>
                  </a:lnTo>
                  <a:lnTo>
                    <a:pt x="187916" y="509499"/>
                  </a:lnTo>
                  <a:lnTo>
                    <a:pt x="188410" y="519297"/>
                  </a:lnTo>
                  <a:lnTo>
                    <a:pt x="188913" y="529095"/>
                  </a:lnTo>
                  <a:lnTo>
                    <a:pt x="189438" y="538893"/>
                  </a:lnTo>
                  <a:lnTo>
                    <a:pt x="189980" y="548691"/>
                  </a:lnTo>
                  <a:lnTo>
                    <a:pt x="190536" y="558489"/>
                  </a:lnTo>
                  <a:lnTo>
                    <a:pt x="191120" y="568287"/>
                  </a:lnTo>
                  <a:lnTo>
                    <a:pt x="191713" y="578085"/>
                  </a:lnTo>
                  <a:lnTo>
                    <a:pt x="192335" y="587883"/>
                  </a:lnTo>
                  <a:lnTo>
                    <a:pt x="192971" y="597681"/>
                  </a:lnTo>
                  <a:lnTo>
                    <a:pt x="193627" y="607479"/>
                  </a:lnTo>
                  <a:lnTo>
                    <a:pt x="194307" y="617277"/>
                  </a:lnTo>
                  <a:lnTo>
                    <a:pt x="194998" y="627076"/>
                  </a:lnTo>
                  <a:lnTo>
                    <a:pt x="195724" y="636874"/>
                  </a:lnTo>
                  <a:lnTo>
                    <a:pt x="196460" y="646672"/>
                  </a:lnTo>
                  <a:lnTo>
                    <a:pt x="197223" y="656470"/>
                  </a:lnTo>
                  <a:lnTo>
                    <a:pt x="198006" y="666268"/>
                  </a:lnTo>
                  <a:lnTo>
                    <a:pt x="198805" y="676066"/>
                  </a:lnTo>
                  <a:lnTo>
                    <a:pt x="199636" y="685864"/>
                  </a:lnTo>
                  <a:lnTo>
                    <a:pt x="200477" y="695662"/>
                  </a:lnTo>
                  <a:lnTo>
                    <a:pt x="201352" y="705460"/>
                  </a:lnTo>
                  <a:lnTo>
                    <a:pt x="202241" y="715258"/>
                  </a:lnTo>
                  <a:lnTo>
                    <a:pt x="203153" y="725056"/>
                  </a:lnTo>
                  <a:lnTo>
                    <a:pt x="204092" y="734854"/>
                  </a:lnTo>
                  <a:lnTo>
                    <a:pt x="205042" y="744652"/>
                  </a:lnTo>
                  <a:lnTo>
                    <a:pt x="206029" y="754450"/>
                  </a:lnTo>
                  <a:lnTo>
                    <a:pt x="207027" y="764248"/>
                  </a:lnTo>
                  <a:lnTo>
                    <a:pt x="208053" y="774046"/>
                  </a:lnTo>
                  <a:lnTo>
                    <a:pt x="209099" y="783845"/>
                  </a:lnTo>
                  <a:lnTo>
                    <a:pt x="210163" y="793643"/>
                  </a:lnTo>
                  <a:lnTo>
                    <a:pt x="211257" y="803441"/>
                  </a:lnTo>
                  <a:lnTo>
                    <a:pt x="212361" y="813239"/>
                  </a:lnTo>
                  <a:lnTo>
                    <a:pt x="213498" y="823037"/>
                  </a:lnTo>
                  <a:lnTo>
                    <a:pt x="214649" y="832835"/>
                  </a:lnTo>
                  <a:lnTo>
                    <a:pt x="215822" y="842633"/>
                  </a:lnTo>
                  <a:lnTo>
                    <a:pt x="217019" y="852431"/>
                  </a:lnTo>
                  <a:lnTo>
                    <a:pt x="218227" y="862229"/>
                  </a:lnTo>
                  <a:lnTo>
                    <a:pt x="219467" y="872027"/>
                  </a:lnTo>
                  <a:lnTo>
                    <a:pt x="220716" y="881825"/>
                  </a:lnTo>
                  <a:lnTo>
                    <a:pt x="221990" y="891623"/>
                  </a:lnTo>
                  <a:lnTo>
                    <a:pt x="223281" y="901421"/>
                  </a:lnTo>
                  <a:lnTo>
                    <a:pt x="224587" y="911219"/>
                  </a:lnTo>
                  <a:lnTo>
                    <a:pt x="225916" y="921017"/>
                  </a:lnTo>
                  <a:lnTo>
                    <a:pt x="227254" y="930816"/>
                  </a:lnTo>
                  <a:lnTo>
                    <a:pt x="228617" y="940614"/>
                  </a:lnTo>
                  <a:lnTo>
                    <a:pt x="229990" y="950412"/>
                  </a:lnTo>
                  <a:lnTo>
                    <a:pt x="231380" y="960210"/>
                  </a:lnTo>
                  <a:lnTo>
                    <a:pt x="232785" y="970008"/>
                  </a:lnTo>
                  <a:lnTo>
                    <a:pt x="234198" y="979806"/>
                  </a:lnTo>
                  <a:lnTo>
                    <a:pt x="235633" y="989604"/>
                  </a:lnTo>
                  <a:lnTo>
                    <a:pt x="237072" y="999402"/>
                  </a:lnTo>
                  <a:lnTo>
                    <a:pt x="238528" y="1009200"/>
                  </a:lnTo>
                  <a:lnTo>
                    <a:pt x="239992" y="1018998"/>
                  </a:lnTo>
                  <a:lnTo>
                    <a:pt x="241465" y="1028796"/>
                  </a:lnTo>
                  <a:lnTo>
                    <a:pt x="242949" y="1038594"/>
                  </a:lnTo>
                  <a:lnTo>
                    <a:pt x="244437" y="1048392"/>
                  </a:lnTo>
                  <a:lnTo>
                    <a:pt x="245936" y="1058190"/>
                  </a:lnTo>
                  <a:lnTo>
                    <a:pt x="247438" y="1067988"/>
                  </a:lnTo>
                  <a:lnTo>
                    <a:pt x="248947" y="1077786"/>
                  </a:lnTo>
                  <a:lnTo>
                    <a:pt x="250459" y="1087585"/>
                  </a:lnTo>
                  <a:lnTo>
                    <a:pt x="251974" y="1097383"/>
                  </a:lnTo>
                  <a:lnTo>
                    <a:pt x="253492" y="1107181"/>
                  </a:lnTo>
                  <a:lnTo>
                    <a:pt x="255010" y="1116979"/>
                  </a:lnTo>
                  <a:lnTo>
                    <a:pt x="256528" y="1126777"/>
                  </a:lnTo>
                  <a:lnTo>
                    <a:pt x="258045" y="1136575"/>
                  </a:lnTo>
                  <a:lnTo>
                    <a:pt x="259560" y="1146373"/>
                  </a:lnTo>
                  <a:lnTo>
                    <a:pt x="261071" y="1156171"/>
                  </a:lnTo>
                  <a:lnTo>
                    <a:pt x="262579" y="1165969"/>
                  </a:lnTo>
                  <a:lnTo>
                    <a:pt x="264079" y="1175767"/>
                  </a:lnTo>
                  <a:lnTo>
                    <a:pt x="265575" y="1185565"/>
                  </a:lnTo>
                  <a:lnTo>
                    <a:pt x="267062" y="1195363"/>
                  </a:lnTo>
                  <a:lnTo>
                    <a:pt x="268539" y="1205161"/>
                  </a:lnTo>
                  <a:lnTo>
                    <a:pt x="270010" y="1214959"/>
                  </a:lnTo>
                  <a:lnTo>
                    <a:pt x="271464" y="1224757"/>
                  </a:lnTo>
                  <a:lnTo>
                    <a:pt x="272912" y="1234555"/>
                  </a:lnTo>
                  <a:lnTo>
                    <a:pt x="274342" y="1244354"/>
                  </a:lnTo>
                  <a:lnTo>
                    <a:pt x="275759" y="1254152"/>
                  </a:lnTo>
                  <a:lnTo>
                    <a:pt x="277163" y="1263950"/>
                  </a:lnTo>
                  <a:lnTo>
                    <a:pt x="278546" y="1273748"/>
                  </a:lnTo>
                  <a:lnTo>
                    <a:pt x="279921" y="1283546"/>
                  </a:lnTo>
                  <a:lnTo>
                    <a:pt x="281264" y="1293344"/>
                  </a:lnTo>
                  <a:lnTo>
                    <a:pt x="282596" y="1303142"/>
                  </a:lnTo>
                  <a:lnTo>
                    <a:pt x="283905" y="1312940"/>
                  </a:lnTo>
                  <a:lnTo>
                    <a:pt x="285191" y="1322738"/>
                  </a:lnTo>
                  <a:lnTo>
                    <a:pt x="286462" y="1332536"/>
                  </a:lnTo>
                  <a:lnTo>
                    <a:pt x="287697" y="1342334"/>
                  </a:lnTo>
                  <a:lnTo>
                    <a:pt x="288921" y="1352132"/>
                  </a:lnTo>
                  <a:lnTo>
                    <a:pt x="290108" y="1361930"/>
                  </a:lnTo>
                  <a:lnTo>
                    <a:pt x="291275" y="1371728"/>
                  </a:lnTo>
                  <a:lnTo>
                    <a:pt x="292416" y="1381526"/>
                  </a:lnTo>
                  <a:lnTo>
                    <a:pt x="293523" y="1391324"/>
                  </a:lnTo>
                  <a:lnTo>
                    <a:pt x="294616" y="1401123"/>
                  </a:lnTo>
                  <a:lnTo>
                    <a:pt x="295659" y="1410921"/>
                  </a:lnTo>
                  <a:lnTo>
                    <a:pt x="296687" y="1420719"/>
                  </a:lnTo>
                  <a:lnTo>
                    <a:pt x="297677" y="1430517"/>
                  </a:lnTo>
                  <a:lnTo>
                    <a:pt x="298637" y="1440315"/>
                  </a:lnTo>
                  <a:lnTo>
                    <a:pt x="299573" y="1450113"/>
                  </a:lnTo>
                  <a:lnTo>
                    <a:pt x="300462" y="1459911"/>
                  </a:lnTo>
                  <a:lnTo>
                    <a:pt x="301336" y="1469709"/>
                  </a:lnTo>
                  <a:lnTo>
                    <a:pt x="302158" y="1479507"/>
                  </a:lnTo>
                  <a:lnTo>
                    <a:pt x="302958" y="1489305"/>
                  </a:lnTo>
                  <a:lnTo>
                    <a:pt x="303722" y="1499103"/>
                  </a:lnTo>
                  <a:lnTo>
                    <a:pt x="304445" y="1508901"/>
                  </a:lnTo>
                  <a:lnTo>
                    <a:pt x="305150" y="1518699"/>
                  </a:lnTo>
                  <a:lnTo>
                    <a:pt x="305796" y="1528497"/>
                  </a:lnTo>
                  <a:lnTo>
                    <a:pt x="306425" y="1538295"/>
                  </a:lnTo>
                  <a:lnTo>
                    <a:pt x="307009" y="1548093"/>
                  </a:lnTo>
                  <a:lnTo>
                    <a:pt x="307560" y="1557892"/>
                  </a:lnTo>
                  <a:lnTo>
                    <a:pt x="308082" y="1567690"/>
                  </a:lnTo>
                  <a:lnTo>
                    <a:pt x="308554" y="1577488"/>
                  </a:lnTo>
                  <a:lnTo>
                    <a:pt x="309008" y="1587286"/>
                  </a:lnTo>
                  <a:lnTo>
                    <a:pt x="309408" y="1597084"/>
                  </a:lnTo>
                  <a:lnTo>
                    <a:pt x="309784" y="1606882"/>
                  </a:lnTo>
                  <a:lnTo>
                    <a:pt x="310122" y="1616680"/>
                  </a:lnTo>
                  <a:lnTo>
                    <a:pt x="310420" y="1626478"/>
                  </a:lnTo>
                  <a:lnTo>
                    <a:pt x="310698" y="1636276"/>
                  </a:lnTo>
                  <a:lnTo>
                    <a:pt x="310920" y="1646074"/>
                  </a:lnTo>
                  <a:lnTo>
                    <a:pt x="311125" y="1655872"/>
                  </a:lnTo>
                  <a:lnTo>
                    <a:pt x="311285" y="1665670"/>
                  </a:lnTo>
                  <a:lnTo>
                    <a:pt x="311415" y="1675468"/>
                  </a:lnTo>
                  <a:lnTo>
                    <a:pt x="311518" y="1685266"/>
                  </a:lnTo>
                  <a:lnTo>
                    <a:pt x="311576" y="1695064"/>
                  </a:lnTo>
                  <a:lnTo>
                    <a:pt x="311618" y="1704863"/>
                  </a:lnTo>
                  <a:lnTo>
                    <a:pt x="311611" y="1714661"/>
                  </a:lnTo>
                  <a:lnTo>
                    <a:pt x="311584" y="1724459"/>
                  </a:lnTo>
                  <a:lnTo>
                    <a:pt x="311525" y="1734257"/>
                  </a:lnTo>
                  <a:lnTo>
                    <a:pt x="311432" y="1744055"/>
                  </a:lnTo>
                  <a:lnTo>
                    <a:pt x="311322" y="1753853"/>
                  </a:lnTo>
                  <a:lnTo>
                    <a:pt x="311168" y="1763651"/>
                  </a:lnTo>
                  <a:lnTo>
                    <a:pt x="311001" y="1773449"/>
                  </a:lnTo>
                  <a:lnTo>
                    <a:pt x="310797" y="1783247"/>
                  </a:lnTo>
                  <a:lnTo>
                    <a:pt x="310573" y="1793045"/>
                  </a:lnTo>
                  <a:lnTo>
                    <a:pt x="310326" y="1802843"/>
                  </a:lnTo>
                  <a:lnTo>
                    <a:pt x="310049" y="1812641"/>
                  </a:lnTo>
                  <a:lnTo>
                    <a:pt x="309760" y="1822439"/>
                  </a:lnTo>
                  <a:lnTo>
                    <a:pt x="309437" y="1832237"/>
                  </a:lnTo>
                  <a:lnTo>
                    <a:pt x="309102" y="1842035"/>
                  </a:lnTo>
                  <a:lnTo>
                    <a:pt x="308744" y="1851833"/>
                  </a:lnTo>
                  <a:lnTo>
                    <a:pt x="308367" y="1861632"/>
                  </a:lnTo>
                  <a:lnTo>
                    <a:pt x="307979" y="1871430"/>
                  </a:lnTo>
                  <a:lnTo>
                    <a:pt x="307566" y="1881228"/>
                  </a:lnTo>
                  <a:lnTo>
                    <a:pt x="307145" y="1891026"/>
                  </a:lnTo>
                  <a:lnTo>
                    <a:pt x="306705" y="1900824"/>
                  </a:lnTo>
                  <a:lnTo>
                    <a:pt x="306255" y="1910622"/>
                  </a:lnTo>
                  <a:lnTo>
                    <a:pt x="305795" y="1920420"/>
                  </a:lnTo>
                  <a:lnTo>
                    <a:pt x="305321" y="1930218"/>
                  </a:lnTo>
                  <a:lnTo>
                    <a:pt x="304843" y="1940016"/>
                  </a:lnTo>
                  <a:lnTo>
                    <a:pt x="304352" y="1949814"/>
                  </a:lnTo>
                  <a:lnTo>
                    <a:pt x="303858" y="1959612"/>
                  </a:lnTo>
                  <a:lnTo>
                    <a:pt x="303358" y="1969410"/>
                  </a:lnTo>
                  <a:lnTo>
                    <a:pt x="302854" y="1979208"/>
                  </a:lnTo>
                  <a:lnTo>
                    <a:pt x="302348" y="1989006"/>
                  </a:lnTo>
                  <a:lnTo>
                    <a:pt x="301839" y="1998804"/>
                  </a:lnTo>
                  <a:lnTo>
                    <a:pt x="301331" y="2008602"/>
                  </a:lnTo>
                  <a:lnTo>
                    <a:pt x="300825" y="2018401"/>
                  </a:lnTo>
                  <a:lnTo>
                    <a:pt x="300320" y="2028199"/>
                  </a:lnTo>
                  <a:lnTo>
                    <a:pt x="299819" y="2037997"/>
                  </a:lnTo>
                  <a:lnTo>
                    <a:pt x="299325" y="2047795"/>
                  </a:lnTo>
                  <a:lnTo>
                    <a:pt x="298833" y="2057593"/>
                  </a:lnTo>
                  <a:lnTo>
                    <a:pt x="298354" y="2067391"/>
                  </a:lnTo>
                  <a:lnTo>
                    <a:pt x="297880" y="2077189"/>
                  </a:lnTo>
                  <a:lnTo>
                    <a:pt x="297417" y="2086987"/>
                  </a:lnTo>
                  <a:lnTo>
                    <a:pt x="296966" y="2096785"/>
                  </a:lnTo>
                  <a:lnTo>
                    <a:pt x="296524" y="2106583"/>
                  </a:lnTo>
                  <a:lnTo>
                    <a:pt x="296102" y="2116381"/>
                  </a:lnTo>
                  <a:lnTo>
                    <a:pt x="295687" y="2126179"/>
                  </a:lnTo>
                  <a:lnTo>
                    <a:pt x="295296" y="2135977"/>
                  </a:lnTo>
                  <a:lnTo>
                    <a:pt x="294917" y="2145775"/>
                  </a:lnTo>
                  <a:lnTo>
                    <a:pt x="294556" y="2155573"/>
                  </a:lnTo>
                  <a:lnTo>
                    <a:pt x="294218" y="2165371"/>
                  </a:lnTo>
                  <a:lnTo>
                    <a:pt x="293891" y="2175170"/>
                  </a:lnTo>
                  <a:lnTo>
                    <a:pt x="293599" y="2184968"/>
                  </a:lnTo>
                  <a:lnTo>
                    <a:pt x="293318" y="2194766"/>
                  </a:lnTo>
                  <a:lnTo>
                    <a:pt x="293066" y="2204564"/>
                  </a:lnTo>
                  <a:lnTo>
                    <a:pt x="292838" y="2214362"/>
                  </a:lnTo>
                  <a:lnTo>
                    <a:pt x="292628" y="2224160"/>
                  </a:lnTo>
                  <a:lnTo>
                    <a:pt x="292455" y="2233958"/>
                  </a:lnTo>
                  <a:lnTo>
                    <a:pt x="292295" y="2243756"/>
                  </a:lnTo>
                  <a:lnTo>
                    <a:pt x="292176" y="2253554"/>
                  </a:lnTo>
                  <a:lnTo>
                    <a:pt x="292077" y="2263352"/>
                  </a:lnTo>
                  <a:lnTo>
                    <a:pt x="292007" y="2273150"/>
                  </a:lnTo>
                  <a:lnTo>
                    <a:pt x="291971" y="2282948"/>
                  </a:lnTo>
                  <a:lnTo>
                    <a:pt x="291952" y="2292746"/>
                  </a:lnTo>
                  <a:lnTo>
                    <a:pt x="291983" y="2302544"/>
                  </a:lnTo>
                  <a:lnTo>
                    <a:pt x="292029" y="2312342"/>
                  </a:lnTo>
                  <a:lnTo>
                    <a:pt x="292115" y="2322140"/>
                  </a:lnTo>
                  <a:lnTo>
                    <a:pt x="292230" y="2331939"/>
                  </a:lnTo>
                  <a:lnTo>
                    <a:pt x="292371" y="2341737"/>
                  </a:lnTo>
                  <a:lnTo>
                    <a:pt x="292557" y="2351535"/>
                  </a:lnTo>
                  <a:lnTo>
                    <a:pt x="292759" y="2361333"/>
                  </a:lnTo>
                  <a:lnTo>
                    <a:pt x="293012" y="2371131"/>
                  </a:lnTo>
                  <a:lnTo>
                    <a:pt x="293286" y="2380929"/>
                  </a:lnTo>
                  <a:lnTo>
                    <a:pt x="293594" y="2390727"/>
                  </a:lnTo>
                  <a:lnTo>
                    <a:pt x="293940" y="2400525"/>
                  </a:lnTo>
                  <a:lnTo>
                    <a:pt x="294306" y="2410323"/>
                  </a:lnTo>
                  <a:lnTo>
                    <a:pt x="294724" y="2420121"/>
                  </a:lnTo>
                  <a:lnTo>
                    <a:pt x="295158" y="2429919"/>
                  </a:lnTo>
                  <a:lnTo>
                    <a:pt x="295635" y="2439717"/>
                  </a:lnTo>
                  <a:lnTo>
                    <a:pt x="296140" y="2449515"/>
                  </a:lnTo>
                  <a:lnTo>
                    <a:pt x="296671" y="2459313"/>
                  </a:lnTo>
                  <a:lnTo>
                    <a:pt x="297245" y="2469111"/>
                  </a:lnTo>
                  <a:lnTo>
                    <a:pt x="297835" y="2478910"/>
                  </a:lnTo>
                  <a:lnTo>
                    <a:pt x="298473" y="2488708"/>
                  </a:lnTo>
                  <a:lnTo>
                    <a:pt x="299128" y="2498506"/>
                  </a:lnTo>
                  <a:lnTo>
                    <a:pt x="299817" y="2508304"/>
                  </a:lnTo>
                  <a:lnTo>
                    <a:pt x="300537" y="2518102"/>
                  </a:lnTo>
                  <a:lnTo>
                    <a:pt x="301274" y="2527900"/>
                  </a:lnTo>
                  <a:lnTo>
                    <a:pt x="302054" y="2537698"/>
                  </a:lnTo>
                  <a:lnTo>
                    <a:pt x="302847" y="2547496"/>
                  </a:lnTo>
                  <a:lnTo>
                    <a:pt x="303675" y="2557294"/>
                  </a:lnTo>
                  <a:lnTo>
                    <a:pt x="304524" y="2567092"/>
                  </a:lnTo>
                  <a:lnTo>
                    <a:pt x="305394" y="2576890"/>
                  </a:lnTo>
                  <a:lnTo>
                    <a:pt x="306294" y="2586688"/>
                  </a:lnTo>
                  <a:lnTo>
                    <a:pt x="307205" y="2596486"/>
                  </a:lnTo>
                  <a:lnTo>
                    <a:pt x="308149" y="2606284"/>
                  </a:lnTo>
                  <a:lnTo>
                    <a:pt x="309105" y="2616082"/>
                  </a:lnTo>
                  <a:lnTo>
                    <a:pt x="310082" y="2625880"/>
                  </a:lnTo>
                  <a:lnTo>
                    <a:pt x="311077" y="2635679"/>
                  </a:lnTo>
                  <a:lnTo>
                    <a:pt x="312084" y="2645477"/>
                  </a:lnTo>
                  <a:lnTo>
                    <a:pt x="313113" y="2655275"/>
                  </a:lnTo>
                  <a:lnTo>
                    <a:pt x="314149" y="2665073"/>
                  </a:lnTo>
                  <a:lnTo>
                    <a:pt x="315203" y="2674871"/>
                  </a:lnTo>
                  <a:lnTo>
                    <a:pt x="316265" y="2684669"/>
                  </a:lnTo>
                  <a:lnTo>
                    <a:pt x="317337" y="2694467"/>
                  </a:lnTo>
                  <a:lnTo>
                    <a:pt x="318420" y="2704265"/>
                  </a:lnTo>
                  <a:lnTo>
                    <a:pt x="319506" y="2714063"/>
                  </a:lnTo>
                  <a:lnTo>
                    <a:pt x="320602" y="2723861"/>
                  </a:lnTo>
                  <a:lnTo>
                    <a:pt x="321700" y="2733659"/>
                  </a:lnTo>
                  <a:lnTo>
                    <a:pt x="322802" y="2743457"/>
                  </a:lnTo>
                  <a:lnTo>
                    <a:pt x="323906" y="2753255"/>
                  </a:lnTo>
                  <a:lnTo>
                    <a:pt x="325010" y="2763053"/>
                  </a:lnTo>
                  <a:lnTo>
                    <a:pt x="326112" y="2772851"/>
                  </a:lnTo>
                  <a:lnTo>
                    <a:pt x="327212" y="2782649"/>
                  </a:lnTo>
                  <a:lnTo>
                    <a:pt x="328307" y="2792448"/>
                  </a:lnTo>
                  <a:lnTo>
                    <a:pt x="329398" y="2802246"/>
                  </a:lnTo>
                  <a:lnTo>
                    <a:pt x="330482" y="2812044"/>
                  </a:lnTo>
                  <a:lnTo>
                    <a:pt x="331556" y="2821842"/>
                  </a:lnTo>
                  <a:lnTo>
                    <a:pt x="332626" y="2831640"/>
                  </a:lnTo>
                  <a:lnTo>
                    <a:pt x="333677" y="2841438"/>
                  </a:lnTo>
                  <a:lnTo>
                    <a:pt x="334721" y="2851236"/>
                  </a:lnTo>
                  <a:lnTo>
                    <a:pt x="335749" y="2861034"/>
                  </a:lnTo>
                  <a:lnTo>
                    <a:pt x="336761" y="2870832"/>
                  </a:lnTo>
                  <a:lnTo>
                    <a:pt x="337762" y="2880630"/>
                  </a:lnTo>
                  <a:lnTo>
                    <a:pt x="338737" y="2890428"/>
                  </a:lnTo>
                  <a:lnTo>
                    <a:pt x="339702" y="2900226"/>
                  </a:lnTo>
                  <a:lnTo>
                    <a:pt x="340638" y="2910024"/>
                  </a:lnTo>
                  <a:lnTo>
                    <a:pt x="341558" y="2919822"/>
                  </a:lnTo>
                  <a:lnTo>
                    <a:pt x="342456" y="2929620"/>
                  </a:lnTo>
                  <a:lnTo>
                    <a:pt x="343324" y="2939418"/>
                  </a:lnTo>
                  <a:lnTo>
                    <a:pt x="344180" y="2949217"/>
                  </a:lnTo>
                  <a:lnTo>
                    <a:pt x="344992" y="2959015"/>
                  </a:lnTo>
                  <a:lnTo>
                    <a:pt x="345791" y="2968813"/>
                  </a:lnTo>
                  <a:lnTo>
                    <a:pt x="346554" y="2978611"/>
                  </a:lnTo>
                  <a:lnTo>
                    <a:pt x="347290" y="2988409"/>
                  </a:lnTo>
                  <a:lnTo>
                    <a:pt x="348002" y="2998207"/>
                  </a:lnTo>
                  <a:lnTo>
                    <a:pt x="348670" y="3008005"/>
                  </a:lnTo>
                  <a:lnTo>
                    <a:pt x="349322" y="3017803"/>
                  </a:lnTo>
                  <a:lnTo>
                    <a:pt x="349924" y="3027601"/>
                  </a:lnTo>
                  <a:lnTo>
                    <a:pt x="350503" y="3037399"/>
                  </a:lnTo>
                  <a:lnTo>
                    <a:pt x="351046" y="3047197"/>
                  </a:lnTo>
                  <a:lnTo>
                    <a:pt x="351548" y="3056995"/>
                  </a:lnTo>
                  <a:lnTo>
                    <a:pt x="352030" y="3066793"/>
                  </a:lnTo>
                  <a:lnTo>
                    <a:pt x="352452" y="3076591"/>
                  </a:lnTo>
                  <a:lnTo>
                    <a:pt x="352855" y="3086389"/>
                  </a:lnTo>
                  <a:lnTo>
                    <a:pt x="353209" y="3096187"/>
                  </a:lnTo>
                  <a:lnTo>
                    <a:pt x="353528" y="3105986"/>
                  </a:lnTo>
                  <a:lnTo>
                    <a:pt x="353816" y="3115784"/>
                  </a:lnTo>
                  <a:lnTo>
                    <a:pt x="354048" y="3125582"/>
                  </a:lnTo>
                  <a:lnTo>
                    <a:pt x="354262" y="3135380"/>
                  </a:lnTo>
                  <a:lnTo>
                    <a:pt x="354412" y="3145178"/>
                  </a:lnTo>
                  <a:lnTo>
                    <a:pt x="354536" y="3154976"/>
                  </a:lnTo>
                  <a:lnTo>
                    <a:pt x="354617" y="3164774"/>
                  </a:lnTo>
                  <a:lnTo>
                    <a:pt x="354650" y="3174572"/>
                  </a:lnTo>
                  <a:lnTo>
                    <a:pt x="354659" y="3184370"/>
                  </a:lnTo>
                  <a:lnTo>
                    <a:pt x="354601" y="3194168"/>
                  </a:lnTo>
                  <a:lnTo>
                    <a:pt x="354522" y="3203966"/>
                  </a:lnTo>
                  <a:lnTo>
                    <a:pt x="354388" y="3213764"/>
                  </a:lnTo>
                  <a:lnTo>
                    <a:pt x="354216" y="3223562"/>
                  </a:lnTo>
                  <a:lnTo>
                    <a:pt x="354009" y="3233360"/>
                  </a:lnTo>
                  <a:lnTo>
                    <a:pt x="353745" y="3243158"/>
                  </a:lnTo>
                  <a:lnTo>
                    <a:pt x="353460" y="3252957"/>
                  </a:lnTo>
                  <a:lnTo>
                    <a:pt x="353108" y="3262755"/>
                  </a:lnTo>
                  <a:lnTo>
                    <a:pt x="352731" y="3272553"/>
                  </a:lnTo>
                  <a:lnTo>
                    <a:pt x="352307" y="3282351"/>
                  </a:lnTo>
                  <a:lnTo>
                    <a:pt x="351837" y="3292149"/>
                  </a:lnTo>
                  <a:lnTo>
                    <a:pt x="351342" y="3301947"/>
                  </a:lnTo>
                  <a:lnTo>
                    <a:pt x="350780" y="3311745"/>
                  </a:lnTo>
                  <a:lnTo>
                    <a:pt x="350200" y="3321543"/>
                  </a:lnTo>
                  <a:lnTo>
                    <a:pt x="349563" y="3331341"/>
                  </a:lnTo>
                  <a:lnTo>
                    <a:pt x="348892" y="3341139"/>
                  </a:lnTo>
                  <a:lnTo>
                    <a:pt x="348186" y="3350937"/>
                  </a:lnTo>
                  <a:lnTo>
                    <a:pt x="347427" y="3360735"/>
                  </a:lnTo>
                  <a:lnTo>
                    <a:pt x="346649" y="3370533"/>
                  </a:lnTo>
                  <a:lnTo>
                    <a:pt x="345807" y="3380331"/>
                  </a:lnTo>
                  <a:lnTo>
                    <a:pt x="344944" y="3390129"/>
                  </a:lnTo>
                  <a:lnTo>
                    <a:pt x="344036" y="3399927"/>
                  </a:lnTo>
                  <a:lnTo>
                    <a:pt x="343089" y="3409726"/>
                  </a:lnTo>
                  <a:lnTo>
                    <a:pt x="342117" y="3419524"/>
                  </a:lnTo>
                  <a:lnTo>
                    <a:pt x="341089" y="3429322"/>
                  </a:lnTo>
                  <a:lnTo>
                    <a:pt x="340044" y="3439120"/>
                  </a:lnTo>
                  <a:lnTo>
                    <a:pt x="338948" y="3448918"/>
                  </a:lnTo>
                  <a:lnTo>
                    <a:pt x="337825" y="3458716"/>
                  </a:lnTo>
                  <a:lnTo>
                    <a:pt x="336671" y="3468514"/>
                  </a:lnTo>
                  <a:lnTo>
                    <a:pt x="335474" y="3478312"/>
                  </a:lnTo>
                  <a:lnTo>
                    <a:pt x="334260" y="3488110"/>
                  </a:lnTo>
                  <a:lnTo>
                    <a:pt x="332993" y="3497908"/>
                  </a:lnTo>
                  <a:lnTo>
                    <a:pt x="331710" y="3507706"/>
                  </a:lnTo>
                  <a:lnTo>
                    <a:pt x="330390" y="3517504"/>
                  </a:lnTo>
                  <a:lnTo>
                    <a:pt x="329040" y="3527302"/>
                  </a:lnTo>
                  <a:lnTo>
                    <a:pt x="327669" y="3537100"/>
                  </a:lnTo>
                  <a:lnTo>
                    <a:pt x="326256" y="3546898"/>
                  </a:lnTo>
                  <a:lnTo>
                    <a:pt x="324830" y="3556696"/>
                  </a:lnTo>
                  <a:lnTo>
                    <a:pt x="323365" y="3566495"/>
                  </a:lnTo>
                  <a:lnTo>
                    <a:pt x="321880" y="3576293"/>
                  </a:lnTo>
                  <a:lnTo>
                    <a:pt x="320372" y="3586091"/>
                  </a:lnTo>
                  <a:lnTo>
                    <a:pt x="318834" y="3595889"/>
                  </a:lnTo>
                  <a:lnTo>
                    <a:pt x="317284" y="3605687"/>
                  </a:lnTo>
                  <a:lnTo>
                    <a:pt x="315696" y="3615485"/>
                  </a:lnTo>
                  <a:lnTo>
                    <a:pt x="314098" y="3625283"/>
                  </a:lnTo>
                  <a:lnTo>
                    <a:pt x="312475" y="3635081"/>
                  </a:lnTo>
                  <a:lnTo>
                    <a:pt x="310833" y="3644879"/>
                  </a:lnTo>
                  <a:lnTo>
                    <a:pt x="309178" y="3654677"/>
                  </a:lnTo>
                  <a:lnTo>
                    <a:pt x="307496" y="3664475"/>
                  </a:lnTo>
                  <a:lnTo>
                    <a:pt x="305807" y="3674273"/>
                  </a:lnTo>
                  <a:lnTo>
                    <a:pt x="304094" y="3684071"/>
                  </a:lnTo>
                  <a:lnTo>
                    <a:pt x="302371" y="3693869"/>
                  </a:lnTo>
                  <a:lnTo>
                    <a:pt x="300634" y="3703667"/>
                  </a:lnTo>
                  <a:lnTo>
                    <a:pt x="298882" y="3713465"/>
                  </a:lnTo>
                  <a:lnTo>
                    <a:pt x="297124" y="3723264"/>
                  </a:lnTo>
                  <a:lnTo>
                    <a:pt x="295349" y="3733062"/>
                  </a:lnTo>
                  <a:lnTo>
                    <a:pt x="293568" y="3742860"/>
                  </a:lnTo>
                  <a:lnTo>
                    <a:pt x="291777" y="3752658"/>
                  </a:lnTo>
                  <a:lnTo>
                    <a:pt x="289979" y="3762456"/>
                  </a:lnTo>
                  <a:lnTo>
                    <a:pt x="288175" y="3772254"/>
                  </a:lnTo>
                  <a:lnTo>
                    <a:pt x="286364" y="3782052"/>
                  </a:lnTo>
                  <a:lnTo>
                    <a:pt x="284551" y="3791850"/>
                  </a:lnTo>
                  <a:lnTo>
                    <a:pt x="282732" y="3801648"/>
                  </a:lnTo>
                  <a:lnTo>
                    <a:pt x="280912" y="3811446"/>
                  </a:lnTo>
                  <a:lnTo>
                    <a:pt x="279089" y="3821244"/>
                  </a:lnTo>
                  <a:lnTo>
                    <a:pt x="277267" y="3831042"/>
                  </a:lnTo>
                  <a:lnTo>
                    <a:pt x="275445" y="3840840"/>
                  </a:lnTo>
                  <a:lnTo>
                    <a:pt x="273625" y="3850638"/>
                  </a:lnTo>
                  <a:lnTo>
                    <a:pt x="271806" y="3860436"/>
                  </a:lnTo>
                  <a:lnTo>
                    <a:pt x="269992" y="3870234"/>
                  </a:lnTo>
                  <a:lnTo>
                    <a:pt x="268182" y="3880033"/>
                  </a:lnTo>
                  <a:lnTo>
                    <a:pt x="266376" y="3889831"/>
                  </a:lnTo>
                  <a:lnTo>
                    <a:pt x="264579" y="3899629"/>
                  </a:lnTo>
                  <a:lnTo>
                    <a:pt x="262785" y="3909427"/>
                  </a:lnTo>
                  <a:lnTo>
                    <a:pt x="261004" y="3919225"/>
                  </a:lnTo>
                  <a:lnTo>
                    <a:pt x="259229" y="3929023"/>
                  </a:lnTo>
                  <a:lnTo>
                    <a:pt x="257464" y="3938821"/>
                  </a:lnTo>
                  <a:lnTo>
                    <a:pt x="255712" y="3948619"/>
                  </a:lnTo>
                  <a:lnTo>
                    <a:pt x="253965" y="3958417"/>
                  </a:lnTo>
                  <a:lnTo>
                    <a:pt x="252239" y="3968215"/>
                  </a:lnTo>
                  <a:lnTo>
                    <a:pt x="250520" y="3978013"/>
                  </a:lnTo>
                  <a:lnTo>
                    <a:pt x="248818" y="3987811"/>
                  </a:lnTo>
                  <a:lnTo>
                    <a:pt x="247130" y="3997609"/>
                  </a:lnTo>
                  <a:lnTo>
                    <a:pt x="245454" y="4007407"/>
                  </a:lnTo>
                  <a:lnTo>
                    <a:pt x="243801" y="4017205"/>
                  </a:lnTo>
                  <a:lnTo>
                    <a:pt x="242155" y="4027004"/>
                  </a:lnTo>
                  <a:lnTo>
                    <a:pt x="240537" y="4036802"/>
                  </a:lnTo>
                  <a:lnTo>
                    <a:pt x="238930" y="4046600"/>
                  </a:lnTo>
                  <a:lnTo>
                    <a:pt x="237344" y="4056398"/>
                  </a:lnTo>
                  <a:lnTo>
                    <a:pt x="235779" y="4066196"/>
                  </a:lnTo>
                  <a:lnTo>
                    <a:pt x="234225" y="4075994"/>
                  </a:lnTo>
                  <a:lnTo>
                    <a:pt x="232704" y="4085792"/>
                  </a:lnTo>
                  <a:lnTo>
                    <a:pt x="231193" y="4095590"/>
                  </a:lnTo>
                  <a:lnTo>
                    <a:pt x="229711" y="4105388"/>
                  </a:lnTo>
                  <a:lnTo>
                    <a:pt x="228248" y="4115186"/>
                  </a:lnTo>
                  <a:lnTo>
                    <a:pt x="226803" y="4124984"/>
                  </a:lnTo>
                  <a:lnTo>
                    <a:pt x="225388" y="4134782"/>
                  </a:lnTo>
                  <a:lnTo>
                    <a:pt x="223985" y="4144580"/>
                  </a:lnTo>
                  <a:lnTo>
                    <a:pt x="222618" y="4154378"/>
                  </a:lnTo>
                  <a:lnTo>
                    <a:pt x="221266" y="4164176"/>
                  </a:lnTo>
                  <a:lnTo>
                    <a:pt x="219940" y="4173974"/>
                  </a:lnTo>
                  <a:lnTo>
                    <a:pt x="218640" y="4183773"/>
                  </a:lnTo>
                  <a:lnTo>
                    <a:pt x="217355" y="4193571"/>
                  </a:lnTo>
                  <a:lnTo>
                    <a:pt x="216108" y="4203369"/>
                  </a:lnTo>
                  <a:lnTo>
                    <a:pt x="214873" y="4213167"/>
                  </a:lnTo>
                  <a:lnTo>
                    <a:pt x="213673" y="4222965"/>
                  </a:lnTo>
                  <a:lnTo>
                    <a:pt x="212492" y="4232763"/>
                  </a:lnTo>
                  <a:lnTo>
                    <a:pt x="211334" y="4242561"/>
                  </a:lnTo>
                  <a:lnTo>
                    <a:pt x="210208" y="4252359"/>
                  </a:lnTo>
                  <a:lnTo>
                    <a:pt x="209094" y="4262157"/>
                  </a:lnTo>
                  <a:lnTo>
                    <a:pt x="208021" y="4271955"/>
                  </a:lnTo>
                  <a:lnTo>
                    <a:pt x="206961" y="4281753"/>
                  </a:lnTo>
                  <a:lnTo>
                    <a:pt x="205931" y="4291551"/>
                  </a:lnTo>
                  <a:lnTo>
                    <a:pt x="204926" y="4301349"/>
                  </a:lnTo>
                  <a:lnTo>
                    <a:pt x="203938" y="4311147"/>
                  </a:lnTo>
                  <a:lnTo>
                    <a:pt x="202987" y="4320945"/>
                  </a:lnTo>
                  <a:lnTo>
                    <a:pt x="202048" y="4330743"/>
                  </a:lnTo>
                  <a:lnTo>
                    <a:pt x="201143" y="4340542"/>
                  </a:lnTo>
                  <a:lnTo>
                    <a:pt x="200257" y="4350340"/>
                  </a:lnTo>
                  <a:lnTo>
                    <a:pt x="199394" y="4360138"/>
                  </a:lnTo>
                  <a:lnTo>
                    <a:pt x="198560" y="4369936"/>
                  </a:lnTo>
                  <a:lnTo>
                    <a:pt x="197737" y="4379734"/>
                  </a:lnTo>
                  <a:lnTo>
                    <a:pt x="196953" y="4389532"/>
                  </a:lnTo>
                  <a:lnTo>
                    <a:pt x="196181" y="4399330"/>
                  </a:lnTo>
                  <a:lnTo>
                    <a:pt x="195437" y="4409128"/>
                  </a:lnTo>
                  <a:lnTo>
                    <a:pt x="194714" y="4418926"/>
                  </a:lnTo>
                  <a:lnTo>
                    <a:pt x="194007" y="4428724"/>
                  </a:lnTo>
                  <a:lnTo>
                    <a:pt x="193332" y="4438522"/>
                  </a:lnTo>
                  <a:lnTo>
                    <a:pt x="192667" y="4448320"/>
                  </a:lnTo>
                  <a:lnTo>
                    <a:pt x="192034" y="4458118"/>
                  </a:lnTo>
                  <a:lnTo>
                    <a:pt x="191415" y="4467916"/>
                  </a:lnTo>
                  <a:lnTo>
                    <a:pt x="190816" y="4477714"/>
                  </a:lnTo>
                  <a:lnTo>
                    <a:pt x="190241" y="4487512"/>
                  </a:lnTo>
                  <a:lnTo>
                    <a:pt x="189677" y="4497311"/>
                  </a:lnTo>
                  <a:lnTo>
                    <a:pt x="189144" y="4507109"/>
                  </a:lnTo>
                  <a:lnTo>
                    <a:pt x="188620" y="4516907"/>
                  </a:lnTo>
                  <a:lnTo>
                    <a:pt x="188120" y="4526705"/>
                  </a:lnTo>
                  <a:lnTo>
                    <a:pt x="187636" y="4536503"/>
                  </a:lnTo>
                  <a:lnTo>
                    <a:pt x="187166" y="4546301"/>
                  </a:lnTo>
                  <a:lnTo>
                    <a:pt x="186720" y="4556099"/>
                  </a:lnTo>
                  <a:lnTo>
                    <a:pt x="186283" y="4565897"/>
                  </a:lnTo>
                  <a:lnTo>
                    <a:pt x="185870" y="4575695"/>
                  </a:lnTo>
                  <a:lnTo>
                    <a:pt x="185468" y="4585493"/>
                  </a:lnTo>
                  <a:lnTo>
                    <a:pt x="185082" y="4595291"/>
                  </a:lnTo>
                  <a:lnTo>
                    <a:pt x="184713" y="4605089"/>
                  </a:lnTo>
                  <a:lnTo>
                    <a:pt x="184353" y="4614887"/>
                  </a:lnTo>
                  <a:lnTo>
                    <a:pt x="184016" y="4624685"/>
                  </a:lnTo>
                  <a:lnTo>
                    <a:pt x="183686" y="4634483"/>
                  </a:lnTo>
                  <a:lnTo>
                    <a:pt x="183373" y="4644281"/>
                  </a:lnTo>
                  <a:lnTo>
                    <a:pt x="183072" y="4654080"/>
                  </a:lnTo>
                  <a:lnTo>
                    <a:pt x="182781" y="4663878"/>
                  </a:lnTo>
                  <a:lnTo>
                    <a:pt x="182507" y="4673676"/>
                  </a:lnTo>
                  <a:lnTo>
                    <a:pt x="182239" y="4683474"/>
                  </a:lnTo>
                  <a:lnTo>
                    <a:pt x="181989" y="4693272"/>
                  </a:lnTo>
                  <a:lnTo>
                    <a:pt x="181746" y="4703070"/>
                  </a:lnTo>
                  <a:lnTo>
                    <a:pt x="181514" y="4712868"/>
                  </a:lnTo>
                  <a:lnTo>
                    <a:pt x="181294" y="4722666"/>
                  </a:lnTo>
                  <a:lnTo>
                    <a:pt x="181081" y="4732464"/>
                  </a:lnTo>
                  <a:lnTo>
                    <a:pt x="180882" y="4742262"/>
                  </a:lnTo>
                  <a:lnTo>
                    <a:pt x="180688" y="4752060"/>
                  </a:lnTo>
                  <a:lnTo>
                    <a:pt x="180507" y="4761858"/>
                  </a:lnTo>
                  <a:lnTo>
                    <a:pt x="180332" y="4771656"/>
                  </a:lnTo>
                  <a:lnTo>
                    <a:pt x="180165" y="4781454"/>
                  </a:lnTo>
                  <a:lnTo>
                    <a:pt x="180008" y="4791252"/>
                  </a:lnTo>
                  <a:lnTo>
                    <a:pt x="179855" y="4801051"/>
                  </a:lnTo>
                  <a:lnTo>
                    <a:pt x="179715" y="4810849"/>
                  </a:lnTo>
                  <a:lnTo>
                    <a:pt x="179578" y="4820647"/>
                  </a:lnTo>
                  <a:lnTo>
                    <a:pt x="179449" y="4830445"/>
                  </a:lnTo>
                  <a:lnTo>
                    <a:pt x="179327" y="4840243"/>
                  </a:lnTo>
                  <a:lnTo>
                    <a:pt x="179209" y="4850041"/>
                  </a:lnTo>
                  <a:lnTo>
                    <a:pt x="179100" y="4859839"/>
                  </a:lnTo>
                  <a:lnTo>
                    <a:pt x="178994" y="4869637"/>
                  </a:lnTo>
                  <a:lnTo>
                    <a:pt x="178896" y="4879435"/>
                  </a:lnTo>
                  <a:lnTo>
                    <a:pt x="178802" y="4889233"/>
                  </a:lnTo>
                  <a:lnTo>
                    <a:pt x="178712" y="4899031"/>
                  </a:lnTo>
                  <a:lnTo>
                    <a:pt x="178629" y="4908829"/>
                  </a:lnTo>
                  <a:lnTo>
                    <a:pt x="178548" y="4918627"/>
                  </a:lnTo>
                  <a:lnTo>
                    <a:pt x="178474" y="4928425"/>
                  </a:lnTo>
                  <a:lnTo>
                    <a:pt x="178402" y="4938223"/>
                  </a:lnTo>
                  <a:lnTo>
                    <a:pt x="178335" y="4948021"/>
                  </a:lnTo>
                  <a:lnTo>
                    <a:pt x="178272" y="4957820"/>
                  </a:lnTo>
                  <a:lnTo>
                    <a:pt x="178212" y="4967618"/>
                  </a:lnTo>
                  <a:lnTo>
                    <a:pt x="178156" y="4977416"/>
                  </a:lnTo>
                  <a:lnTo>
                    <a:pt x="178102" y="4987214"/>
                  </a:lnTo>
                  <a:lnTo>
                    <a:pt x="178053" y="4997012"/>
                  </a:lnTo>
                  <a:lnTo>
                    <a:pt x="178006" y="50068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6010902" y="1641620"/>
              <a:ext cx="526581" cy="4122960"/>
            </a:xfrm>
            <a:custGeom>
              <a:avLst/>
              <a:pathLst>
                <a:path w="526581" h="4122960">
                  <a:moveTo>
                    <a:pt x="261756" y="4122960"/>
                  </a:moveTo>
                  <a:lnTo>
                    <a:pt x="261622" y="4114892"/>
                  </a:lnTo>
                  <a:lnTo>
                    <a:pt x="261480" y="4106824"/>
                  </a:lnTo>
                  <a:lnTo>
                    <a:pt x="261322" y="4098755"/>
                  </a:lnTo>
                  <a:lnTo>
                    <a:pt x="261156" y="4090687"/>
                  </a:lnTo>
                  <a:lnTo>
                    <a:pt x="260978" y="4082618"/>
                  </a:lnTo>
                  <a:lnTo>
                    <a:pt x="260782" y="4074550"/>
                  </a:lnTo>
                  <a:lnTo>
                    <a:pt x="260577" y="4066481"/>
                  </a:lnTo>
                  <a:lnTo>
                    <a:pt x="260355" y="4058413"/>
                  </a:lnTo>
                  <a:lnTo>
                    <a:pt x="260115" y="4050345"/>
                  </a:lnTo>
                  <a:lnTo>
                    <a:pt x="259865" y="4042276"/>
                  </a:lnTo>
                  <a:lnTo>
                    <a:pt x="259588" y="4034208"/>
                  </a:lnTo>
                  <a:lnTo>
                    <a:pt x="259297" y="4026139"/>
                  </a:lnTo>
                  <a:lnTo>
                    <a:pt x="258990" y="4018071"/>
                  </a:lnTo>
                  <a:lnTo>
                    <a:pt x="258652" y="4010003"/>
                  </a:lnTo>
                  <a:lnTo>
                    <a:pt x="258299" y="4001934"/>
                  </a:lnTo>
                  <a:lnTo>
                    <a:pt x="257923" y="3993866"/>
                  </a:lnTo>
                  <a:lnTo>
                    <a:pt x="257517" y="3985797"/>
                  </a:lnTo>
                  <a:lnTo>
                    <a:pt x="257093" y="3977729"/>
                  </a:lnTo>
                  <a:lnTo>
                    <a:pt x="256635" y="3969660"/>
                  </a:lnTo>
                  <a:lnTo>
                    <a:pt x="256149" y="3961592"/>
                  </a:lnTo>
                  <a:lnTo>
                    <a:pt x="255644" y="3953524"/>
                  </a:lnTo>
                  <a:lnTo>
                    <a:pt x="255091" y="3945455"/>
                  </a:lnTo>
                  <a:lnTo>
                    <a:pt x="254514" y="3937387"/>
                  </a:lnTo>
                  <a:lnTo>
                    <a:pt x="253908" y="3929318"/>
                  </a:lnTo>
                  <a:lnTo>
                    <a:pt x="253253" y="3921250"/>
                  </a:lnTo>
                  <a:lnTo>
                    <a:pt x="252573" y="3913182"/>
                  </a:lnTo>
                  <a:lnTo>
                    <a:pt x="251850" y="3905113"/>
                  </a:lnTo>
                  <a:lnTo>
                    <a:pt x="251082" y="3897045"/>
                  </a:lnTo>
                  <a:lnTo>
                    <a:pt x="250286" y="3888976"/>
                  </a:lnTo>
                  <a:lnTo>
                    <a:pt x="249431" y="3880908"/>
                  </a:lnTo>
                  <a:lnTo>
                    <a:pt x="248535" y="3872839"/>
                  </a:lnTo>
                  <a:lnTo>
                    <a:pt x="247608" y="3864771"/>
                  </a:lnTo>
                  <a:lnTo>
                    <a:pt x="246606" y="3856703"/>
                  </a:lnTo>
                  <a:lnTo>
                    <a:pt x="245570" y="3848634"/>
                  </a:lnTo>
                  <a:lnTo>
                    <a:pt x="244486" y="3840566"/>
                  </a:lnTo>
                  <a:lnTo>
                    <a:pt x="243332" y="3832497"/>
                  </a:lnTo>
                  <a:lnTo>
                    <a:pt x="242143" y="3824429"/>
                  </a:lnTo>
                  <a:lnTo>
                    <a:pt x="240885" y="3816361"/>
                  </a:lnTo>
                  <a:lnTo>
                    <a:pt x="239567" y="3808292"/>
                  </a:lnTo>
                  <a:lnTo>
                    <a:pt x="238210" y="3800224"/>
                  </a:lnTo>
                  <a:lnTo>
                    <a:pt x="236764" y="3792155"/>
                  </a:lnTo>
                  <a:lnTo>
                    <a:pt x="235268" y="3784087"/>
                  </a:lnTo>
                  <a:lnTo>
                    <a:pt x="233723" y="3776018"/>
                  </a:lnTo>
                  <a:lnTo>
                    <a:pt x="232082" y="3767950"/>
                  </a:lnTo>
                  <a:lnTo>
                    <a:pt x="230397" y="3759882"/>
                  </a:lnTo>
                  <a:lnTo>
                    <a:pt x="228642" y="3751813"/>
                  </a:lnTo>
                  <a:lnTo>
                    <a:pt x="226804" y="3743745"/>
                  </a:lnTo>
                  <a:lnTo>
                    <a:pt x="224919" y="3735676"/>
                  </a:lnTo>
                  <a:lnTo>
                    <a:pt x="222942" y="3727608"/>
                  </a:lnTo>
                  <a:lnTo>
                    <a:pt x="220897" y="3719540"/>
                  </a:lnTo>
                  <a:lnTo>
                    <a:pt x="218804" y="3711471"/>
                  </a:lnTo>
                  <a:lnTo>
                    <a:pt x="216597" y="3703403"/>
                  </a:lnTo>
                  <a:lnTo>
                    <a:pt x="214339" y="3695334"/>
                  </a:lnTo>
                  <a:lnTo>
                    <a:pt x="212015" y="3687266"/>
                  </a:lnTo>
                  <a:lnTo>
                    <a:pt x="209589" y="3679197"/>
                  </a:lnTo>
                  <a:lnTo>
                    <a:pt x="207114" y="3671129"/>
                  </a:lnTo>
                  <a:lnTo>
                    <a:pt x="204554" y="3663061"/>
                  </a:lnTo>
                  <a:lnTo>
                    <a:pt x="201910" y="3654992"/>
                  </a:lnTo>
                  <a:lnTo>
                    <a:pt x="199217" y="3646924"/>
                  </a:lnTo>
                  <a:lnTo>
                    <a:pt x="196421" y="3638855"/>
                  </a:lnTo>
                  <a:lnTo>
                    <a:pt x="193562" y="3630787"/>
                  </a:lnTo>
                  <a:lnTo>
                    <a:pt x="190651" y="3622719"/>
                  </a:lnTo>
                  <a:lnTo>
                    <a:pt x="187629" y="3614650"/>
                  </a:lnTo>
                  <a:lnTo>
                    <a:pt x="184561" y="3606582"/>
                  </a:lnTo>
                  <a:lnTo>
                    <a:pt x="181425" y="3598513"/>
                  </a:lnTo>
                  <a:lnTo>
                    <a:pt x="178202" y="3590445"/>
                  </a:lnTo>
                  <a:lnTo>
                    <a:pt x="174936" y="3582376"/>
                  </a:lnTo>
                  <a:lnTo>
                    <a:pt x="171590" y="3574308"/>
                  </a:lnTo>
                  <a:lnTo>
                    <a:pt x="168181" y="3566240"/>
                  </a:lnTo>
                  <a:lnTo>
                    <a:pt x="164730" y="3558171"/>
                  </a:lnTo>
                  <a:lnTo>
                    <a:pt x="161195" y="3550103"/>
                  </a:lnTo>
                  <a:lnTo>
                    <a:pt x="157618" y="3542034"/>
                  </a:lnTo>
                  <a:lnTo>
                    <a:pt x="153997" y="3533966"/>
                  </a:lnTo>
                  <a:lnTo>
                    <a:pt x="150305" y="3525898"/>
                  </a:lnTo>
                  <a:lnTo>
                    <a:pt x="146583" y="3517829"/>
                  </a:lnTo>
                  <a:lnTo>
                    <a:pt x="142815" y="3509761"/>
                  </a:lnTo>
                  <a:lnTo>
                    <a:pt x="139001" y="3501692"/>
                  </a:lnTo>
                  <a:lnTo>
                    <a:pt x="135162" y="3493624"/>
                  </a:lnTo>
                  <a:lnTo>
                    <a:pt x="131281" y="3485555"/>
                  </a:lnTo>
                  <a:lnTo>
                    <a:pt x="127376" y="3477487"/>
                  </a:lnTo>
                  <a:lnTo>
                    <a:pt x="123453" y="3469419"/>
                  </a:lnTo>
                  <a:lnTo>
                    <a:pt x="119500" y="3461350"/>
                  </a:lnTo>
                  <a:lnTo>
                    <a:pt x="115538" y="3453282"/>
                  </a:lnTo>
                  <a:lnTo>
                    <a:pt x="111566" y="3445213"/>
                  </a:lnTo>
                  <a:lnTo>
                    <a:pt x="107587" y="3437145"/>
                  </a:lnTo>
                  <a:lnTo>
                    <a:pt x="103608" y="3429077"/>
                  </a:lnTo>
                  <a:lnTo>
                    <a:pt x="99633" y="3421008"/>
                  </a:lnTo>
                  <a:lnTo>
                    <a:pt x="95670" y="3412940"/>
                  </a:lnTo>
                  <a:lnTo>
                    <a:pt x="91716" y="3404871"/>
                  </a:lnTo>
                  <a:lnTo>
                    <a:pt x="87788" y="3396803"/>
                  </a:lnTo>
                  <a:lnTo>
                    <a:pt x="83884" y="3388734"/>
                  </a:lnTo>
                  <a:lnTo>
                    <a:pt x="79999" y="3380666"/>
                  </a:lnTo>
                  <a:lnTo>
                    <a:pt x="76170" y="3372598"/>
                  </a:lnTo>
                  <a:lnTo>
                    <a:pt x="72369" y="3364529"/>
                  </a:lnTo>
                  <a:lnTo>
                    <a:pt x="68611" y="3356461"/>
                  </a:lnTo>
                  <a:lnTo>
                    <a:pt x="64921" y="3348392"/>
                  </a:lnTo>
                  <a:lnTo>
                    <a:pt x="61269" y="3340324"/>
                  </a:lnTo>
                  <a:lnTo>
                    <a:pt x="57691" y="3332256"/>
                  </a:lnTo>
                  <a:lnTo>
                    <a:pt x="54184" y="3324187"/>
                  </a:lnTo>
                  <a:lnTo>
                    <a:pt x="50725" y="3316119"/>
                  </a:lnTo>
                  <a:lnTo>
                    <a:pt x="47379" y="3308050"/>
                  </a:lnTo>
                  <a:lnTo>
                    <a:pt x="44099" y="3299982"/>
                  </a:lnTo>
                  <a:lnTo>
                    <a:pt x="40889" y="3291913"/>
                  </a:lnTo>
                  <a:lnTo>
                    <a:pt x="37811" y="3283845"/>
                  </a:lnTo>
                  <a:lnTo>
                    <a:pt x="34798" y="3275777"/>
                  </a:lnTo>
                  <a:lnTo>
                    <a:pt x="31892" y="3267708"/>
                  </a:lnTo>
                  <a:lnTo>
                    <a:pt x="29112" y="3259640"/>
                  </a:lnTo>
                  <a:lnTo>
                    <a:pt x="26404" y="3251571"/>
                  </a:lnTo>
                  <a:lnTo>
                    <a:pt x="23844" y="3243503"/>
                  </a:lnTo>
                  <a:lnTo>
                    <a:pt x="21396" y="3235435"/>
                  </a:lnTo>
                  <a:lnTo>
                    <a:pt x="19026" y="3227366"/>
                  </a:lnTo>
                  <a:lnTo>
                    <a:pt x="16850" y="3219298"/>
                  </a:lnTo>
                  <a:lnTo>
                    <a:pt x="14761" y="3211229"/>
                  </a:lnTo>
                  <a:lnTo>
                    <a:pt x="12789" y="3203161"/>
                  </a:lnTo>
                  <a:lnTo>
                    <a:pt x="10994" y="3195092"/>
                  </a:lnTo>
                  <a:lnTo>
                    <a:pt x="9290" y="3187024"/>
                  </a:lnTo>
                  <a:lnTo>
                    <a:pt x="7742" y="3178956"/>
                  </a:lnTo>
                  <a:lnTo>
                    <a:pt x="6346" y="3170887"/>
                  </a:lnTo>
                  <a:lnTo>
                    <a:pt x="5042" y="3162819"/>
                  </a:lnTo>
                  <a:lnTo>
                    <a:pt x="3937" y="3154750"/>
                  </a:lnTo>
                  <a:lnTo>
                    <a:pt x="2951" y="3146682"/>
                  </a:lnTo>
                  <a:lnTo>
                    <a:pt x="2070" y="3138614"/>
                  </a:lnTo>
                  <a:lnTo>
                    <a:pt x="1405" y="3130545"/>
                  </a:lnTo>
                  <a:lnTo>
                    <a:pt x="834" y="3122477"/>
                  </a:lnTo>
                  <a:lnTo>
                    <a:pt x="405" y="3114408"/>
                  </a:lnTo>
                  <a:lnTo>
                    <a:pt x="155" y="3106340"/>
                  </a:lnTo>
                  <a:lnTo>
                    <a:pt x="0" y="3098271"/>
                  </a:lnTo>
                  <a:lnTo>
                    <a:pt x="18" y="3090203"/>
                  </a:lnTo>
                  <a:lnTo>
                    <a:pt x="176" y="3082135"/>
                  </a:lnTo>
                  <a:lnTo>
                    <a:pt x="427" y="3074066"/>
                  </a:lnTo>
                  <a:lnTo>
                    <a:pt x="880" y="3065998"/>
                  </a:lnTo>
                  <a:lnTo>
                    <a:pt x="1434" y="3057929"/>
                  </a:lnTo>
                  <a:lnTo>
                    <a:pt x="2097" y="3049861"/>
                  </a:lnTo>
                  <a:lnTo>
                    <a:pt x="2943" y="3041793"/>
                  </a:lnTo>
                  <a:lnTo>
                    <a:pt x="3873" y="3033724"/>
                  </a:lnTo>
                  <a:lnTo>
                    <a:pt x="4937" y="3025656"/>
                  </a:lnTo>
                  <a:lnTo>
                    <a:pt x="6141" y="3017587"/>
                  </a:lnTo>
                  <a:lnTo>
                    <a:pt x="7423" y="3009519"/>
                  </a:lnTo>
                  <a:lnTo>
                    <a:pt x="8856" y="3001450"/>
                  </a:lnTo>
                  <a:lnTo>
                    <a:pt x="10388" y="2993382"/>
                  </a:lnTo>
                  <a:lnTo>
                    <a:pt x="11993" y="2985314"/>
                  </a:lnTo>
                  <a:lnTo>
                    <a:pt x="13758" y="2977245"/>
                  </a:lnTo>
                  <a:lnTo>
                    <a:pt x="15587" y="2969177"/>
                  </a:lnTo>
                  <a:lnTo>
                    <a:pt x="17504" y="2961108"/>
                  </a:lnTo>
                  <a:lnTo>
                    <a:pt x="19538" y="2953040"/>
                  </a:lnTo>
                  <a:lnTo>
                    <a:pt x="21628" y="2944972"/>
                  </a:lnTo>
                  <a:lnTo>
                    <a:pt x="23813" y="2936903"/>
                  </a:lnTo>
                  <a:lnTo>
                    <a:pt x="26079" y="2928835"/>
                  </a:lnTo>
                  <a:lnTo>
                    <a:pt x="28392" y="2920766"/>
                  </a:lnTo>
                  <a:lnTo>
                    <a:pt x="30800" y="2912698"/>
                  </a:lnTo>
                  <a:lnTo>
                    <a:pt x="33257" y="2904629"/>
                  </a:lnTo>
                  <a:lnTo>
                    <a:pt x="35759" y="2896561"/>
                  </a:lnTo>
                  <a:lnTo>
                    <a:pt x="38338" y="2888493"/>
                  </a:lnTo>
                  <a:lnTo>
                    <a:pt x="40948" y="2880424"/>
                  </a:lnTo>
                  <a:lnTo>
                    <a:pt x="43602" y="2872356"/>
                  </a:lnTo>
                  <a:lnTo>
                    <a:pt x="46301" y="2864287"/>
                  </a:lnTo>
                  <a:lnTo>
                    <a:pt x="49023" y="2856219"/>
                  </a:lnTo>
                  <a:lnTo>
                    <a:pt x="51782" y="2848151"/>
                  </a:lnTo>
                  <a:lnTo>
                    <a:pt x="54563" y="2840082"/>
                  </a:lnTo>
                  <a:lnTo>
                    <a:pt x="57359" y="2832014"/>
                  </a:lnTo>
                  <a:lnTo>
                    <a:pt x="60178" y="2823945"/>
                  </a:lnTo>
                  <a:lnTo>
                    <a:pt x="63003" y="2815877"/>
                  </a:lnTo>
                  <a:lnTo>
                    <a:pt x="65835" y="2807808"/>
                  </a:lnTo>
                  <a:lnTo>
                    <a:pt x="68671" y="2799740"/>
                  </a:lnTo>
                  <a:lnTo>
                    <a:pt x="71505" y="2791672"/>
                  </a:lnTo>
                  <a:lnTo>
                    <a:pt x="74335" y="2783603"/>
                  </a:lnTo>
                  <a:lnTo>
                    <a:pt x="77153" y="2775535"/>
                  </a:lnTo>
                  <a:lnTo>
                    <a:pt x="79963" y="2767466"/>
                  </a:lnTo>
                  <a:lnTo>
                    <a:pt x="82752" y="2759398"/>
                  </a:lnTo>
                  <a:lnTo>
                    <a:pt x="85523" y="2751330"/>
                  </a:lnTo>
                  <a:lnTo>
                    <a:pt x="88279" y="2743261"/>
                  </a:lnTo>
                  <a:lnTo>
                    <a:pt x="90996" y="2735193"/>
                  </a:lnTo>
                  <a:lnTo>
                    <a:pt x="93692" y="2727124"/>
                  </a:lnTo>
                  <a:lnTo>
                    <a:pt x="96360" y="2719056"/>
                  </a:lnTo>
                  <a:lnTo>
                    <a:pt x="98984" y="2710987"/>
                  </a:lnTo>
                  <a:lnTo>
                    <a:pt x="101583" y="2702919"/>
                  </a:lnTo>
                  <a:lnTo>
                    <a:pt x="104138" y="2694851"/>
                  </a:lnTo>
                  <a:lnTo>
                    <a:pt x="106648" y="2686782"/>
                  </a:lnTo>
                  <a:lnTo>
                    <a:pt x="109131" y="2678714"/>
                  </a:lnTo>
                  <a:lnTo>
                    <a:pt x="111551" y="2670645"/>
                  </a:lnTo>
                  <a:lnTo>
                    <a:pt x="113932" y="2662577"/>
                  </a:lnTo>
                  <a:lnTo>
                    <a:pt x="116278" y="2654509"/>
                  </a:lnTo>
                  <a:lnTo>
                    <a:pt x="118552" y="2646440"/>
                  </a:lnTo>
                  <a:lnTo>
                    <a:pt x="120792" y="2638372"/>
                  </a:lnTo>
                  <a:lnTo>
                    <a:pt x="122982" y="2630303"/>
                  </a:lnTo>
                  <a:lnTo>
                    <a:pt x="125107" y="2622235"/>
                  </a:lnTo>
                  <a:lnTo>
                    <a:pt x="127197" y="2614166"/>
                  </a:lnTo>
                  <a:lnTo>
                    <a:pt x="129221" y="2606098"/>
                  </a:lnTo>
                  <a:lnTo>
                    <a:pt x="131192" y="2598030"/>
                  </a:lnTo>
                  <a:lnTo>
                    <a:pt x="133127" y="2589961"/>
                  </a:lnTo>
                  <a:lnTo>
                    <a:pt x="134980" y="2581893"/>
                  </a:lnTo>
                  <a:lnTo>
                    <a:pt x="136794" y="2573824"/>
                  </a:lnTo>
                  <a:lnTo>
                    <a:pt x="138563" y="2565756"/>
                  </a:lnTo>
                  <a:lnTo>
                    <a:pt x="140256" y="2557688"/>
                  </a:lnTo>
                  <a:lnTo>
                    <a:pt x="141913" y="2549619"/>
                  </a:lnTo>
                  <a:lnTo>
                    <a:pt x="143512" y="2541551"/>
                  </a:lnTo>
                  <a:lnTo>
                    <a:pt x="145051" y="2533482"/>
                  </a:lnTo>
                  <a:lnTo>
                    <a:pt x="146555" y="2525414"/>
                  </a:lnTo>
                  <a:lnTo>
                    <a:pt x="147990" y="2517345"/>
                  </a:lnTo>
                  <a:lnTo>
                    <a:pt x="149379" y="2509277"/>
                  </a:lnTo>
                  <a:lnTo>
                    <a:pt x="150734" y="2501209"/>
                  </a:lnTo>
                  <a:lnTo>
                    <a:pt x="152013" y="2493140"/>
                  </a:lnTo>
                  <a:lnTo>
                    <a:pt x="153261" y="2485072"/>
                  </a:lnTo>
                  <a:lnTo>
                    <a:pt x="154464" y="2477003"/>
                  </a:lnTo>
                  <a:lnTo>
                    <a:pt x="155608" y="2468935"/>
                  </a:lnTo>
                  <a:lnTo>
                    <a:pt x="156722" y="2460867"/>
                  </a:lnTo>
                  <a:lnTo>
                    <a:pt x="157784" y="2452798"/>
                  </a:lnTo>
                  <a:lnTo>
                    <a:pt x="158802" y="2444730"/>
                  </a:lnTo>
                  <a:lnTo>
                    <a:pt x="159792" y="2436661"/>
                  </a:lnTo>
                  <a:lnTo>
                    <a:pt x="160726" y="2428593"/>
                  </a:lnTo>
                  <a:lnTo>
                    <a:pt x="161629" y="2420524"/>
                  </a:lnTo>
                  <a:lnTo>
                    <a:pt x="162503" y="2412456"/>
                  </a:lnTo>
                  <a:lnTo>
                    <a:pt x="163325" y="2404388"/>
                  </a:lnTo>
                  <a:lnTo>
                    <a:pt x="164125" y="2396319"/>
                  </a:lnTo>
                  <a:lnTo>
                    <a:pt x="164891" y="2388251"/>
                  </a:lnTo>
                  <a:lnTo>
                    <a:pt x="165618" y="2380182"/>
                  </a:lnTo>
                  <a:lnTo>
                    <a:pt x="166326" y="2372114"/>
                  </a:lnTo>
                  <a:lnTo>
                    <a:pt x="166998" y="2364046"/>
                  </a:lnTo>
                  <a:lnTo>
                    <a:pt x="167643" y="2355977"/>
                  </a:lnTo>
                  <a:lnTo>
                    <a:pt x="168271" y="2347909"/>
                  </a:lnTo>
                  <a:lnTo>
                    <a:pt x="168862" y="2339840"/>
                  </a:lnTo>
                  <a:lnTo>
                    <a:pt x="169436" y="2331772"/>
                  </a:lnTo>
                  <a:lnTo>
                    <a:pt x="169991" y="2323703"/>
                  </a:lnTo>
                  <a:lnTo>
                    <a:pt x="170518" y="2315635"/>
                  </a:lnTo>
                  <a:lnTo>
                    <a:pt x="171033" y="2307567"/>
                  </a:lnTo>
                  <a:lnTo>
                    <a:pt x="171527" y="2299498"/>
                  </a:lnTo>
                  <a:lnTo>
                    <a:pt x="172002" y="2291430"/>
                  </a:lnTo>
                  <a:lnTo>
                    <a:pt x="172467" y="2283361"/>
                  </a:lnTo>
                  <a:lnTo>
                    <a:pt x="172911" y="2275293"/>
                  </a:lnTo>
                  <a:lnTo>
                    <a:pt x="173344" y="2267225"/>
                  </a:lnTo>
                  <a:lnTo>
                    <a:pt x="173768" y="2259156"/>
                  </a:lnTo>
                  <a:lnTo>
                    <a:pt x="174174" y="2251088"/>
                  </a:lnTo>
                  <a:lnTo>
                    <a:pt x="174572" y="2243019"/>
                  </a:lnTo>
                  <a:lnTo>
                    <a:pt x="174962" y="2234951"/>
                  </a:lnTo>
                  <a:lnTo>
                    <a:pt x="175339" y="2226882"/>
                  </a:lnTo>
                  <a:lnTo>
                    <a:pt x="175712" y="2218814"/>
                  </a:lnTo>
                  <a:lnTo>
                    <a:pt x="176075" y="2210746"/>
                  </a:lnTo>
                  <a:lnTo>
                    <a:pt x="176430" y="2202677"/>
                  </a:lnTo>
                  <a:lnTo>
                    <a:pt x="176782" y="2194609"/>
                  </a:lnTo>
                  <a:lnTo>
                    <a:pt x="177125" y="2186540"/>
                  </a:lnTo>
                  <a:lnTo>
                    <a:pt x="177464" y="2178472"/>
                  </a:lnTo>
                  <a:lnTo>
                    <a:pt x="177799" y="2170404"/>
                  </a:lnTo>
                  <a:lnTo>
                    <a:pt x="178127" y="2162335"/>
                  </a:lnTo>
                  <a:lnTo>
                    <a:pt x="178452" y="2154267"/>
                  </a:lnTo>
                  <a:lnTo>
                    <a:pt x="178773" y="2146198"/>
                  </a:lnTo>
                  <a:lnTo>
                    <a:pt x="179090" y="2138130"/>
                  </a:lnTo>
                  <a:lnTo>
                    <a:pt x="179404" y="2130061"/>
                  </a:lnTo>
                  <a:lnTo>
                    <a:pt x="179714" y="2121993"/>
                  </a:lnTo>
                  <a:lnTo>
                    <a:pt x="180020" y="2113925"/>
                  </a:lnTo>
                  <a:lnTo>
                    <a:pt x="180324" y="2105856"/>
                  </a:lnTo>
                  <a:lnTo>
                    <a:pt x="180623" y="2097788"/>
                  </a:lnTo>
                  <a:lnTo>
                    <a:pt x="180919" y="2089719"/>
                  </a:lnTo>
                  <a:lnTo>
                    <a:pt x="181212" y="2081651"/>
                  </a:lnTo>
                  <a:lnTo>
                    <a:pt x="181499" y="2073583"/>
                  </a:lnTo>
                  <a:lnTo>
                    <a:pt x="181784" y="2065514"/>
                  </a:lnTo>
                  <a:lnTo>
                    <a:pt x="182063" y="2057446"/>
                  </a:lnTo>
                  <a:lnTo>
                    <a:pt x="182337" y="2049377"/>
                  </a:lnTo>
                  <a:lnTo>
                    <a:pt x="182608" y="2041309"/>
                  </a:lnTo>
                  <a:lnTo>
                    <a:pt x="182872" y="2033240"/>
                  </a:lnTo>
                  <a:lnTo>
                    <a:pt x="183130" y="2025172"/>
                  </a:lnTo>
                  <a:lnTo>
                    <a:pt x="183385" y="2017104"/>
                  </a:lnTo>
                  <a:lnTo>
                    <a:pt x="183628" y="2009035"/>
                  </a:lnTo>
                  <a:lnTo>
                    <a:pt x="183867" y="2000967"/>
                  </a:lnTo>
                  <a:lnTo>
                    <a:pt x="184099" y="1992898"/>
                  </a:lnTo>
                  <a:lnTo>
                    <a:pt x="184320" y="1984830"/>
                  </a:lnTo>
                  <a:lnTo>
                    <a:pt x="184536" y="1976762"/>
                  </a:lnTo>
                  <a:lnTo>
                    <a:pt x="184740" y="1968693"/>
                  </a:lnTo>
                  <a:lnTo>
                    <a:pt x="184934" y="1960625"/>
                  </a:lnTo>
                  <a:lnTo>
                    <a:pt x="185122" y="1952556"/>
                  </a:lnTo>
                  <a:lnTo>
                    <a:pt x="185293" y="1944488"/>
                  </a:lnTo>
                  <a:lnTo>
                    <a:pt x="185455" y="1936419"/>
                  </a:lnTo>
                  <a:lnTo>
                    <a:pt x="185608" y="1928351"/>
                  </a:lnTo>
                  <a:lnTo>
                    <a:pt x="185742" y="1920283"/>
                  </a:lnTo>
                  <a:lnTo>
                    <a:pt x="185867" y="1912214"/>
                  </a:lnTo>
                  <a:lnTo>
                    <a:pt x="185977" y="1904146"/>
                  </a:lnTo>
                  <a:lnTo>
                    <a:pt x="186070" y="1896077"/>
                  </a:lnTo>
                  <a:lnTo>
                    <a:pt x="186153" y="1888009"/>
                  </a:lnTo>
                  <a:lnTo>
                    <a:pt x="186216" y="1879941"/>
                  </a:lnTo>
                  <a:lnTo>
                    <a:pt x="186263" y="1871872"/>
                  </a:lnTo>
                  <a:lnTo>
                    <a:pt x="186299" y="1863804"/>
                  </a:lnTo>
                  <a:lnTo>
                    <a:pt x="186308" y="1855735"/>
                  </a:lnTo>
                  <a:lnTo>
                    <a:pt x="186304" y="1847667"/>
                  </a:lnTo>
                  <a:lnTo>
                    <a:pt x="186284" y="1839598"/>
                  </a:lnTo>
                  <a:lnTo>
                    <a:pt x="186238" y="1831530"/>
                  </a:lnTo>
                  <a:lnTo>
                    <a:pt x="186179" y="1823462"/>
                  </a:lnTo>
                  <a:lnTo>
                    <a:pt x="186097" y="1815393"/>
                  </a:lnTo>
                  <a:lnTo>
                    <a:pt x="185991" y="1807325"/>
                  </a:lnTo>
                  <a:lnTo>
                    <a:pt x="185872" y="1799256"/>
                  </a:lnTo>
                  <a:lnTo>
                    <a:pt x="185724" y="1791188"/>
                  </a:lnTo>
                  <a:lnTo>
                    <a:pt x="185556" y="1783120"/>
                  </a:lnTo>
                  <a:lnTo>
                    <a:pt x="185372" y="1775051"/>
                  </a:lnTo>
                  <a:lnTo>
                    <a:pt x="185153" y="1766983"/>
                  </a:lnTo>
                  <a:lnTo>
                    <a:pt x="184919" y="1758914"/>
                  </a:lnTo>
                  <a:lnTo>
                    <a:pt x="184662" y="1750846"/>
                  </a:lnTo>
                  <a:lnTo>
                    <a:pt x="184374" y="1742777"/>
                  </a:lnTo>
                  <a:lnTo>
                    <a:pt x="184070" y="1734709"/>
                  </a:lnTo>
                  <a:lnTo>
                    <a:pt x="183737" y="1726641"/>
                  </a:lnTo>
                  <a:lnTo>
                    <a:pt x="183378" y="1718572"/>
                  </a:lnTo>
                  <a:lnTo>
                    <a:pt x="183003" y="1710504"/>
                  </a:lnTo>
                  <a:lnTo>
                    <a:pt x="182590" y="1702435"/>
                  </a:lnTo>
                  <a:lnTo>
                    <a:pt x="182158" y="1694367"/>
                  </a:lnTo>
                  <a:lnTo>
                    <a:pt x="181705" y="1686299"/>
                  </a:lnTo>
                  <a:lnTo>
                    <a:pt x="181216" y="1678230"/>
                  </a:lnTo>
                  <a:lnTo>
                    <a:pt x="180709" y="1670162"/>
                  </a:lnTo>
                  <a:lnTo>
                    <a:pt x="180175" y="1662093"/>
                  </a:lnTo>
                  <a:lnTo>
                    <a:pt x="179610" y="1654025"/>
                  </a:lnTo>
                  <a:lnTo>
                    <a:pt x="179028" y="1645956"/>
                  </a:lnTo>
                  <a:lnTo>
                    <a:pt x="178412" y="1637888"/>
                  </a:lnTo>
                  <a:lnTo>
                    <a:pt x="177772" y="1629820"/>
                  </a:lnTo>
                  <a:lnTo>
                    <a:pt x="177115" y="1621751"/>
                  </a:lnTo>
                  <a:lnTo>
                    <a:pt x="176417" y="1613683"/>
                  </a:lnTo>
                  <a:lnTo>
                    <a:pt x="175703" y="1605614"/>
                  </a:lnTo>
                  <a:lnTo>
                    <a:pt x="174966" y="1597546"/>
                  </a:lnTo>
                  <a:lnTo>
                    <a:pt x="174195" y="1589478"/>
                  </a:lnTo>
                  <a:lnTo>
                    <a:pt x="173408" y="1581409"/>
                  </a:lnTo>
                  <a:lnTo>
                    <a:pt x="172593" y="1573341"/>
                  </a:lnTo>
                  <a:lnTo>
                    <a:pt x="171751" y="1565272"/>
                  </a:lnTo>
                  <a:lnTo>
                    <a:pt x="170894" y="1557204"/>
                  </a:lnTo>
                  <a:lnTo>
                    <a:pt x="170004" y="1549135"/>
                  </a:lnTo>
                  <a:lnTo>
                    <a:pt x="169095" y="1541067"/>
                  </a:lnTo>
                  <a:lnTo>
                    <a:pt x="168170" y="1532999"/>
                  </a:lnTo>
                  <a:lnTo>
                    <a:pt x="167212" y="1524930"/>
                  </a:lnTo>
                  <a:lnTo>
                    <a:pt x="166241" y="1516862"/>
                  </a:lnTo>
                  <a:lnTo>
                    <a:pt x="165249" y="1508793"/>
                  </a:lnTo>
                  <a:lnTo>
                    <a:pt x="164233" y="1500725"/>
                  </a:lnTo>
                  <a:lnTo>
                    <a:pt x="163205" y="1492657"/>
                  </a:lnTo>
                  <a:lnTo>
                    <a:pt x="162154" y="1484588"/>
                  </a:lnTo>
                  <a:lnTo>
                    <a:pt x="161087" y="1476520"/>
                  </a:lnTo>
                  <a:lnTo>
                    <a:pt x="160008" y="1468451"/>
                  </a:lnTo>
                  <a:lnTo>
                    <a:pt x="158908" y="1460383"/>
                  </a:lnTo>
                  <a:lnTo>
                    <a:pt x="157797" y="1452314"/>
                  </a:lnTo>
                  <a:lnTo>
                    <a:pt x="156675" y="1444246"/>
                  </a:lnTo>
                  <a:lnTo>
                    <a:pt x="155536" y="1436178"/>
                  </a:lnTo>
                  <a:lnTo>
                    <a:pt x="154391" y="1428109"/>
                  </a:lnTo>
                  <a:lnTo>
                    <a:pt x="153235" y="1420041"/>
                  </a:lnTo>
                  <a:lnTo>
                    <a:pt x="152071" y="1411972"/>
                  </a:lnTo>
                  <a:lnTo>
                    <a:pt x="150902" y="1403904"/>
                  </a:lnTo>
                  <a:lnTo>
                    <a:pt x="149726" y="1395836"/>
                  </a:lnTo>
                  <a:lnTo>
                    <a:pt x="148548" y="1387767"/>
                  </a:lnTo>
                  <a:lnTo>
                    <a:pt x="147367" y="1379699"/>
                  </a:lnTo>
                  <a:lnTo>
                    <a:pt x="146186" y="1371630"/>
                  </a:lnTo>
                  <a:lnTo>
                    <a:pt x="145005" y="1363562"/>
                  </a:lnTo>
                  <a:lnTo>
                    <a:pt x="143827" y="1355493"/>
                  </a:lnTo>
                  <a:lnTo>
                    <a:pt x="142655" y="1347425"/>
                  </a:lnTo>
                  <a:lnTo>
                    <a:pt x="141488" y="1339357"/>
                  </a:lnTo>
                  <a:lnTo>
                    <a:pt x="140329" y="1331288"/>
                  </a:lnTo>
                  <a:lnTo>
                    <a:pt x="139182" y="1323220"/>
                  </a:lnTo>
                  <a:lnTo>
                    <a:pt x="138042" y="1315151"/>
                  </a:lnTo>
                  <a:lnTo>
                    <a:pt x="136920" y="1307083"/>
                  </a:lnTo>
                  <a:lnTo>
                    <a:pt x="135813" y="1299015"/>
                  </a:lnTo>
                  <a:lnTo>
                    <a:pt x="134718" y="1290946"/>
                  </a:lnTo>
                  <a:lnTo>
                    <a:pt x="133652" y="1282878"/>
                  </a:lnTo>
                  <a:lnTo>
                    <a:pt x="132601" y="1274809"/>
                  </a:lnTo>
                  <a:lnTo>
                    <a:pt x="131572" y="1266741"/>
                  </a:lnTo>
                  <a:lnTo>
                    <a:pt x="130576" y="1258672"/>
                  </a:lnTo>
                  <a:lnTo>
                    <a:pt x="129598" y="1250604"/>
                  </a:lnTo>
                  <a:lnTo>
                    <a:pt x="128656" y="1242536"/>
                  </a:lnTo>
                  <a:lnTo>
                    <a:pt x="127746" y="1234467"/>
                  </a:lnTo>
                  <a:lnTo>
                    <a:pt x="126857" y="1226399"/>
                  </a:lnTo>
                  <a:lnTo>
                    <a:pt x="126022" y="1218330"/>
                  </a:lnTo>
                  <a:lnTo>
                    <a:pt x="125214" y="1210262"/>
                  </a:lnTo>
                  <a:lnTo>
                    <a:pt x="124439" y="1202194"/>
                  </a:lnTo>
                  <a:lnTo>
                    <a:pt x="123723" y="1194125"/>
                  </a:lnTo>
                  <a:lnTo>
                    <a:pt x="123035" y="1186057"/>
                  </a:lnTo>
                  <a:lnTo>
                    <a:pt x="122395" y="1177988"/>
                  </a:lnTo>
                  <a:lnTo>
                    <a:pt x="121809" y="1169920"/>
                  </a:lnTo>
                  <a:lnTo>
                    <a:pt x="121256" y="1161851"/>
                  </a:lnTo>
                  <a:lnTo>
                    <a:pt x="120769" y="1153783"/>
                  </a:lnTo>
                  <a:lnTo>
                    <a:pt x="120329" y="1145715"/>
                  </a:lnTo>
                  <a:lnTo>
                    <a:pt x="119925" y="1137646"/>
                  </a:lnTo>
                  <a:lnTo>
                    <a:pt x="119606" y="1129578"/>
                  </a:lnTo>
                  <a:lnTo>
                    <a:pt x="119325" y="1121509"/>
                  </a:lnTo>
                  <a:lnTo>
                    <a:pt x="119097" y="1113441"/>
                  </a:lnTo>
                  <a:lnTo>
                    <a:pt x="118946" y="1105373"/>
                  </a:lnTo>
                  <a:lnTo>
                    <a:pt x="118836" y="1097304"/>
                  </a:lnTo>
                  <a:lnTo>
                    <a:pt x="118796" y="1089236"/>
                  </a:lnTo>
                  <a:lnTo>
                    <a:pt x="118822" y="1081167"/>
                  </a:lnTo>
                  <a:lnTo>
                    <a:pt x="118890" y="1073099"/>
                  </a:lnTo>
                  <a:lnTo>
                    <a:pt x="119048" y="1065030"/>
                  </a:lnTo>
                  <a:lnTo>
                    <a:pt x="119260" y="1056962"/>
                  </a:lnTo>
                  <a:lnTo>
                    <a:pt x="119519" y="1048894"/>
                  </a:lnTo>
                  <a:lnTo>
                    <a:pt x="119876" y="1040825"/>
                  </a:lnTo>
                  <a:lnTo>
                    <a:pt x="120276" y="1032757"/>
                  </a:lnTo>
                  <a:lnTo>
                    <a:pt x="120742" y="1024688"/>
                  </a:lnTo>
                  <a:lnTo>
                    <a:pt x="121290" y="1016620"/>
                  </a:lnTo>
                  <a:lnTo>
                    <a:pt x="121881" y="1008552"/>
                  </a:lnTo>
                  <a:lnTo>
                    <a:pt x="122554" y="1000483"/>
                  </a:lnTo>
                  <a:lnTo>
                    <a:pt x="123292" y="992415"/>
                  </a:lnTo>
                  <a:lnTo>
                    <a:pt x="124073" y="984346"/>
                  </a:lnTo>
                  <a:lnTo>
                    <a:pt x="124951" y="976278"/>
                  </a:lnTo>
                  <a:lnTo>
                    <a:pt x="125876" y="968209"/>
                  </a:lnTo>
                  <a:lnTo>
                    <a:pt x="126855" y="960141"/>
                  </a:lnTo>
                  <a:lnTo>
                    <a:pt x="127920" y="952073"/>
                  </a:lnTo>
                  <a:lnTo>
                    <a:pt x="129025" y="944004"/>
                  </a:lnTo>
                  <a:lnTo>
                    <a:pt x="130197" y="935936"/>
                  </a:lnTo>
                  <a:lnTo>
                    <a:pt x="131437" y="927867"/>
                  </a:lnTo>
                  <a:lnTo>
                    <a:pt x="132714" y="919799"/>
                  </a:lnTo>
                  <a:lnTo>
                    <a:pt x="134068" y="911731"/>
                  </a:lnTo>
                  <a:lnTo>
                    <a:pt x="135470" y="903662"/>
                  </a:lnTo>
                  <a:lnTo>
                    <a:pt x="136909" y="895594"/>
                  </a:lnTo>
                  <a:lnTo>
                    <a:pt x="138428" y="887525"/>
                  </a:lnTo>
                  <a:lnTo>
                    <a:pt x="139979" y="879457"/>
                  </a:lnTo>
                  <a:lnTo>
                    <a:pt x="141576" y="871388"/>
                  </a:lnTo>
                  <a:lnTo>
                    <a:pt x="143232" y="863320"/>
                  </a:lnTo>
                  <a:lnTo>
                    <a:pt x="144917" y="855252"/>
                  </a:lnTo>
                  <a:lnTo>
                    <a:pt x="146652" y="847183"/>
                  </a:lnTo>
                  <a:lnTo>
                    <a:pt x="148428" y="839115"/>
                  </a:lnTo>
                  <a:lnTo>
                    <a:pt x="150230" y="831046"/>
                  </a:lnTo>
                  <a:lnTo>
                    <a:pt x="152081" y="822978"/>
                  </a:lnTo>
                  <a:lnTo>
                    <a:pt x="153959" y="814910"/>
                  </a:lnTo>
                  <a:lnTo>
                    <a:pt x="155860" y="806841"/>
                  </a:lnTo>
                  <a:lnTo>
                    <a:pt x="157803" y="798773"/>
                  </a:lnTo>
                  <a:lnTo>
                    <a:pt x="159761" y="790704"/>
                  </a:lnTo>
                  <a:lnTo>
                    <a:pt x="161744" y="782636"/>
                  </a:lnTo>
                  <a:lnTo>
                    <a:pt x="163752" y="774567"/>
                  </a:lnTo>
                  <a:lnTo>
                    <a:pt x="165771" y="766499"/>
                  </a:lnTo>
                  <a:lnTo>
                    <a:pt x="167811" y="758431"/>
                  </a:lnTo>
                  <a:lnTo>
                    <a:pt x="169862" y="750362"/>
                  </a:lnTo>
                  <a:lnTo>
                    <a:pt x="171922" y="742294"/>
                  </a:lnTo>
                  <a:lnTo>
                    <a:pt x="173994" y="734225"/>
                  </a:lnTo>
                  <a:lnTo>
                    <a:pt x="176069" y="726157"/>
                  </a:lnTo>
                  <a:lnTo>
                    <a:pt x="178148" y="718089"/>
                  </a:lnTo>
                  <a:lnTo>
                    <a:pt x="180228" y="710020"/>
                  </a:lnTo>
                  <a:lnTo>
                    <a:pt x="182307" y="701952"/>
                  </a:lnTo>
                  <a:lnTo>
                    <a:pt x="184382" y="693883"/>
                  </a:lnTo>
                  <a:lnTo>
                    <a:pt x="186450" y="685815"/>
                  </a:lnTo>
                  <a:lnTo>
                    <a:pt x="188513" y="677746"/>
                  </a:lnTo>
                  <a:lnTo>
                    <a:pt x="190562" y="669678"/>
                  </a:lnTo>
                  <a:lnTo>
                    <a:pt x="192600" y="661610"/>
                  </a:lnTo>
                  <a:lnTo>
                    <a:pt x="194628" y="653541"/>
                  </a:lnTo>
                  <a:lnTo>
                    <a:pt x="196632" y="645473"/>
                  </a:lnTo>
                  <a:lnTo>
                    <a:pt x="198622" y="637404"/>
                  </a:lnTo>
                  <a:lnTo>
                    <a:pt x="200594" y="629336"/>
                  </a:lnTo>
                  <a:lnTo>
                    <a:pt x="202538" y="621268"/>
                  </a:lnTo>
                  <a:lnTo>
                    <a:pt x="204466" y="613199"/>
                  </a:lnTo>
                  <a:lnTo>
                    <a:pt x="206365" y="605131"/>
                  </a:lnTo>
                  <a:lnTo>
                    <a:pt x="208236" y="597062"/>
                  </a:lnTo>
                  <a:lnTo>
                    <a:pt x="210088" y="588994"/>
                  </a:lnTo>
                  <a:lnTo>
                    <a:pt x="211899" y="580925"/>
                  </a:lnTo>
                  <a:lnTo>
                    <a:pt x="213686" y="572857"/>
                  </a:lnTo>
                  <a:lnTo>
                    <a:pt x="215448" y="564789"/>
                  </a:lnTo>
                  <a:lnTo>
                    <a:pt x="217163" y="556720"/>
                  </a:lnTo>
                  <a:lnTo>
                    <a:pt x="218855" y="548652"/>
                  </a:lnTo>
                  <a:lnTo>
                    <a:pt x="220512" y="540583"/>
                  </a:lnTo>
                  <a:lnTo>
                    <a:pt x="222127" y="532515"/>
                  </a:lnTo>
                  <a:lnTo>
                    <a:pt x="223718" y="524447"/>
                  </a:lnTo>
                  <a:lnTo>
                    <a:pt x="225263" y="516378"/>
                  </a:lnTo>
                  <a:lnTo>
                    <a:pt x="226773" y="508310"/>
                  </a:lnTo>
                  <a:lnTo>
                    <a:pt x="228258" y="500241"/>
                  </a:lnTo>
                  <a:lnTo>
                    <a:pt x="229685" y="492173"/>
                  </a:lnTo>
                  <a:lnTo>
                    <a:pt x="231085" y="484104"/>
                  </a:lnTo>
                  <a:lnTo>
                    <a:pt x="232453" y="476036"/>
                  </a:lnTo>
                  <a:lnTo>
                    <a:pt x="233768" y="467968"/>
                  </a:lnTo>
                  <a:lnTo>
                    <a:pt x="235058" y="459899"/>
                  </a:lnTo>
                  <a:lnTo>
                    <a:pt x="236305" y="451831"/>
                  </a:lnTo>
                  <a:lnTo>
                    <a:pt x="237510" y="443762"/>
                  </a:lnTo>
                  <a:lnTo>
                    <a:pt x="238689" y="435694"/>
                  </a:lnTo>
                  <a:lnTo>
                    <a:pt x="239817" y="427626"/>
                  </a:lnTo>
                  <a:lnTo>
                    <a:pt x="240912" y="419557"/>
                  </a:lnTo>
                  <a:lnTo>
                    <a:pt x="241982" y="411489"/>
                  </a:lnTo>
                  <a:lnTo>
                    <a:pt x="242994" y="403420"/>
                  </a:lnTo>
                  <a:lnTo>
                    <a:pt x="243983" y="395352"/>
                  </a:lnTo>
                  <a:lnTo>
                    <a:pt x="244938" y="387283"/>
                  </a:lnTo>
                  <a:lnTo>
                    <a:pt x="245848" y="379215"/>
                  </a:lnTo>
                  <a:lnTo>
                    <a:pt x="246735" y="371147"/>
                  </a:lnTo>
                  <a:lnTo>
                    <a:pt x="247580" y="363078"/>
                  </a:lnTo>
                  <a:lnTo>
                    <a:pt x="248391" y="355010"/>
                  </a:lnTo>
                  <a:lnTo>
                    <a:pt x="249181" y="346941"/>
                  </a:lnTo>
                  <a:lnTo>
                    <a:pt x="249924" y="338873"/>
                  </a:lnTo>
                  <a:lnTo>
                    <a:pt x="250642" y="330805"/>
                  </a:lnTo>
                  <a:lnTo>
                    <a:pt x="251336" y="322736"/>
                  </a:lnTo>
                  <a:lnTo>
                    <a:pt x="251987" y="314668"/>
                  </a:lnTo>
                  <a:lnTo>
                    <a:pt x="252619" y="306599"/>
                  </a:lnTo>
                  <a:lnTo>
                    <a:pt x="253221" y="298531"/>
                  </a:lnTo>
                  <a:lnTo>
                    <a:pt x="253791" y="290462"/>
                  </a:lnTo>
                  <a:lnTo>
                    <a:pt x="254343" y="282394"/>
                  </a:lnTo>
                  <a:lnTo>
                    <a:pt x="254861" y="274326"/>
                  </a:lnTo>
                  <a:lnTo>
                    <a:pt x="255356" y="266257"/>
                  </a:lnTo>
                  <a:lnTo>
                    <a:pt x="255835" y="258189"/>
                  </a:lnTo>
                  <a:lnTo>
                    <a:pt x="256278" y="250120"/>
                  </a:lnTo>
                  <a:lnTo>
                    <a:pt x="256705" y="242052"/>
                  </a:lnTo>
                  <a:lnTo>
                    <a:pt x="257113" y="233984"/>
                  </a:lnTo>
                  <a:lnTo>
                    <a:pt x="257493" y="225915"/>
                  </a:lnTo>
                  <a:lnTo>
                    <a:pt x="257859" y="217847"/>
                  </a:lnTo>
                  <a:lnTo>
                    <a:pt x="258204" y="209778"/>
                  </a:lnTo>
                  <a:lnTo>
                    <a:pt x="258527" y="201710"/>
                  </a:lnTo>
                  <a:lnTo>
                    <a:pt x="258839" y="193641"/>
                  </a:lnTo>
                  <a:lnTo>
                    <a:pt x="259127" y="185573"/>
                  </a:lnTo>
                  <a:lnTo>
                    <a:pt x="259402" y="177505"/>
                  </a:lnTo>
                  <a:lnTo>
                    <a:pt x="259665" y="169436"/>
                  </a:lnTo>
                  <a:lnTo>
                    <a:pt x="259905" y="161368"/>
                  </a:lnTo>
                  <a:lnTo>
                    <a:pt x="260136" y="153299"/>
                  </a:lnTo>
                  <a:lnTo>
                    <a:pt x="260354" y="145231"/>
                  </a:lnTo>
                  <a:lnTo>
                    <a:pt x="260555" y="137163"/>
                  </a:lnTo>
                  <a:lnTo>
                    <a:pt x="260748" y="129094"/>
                  </a:lnTo>
                  <a:lnTo>
                    <a:pt x="260926" y="121026"/>
                  </a:lnTo>
                  <a:lnTo>
                    <a:pt x="261094" y="112957"/>
                  </a:lnTo>
                  <a:lnTo>
                    <a:pt x="261254" y="104889"/>
                  </a:lnTo>
                  <a:lnTo>
                    <a:pt x="261400" y="96820"/>
                  </a:lnTo>
                  <a:lnTo>
                    <a:pt x="261538" y="88752"/>
                  </a:lnTo>
                  <a:lnTo>
                    <a:pt x="261669" y="80684"/>
                  </a:lnTo>
                  <a:lnTo>
                    <a:pt x="261788" y="72615"/>
                  </a:lnTo>
                  <a:lnTo>
                    <a:pt x="261901" y="64547"/>
                  </a:lnTo>
                  <a:lnTo>
                    <a:pt x="262007" y="56478"/>
                  </a:lnTo>
                  <a:lnTo>
                    <a:pt x="262104" y="48410"/>
                  </a:lnTo>
                  <a:lnTo>
                    <a:pt x="262196" y="40342"/>
                  </a:lnTo>
                  <a:lnTo>
                    <a:pt x="262281" y="32273"/>
                  </a:lnTo>
                  <a:lnTo>
                    <a:pt x="262359" y="24205"/>
                  </a:lnTo>
                  <a:lnTo>
                    <a:pt x="262434" y="16136"/>
                  </a:lnTo>
                  <a:lnTo>
                    <a:pt x="262501" y="8068"/>
                  </a:lnTo>
                  <a:lnTo>
                    <a:pt x="262565" y="0"/>
                  </a:lnTo>
                  <a:lnTo>
                    <a:pt x="264016" y="0"/>
                  </a:lnTo>
                  <a:lnTo>
                    <a:pt x="264080" y="8068"/>
                  </a:lnTo>
                  <a:lnTo>
                    <a:pt x="264147" y="16136"/>
                  </a:lnTo>
                  <a:lnTo>
                    <a:pt x="264222" y="24205"/>
                  </a:lnTo>
                  <a:lnTo>
                    <a:pt x="264300" y="32273"/>
                  </a:lnTo>
                  <a:lnTo>
                    <a:pt x="264385" y="40342"/>
                  </a:lnTo>
                  <a:lnTo>
                    <a:pt x="264477" y="48410"/>
                  </a:lnTo>
                  <a:lnTo>
                    <a:pt x="264574" y="56478"/>
                  </a:lnTo>
                  <a:lnTo>
                    <a:pt x="264680" y="64547"/>
                  </a:lnTo>
                  <a:lnTo>
                    <a:pt x="264793" y="72615"/>
                  </a:lnTo>
                  <a:lnTo>
                    <a:pt x="264912" y="80684"/>
                  </a:lnTo>
                  <a:lnTo>
                    <a:pt x="265043" y="88752"/>
                  </a:lnTo>
                  <a:lnTo>
                    <a:pt x="265181" y="96820"/>
                  </a:lnTo>
                  <a:lnTo>
                    <a:pt x="265327" y="104889"/>
                  </a:lnTo>
                  <a:lnTo>
                    <a:pt x="265487" y="112957"/>
                  </a:lnTo>
                  <a:lnTo>
                    <a:pt x="265655" y="121026"/>
                  </a:lnTo>
                  <a:lnTo>
                    <a:pt x="265833" y="129094"/>
                  </a:lnTo>
                  <a:lnTo>
                    <a:pt x="266026" y="137163"/>
                  </a:lnTo>
                  <a:lnTo>
                    <a:pt x="266227" y="145231"/>
                  </a:lnTo>
                  <a:lnTo>
                    <a:pt x="266445" y="153299"/>
                  </a:lnTo>
                  <a:lnTo>
                    <a:pt x="266676" y="161368"/>
                  </a:lnTo>
                  <a:lnTo>
                    <a:pt x="266916" y="169436"/>
                  </a:lnTo>
                  <a:lnTo>
                    <a:pt x="267179" y="177505"/>
                  </a:lnTo>
                  <a:lnTo>
                    <a:pt x="267454" y="185573"/>
                  </a:lnTo>
                  <a:lnTo>
                    <a:pt x="267742" y="193641"/>
                  </a:lnTo>
                  <a:lnTo>
                    <a:pt x="268054" y="201710"/>
                  </a:lnTo>
                  <a:lnTo>
                    <a:pt x="268377" y="209778"/>
                  </a:lnTo>
                  <a:lnTo>
                    <a:pt x="268722" y="217847"/>
                  </a:lnTo>
                  <a:lnTo>
                    <a:pt x="269088" y="225915"/>
                  </a:lnTo>
                  <a:lnTo>
                    <a:pt x="269468" y="233984"/>
                  </a:lnTo>
                  <a:lnTo>
                    <a:pt x="269876" y="242052"/>
                  </a:lnTo>
                  <a:lnTo>
                    <a:pt x="270303" y="250120"/>
                  </a:lnTo>
                  <a:lnTo>
                    <a:pt x="270746" y="258189"/>
                  </a:lnTo>
                  <a:lnTo>
                    <a:pt x="271224" y="266257"/>
                  </a:lnTo>
                  <a:lnTo>
                    <a:pt x="271720" y="274326"/>
                  </a:lnTo>
                  <a:lnTo>
                    <a:pt x="272238" y="282394"/>
                  </a:lnTo>
                  <a:lnTo>
                    <a:pt x="272790" y="290462"/>
                  </a:lnTo>
                  <a:lnTo>
                    <a:pt x="273360" y="298531"/>
                  </a:lnTo>
                  <a:lnTo>
                    <a:pt x="273962" y="306599"/>
                  </a:lnTo>
                  <a:lnTo>
                    <a:pt x="274594" y="314668"/>
                  </a:lnTo>
                  <a:lnTo>
                    <a:pt x="275245" y="322736"/>
                  </a:lnTo>
                  <a:lnTo>
                    <a:pt x="275939" y="330805"/>
                  </a:lnTo>
                  <a:lnTo>
                    <a:pt x="276657" y="338873"/>
                  </a:lnTo>
                  <a:lnTo>
                    <a:pt x="277400" y="346941"/>
                  </a:lnTo>
                  <a:lnTo>
                    <a:pt x="278190" y="355010"/>
                  </a:lnTo>
                  <a:lnTo>
                    <a:pt x="279001" y="363078"/>
                  </a:lnTo>
                  <a:lnTo>
                    <a:pt x="279846" y="371147"/>
                  </a:lnTo>
                  <a:lnTo>
                    <a:pt x="280733" y="379215"/>
                  </a:lnTo>
                  <a:lnTo>
                    <a:pt x="281643" y="387283"/>
                  </a:lnTo>
                  <a:lnTo>
                    <a:pt x="282598" y="395352"/>
                  </a:lnTo>
                  <a:lnTo>
                    <a:pt x="283587" y="403420"/>
                  </a:lnTo>
                  <a:lnTo>
                    <a:pt x="284599" y="411489"/>
                  </a:lnTo>
                  <a:lnTo>
                    <a:pt x="285669" y="419557"/>
                  </a:lnTo>
                  <a:lnTo>
                    <a:pt x="286764" y="427626"/>
                  </a:lnTo>
                  <a:lnTo>
                    <a:pt x="287892" y="435694"/>
                  </a:lnTo>
                  <a:lnTo>
                    <a:pt x="289071" y="443762"/>
                  </a:lnTo>
                  <a:lnTo>
                    <a:pt x="290276" y="451831"/>
                  </a:lnTo>
                  <a:lnTo>
                    <a:pt x="291523" y="459899"/>
                  </a:lnTo>
                  <a:lnTo>
                    <a:pt x="292813" y="467968"/>
                  </a:lnTo>
                  <a:lnTo>
                    <a:pt x="294128" y="476036"/>
                  </a:lnTo>
                  <a:lnTo>
                    <a:pt x="295496" y="484104"/>
                  </a:lnTo>
                  <a:lnTo>
                    <a:pt x="296896" y="492173"/>
                  </a:lnTo>
                  <a:lnTo>
                    <a:pt x="298323" y="500241"/>
                  </a:lnTo>
                  <a:lnTo>
                    <a:pt x="299808" y="508310"/>
                  </a:lnTo>
                  <a:lnTo>
                    <a:pt x="301318" y="516378"/>
                  </a:lnTo>
                  <a:lnTo>
                    <a:pt x="302863" y="524447"/>
                  </a:lnTo>
                  <a:lnTo>
                    <a:pt x="304454" y="532515"/>
                  </a:lnTo>
                  <a:lnTo>
                    <a:pt x="306069" y="540583"/>
                  </a:lnTo>
                  <a:lnTo>
                    <a:pt x="307726" y="548652"/>
                  </a:lnTo>
                  <a:lnTo>
                    <a:pt x="309418" y="556720"/>
                  </a:lnTo>
                  <a:lnTo>
                    <a:pt x="311133" y="564789"/>
                  </a:lnTo>
                  <a:lnTo>
                    <a:pt x="312895" y="572857"/>
                  </a:lnTo>
                  <a:lnTo>
                    <a:pt x="314682" y="580925"/>
                  </a:lnTo>
                  <a:lnTo>
                    <a:pt x="316493" y="588994"/>
                  </a:lnTo>
                  <a:lnTo>
                    <a:pt x="318345" y="597062"/>
                  </a:lnTo>
                  <a:lnTo>
                    <a:pt x="320216" y="605131"/>
                  </a:lnTo>
                  <a:lnTo>
                    <a:pt x="322115" y="613199"/>
                  </a:lnTo>
                  <a:lnTo>
                    <a:pt x="324043" y="621268"/>
                  </a:lnTo>
                  <a:lnTo>
                    <a:pt x="325987" y="629336"/>
                  </a:lnTo>
                  <a:lnTo>
                    <a:pt x="327959" y="637404"/>
                  </a:lnTo>
                  <a:lnTo>
                    <a:pt x="329949" y="645473"/>
                  </a:lnTo>
                  <a:lnTo>
                    <a:pt x="331953" y="653541"/>
                  </a:lnTo>
                  <a:lnTo>
                    <a:pt x="333981" y="661610"/>
                  </a:lnTo>
                  <a:lnTo>
                    <a:pt x="336019" y="669678"/>
                  </a:lnTo>
                  <a:lnTo>
                    <a:pt x="338068" y="677746"/>
                  </a:lnTo>
                  <a:lnTo>
                    <a:pt x="340131" y="685815"/>
                  </a:lnTo>
                  <a:lnTo>
                    <a:pt x="342199" y="693883"/>
                  </a:lnTo>
                  <a:lnTo>
                    <a:pt x="344274" y="701952"/>
                  </a:lnTo>
                  <a:lnTo>
                    <a:pt x="346353" y="710020"/>
                  </a:lnTo>
                  <a:lnTo>
                    <a:pt x="348433" y="718089"/>
                  </a:lnTo>
                  <a:lnTo>
                    <a:pt x="350512" y="726157"/>
                  </a:lnTo>
                  <a:lnTo>
                    <a:pt x="352587" y="734225"/>
                  </a:lnTo>
                  <a:lnTo>
                    <a:pt x="354659" y="742294"/>
                  </a:lnTo>
                  <a:lnTo>
                    <a:pt x="356719" y="750362"/>
                  </a:lnTo>
                  <a:lnTo>
                    <a:pt x="358770" y="758431"/>
                  </a:lnTo>
                  <a:lnTo>
                    <a:pt x="360810" y="766499"/>
                  </a:lnTo>
                  <a:lnTo>
                    <a:pt x="362829" y="774567"/>
                  </a:lnTo>
                  <a:lnTo>
                    <a:pt x="364837" y="782636"/>
                  </a:lnTo>
                  <a:lnTo>
                    <a:pt x="366820" y="790704"/>
                  </a:lnTo>
                  <a:lnTo>
                    <a:pt x="368778" y="798773"/>
                  </a:lnTo>
                  <a:lnTo>
                    <a:pt x="370721" y="806841"/>
                  </a:lnTo>
                  <a:lnTo>
                    <a:pt x="372622" y="814910"/>
                  </a:lnTo>
                  <a:lnTo>
                    <a:pt x="374500" y="822978"/>
                  </a:lnTo>
                  <a:lnTo>
                    <a:pt x="376351" y="831046"/>
                  </a:lnTo>
                  <a:lnTo>
                    <a:pt x="378153" y="839115"/>
                  </a:lnTo>
                  <a:lnTo>
                    <a:pt x="379929" y="847183"/>
                  </a:lnTo>
                  <a:lnTo>
                    <a:pt x="381664" y="855252"/>
                  </a:lnTo>
                  <a:lnTo>
                    <a:pt x="383349" y="863320"/>
                  </a:lnTo>
                  <a:lnTo>
                    <a:pt x="385005" y="871388"/>
                  </a:lnTo>
                  <a:lnTo>
                    <a:pt x="386602" y="879457"/>
                  </a:lnTo>
                  <a:lnTo>
                    <a:pt x="388153" y="887525"/>
                  </a:lnTo>
                  <a:lnTo>
                    <a:pt x="389672" y="895594"/>
                  </a:lnTo>
                  <a:lnTo>
                    <a:pt x="391111" y="903662"/>
                  </a:lnTo>
                  <a:lnTo>
                    <a:pt x="392513" y="911731"/>
                  </a:lnTo>
                  <a:lnTo>
                    <a:pt x="393867" y="919799"/>
                  </a:lnTo>
                  <a:lnTo>
                    <a:pt x="395144" y="927867"/>
                  </a:lnTo>
                  <a:lnTo>
                    <a:pt x="396384" y="935936"/>
                  </a:lnTo>
                  <a:lnTo>
                    <a:pt x="397556" y="944004"/>
                  </a:lnTo>
                  <a:lnTo>
                    <a:pt x="398661" y="952073"/>
                  </a:lnTo>
                  <a:lnTo>
                    <a:pt x="399726" y="960141"/>
                  </a:lnTo>
                  <a:lnTo>
                    <a:pt x="400705" y="968209"/>
                  </a:lnTo>
                  <a:lnTo>
                    <a:pt x="401630" y="976278"/>
                  </a:lnTo>
                  <a:lnTo>
                    <a:pt x="402508" y="984346"/>
                  </a:lnTo>
                  <a:lnTo>
                    <a:pt x="403289" y="992415"/>
                  </a:lnTo>
                  <a:lnTo>
                    <a:pt x="404027" y="1000483"/>
                  </a:lnTo>
                  <a:lnTo>
                    <a:pt x="404700" y="1008552"/>
                  </a:lnTo>
                  <a:lnTo>
                    <a:pt x="405291" y="1016620"/>
                  </a:lnTo>
                  <a:lnTo>
                    <a:pt x="405839" y="1024688"/>
                  </a:lnTo>
                  <a:lnTo>
                    <a:pt x="406305" y="1032757"/>
                  </a:lnTo>
                  <a:lnTo>
                    <a:pt x="406705" y="1040825"/>
                  </a:lnTo>
                  <a:lnTo>
                    <a:pt x="407062" y="1048894"/>
                  </a:lnTo>
                  <a:lnTo>
                    <a:pt x="407321" y="1056962"/>
                  </a:lnTo>
                  <a:lnTo>
                    <a:pt x="407533" y="1065030"/>
                  </a:lnTo>
                  <a:lnTo>
                    <a:pt x="407691" y="1073099"/>
                  </a:lnTo>
                  <a:lnTo>
                    <a:pt x="407759" y="1081167"/>
                  </a:lnTo>
                  <a:lnTo>
                    <a:pt x="407785" y="1089236"/>
                  </a:lnTo>
                  <a:lnTo>
                    <a:pt x="407745" y="1097304"/>
                  </a:lnTo>
                  <a:lnTo>
                    <a:pt x="407635" y="1105373"/>
                  </a:lnTo>
                  <a:lnTo>
                    <a:pt x="407484" y="1113441"/>
                  </a:lnTo>
                  <a:lnTo>
                    <a:pt x="407255" y="1121509"/>
                  </a:lnTo>
                  <a:lnTo>
                    <a:pt x="406975" y="1129578"/>
                  </a:lnTo>
                  <a:lnTo>
                    <a:pt x="406656" y="1137646"/>
                  </a:lnTo>
                  <a:lnTo>
                    <a:pt x="406252" y="1145715"/>
                  </a:lnTo>
                  <a:lnTo>
                    <a:pt x="405812" y="1153783"/>
                  </a:lnTo>
                  <a:lnTo>
                    <a:pt x="405325" y="1161851"/>
                  </a:lnTo>
                  <a:lnTo>
                    <a:pt x="404772" y="1169920"/>
                  </a:lnTo>
                  <a:lnTo>
                    <a:pt x="404186" y="1177988"/>
                  </a:lnTo>
                  <a:lnTo>
                    <a:pt x="403546" y="1186057"/>
                  </a:lnTo>
                  <a:lnTo>
                    <a:pt x="402858" y="1194125"/>
                  </a:lnTo>
                  <a:lnTo>
                    <a:pt x="402142" y="1202194"/>
                  </a:lnTo>
                  <a:lnTo>
                    <a:pt x="401366" y="1210262"/>
                  </a:lnTo>
                  <a:lnTo>
                    <a:pt x="400559" y="1218330"/>
                  </a:lnTo>
                  <a:lnTo>
                    <a:pt x="399724" y="1226399"/>
                  </a:lnTo>
                  <a:lnTo>
                    <a:pt x="398835" y="1234467"/>
                  </a:lnTo>
                  <a:lnTo>
                    <a:pt x="397925" y="1242536"/>
                  </a:lnTo>
                  <a:lnTo>
                    <a:pt x="396983" y="1250604"/>
                  </a:lnTo>
                  <a:lnTo>
                    <a:pt x="396005" y="1258672"/>
                  </a:lnTo>
                  <a:lnTo>
                    <a:pt x="395009" y="1266741"/>
                  </a:lnTo>
                  <a:lnTo>
                    <a:pt x="393980" y="1274809"/>
                  </a:lnTo>
                  <a:lnTo>
                    <a:pt x="392929" y="1282878"/>
                  </a:lnTo>
                  <a:lnTo>
                    <a:pt x="391863" y="1290946"/>
                  </a:lnTo>
                  <a:lnTo>
                    <a:pt x="390768" y="1299015"/>
                  </a:lnTo>
                  <a:lnTo>
                    <a:pt x="389661" y="1307083"/>
                  </a:lnTo>
                  <a:lnTo>
                    <a:pt x="388539" y="1315151"/>
                  </a:lnTo>
                  <a:lnTo>
                    <a:pt x="387399" y="1323220"/>
                  </a:lnTo>
                  <a:lnTo>
                    <a:pt x="386252" y="1331288"/>
                  </a:lnTo>
                  <a:lnTo>
                    <a:pt x="385093" y="1339357"/>
                  </a:lnTo>
                  <a:lnTo>
                    <a:pt x="383926" y="1347425"/>
                  </a:lnTo>
                  <a:lnTo>
                    <a:pt x="382754" y="1355493"/>
                  </a:lnTo>
                  <a:lnTo>
                    <a:pt x="381576" y="1363562"/>
                  </a:lnTo>
                  <a:lnTo>
                    <a:pt x="380395" y="1371630"/>
                  </a:lnTo>
                  <a:lnTo>
                    <a:pt x="379214" y="1379699"/>
                  </a:lnTo>
                  <a:lnTo>
                    <a:pt x="378033" y="1387767"/>
                  </a:lnTo>
                  <a:lnTo>
                    <a:pt x="376855" y="1395836"/>
                  </a:lnTo>
                  <a:lnTo>
                    <a:pt x="375679" y="1403904"/>
                  </a:lnTo>
                  <a:lnTo>
                    <a:pt x="374510" y="1411972"/>
                  </a:lnTo>
                  <a:lnTo>
                    <a:pt x="373346" y="1420041"/>
                  </a:lnTo>
                  <a:lnTo>
                    <a:pt x="372190" y="1428109"/>
                  </a:lnTo>
                  <a:lnTo>
                    <a:pt x="371045" y="1436178"/>
                  </a:lnTo>
                  <a:lnTo>
                    <a:pt x="369906" y="1444246"/>
                  </a:lnTo>
                  <a:lnTo>
                    <a:pt x="368784" y="1452314"/>
                  </a:lnTo>
                  <a:lnTo>
                    <a:pt x="367673" y="1460383"/>
                  </a:lnTo>
                  <a:lnTo>
                    <a:pt x="366573" y="1468451"/>
                  </a:lnTo>
                  <a:lnTo>
                    <a:pt x="365494" y="1476520"/>
                  </a:lnTo>
                  <a:lnTo>
                    <a:pt x="364427" y="1484588"/>
                  </a:lnTo>
                  <a:lnTo>
                    <a:pt x="363376" y="1492657"/>
                  </a:lnTo>
                  <a:lnTo>
                    <a:pt x="362348" y="1500725"/>
                  </a:lnTo>
                  <a:lnTo>
                    <a:pt x="361332" y="1508793"/>
                  </a:lnTo>
                  <a:lnTo>
                    <a:pt x="360340" y="1516862"/>
                  </a:lnTo>
                  <a:lnTo>
                    <a:pt x="359369" y="1524930"/>
                  </a:lnTo>
                  <a:lnTo>
                    <a:pt x="358411" y="1532999"/>
                  </a:lnTo>
                  <a:lnTo>
                    <a:pt x="357486" y="1541067"/>
                  </a:lnTo>
                  <a:lnTo>
                    <a:pt x="356577" y="1549135"/>
                  </a:lnTo>
                  <a:lnTo>
                    <a:pt x="355687" y="1557204"/>
                  </a:lnTo>
                  <a:lnTo>
                    <a:pt x="354830" y="1565272"/>
                  </a:lnTo>
                  <a:lnTo>
                    <a:pt x="353988" y="1573341"/>
                  </a:lnTo>
                  <a:lnTo>
                    <a:pt x="353173" y="1581409"/>
                  </a:lnTo>
                  <a:lnTo>
                    <a:pt x="352386" y="1589478"/>
                  </a:lnTo>
                  <a:lnTo>
                    <a:pt x="351615" y="1597546"/>
                  </a:lnTo>
                  <a:lnTo>
                    <a:pt x="350878" y="1605614"/>
                  </a:lnTo>
                  <a:lnTo>
                    <a:pt x="350164" y="1613683"/>
                  </a:lnTo>
                  <a:lnTo>
                    <a:pt x="349466" y="1621751"/>
                  </a:lnTo>
                  <a:lnTo>
                    <a:pt x="348809" y="1629820"/>
                  </a:lnTo>
                  <a:lnTo>
                    <a:pt x="348169" y="1637888"/>
                  </a:lnTo>
                  <a:lnTo>
                    <a:pt x="347553" y="1645956"/>
                  </a:lnTo>
                  <a:lnTo>
                    <a:pt x="346971" y="1654025"/>
                  </a:lnTo>
                  <a:lnTo>
                    <a:pt x="346406" y="1662093"/>
                  </a:lnTo>
                  <a:lnTo>
                    <a:pt x="345872" y="1670162"/>
                  </a:lnTo>
                  <a:lnTo>
                    <a:pt x="345365" y="1678230"/>
                  </a:lnTo>
                  <a:lnTo>
                    <a:pt x="344876" y="1686299"/>
                  </a:lnTo>
                  <a:lnTo>
                    <a:pt x="344423" y="1694367"/>
                  </a:lnTo>
                  <a:lnTo>
                    <a:pt x="343991" y="1702435"/>
                  </a:lnTo>
                  <a:lnTo>
                    <a:pt x="343578" y="1710504"/>
                  </a:lnTo>
                  <a:lnTo>
                    <a:pt x="343203" y="1718572"/>
                  </a:lnTo>
                  <a:lnTo>
                    <a:pt x="342844" y="1726641"/>
                  </a:lnTo>
                  <a:lnTo>
                    <a:pt x="342510" y="1734709"/>
                  </a:lnTo>
                  <a:lnTo>
                    <a:pt x="342207" y="1742777"/>
                  </a:lnTo>
                  <a:lnTo>
                    <a:pt x="341919" y="1750846"/>
                  </a:lnTo>
                  <a:lnTo>
                    <a:pt x="341662" y="1758914"/>
                  </a:lnTo>
                  <a:lnTo>
                    <a:pt x="341428" y="1766983"/>
                  </a:lnTo>
                  <a:lnTo>
                    <a:pt x="341209" y="1775051"/>
                  </a:lnTo>
                  <a:lnTo>
                    <a:pt x="341025" y="1783120"/>
                  </a:lnTo>
                  <a:lnTo>
                    <a:pt x="340857" y="1791188"/>
                  </a:lnTo>
                  <a:lnTo>
                    <a:pt x="340709" y="1799256"/>
                  </a:lnTo>
                  <a:lnTo>
                    <a:pt x="340590" y="1807325"/>
                  </a:lnTo>
                  <a:lnTo>
                    <a:pt x="340484" y="1815393"/>
                  </a:lnTo>
                  <a:lnTo>
                    <a:pt x="340402" y="1823462"/>
                  </a:lnTo>
                  <a:lnTo>
                    <a:pt x="340343" y="1831530"/>
                  </a:lnTo>
                  <a:lnTo>
                    <a:pt x="340297" y="1839598"/>
                  </a:lnTo>
                  <a:lnTo>
                    <a:pt x="340277" y="1847667"/>
                  </a:lnTo>
                  <a:lnTo>
                    <a:pt x="340273" y="1855735"/>
                  </a:lnTo>
                  <a:lnTo>
                    <a:pt x="340282" y="1863804"/>
                  </a:lnTo>
                  <a:lnTo>
                    <a:pt x="340318" y="1871872"/>
                  </a:lnTo>
                  <a:lnTo>
                    <a:pt x="340365" y="1879941"/>
                  </a:lnTo>
                  <a:lnTo>
                    <a:pt x="340428" y="1888009"/>
                  </a:lnTo>
                  <a:lnTo>
                    <a:pt x="340511" y="1896077"/>
                  </a:lnTo>
                  <a:lnTo>
                    <a:pt x="340604" y="1904146"/>
                  </a:lnTo>
                  <a:lnTo>
                    <a:pt x="340714" y="1912214"/>
                  </a:lnTo>
                  <a:lnTo>
                    <a:pt x="340839" y="1920283"/>
                  </a:lnTo>
                  <a:lnTo>
                    <a:pt x="340973" y="1928351"/>
                  </a:lnTo>
                  <a:lnTo>
                    <a:pt x="341126" y="1936419"/>
                  </a:lnTo>
                  <a:lnTo>
                    <a:pt x="341288" y="1944488"/>
                  </a:lnTo>
                  <a:lnTo>
                    <a:pt x="341459" y="1952556"/>
                  </a:lnTo>
                  <a:lnTo>
                    <a:pt x="341647" y="1960625"/>
                  </a:lnTo>
                  <a:lnTo>
                    <a:pt x="341841" y="1968693"/>
                  </a:lnTo>
                  <a:lnTo>
                    <a:pt x="342045" y="1976762"/>
                  </a:lnTo>
                  <a:lnTo>
                    <a:pt x="342260" y="1984830"/>
                  </a:lnTo>
                  <a:lnTo>
                    <a:pt x="342482" y="1992898"/>
                  </a:lnTo>
                  <a:lnTo>
                    <a:pt x="342714" y="2000967"/>
                  </a:lnTo>
                  <a:lnTo>
                    <a:pt x="342953" y="2009035"/>
                  </a:lnTo>
                  <a:lnTo>
                    <a:pt x="343196" y="2017104"/>
                  </a:lnTo>
                  <a:lnTo>
                    <a:pt x="343451" y="2025172"/>
                  </a:lnTo>
                  <a:lnTo>
                    <a:pt x="343709" y="2033240"/>
                  </a:lnTo>
                  <a:lnTo>
                    <a:pt x="343973" y="2041309"/>
                  </a:lnTo>
                  <a:lnTo>
                    <a:pt x="344244" y="2049377"/>
                  </a:lnTo>
                  <a:lnTo>
                    <a:pt x="344518" y="2057446"/>
                  </a:lnTo>
                  <a:lnTo>
                    <a:pt x="344797" y="2065514"/>
                  </a:lnTo>
                  <a:lnTo>
                    <a:pt x="345082" y="2073583"/>
                  </a:lnTo>
                  <a:lnTo>
                    <a:pt x="345369" y="2081651"/>
                  </a:lnTo>
                  <a:lnTo>
                    <a:pt x="345662" y="2089719"/>
                  </a:lnTo>
                  <a:lnTo>
                    <a:pt x="345958" y="2097788"/>
                  </a:lnTo>
                  <a:lnTo>
                    <a:pt x="346257" y="2105856"/>
                  </a:lnTo>
                  <a:lnTo>
                    <a:pt x="346561" y="2113925"/>
                  </a:lnTo>
                  <a:lnTo>
                    <a:pt x="346867" y="2121993"/>
                  </a:lnTo>
                  <a:lnTo>
                    <a:pt x="347177" y="2130061"/>
                  </a:lnTo>
                  <a:lnTo>
                    <a:pt x="347491" y="2138130"/>
                  </a:lnTo>
                  <a:lnTo>
                    <a:pt x="347808" y="2146198"/>
                  </a:lnTo>
                  <a:lnTo>
                    <a:pt x="348129" y="2154267"/>
                  </a:lnTo>
                  <a:lnTo>
                    <a:pt x="348454" y="2162335"/>
                  </a:lnTo>
                  <a:lnTo>
                    <a:pt x="348782" y="2170404"/>
                  </a:lnTo>
                  <a:lnTo>
                    <a:pt x="349117" y="2178472"/>
                  </a:lnTo>
                  <a:lnTo>
                    <a:pt x="349456" y="2186540"/>
                  </a:lnTo>
                  <a:lnTo>
                    <a:pt x="349799" y="2194609"/>
                  </a:lnTo>
                  <a:lnTo>
                    <a:pt x="350151" y="2202677"/>
                  </a:lnTo>
                  <a:lnTo>
                    <a:pt x="350506" y="2210746"/>
                  </a:lnTo>
                  <a:lnTo>
                    <a:pt x="350869" y="2218814"/>
                  </a:lnTo>
                  <a:lnTo>
                    <a:pt x="351242" y="2226882"/>
                  </a:lnTo>
                  <a:lnTo>
                    <a:pt x="351619" y="2234951"/>
                  </a:lnTo>
                  <a:lnTo>
                    <a:pt x="352009" y="2243019"/>
                  </a:lnTo>
                  <a:lnTo>
                    <a:pt x="352407" y="2251088"/>
                  </a:lnTo>
                  <a:lnTo>
                    <a:pt x="352813" y="2259156"/>
                  </a:lnTo>
                  <a:lnTo>
                    <a:pt x="353237" y="2267225"/>
                  </a:lnTo>
                  <a:lnTo>
                    <a:pt x="353670" y="2275293"/>
                  </a:lnTo>
                  <a:lnTo>
                    <a:pt x="354114" y="2283361"/>
                  </a:lnTo>
                  <a:lnTo>
                    <a:pt x="354579" y="2291430"/>
                  </a:lnTo>
                  <a:lnTo>
                    <a:pt x="355054" y="2299498"/>
                  </a:lnTo>
                  <a:lnTo>
                    <a:pt x="355548" y="2307567"/>
                  </a:lnTo>
                  <a:lnTo>
                    <a:pt x="356063" y="2315635"/>
                  </a:lnTo>
                  <a:lnTo>
                    <a:pt x="356590" y="2323703"/>
                  </a:lnTo>
                  <a:lnTo>
                    <a:pt x="357145" y="2331772"/>
                  </a:lnTo>
                  <a:lnTo>
                    <a:pt x="357719" y="2339840"/>
                  </a:lnTo>
                  <a:lnTo>
                    <a:pt x="358310" y="2347909"/>
                  </a:lnTo>
                  <a:lnTo>
                    <a:pt x="358938" y="2355977"/>
                  </a:lnTo>
                  <a:lnTo>
                    <a:pt x="359583" y="2364046"/>
                  </a:lnTo>
                  <a:lnTo>
                    <a:pt x="360255" y="2372114"/>
                  </a:lnTo>
                  <a:lnTo>
                    <a:pt x="360963" y="2380182"/>
                  </a:lnTo>
                  <a:lnTo>
                    <a:pt x="361690" y="2388251"/>
                  </a:lnTo>
                  <a:lnTo>
                    <a:pt x="362456" y="2396319"/>
                  </a:lnTo>
                  <a:lnTo>
                    <a:pt x="363256" y="2404388"/>
                  </a:lnTo>
                  <a:lnTo>
                    <a:pt x="364078" y="2412456"/>
                  </a:lnTo>
                  <a:lnTo>
                    <a:pt x="364952" y="2420524"/>
                  </a:lnTo>
                  <a:lnTo>
                    <a:pt x="365855" y="2428593"/>
                  </a:lnTo>
                  <a:lnTo>
                    <a:pt x="366789" y="2436661"/>
                  </a:lnTo>
                  <a:lnTo>
                    <a:pt x="367779" y="2444730"/>
                  </a:lnTo>
                  <a:lnTo>
                    <a:pt x="368797" y="2452798"/>
                  </a:lnTo>
                  <a:lnTo>
                    <a:pt x="369859" y="2460867"/>
                  </a:lnTo>
                  <a:lnTo>
                    <a:pt x="370973" y="2468935"/>
                  </a:lnTo>
                  <a:lnTo>
                    <a:pt x="372117" y="2477003"/>
                  </a:lnTo>
                  <a:lnTo>
                    <a:pt x="373320" y="2485072"/>
                  </a:lnTo>
                  <a:lnTo>
                    <a:pt x="374568" y="2493140"/>
                  </a:lnTo>
                  <a:lnTo>
                    <a:pt x="375847" y="2501209"/>
                  </a:lnTo>
                  <a:lnTo>
                    <a:pt x="377202" y="2509277"/>
                  </a:lnTo>
                  <a:lnTo>
                    <a:pt x="378591" y="2517345"/>
                  </a:lnTo>
                  <a:lnTo>
                    <a:pt x="380026" y="2525414"/>
                  </a:lnTo>
                  <a:lnTo>
                    <a:pt x="381530" y="2533482"/>
                  </a:lnTo>
                  <a:lnTo>
                    <a:pt x="383069" y="2541551"/>
                  </a:lnTo>
                  <a:lnTo>
                    <a:pt x="384668" y="2549619"/>
                  </a:lnTo>
                  <a:lnTo>
                    <a:pt x="386325" y="2557688"/>
                  </a:lnTo>
                  <a:lnTo>
                    <a:pt x="388018" y="2565756"/>
                  </a:lnTo>
                  <a:lnTo>
                    <a:pt x="389787" y="2573824"/>
                  </a:lnTo>
                  <a:lnTo>
                    <a:pt x="391601" y="2581893"/>
                  </a:lnTo>
                  <a:lnTo>
                    <a:pt x="393454" y="2589961"/>
                  </a:lnTo>
                  <a:lnTo>
                    <a:pt x="395389" y="2598030"/>
                  </a:lnTo>
                  <a:lnTo>
                    <a:pt x="397360" y="2606098"/>
                  </a:lnTo>
                  <a:lnTo>
                    <a:pt x="399384" y="2614166"/>
                  </a:lnTo>
                  <a:lnTo>
                    <a:pt x="401474" y="2622235"/>
                  </a:lnTo>
                  <a:lnTo>
                    <a:pt x="403599" y="2630303"/>
                  </a:lnTo>
                  <a:lnTo>
                    <a:pt x="405789" y="2638372"/>
                  </a:lnTo>
                  <a:lnTo>
                    <a:pt x="408029" y="2646440"/>
                  </a:lnTo>
                  <a:lnTo>
                    <a:pt x="410303" y="2654509"/>
                  </a:lnTo>
                  <a:lnTo>
                    <a:pt x="412649" y="2662577"/>
                  </a:lnTo>
                  <a:lnTo>
                    <a:pt x="415030" y="2670645"/>
                  </a:lnTo>
                  <a:lnTo>
                    <a:pt x="417450" y="2678714"/>
                  </a:lnTo>
                  <a:lnTo>
                    <a:pt x="419933" y="2686782"/>
                  </a:lnTo>
                  <a:lnTo>
                    <a:pt x="422443" y="2694851"/>
                  </a:lnTo>
                  <a:lnTo>
                    <a:pt x="424998" y="2702919"/>
                  </a:lnTo>
                  <a:lnTo>
                    <a:pt x="427597" y="2710987"/>
                  </a:lnTo>
                  <a:lnTo>
                    <a:pt x="430221" y="2719056"/>
                  </a:lnTo>
                  <a:lnTo>
                    <a:pt x="432889" y="2727124"/>
                  </a:lnTo>
                  <a:lnTo>
                    <a:pt x="435585" y="2735193"/>
                  </a:lnTo>
                  <a:lnTo>
                    <a:pt x="438302" y="2743261"/>
                  </a:lnTo>
                  <a:lnTo>
                    <a:pt x="441058" y="2751330"/>
                  </a:lnTo>
                  <a:lnTo>
                    <a:pt x="443829" y="2759398"/>
                  </a:lnTo>
                  <a:lnTo>
                    <a:pt x="446618" y="2767466"/>
                  </a:lnTo>
                  <a:lnTo>
                    <a:pt x="449428" y="2775535"/>
                  </a:lnTo>
                  <a:lnTo>
                    <a:pt x="452246" y="2783603"/>
                  </a:lnTo>
                  <a:lnTo>
                    <a:pt x="455076" y="2791672"/>
                  </a:lnTo>
                  <a:lnTo>
                    <a:pt x="457910" y="2799740"/>
                  </a:lnTo>
                  <a:lnTo>
                    <a:pt x="460746" y="2807808"/>
                  </a:lnTo>
                  <a:lnTo>
                    <a:pt x="463578" y="2815877"/>
                  </a:lnTo>
                  <a:lnTo>
                    <a:pt x="466403" y="2823945"/>
                  </a:lnTo>
                  <a:lnTo>
                    <a:pt x="469222" y="2832014"/>
                  </a:lnTo>
                  <a:lnTo>
                    <a:pt x="472018" y="2840082"/>
                  </a:lnTo>
                  <a:lnTo>
                    <a:pt x="474799" y="2848151"/>
                  </a:lnTo>
                  <a:lnTo>
                    <a:pt x="477558" y="2856219"/>
                  </a:lnTo>
                  <a:lnTo>
                    <a:pt x="480280" y="2864287"/>
                  </a:lnTo>
                  <a:lnTo>
                    <a:pt x="482979" y="2872356"/>
                  </a:lnTo>
                  <a:lnTo>
                    <a:pt x="485633" y="2880424"/>
                  </a:lnTo>
                  <a:lnTo>
                    <a:pt x="488243" y="2888493"/>
                  </a:lnTo>
                  <a:lnTo>
                    <a:pt x="490822" y="2896561"/>
                  </a:lnTo>
                  <a:lnTo>
                    <a:pt x="493324" y="2904629"/>
                  </a:lnTo>
                  <a:lnTo>
                    <a:pt x="495781" y="2912698"/>
                  </a:lnTo>
                  <a:lnTo>
                    <a:pt x="498189" y="2920766"/>
                  </a:lnTo>
                  <a:lnTo>
                    <a:pt x="500502" y="2928835"/>
                  </a:lnTo>
                  <a:lnTo>
                    <a:pt x="502768" y="2936903"/>
                  </a:lnTo>
                  <a:lnTo>
                    <a:pt x="504953" y="2944972"/>
                  </a:lnTo>
                  <a:lnTo>
                    <a:pt x="507043" y="2953040"/>
                  </a:lnTo>
                  <a:lnTo>
                    <a:pt x="509077" y="2961108"/>
                  </a:lnTo>
                  <a:lnTo>
                    <a:pt x="510994" y="2969177"/>
                  </a:lnTo>
                  <a:lnTo>
                    <a:pt x="512823" y="2977245"/>
                  </a:lnTo>
                  <a:lnTo>
                    <a:pt x="514588" y="2985314"/>
                  </a:lnTo>
                  <a:lnTo>
                    <a:pt x="516193" y="2993382"/>
                  </a:lnTo>
                  <a:lnTo>
                    <a:pt x="517725" y="3001450"/>
                  </a:lnTo>
                  <a:lnTo>
                    <a:pt x="519158" y="3009519"/>
                  </a:lnTo>
                  <a:lnTo>
                    <a:pt x="520440" y="3017587"/>
                  </a:lnTo>
                  <a:lnTo>
                    <a:pt x="521644" y="3025656"/>
                  </a:lnTo>
                  <a:lnTo>
                    <a:pt x="522708" y="3033724"/>
                  </a:lnTo>
                  <a:lnTo>
                    <a:pt x="523638" y="3041793"/>
                  </a:lnTo>
                  <a:lnTo>
                    <a:pt x="524484" y="3049861"/>
                  </a:lnTo>
                  <a:lnTo>
                    <a:pt x="525147" y="3057929"/>
                  </a:lnTo>
                  <a:lnTo>
                    <a:pt x="525701" y="3065998"/>
                  </a:lnTo>
                  <a:lnTo>
                    <a:pt x="526154" y="3074066"/>
                  </a:lnTo>
                  <a:lnTo>
                    <a:pt x="526405" y="3082135"/>
                  </a:lnTo>
                  <a:lnTo>
                    <a:pt x="526563" y="3090203"/>
                  </a:lnTo>
                  <a:lnTo>
                    <a:pt x="526581" y="3098271"/>
                  </a:lnTo>
                  <a:lnTo>
                    <a:pt x="526426" y="3106340"/>
                  </a:lnTo>
                  <a:lnTo>
                    <a:pt x="526176" y="3114408"/>
                  </a:lnTo>
                  <a:lnTo>
                    <a:pt x="525747" y="3122477"/>
                  </a:lnTo>
                  <a:lnTo>
                    <a:pt x="525176" y="3130545"/>
                  </a:lnTo>
                  <a:lnTo>
                    <a:pt x="524511" y="3138614"/>
                  </a:lnTo>
                  <a:lnTo>
                    <a:pt x="523630" y="3146682"/>
                  </a:lnTo>
                  <a:lnTo>
                    <a:pt x="522644" y="3154750"/>
                  </a:lnTo>
                  <a:lnTo>
                    <a:pt x="521538" y="3162819"/>
                  </a:lnTo>
                  <a:lnTo>
                    <a:pt x="520235" y="3170887"/>
                  </a:lnTo>
                  <a:lnTo>
                    <a:pt x="518839" y="3178956"/>
                  </a:lnTo>
                  <a:lnTo>
                    <a:pt x="517291" y="3187024"/>
                  </a:lnTo>
                  <a:lnTo>
                    <a:pt x="515587" y="3195092"/>
                  </a:lnTo>
                  <a:lnTo>
                    <a:pt x="513792" y="3203161"/>
                  </a:lnTo>
                  <a:lnTo>
                    <a:pt x="511820" y="3211229"/>
                  </a:lnTo>
                  <a:lnTo>
                    <a:pt x="509731" y="3219298"/>
                  </a:lnTo>
                  <a:lnTo>
                    <a:pt x="507555" y="3227366"/>
                  </a:lnTo>
                  <a:lnTo>
                    <a:pt x="505185" y="3235435"/>
                  </a:lnTo>
                  <a:lnTo>
                    <a:pt x="502737" y="3243503"/>
                  </a:lnTo>
                  <a:lnTo>
                    <a:pt x="500177" y="3251571"/>
                  </a:lnTo>
                  <a:lnTo>
                    <a:pt x="497469" y="3259640"/>
                  </a:lnTo>
                  <a:lnTo>
                    <a:pt x="494689" y="3267708"/>
                  </a:lnTo>
                  <a:lnTo>
                    <a:pt x="491783" y="3275777"/>
                  </a:lnTo>
                  <a:lnTo>
                    <a:pt x="488770" y="3283845"/>
                  </a:lnTo>
                  <a:lnTo>
                    <a:pt x="485692" y="3291913"/>
                  </a:lnTo>
                  <a:lnTo>
                    <a:pt x="482482" y="3299982"/>
                  </a:lnTo>
                  <a:lnTo>
                    <a:pt x="479202" y="3308050"/>
                  </a:lnTo>
                  <a:lnTo>
                    <a:pt x="475856" y="3316119"/>
                  </a:lnTo>
                  <a:lnTo>
                    <a:pt x="472397" y="3324187"/>
                  </a:lnTo>
                  <a:lnTo>
                    <a:pt x="468890" y="3332256"/>
                  </a:lnTo>
                  <a:lnTo>
                    <a:pt x="465312" y="3340324"/>
                  </a:lnTo>
                  <a:lnTo>
                    <a:pt x="461660" y="3348392"/>
                  </a:lnTo>
                  <a:lnTo>
                    <a:pt x="457970" y="3356461"/>
                  </a:lnTo>
                  <a:lnTo>
                    <a:pt x="454212" y="3364529"/>
                  </a:lnTo>
                  <a:lnTo>
                    <a:pt x="450411" y="3372598"/>
                  </a:lnTo>
                  <a:lnTo>
                    <a:pt x="446582" y="3380666"/>
                  </a:lnTo>
                  <a:lnTo>
                    <a:pt x="442697" y="3388734"/>
                  </a:lnTo>
                  <a:lnTo>
                    <a:pt x="438793" y="3396803"/>
                  </a:lnTo>
                  <a:lnTo>
                    <a:pt x="434865" y="3404871"/>
                  </a:lnTo>
                  <a:lnTo>
                    <a:pt x="430911" y="3412940"/>
                  </a:lnTo>
                  <a:lnTo>
                    <a:pt x="426948" y="3421008"/>
                  </a:lnTo>
                  <a:lnTo>
                    <a:pt x="422973" y="3429077"/>
                  </a:lnTo>
                  <a:lnTo>
                    <a:pt x="418994" y="3437145"/>
                  </a:lnTo>
                  <a:lnTo>
                    <a:pt x="415015" y="3445213"/>
                  </a:lnTo>
                  <a:lnTo>
                    <a:pt x="411043" y="3453282"/>
                  </a:lnTo>
                  <a:lnTo>
                    <a:pt x="407081" y="3461350"/>
                  </a:lnTo>
                  <a:lnTo>
                    <a:pt x="403128" y="3469419"/>
                  </a:lnTo>
                  <a:lnTo>
                    <a:pt x="399205" y="3477487"/>
                  </a:lnTo>
                  <a:lnTo>
                    <a:pt x="395300" y="3485555"/>
                  </a:lnTo>
                  <a:lnTo>
                    <a:pt x="391419" y="3493624"/>
                  </a:lnTo>
                  <a:lnTo>
                    <a:pt x="387580" y="3501692"/>
                  </a:lnTo>
                  <a:lnTo>
                    <a:pt x="383766" y="3509761"/>
                  </a:lnTo>
                  <a:lnTo>
                    <a:pt x="379998" y="3517829"/>
                  </a:lnTo>
                  <a:lnTo>
                    <a:pt x="376276" y="3525898"/>
                  </a:lnTo>
                  <a:lnTo>
                    <a:pt x="372584" y="3533966"/>
                  </a:lnTo>
                  <a:lnTo>
                    <a:pt x="368963" y="3542034"/>
                  </a:lnTo>
                  <a:lnTo>
                    <a:pt x="365386" y="3550103"/>
                  </a:lnTo>
                  <a:lnTo>
                    <a:pt x="361851" y="3558171"/>
                  </a:lnTo>
                  <a:lnTo>
                    <a:pt x="358400" y="3566240"/>
                  </a:lnTo>
                  <a:lnTo>
                    <a:pt x="354991" y="3574308"/>
                  </a:lnTo>
                  <a:lnTo>
                    <a:pt x="351645" y="3582376"/>
                  </a:lnTo>
                  <a:lnTo>
                    <a:pt x="348379" y="3590445"/>
                  </a:lnTo>
                  <a:lnTo>
                    <a:pt x="345156" y="3598513"/>
                  </a:lnTo>
                  <a:lnTo>
                    <a:pt x="342020" y="3606582"/>
                  </a:lnTo>
                  <a:lnTo>
                    <a:pt x="338952" y="3614650"/>
                  </a:lnTo>
                  <a:lnTo>
                    <a:pt x="335930" y="3622719"/>
                  </a:lnTo>
                  <a:lnTo>
                    <a:pt x="333019" y="3630787"/>
                  </a:lnTo>
                  <a:lnTo>
                    <a:pt x="330160" y="3638855"/>
                  </a:lnTo>
                  <a:lnTo>
                    <a:pt x="327364" y="3646924"/>
                  </a:lnTo>
                  <a:lnTo>
                    <a:pt x="324671" y="3654992"/>
                  </a:lnTo>
                  <a:lnTo>
                    <a:pt x="322027" y="3663061"/>
                  </a:lnTo>
                  <a:lnTo>
                    <a:pt x="319467" y="3671129"/>
                  </a:lnTo>
                  <a:lnTo>
                    <a:pt x="316991" y="3679197"/>
                  </a:lnTo>
                  <a:lnTo>
                    <a:pt x="314566" y="3687266"/>
                  </a:lnTo>
                  <a:lnTo>
                    <a:pt x="312242" y="3695334"/>
                  </a:lnTo>
                  <a:lnTo>
                    <a:pt x="309984" y="3703403"/>
                  </a:lnTo>
                  <a:lnTo>
                    <a:pt x="307777" y="3711471"/>
                  </a:lnTo>
                  <a:lnTo>
                    <a:pt x="305684" y="3719540"/>
                  </a:lnTo>
                  <a:lnTo>
                    <a:pt x="303639" y="3727608"/>
                  </a:lnTo>
                  <a:lnTo>
                    <a:pt x="301662" y="3735676"/>
                  </a:lnTo>
                  <a:lnTo>
                    <a:pt x="299777" y="3743745"/>
                  </a:lnTo>
                  <a:lnTo>
                    <a:pt x="297939" y="3751813"/>
                  </a:lnTo>
                  <a:lnTo>
                    <a:pt x="296184" y="3759882"/>
                  </a:lnTo>
                  <a:lnTo>
                    <a:pt x="294499" y="3767950"/>
                  </a:lnTo>
                  <a:lnTo>
                    <a:pt x="292858" y="3776018"/>
                  </a:lnTo>
                  <a:lnTo>
                    <a:pt x="291313" y="3784087"/>
                  </a:lnTo>
                  <a:lnTo>
                    <a:pt x="289817" y="3792155"/>
                  </a:lnTo>
                  <a:lnTo>
                    <a:pt x="288371" y="3800224"/>
                  </a:lnTo>
                  <a:lnTo>
                    <a:pt x="287014" y="3808292"/>
                  </a:lnTo>
                  <a:lnTo>
                    <a:pt x="285696" y="3816361"/>
                  </a:lnTo>
                  <a:lnTo>
                    <a:pt x="284438" y="3824429"/>
                  </a:lnTo>
                  <a:lnTo>
                    <a:pt x="283249" y="3832497"/>
                  </a:lnTo>
                  <a:lnTo>
                    <a:pt x="282095" y="3840566"/>
                  </a:lnTo>
                  <a:lnTo>
                    <a:pt x="281011" y="3848634"/>
                  </a:lnTo>
                  <a:lnTo>
                    <a:pt x="279975" y="3856703"/>
                  </a:lnTo>
                  <a:lnTo>
                    <a:pt x="278973" y="3864771"/>
                  </a:lnTo>
                  <a:lnTo>
                    <a:pt x="278046" y="3872839"/>
                  </a:lnTo>
                  <a:lnTo>
                    <a:pt x="277150" y="3880908"/>
                  </a:lnTo>
                  <a:lnTo>
                    <a:pt x="276295" y="3888976"/>
                  </a:lnTo>
                  <a:lnTo>
                    <a:pt x="275499" y="3897045"/>
                  </a:lnTo>
                  <a:lnTo>
                    <a:pt x="274731" y="3905113"/>
                  </a:lnTo>
                  <a:lnTo>
                    <a:pt x="274008" y="3913182"/>
                  </a:lnTo>
                  <a:lnTo>
                    <a:pt x="273328" y="3921250"/>
                  </a:lnTo>
                  <a:lnTo>
                    <a:pt x="272673" y="3929318"/>
                  </a:lnTo>
                  <a:lnTo>
                    <a:pt x="272067" y="3937387"/>
                  </a:lnTo>
                  <a:lnTo>
                    <a:pt x="271490" y="3945455"/>
                  </a:lnTo>
                  <a:lnTo>
                    <a:pt x="270937" y="3953524"/>
                  </a:lnTo>
                  <a:lnTo>
                    <a:pt x="270432" y="3961592"/>
                  </a:lnTo>
                  <a:lnTo>
                    <a:pt x="269946" y="3969660"/>
                  </a:lnTo>
                  <a:lnTo>
                    <a:pt x="269488" y="3977729"/>
                  </a:lnTo>
                  <a:lnTo>
                    <a:pt x="269064" y="3985797"/>
                  </a:lnTo>
                  <a:lnTo>
                    <a:pt x="268658" y="3993866"/>
                  </a:lnTo>
                  <a:lnTo>
                    <a:pt x="268282" y="4001934"/>
                  </a:lnTo>
                  <a:lnTo>
                    <a:pt x="267929" y="4010003"/>
                  </a:lnTo>
                  <a:lnTo>
                    <a:pt x="267591" y="4018071"/>
                  </a:lnTo>
                  <a:lnTo>
                    <a:pt x="267284" y="4026139"/>
                  </a:lnTo>
                  <a:lnTo>
                    <a:pt x="266993" y="4034208"/>
                  </a:lnTo>
                  <a:lnTo>
                    <a:pt x="266716" y="4042276"/>
                  </a:lnTo>
                  <a:lnTo>
                    <a:pt x="266466" y="4050345"/>
                  </a:lnTo>
                  <a:lnTo>
                    <a:pt x="266226" y="4058413"/>
                  </a:lnTo>
                  <a:lnTo>
                    <a:pt x="266004" y="4066481"/>
                  </a:lnTo>
                  <a:lnTo>
                    <a:pt x="265799" y="4074550"/>
                  </a:lnTo>
                  <a:lnTo>
                    <a:pt x="265603" y="4082618"/>
                  </a:lnTo>
                  <a:lnTo>
                    <a:pt x="265425" y="4090687"/>
                  </a:lnTo>
                  <a:lnTo>
                    <a:pt x="265259" y="4098755"/>
                  </a:lnTo>
                  <a:lnTo>
                    <a:pt x="265101" y="4106824"/>
                  </a:lnTo>
                  <a:lnTo>
                    <a:pt x="264959" y="4114892"/>
                  </a:lnTo>
                  <a:lnTo>
                    <a:pt x="264825" y="41229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61737" y="4235747"/>
              <a:ext cx="0" cy="123816"/>
            </a:xfrm>
            <a:custGeom>
              <a:avLst/>
              <a:pathLst>
                <a:path w="0" h="123816">
                  <a:moveTo>
                    <a:pt x="0" y="12381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661737" y="4607198"/>
              <a:ext cx="0" cy="123816"/>
            </a:xfrm>
            <a:custGeom>
              <a:avLst/>
              <a:pathLst>
                <a:path w="0" h="123816">
                  <a:moveTo>
                    <a:pt x="0" y="0"/>
                  </a:moveTo>
                  <a:lnTo>
                    <a:pt x="0" y="12381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596426" y="4359564"/>
              <a:ext cx="130622" cy="247633"/>
            </a:xfrm>
            <a:custGeom>
              <a:avLst/>
              <a:pathLst>
                <a:path w="130622" h="247633">
                  <a:moveTo>
                    <a:pt x="0" y="0"/>
                  </a:moveTo>
                  <a:lnTo>
                    <a:pt x="0" y="247633"/>
                  </a:lnTo>
                  <a:lnTo>
                    <a:pt x="130622" y="247633"/>
                  </a:ln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596426" y="4483381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67965" y="2546697"/>
              <a:ext cx="0" cy="492931"/>
            </a:xfrm>
            <a:custGeom>
              <a:avLst/>
              <a:pathLst>
                <a:path w="0" h="492931">
                  <a:moveTo>
                    <a:pt x="0" y="49293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967965" y="4409208"/>
              <a:ext cx="0" cy="450296"/>
            </a:xfrm>
            <a:custGeom>
              <a:avLst/>
              <a:pathLst>
                <a:path w="0" h="450296">
                  <a:moveTo>
                    <a:pt x="0" y="0"/>
                  </a:moveTo>
                  <a:lnTo>
                    <a:pt x="0" y="45029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902654" y="3039628"/>
              <a:ext cx="130622" cy="1369579"/>
            </a:xfrm>
            <a:custGeom>
              <a:avLst/>
              <a:pathLst>
                <a:path w="130622" h="1369579">
                  <a:moveTo>
                    <a:pt x="0" y="0"/>
                  </a:moveTo>
                  <a:lnTo>
                    <a:pt x="0" y="1369579"/>
                  </a:lnTo>
                  <a:lnTo>
                    <a:pt x="130622" y="1369579"/>
                  </a:ln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902654" y="4080392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274193" y="2537352"/>
              <a:ext cx="0" cy="418174"/>
            </a:xfrm>
            <a:custGeom>
              <a:avLst/>
              <a:pathLst>
                <a:path w="0" h="418174">
                  <a:moveTo>
                    <a:pt x="0" y="41817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274193" y="4798764"/>
              <a:ext cx="0" cy="70085"/>
            </a:xfrm>
            <a:custGeom>
              <a:avLst/>
              <a:pathLst>
                <a:path w="0" h="70085">
                  <a:moveTo>
                    <a:pt x="0" y="0"/>
                  </a:moveTo>
                  <a:lnTo>
                    <a:pt x="0" y="7008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208882" y="2955526"/>
              <a:ext cx="130622" cy="1843237"/>
            </a:xfrm>
            <a:custGeom>
              <a:avLst/>
              <a:pathLst>
                <a:path w="130622" h="1843237">
                  <a:moveTo>
                    <a:pt x="0" y="0"/>
                  </a:moveTo>
                  <a:lnTo>
                    <a:pt x="0" y="1843237"/>
                  </a:lnTo>
                  <a:lnTo>
                    <a:pt x="130622" y="1843237"/>
                  </a:ln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208882" y="4291815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509624" y="4842351"/>
              <a:ext cx="29633" cy="296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108290" y="3026447"/>
              <a:ext cx="45051" cy="450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401166" y="4683296"/>
              <a:ext cx="30025" cy="300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197388" y="2907612"/>
              <a:ext cx="16398" cy="163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315486" y="4838066"/>
              <a:ext cx="42875" cy="428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448984" y="4391051"/>
              <a:ext cx="53834" cy="538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297039" y="3676977"/>
              <a:ext cx="38230" cy="382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197078" y="4821592"/>
              <a:ext cx="85169" cy="851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491081" y="4795876"/>
              <a:ext cx="85206" cy="852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227842" y="3331436"/>
              <a:ext cx="84529" cy="845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105750" y="4423868"/>
              <a:ext cx="123697" cy="123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044358" y="3981096"/>
              <a:ext cx="84119" cy="841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268618" y="2941626"/>
              <a:ext cx="83869" cy="838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130610" y="4564702"/>
              <a:ext cx="84992" cy="849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241108" y="3675768"/>
              <a:ext cx="64009" cy="640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353082" y="4822135"/>
              <a:ext cx="84082" cy="840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129163" y="4566804"/>
              <a:ext cx="71442" cy="714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097171" y="4202380"/>
              <a:ext cx="85422" cy="854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208816" y="3403978"/>
              <a:ext cx="84288" cy="842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080913" y="2796859"/>
              <a:ext cx="83718" cy="8371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4712693" y="2590307"/>
              <a:ext cx="155741" cy="155741"/>
            </a:xfrm>
            <a:custGeom>
              <a:avLst/>
              <a:pathLst>
                <a:path w="155741" h="155741">
                  <a:moveTo>
                    <a:pt x="0" y="77870"/>
                  </a:moveTo>
                  <a:lnTo>
                    <a:pt x="77870" y="0"/>
                  </a:lnTo>
                  <a:lnTo>
                    <a:pt x="155741" y="77870"/>
                  </a:lnTo>
                  <a:lnTo>
                    <a:pt x="77870" y="15574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040652" y="2495353"/>
              <a:ext cx="83998" cy="8399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064533" y="4631220"/>
              <a:ext cx="152865" cy="1528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990639" y="2502948"/>
              <a:ext cx="68809" cy="6880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051261" y="4669791"/>
              <a:ext cx="85068" cy="850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036672" y="4795905"/>
              <a:ext cx="85148" cy="851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420345" y="2609697"/>
              <a:ext cx="84255" cy="842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125578" y="2707704"/>
              <a:ext cx="84478" cy="84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357225" y="4709385"/>
              <a:ext cx="85310" cy="853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4992958" y="4008714"/>
              <a:ext cx="150364" cy="1503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377853" y="4815474"/>
              <a:ext cx="69370" cy="693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4821772" y="4773700"/>
              <a:ext cx="171607" cy="171607"/>
            </a:xfrm>
            <a:custGeom>
              <a:avLst/>
              <a:pathLst>
                <a:path w="171607" h="171607">
                  <a:moveTo>
                    <a:pt x="0" y="85803"/>
                  </a:moveTo>
                  <a:lnTo>
                    <a:pt x="85803" y="0"/>
                  </a:lnTo>
                  <a:lnTo>
                    <a:pt x="171607" y="85803"/>
                  </a:lnTo>
                  <a:lnTo>
                    <a:pt x="85803" y="171607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226454" y="4711667"/>
              <a:ext cx="85419" cy="854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331670" y="4815191"/>
              <a:ext cx="83954" cy="839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061609" y="4798234"/>
              <a:ext cx="52454" cy="524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277702" y="2709554"/>
              <a:ext cx="85451" cy="85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131835" y="2502259"/>
              <a:ext cx="84204" cy="8420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441156" y="4812884"/>
              <a:ext cx="83895" cy="838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066091" y="4277826"/>
              <a:ext cx="84046" cy="840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046601" y="4775570"/>
              <a:ext cx="83766" cy="837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050264" y="4707421"/>
              <a:ext cx="84566" cy="845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041660" y="4261747"/>
              <a:ext cx="36774" cy="367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183085" y="4591088"/>
              <a:ext cx="83614" cy="836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174902" y="2803645"/>
              <a:ext cx="84163" cy="841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396037" y="2509319"/>
              <a:ext cx="84101" cy="8410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046306" y="2518834"/>
              <a:ext cx="83758" cy="837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287031" y="4831824"/>
              <a:ext cx="50686" cy="506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250320" y="4786509"/>
              <a:ext cx="85249" cy="85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420477" y="2798840"/>
              <a:ext cx="84427" cy="844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070577" y="4797880"/>
              <a:ext cx="132592" cy="1325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324994" y="4822207"/>
              <a:ext cx="83939" cy="839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005688" y="3850263"/>
              <a:ext cx="84134" cy="841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000731" y="4721937"/>
              <a:ext cx="134963" cy="1349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470889" y="4805224"/>
              <a:ext cx="85198" cy="851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764136" y="2954440"/>
              <a:ext cx="132997" cy="1329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134892" y="4637018"/>
              <a:ext cx="61840" cy="618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000966" y="4756612"/>
              <a:ext cx="84303" cy="843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437926" y="4833856"/>
              <a:ext cx="46624" cy="466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391557" y="4798133"/>
              <a:ext cx="94708" cy="947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447743" y="4450691"/>
              <a:ext cx="42017" cy="420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4962432" y="4756054"/>
              <a:ext cx="150832" cy="150832"/>
            </a:xfrm>
            <a:custGeom>
              <a:avLst/>
              <a:pathLst>
                <a:path w="150832" h="150832">
                  <a:moveTo>
                    <a:pt x="0" y="75416"/>
                  </a:moveTo>
                  <a:lnTo>
                    <a:pt x="75416" y="0"/>
                  </a:lnTo>
                  <a:lnTo>
                    <a:pt x="150832" y="75416"/>
                  </a:lnTo>
                  <a:lnTo>
                    <a:pt x="75416" y="150832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5052355" y="4362045"/>
              <a:ext cx="153897" cy="1538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3495748" y="4653982"/>
              <a:ext cx="154064" cy="154064"/>
            </a:xfrm>
            <a:custGeom>
              <a:avLst/>
              <a:pathLst>
                <a:path w="154064" h="154064">
                  <a:moveTo>
                    <a:pt x="0" y="77032"/>
                  </a:moveTo>
                  <a:lnTo>
                    <a:pt x="77032" y="0"/>
                  </a:lnTo>
                  <a:lnTo>
                    <a:pt x="154064" y="77032"/>
                  </a:lnTo>
                  <a:lnTo>
                    <a:pt x="77032" y="154064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243955" y="4798335"/>
              <a:ext cx="84959" cy="849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141890" y="4810011"/>
              <a:ext cx="89641" cy="896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230669" y="4830192"/>
              <a:ext cx="67969" cy="679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041263" y="3462591"/>
              <a:ext cx="83869" cy="838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457824" y="4817772"/>
              <a:ext cx="83463" cy="83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103528" y="3247861"/>
              <a:ext cx="97492" cy="974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030335" y="4541358"/>
              <a:ext cx="84955" cy="849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097453" y="4207622"/>
              <a:ext cx="60921" cy="609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426622" y="3235985"/>
              <a:ext cx="60504" cy="605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161797" y="3812283"/>
              <a:ext cx="85336" cy="853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480693" y="3200630"/>
              <a:ext cx="84489" cy="8448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3835904" y="4166702"/>
              <a:ext cx="138089" cy="138089"/>
            </a:xfrm>
            <a:custGeom>
              <a:avLst/>
              <a:pathLst>
                <a:path w="138089" h="138089">
                  <a:moveTo>
                    <a:pt x="0" y="69044"/>
                  </a:moveTo>
                  <a:lnTo>
                    <a:pt x="69044" y="0"/>
                  </a:lnTo>
                  <a:lnTo>
                    <a:pt x="138089" y="69044"/>
                  </a:lnTo>
                  <a:lnTo>
                    <a:pt x="69044" y="138089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137324" y="3733609"/>
              <a:ext cx="83825" cy="838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424214" y="4707827"/>
              <a:ext cx="83755" cy="837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088390" y="4822012"/>
              <a:ext cx="84328" cy="843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324792" y="4758239"/>
              <a:ext cx="85721" cy="857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255188" y="4812234"/>
              <a:ext cx="85195" cy="851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345103" y="3760658"/>
              <a:ext cx="99811" cy="9981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476411" y="4578267"/>
              <a:ext cx="99912" cy="999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004337" y="2525815"/>
              <a:ext cx="83814" cy="8381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278339" y="2770973"/>
              <a:ext cx="84093" cy="840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476032" y="2925105"/>
              <a:ext cx="37480" cy="37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117897" y="2593986"/>
              <a:ext cx="22229" cy="2222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455332" y="4567069"/>
              <a:ext cx="84930" cy="849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168470" y="4553640"/>
              <a:ext cx="69736" cy="697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005841" y="2526963"/>
              <a:ext cx="53484" cy="5348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397173" y="4649345"/>
              <a:ext cx="83910" cy="839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5107218" y="4121290"/>
              <a:ext cx="126122" cy="1261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228460" y="2803862"/>
              <a:ext cx="83729" cy="837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6373461" y="2602642"/>
              <a:ext cx="84346" cy="843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063518" y="4731567"/>
              <a:ext cx="92342" cy="923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4978175" y="2464293"/>
              <a:ext cx="164807" cy="164807"/>
            </a:xfrm>
            <a:custGeom>
              <a:avLst/>
              <a:pathLst>
                <a:path w="164807" h="164807">
                  <a:moveTo>
                    <a:pt x="0" y="82403"/>
                  </a:moveTo>
                  <a:lnTo>
                    <a:pt x="82403" y="0"/>
                  </a:lnTo>
                  <a:lnTo>
                    <a:pt x="164807" y="82403"/>
                  </a:lnTo>
                  <a:lnTo>
                    <a:pt x="82403" y="16480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972286" y="2862089"/>
              <a:ext cx="84082" cy="840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4978827" y="2659264"/>
              <a:ext cx="73894" cy="73894"/>
            </a:xfrm>
            <a:custGeom>
              <a:avLst/>
              <a:pathLst>
                <a:path w="73894" h="73894">
                  <a:moveTo>
                    <a:pt x="0" y="36947"/>
                  </a:moveTo>
                  <a:lnTo>
                    <a:pt x="36947" y="0"/>
                  </a:lnTo>
                  <a:lnTo>
                    <a:pt x="73894" y="36947"/>
                  </a:lnTo>
                  <a:lnTo>
                    <a:pt x="36947" y="7389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187345" y="4644473"/>
              <a:ext cx="112342" cy="1123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179421" y="4786898"/>
              <a:ext cx="84471" cy="844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434915" y="4827043"/>
              <a:ext cx="83611" cy="836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068818" y="4798935"/>
              <a:ext cx="83758" cy="837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394395" y="3094921"/>
              <a:ext cx="85653" cy="856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291480" y="3592752"/>
              <a:ext cx="85198" cy="851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022620" y="4497640"/>
              <a:ext cx="83618" cy="83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6298345" y="3221347"/>
              <a:ext cx="85108" cy="8510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228539" y="4422443"/>
              <a:ext cx="84496" cy="844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030629" y="2616564"/>
              <a:ext cx="84537" cy="845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098161" y="3691569"/>
              <a:ext cx="83803" cy="8380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510034" y="4506889"/>
              <a:ext cx="41758" cy="417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275053" y="2526497"/>
              <a:ext cx="54417" cy="5441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104214" y="2726855"/>
              <a:ext cx="83555" cy="835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126273" y="4548732"/>
              <a:ext cx="84226" cy="842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462896" y="3838635"/>
              <a:ext cx="84027" cy="840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353974" y="2774008"/>
              <a:ext cx="64007" cy="640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402144" y="2912923"/>
              <a:ext cx="85206" cy="8520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099889" y="2497239"/>
              <a:ext cx="84897" cy="8489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135296" y="3999588"/>
              <a:ext cx="154599" cy="1545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266244" y="4034762"/>
              <a:ext cx="84251" cy="842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216738" y="2708721"/>
              <a:ext cx="40394" cy="403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356021" y="4849256"/>
              <a:ext cx="29840" cy="298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6293141" y="4820685"/>
              <a:ext cx="58948" cy="589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093789" y="4817841"/>
              <a:ext cx="64636" cy="646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178411" y="2497778"/>
              <a:ext cx="83821" cy="8382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6475143" y="4577175"/>
              <a:ext cx="83407" cy="834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6187186" y="2899353"/>
              <a:ext cx="121691" cy="1216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480866" y="3992625"/>
              <a:ext cx="84423" cy="844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138841" y="4826462"/>
              <a:ext cx="84774" cy="847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109293" y="2546379"/>
              <a:ext cx="84737" cy="847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239140" y="3252404"/>
              <a:ext cx="83733" cy="837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075899" y="4354822"/>
              <a:ext cx="84240" cy="842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183553" y="3768642"/>
              <a:ext cx="83843" cy="838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362173" y="4195437"/>
              <a:ext cx="85292" cy="852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405184" y="4048587"/>
              <a:ext cx="84635" cy="846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002697" y="4714933"/>
              <a:ext cx="83559" cy="83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017113" y="2511774"/>
              <a:ext cx="83862" cy="838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128127" y="3779744"/>
              <a:ext cx="85003" cy="8500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274150" y="4688593"/>
              <a:ext cx="38120" cy="381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038972" y="4793550"/>
              <a:ext cx="85184" cy="851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446567" y="4636935"/>
              <a:ext cx="76022" cy="760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331744" y="4532367"/>
              <a:ext cx="84248" cy="842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431163" y="2519595"/>
              <a:ext cx="63547" cy="635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013504" y="2514063"/>
              <a:ext cx="83957" cy="839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4914070" y="3018808"/>
              <a:ext cx="153777" cy="1537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367088" y="3712659"/>
              <a:ext cx="83674" cy="836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348288" y="3921966"/>
              <a:ext cx="118276" cy="1182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145317" y="4578777"/>
              <a:ext cx="84875" cy="848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402149" y="4817983"/>
              <a:ext cx="36319" cy="36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122120" y="2547429"/>
              <a:ext cx="120016" cy="12001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052068" y="2700639"/>
              <a:ext cx="84591" cy="8459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5993904" y="2561383"/>
              <a:ext cx="68746" cy="687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225496" y="4249399"/>
              <a:ext cx="84832" cy="848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259899" y="4756770"/>
              <a:ext cx="83987" cy="839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080818" y="3228590"/>
              <a:ext cx="84639" cy="846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757443" y="4307382"/>
              <a:ext cx="24934" cy="249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5193123" y="3419664"/>
              <a:ext cx="24881" cy="2488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256208" y="4835945"/>
              <a:ext cx="23756" cy="237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270735" y="2551118"/>
              <a:ext cx="19190" cy="1919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4978488" y="2601237"/>
              <a:ext cx="285787" cy="64563"/>
            </a:xfrm>
            <a:custGeom>
              <a:avLst/>
              <a:pathLst>
                <a:path w="285787" h="64563">
                  <a:moveTo>
                    <a:pt x="285787" y="0"/>
                  </a:moveTo>
                  <a:lnTo>
                    <a:pt x="0" y="645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tx177"/>
            <p:cNvSpPr/>
            <p:nvPr/>
          </p:nvSpPr>
          <p:spPr>
            <a:xfrm>
              <a:off x="5287136" y="2531374"/>
              <a:ext cx="1306012" cy="133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chr17:43067683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4409514" y="4915107"/>
              <a:ext cx="1306012" cy="1334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chr17:43074371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4410300" y="4637297"/>
              <a:ext cx="1306012" cy="133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chr17:43091930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2923720" y="4537072"/>
              <a:ext cx="1306012" cy="133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chr17:43091950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2924033" y="4292118"/>
              <a:ext cx="1306012" cy="133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chr17:43092449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3977125" y="2310574"/>
              <a:ext cx="1306012" cy="133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chr17:43093192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4106206" y="2752514"/>
              <a:ext cx="1306012" cy="133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chr17:43093216</a:t>
              </a:r>
            </a:p>
          </p:txBody>
        </p:sp>
        <p:sp>
          <p:nvSpPr>
            <p:cNvPr id="184" name="pl184"/>
            <p:cNvSpPr/>
            <p:nvPr/>
          </p:nvSpPr>
          <p:spPr>
            <a:xfrm>
              <a:off x="2878000" y="949355"/>
              <a:ext cx="0" cy="5507491"/>
            </a:xfrm>
            <a:custGeom>
              <a:avLst/>
              <a:pathLst>
                <a:path w="0" h="5507491">
                  <a:moveTo>
                    <a:pt x="0" y="5507491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tx185"/>
            <p:cNvSpPr/>
            <p:nvPr/>
          </p:nvSpPr>
          <p:spPr>
            <a:xfrm>
              <a:off x="2448394" y="5984463"/>
              <a:ext cx="34736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-0.50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2448394" y="5400049"/>
              <a:ext cx="347364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-0.25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2499144" y="4816379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2499144" y="4231965"/>
              <a:ext cx="296614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2499144" y="3648294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2499144" y="3064252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2499144" y="2480210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192" name="pl192"/>
            <p:cNvSpPr/>
            <p:nvPr/>
          </p:nvSpPr>
          <p:spPr>
            <a:xfrm>
              <a:off x="2833716" y="603926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2833716" y="545522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2833716" y="487118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2833716" y="428714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2833716" y="370310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2833716" y="311905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2833716" y="25350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2878000" y="6456846"/>
              <a:ext cx="4179929" cy="0"/>
            </a:xfrm>
            <a:custGeom>
              <a:avLst/>
              <a:pathLst>
                <a:path w="4179929" h="0">
                  <a:moveTo>
                    <a:pt x="0" y="0"/>
                  </a:moveTo>
                  <a:lnTo>
                    <a:pt x="417992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3661737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4967965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6274193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tx203"/>
            <p:cNvSpPr/>
            <p:nvPr/>
          </p:nvSpPr>
          <p:spPr>
            <a:xfrm>
              <a:off x="3386368" y="6508355"/>
              <a:ext cx="550738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[0, 0.01]</a:t>
              </a:r>
            </a:p>
          </p:txBody>
        </p:sp>
        <p:sp>
          <p:nvSpPr>
            <p:cNvPr id="204" name="tx204"/>
            <p:cNvSpPr/>
            <p:nvPr/>
          </p:nvSpPr>
          <p:spPr>
            <a:xfrm>
              <a:off x="4629046" y="6508355"/>
              <a:ext cx="677837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[0.01, 0.1[</a:t>
              </a:r>
            </a:p>
          </p:txBody>
        </p:sp>
        <p:sp>
          <p:nvSpPr>
            <p:cNvPr id="205" name="tx205"/>
            <p:cNvSpPr/>
            <p:nvPr/>
          </p:nvSpPr>
          <p:spPr>
            <a:xfrm>
              <a:off x="6041203" y="6508355"/>
              <a:ext cx="465980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[0.1, 1[</a:t>
              </a:r>
            </a:p>
          </p:txBody>
        </p:sp>
        <p:sp>
          <p:nvSpPr>
            <p:cNvPr id="206" name="tx206"/>
            <p:cNvSpPr/>
            <p:nvPr/>
          </p:nvSpPr>
          <p:spPr>
            <a:xfrm>
              <a:off x="4271177" y="6683595"/>
              <a:ext cx="1393576" cy="1703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 Value Category</a:t>
              </a:r>
            </a:p>
          </p:txBody>
        </p:sp>
        <p:sp>
          <p:nvSpPr>
            <p:cNvPr id="207" name="tx207"/>
            <p:cNvSpPr/>
            <p:nvPr/>
          </p:nvSpPr>
          <p:spPr>
            <a:xfrm rot="-5400000">
              <a:off x="1652584" y="3618541"/>
              <a:ext cx="1255278" cy="16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Polyphen Score</a:t>
              </a:r>
            </a:p>
          </p:txBody>
        </p:sp>
        <p:sp>
          <p:nvSpPr>
            <p:cNvPr id="208" name="tx208"/>
            <p:cNvSpPr/>
            <p:nvPr/>
          </p:nvSpPr>
          <p:spPr>
            <a:xfrm>
              <a:off x="7235065" y="2051030"/>
              <a:ext cx="1225847" cy="1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Polyphen Label</a:t>
              </a:r>
            </a:p>
          </p:txBody>
        </p:sp>
        <p:sp>
          <p:nvSpPr>
            <p:cNvPr id="209" name="pt209"/>
            <p:cNvSpPr/>
            <p:nvPr/>
          </p:nvSpPr>
          <p:spPr>
            <a:xfrm>
              <a:off x="7307664" y="239794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7307664" y="2592790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7307664" y="2787639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tx212"/>
            <p:cNvSpPr/>
            <p:nvPr/>
          </p:nvSpPr>
          <p:spPr>
            <a:xfrm>
              <a:off x="7518483" y="2334027"/>
              <a:ext cx="457646" cy="143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benign</a:t>
              </a:r>
            </a:p>
          </p:txBody>
        </p:sp>
        <p:sp>
          <p:nvSpPr>
            <p:cNvPr id="213" name="tx213"/>
            <p:cNvSpPr/>
            <p:nvPr/>
          </p:nvSpPr>
          <p:spPr>
            <a:xfrm>
              <a:off x="7518483" y="2529919"/>
              <a:ext cx="550589" cy="1423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possibly</a:t>
              </a:r>
            </a:p>
          </p:txBody>
        </p:sp>
        <p:sp>
          <p:nvSpPr>
            <p:cNvPr id="214" name="tx214"/>
            <p:cNvSpPr/>
            <p:nvPr/>
          </p:nvSpPr>
          <p:spPr>
            <a:xfrm>
              <a:off x="7518483" y="2724768"/>
              <a:ext cx="584596" cy="1423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probably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7235065" y="3106689"/>
              <a:ext cx="464380" cy="1275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BETA</a:t>
              </a:r>
            </a:p>
          </p:txBody>
        </p:sp>
        <p:sp>
          <p:nvSpPr>
            <p:cNvPr id="216" name="pt216"/>
            <p:cNvSpPr/>
            <p:nvPr/>
          </p:nvSpPr>
          <p:spPr>
            <a:xfrm>
              <a:off x="7292090" y="3398242"/>
              <a:ext cx="83274" cy="8327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7329228" y="3630228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7292090" y="3787941"/>
              <a:ext cx="83274" cy="8327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7276708" y="3967407"/>
              <a:ext cx="114039" cy="11403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7264904" y="4150453"/>
              <a:ext cx="137646" cy="13764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7254953" y="4336589"/>
              <a:ext cx="157548" cy="15754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tx222"/>
            <p:cNvSpPr/>
            <p:nvPr/>
          </p:nvSpPr>
          <p:spPr>
            <a:xfrm>
              <a:off x="7520957" y="3388422"/>
              <a:ext cx="135508" cy="106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7520957" y="3579922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7520957" y="3778120"/>
              <a:ext cx="84757" cy="106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7520957" y="3972151"/>
              <a:ext cx="84757" cy="106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7520957" y="4164321"/>
              <a:ext cx="84757" cy="109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7520957" y="4363161"/>
              <a:ext cx="84757" cy="106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7235065" y="4703619"/>
              <a:ext cx="958453" cy="1347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Inlier/Outlier</a:t>
              </a:r>
            </a:p>
          </p:txBody>
        </p:sp>
        <p:sp>
          <p:nvSpPr>
            <p:cNvPr id="229" name="pt229"/>
            <p:cNvSpPr/>
            <p:nvPr/>
          </p:nvSpPr>
          <p:spPr>
            <a:xfrm>
              <a:off x="7307664" y="50191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7307664" y="5214038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tx231"/>
            <p:cNvSpPr/>
            <p:nvPr/>
          </p:nvSpPr>
          <p:spPr>
            <a:xfrm>
              <a:off x="7518483" y="4986529"/>
              <a:ext cx="330324" cy="112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</a:t>
              </a:r>
            </a:p>
          </p:txBody>
        </p:sp>
        <p:sp>
          <p:nvSpPr>
            <p:cNvPr id="232" name="tx232"/>
            <p:cNvSpPr/>
            <p:nvPr/>
          </p:nvSpPr>
          <p:spPr>
            <a:xfrm>
              <a:off x="7518483" y="5178030"/>
              <a:ext cx="448865" cy="115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Outlier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2878000" y="621074"/>
              <a:ext cx="8728670" cy="194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BRCA1,Bowel cancer in the colon or rectum,Polyphen Score,Variants by P Value Category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073935" y="2635710"/>
              <a:ext cx="1175605" cy="204273"/>
            </a:xfrm>
            <a:custGeom>
              <a:avLst/>
              <a:pathLst>
                <a:path w="1175605" h="204273">
                  <a:moveTo>
                    <a:pt x="581219" y="204273"/>
                  </a:moveTo>
                  <a:lnTo>
                    <a:pt x="580850" y="203874"/>
                  </a:lnTo>
                  <a:lnTo>
                    <a:pt x="580455" y="203474"/>
                  </a:lnTo>
                  <a:lnTo>
                    <a:pt x="580052" y="203074"/>
                  </a:lnTo>
                  <a:lnTo>
                    <a:pt x="579615" y="202674"/>
                  </a:lnTo>
                  <a:lnTo>
                    <a:pt x="579172" y="202275"/>
                  </a:lnTo>
                  <a:lnTo>
                    <a:pt x="578691" y="201875"/>
                  </a:lnTo>
                  <a:lnTo>
                    <a:pt x="578201" y="201475"/>
                  </a:lnTo>
                  <a:lnTo>
                    <a:pt x="577677" y="201075"/>
                  </a:lnTo>
                  <a:lnTo>
                    <a:pt x="577136" y="200676"/>
                  </a:lnTo>
                  <a:lnTo>
                    <a:pt x="576566" y="200276"/>
                  </a:lnTo>
                  <a:lnTo>
                    <a:pt x="575970" y="199876"/>
                  </a:lnTo>
                  <a:lnTo>
                    <a:pt x="575351" y="199476"/>
                  </a:lnTo>
                  <a:lnTo>
                    <a:pt x="574696" y="199077"/>
                  </a:lnTo>
                  <a:lnTo>
                    <a:pt x="574023" y="198677"/>
                  </a:lnTo>
                  <a:lnTo>
                    <a:pt x="573304" y="198277"/>
                  </a:lnTo>
                  <a:lnTo>
                    <a:pt x="572575" y="197877"/>
                  </a:lnTo>
                  <a:lnTo>
                    <a:pt x="571788" y="197478"/>
                  </a:lnTo>
                  <a:lnTo>
                    <a:pt x="570990" y="197078"/>
                  </a:lnTo>
                  <a:lnTo>
                    <a:pt x="570137" y="196678"/>
                  </a:lnTo>
                  <a:lnTo>
                    <a:pt x="569265" y="196278"/>
                  </a:lnTo>
                  <a:lnTo>
                    <a:pt x="568344" y="195879"/>
                  </a:lnTo>
                  <a:lnTo>
                    <a:pt x="567392" y="195479"/>
                  </a:lnTo>
                  <a:lnTo>
                    <a:pt x="566398" y="195079"/>
                  </a:lnTo>
                  <a:lnTo>
                    <a:pt x="565360" y="194679"/>
                  </a:lnTo>
                  <a:lnTo>
                    <a:pt x="564290" y="194280"/>
                  </a:lnTo>
                  <a:lnTo>
                    <a:pt x="563162" y="193880"/>
                  </a:lnTo>
                  <a:lnTo>
                    <a:pt x="562011" y="193480"/>
                  </a:lnTo>
                  <a:lnTo>
                    <a:pt x="560786" y="193080"/>
                  </a:lnTo>
                  <a:lnTo>
                    <a:pt x="559547" y="192681"/>
                  </a:lnTo>
                  <a:lnTo>
                    <a:pt x="558222" y="192281"/>
                  </a:lnTo>
                  <a:lnTo>
                    <a:pt x="556879" y="191881"/>
                  </a:lnTo>
                  <a:lnTo>
                    <a:pt x="555460" y="191481"/>
                  </a:lnTo>
                  <a:lnTo>
                    <a:pt x="554007" y="191082"/>
                  </a:lnTo>
                  <a:lnTo>
                    <a:pt x="552489" y="190682"/>
                  </a:lnTo>
                  <a:lnTo>
                    <a:pt x="550920" y="190282"/>
                  </a:lnTo>
                  <a:lnTo>
                    <a:pt x="549298" y="189882"/>
                  </a:lnTo>
                  <a:lnTo>
                    <a:pt x="547607" y="189483"/>
                  </a:lnTo>
                  <a:lnTo>
                    <a:pt x="545877" y="189083"/>
                  </a:lnTo>
                  <a:lnTo>
                    <a:pt x="544058" y="188683"/>
                  </a:lnTo>
                  <a:lnTo>
                    <a:pt x="542215" y="188283"/>
                  </a:lnTo>
                  <a:lnTo>
                    <a:pt x="540262" y="187884"/>
                  </a:lnTo>
                  <a:lnTo>
                    <a:pt x="538290" y="187484"/>
                  </a:lnTo>
                  <a:lnTo>
                    <a:pt x="536207" y="187084"/>
                  </a:lnTo>
                  <a:lnTo>
                    <a:pt x="534094" y="186684"/>
                  </a:lnTo>
                  <a:lnTo>
                    <a:pt x="531884" y="186285"/>
                  </a:lnTo>
                  <a:lnTo>
                    <a:pt x="529624" y="185885"/>
                  </a:lnTo>
                  <a:lnTo>
                    <a:pt x="527283" y="185485"/>
                  </a:lnTo>
                  <a:lnTo>
                    <a:pt x="524869" y="185085"/>
                  </a:lnTo>
                  <a:lnTo>
                    <a:pt x="522393" y="184686"/>
                  </a:lnTo>
                  <a:lnTo>
                    <a:pt x="519820" y="184286"/>
                  </a:lnTo>
                  <a:lnTo>
                    <a:pt x="517204" y="183886"/>
                  </a:lnTo>
                  <a:lnTo>
                    <a:pt x="514468" y="183486"/>
                  </a:lnTo>
                  <a:lnTo>
                    <a:pt x="511709" y="183087"/>
                  </a:lnTo>
                  <a:lnTo>
                    <a:pt x="508804" y="182687"/>
                  </a:lnTo>
                  <a:lnTo>
                    <a:pt x="505876" y="182287"/>
                  </a:lnTo>
                  <a:lnTo>
                    <a:pt x="502819" y="181887"/>
                  </a:lnTo>
                  <a:lnTo>
                    <a:pt x="499717" y="181488"/>
                  </a:lnTo>
                  <a:lnTo>
                    <a:pt x="496506" y="181088"/>
                  </a:lnTo>
                  <a:lnTo>
                    <a:pt x="493227" y="180688"/>
                  </a:lnTo>
                  <a:lnTo>
                    <a:pt x="489860" y="180288"/>
                  </a:lnTo>
                  <a:lnTo>
                    <a:pt x="486398" y="179888"/>
                  </a:lnTo>
                  <a:lnTo>
                    <a:pt x="482872" y="179489"/>
                  </a:lnTo>
                  <a:lnTo>
                    <a:pt x="479227" y="179089"/>
                  </a:lnTo>
                  <a:lnTo>
                    <a:pt x="475540" y="178689"/>
                  </a:lnTo>
                  <a:lnTo>
                    <a:pt x="471708" y="178289"/>
                  </a:lnTo>
                  <a:lnTo>
                    <a:pt x="467852" y="177890"/>
                  </a:lnTo>
                  <a:lnTo>
                    <a:pt x="463839" y="177490"/>
                  </a:lnTo>
                  <a:lnTo>
                    <a:pt x="459795" y="177090"/>
                  </a:lnTo>
                  <a:lnTo>
                    <a:pt x="455618" y="176690"/>
                  </a:lnTo>
                  <a:lnTo>
                    <a:pt x="451385" y="176291"/>
                  </a:lnTo>
                  <a:lnTo>
                    <a:pt x="447045" y="175891"/>
                  </a:lnTo>
                  <a:lnTo>
                    <a:pt x="442624" y="175491"/>
                  </a:lnTo>
                  <a:lnTo>
                    <a:pt x="438120" y="175091"/>
                  </a:lnTo>
                  <a:lnTo>
                    <a:pt x="433511" y="174692"/>
                  </a:lnTo>
                  <a:lnTo>
                    <a:pt x="428845" y="174292"/>
                  </a:lnTo>
                  <a:lnTo>
                    <a:pt x="424052" y="173892"/>
                  </a:lnTo>
                  <a:lnTo>
                    <a:pt x="419226" y="173492"/>
                  </a:lnTo>
                  <a:lnTo>
                    <a:pt x="414250" y="173093"/>
                  </a:lnTo>
                  <a:lnTo>
                    <a:pt x="409251" y="172693"/>
                  </a:lnTo>
                  <a:lnTo>
                    <a:pt x="404113" y="172293"/>
                  </a:lnTo>
                  <a:lnTo>
                    <a:pt x="398937" y="171893"/>
                  </a:lnTo>
                  <a:lnTo>
                    <a:pt x="393649" y="171494"/>
                  </a:lnTo>
                  <a:lnTo>
                    <a:pt x="388302" y="171094"/>
                  </a:lnTo>
                  <a:lnTo>
                    <a:pt x="382868" y="170694"/>
                  </a:lnTo>
                  <a:lnTo>
                    <a:pt x="377357" y="170294"/>
                  </a:lnTo>
                  <a:lnTo>
                    <a:pt x="371782" y="169895"/>
                  </a:lnTo>
                  <a:lnTo>
                    <a:pt x="366114" y="169495"/>
                  </a:lnTo>
                  <a:lnTo>
                    <a:pt x="360405" y="169095"/>
                  </a:lnTo>
                  <a:lnTo>
                    <a:pt x="354589" y="168695"/>
                  </a:lnTo>
                  <a:lnTo>
                    <a:pt x="348753" y="168296"/>
                  </a:lnTo>
                  <a:lnTo>
                    <a:pt x="342799" y="167896"/>
                  </a:lnTo>
                  <a:lnTo>
                    <a:pt x="336828" y="167496"/>
                  </a:lnTo>
                  <a:lnTo>
                    <a:pt x="330763" y="167096"/>
                  </a:lnTo>
                  <a:lnTo>
                    <a:pt x="324668" y="166697"/>
                  </a:lnTo>
                  <a:lnTo>
                    <a:pt x="318502" y="166297"/>
                  </a:lnTo>
                  <a:lnTo>
                    <a:pt x="312295" y="165897"/>
                  </a:lnTo>
                  <a:lnTo>
                    <a:pt x="306039" y="165497"/>
                  </a:lnTo>
                  <a:lnTo>
                    <a:pt x="299734" y="165098"/>
                  </a:lnTo>
                  <a:lnTo>
                    <a:pt x="293398" y="164698"/>
                  </a:lnTo>
                  <a:lnTo>
                    <a:pt x="287010" y="164298"/>
                  </a:lnTo>
                  <a:lnTo>
                    <a:pt x="280605" y="163898"/>
                  </a:lnTo>
                  <a:lnTo>
                    <a:pt x="274150" y="163499"/>
                  </a:lnTo>
                  <a:lnTo>
                    <a:pt x="267687" y="163099"/>
                  </a:lnTo>
                  <a:lnTo>
                    <a:pt x="261184" y="162699"/>
                  </a:lnTo>
                  <a:lnTo>
                    <a:pt x="254674" y="162299"/>
                  </a:lnTo>
                  <a:lnTo>
                    <a:pt x="248142" y="161900"/>
                  </a:lnTo>
                  <a:lnTo>
                    <a:pt x="241605" y="161500"/>
                  </a:lnTo>
                  <a:lnTo>
                    <a:pt x="235058" y="161100"/>
                  </a:lnTo>
                  <a:lnTo>
                    <a:pt x="228511" y="160700"/>
                  </a:lnTo>
                  <a:lnTo>
                    <a:pt x="221964" y="160301"/>
                  </a:lnTo>
                  <a:lnTo>
                    <a:pt x="215428" y="159901"/>
                  </a:lnTo>
                  <a:lnTo>
                    <a:pt x="208897" y="159501"/>
                  </a:lnTo>
                  <a:lnTo>
                    <a:pt x="202391" y="159101"/>
                  </a:lnTo>
                  <a:lnTo>
                    <a:pt x="195891" y="158702"/>
                  </a:lnTo>
                  <a:lnTo>
                    <a:pt x="189437" y="158302"/>
                  </a:lnTo>
                  <a:lnTo>
                    <a:pt x="182993" y="157902"/>
                  </a:lnTo>
                  <a:lnTo>
                    <a:pt x="176604" y="157502"/>
                  </a:lnTo>
                  <a:lnTo>
                    <a:pt x="170238" y="157103"/>
                  </a:lnTo>
                  <a:lnTo>
                    <a:pt x="163931" y="156703"/>
                  </a:lnTo>
                  <a:lnTo>
                    <a:pt x="157665" y="156303"/>
                  </a:lnTo>
                  <a:lnTo>
                    <a:pt x="151456" y="155903"/>
                  </a:lnTo>
                  <a:lnTo>
                    <a:pt x="145312" y="155504"/>
                  </a:lnTo>
                  <a:lnTo>
                    <a:pt x="139218" y="155104"/>
                  </a:lnTo>
                  <a:lnTo>
                    <a:pt x="133219" y="154704"/>
                  </a:lnTo>
                  <a:lnTo>
                    <a:pt x="127257" y="154304"/>
                  </a:lnTo>
                  <a:lnTo>
                    <a:pt x="121425" y="153905"/>
                  </a:lnTo>
                  <a:lnTo>
                    <a:pt x="115616" y="153505"/>
                  </a:lnTo>
                  <a:lnTo>
                    <a:pt x="109970" y="153105"/>
                  </a:lnTo>
                  <a:lnTo>
                    <a:pt x="104355" y="152705"/>
                  </a:lnTo>
                  <a:lnTo>
                    <a:pt x="98892" y="152306"/>
                  </a:lnTo>
                  <a:lnTo>
                    <a:pt x="93493" y="151906"/>
                  </a:lnTo>
                  <a:lnTo>
                    <a:pt x="88229" y="151506"/>
                  </a:lnTo>
                  <a:lnTo>
                    <a:pt x="83067" y="151106"/>
                  </a:lnTo>
                  <a:lnTo>
                    <a:pt x="78018" y="150707"/>
                  </a:lnTo>
                  <a:lnTo>
                    <a:pt x="73114" y="150307"/>
                  </a:lnTo>
                  <a:lnTo>
                    <a:pt x="68296" y="149907"/>
                  </a:lnTo>
                  <a:lnTo>
                    <a:pt x="63669" y="149507"/>
                  </a:lnTo>
                  <a:lnTo>
                    <a:pt x="59098" y="149107"/>
                  </a:lnTo>
                  <a:lnTo>
                    <a:pt x="54767" y="148708"/>
                  </a:lnTo>
                  <a:lnTo>
                    <a:pt x="50476" y="148308"/>
                  </a:lnTo>
                  <a:lnTo>
                    <a:pt x="46439" y="147908"/>
                  </a:lnTo>
                  <a:lnTo>
                    <a:pt x="42467" y="147508"/>
                  </a:lnTo>
                  <a:lnTo>
                    <a:pt x="38716" y="147109"/>
                  </a:lnTo>
                  <a:lnTo>
                    <a:pt x="35078" y="146709"/>
                  </a:lnTo>
                  <a:lnTo>
                    <a:pt x="31626" y="146309"/>
                  </a:lnTo>
                  <a:lnTo>
                    <a:pt x="28338" y="145909"/>
                  </a:lnTo>
                  <a:lnTo>
                    <a:pt x="25195" y="145510"/>
                  </a:lnTo>
                  <a:lnTo>
                    <a:pt x="22270" y="145110"/>
                  </a:lnTo>
                  <a:lnTo>
                    <a:pt x="19447" y="144710"/>
                  </a:lnTo>
                  <a:lnTo>
                    <a:pt x="16897" y="144310"/>
                  </a:lnTo>
                  <a:lnTo>
                    <a:pt x="14403" y="143911"/>
                  </a:lnTo>
                  <a:lnTo>
                    <a:pt x="12238" y="143511"/>
                  </a:lnTo>
                  <a:lnTo>
                    <a:pt x="10125" y="143111"/>
                  </a:lnTo>
                  <a:lnTo>
                    <a:pt x="8309" y="142711"/>
                  </a:lnTo>
                  <a:lnTo>
                    <a:pt x="6592" y="142312"/>
                  </a:lnTo>
                  <a:lnTo>
                    <a:pt x="5125" y="141912"/>
                  </a:lnTo>
                  <a:lnTo>
                    <a:pt x="3810" y="141512"/>
                  </a:lnTo>
                  <a:lnTo>
                    <a:pt x="2695" y="141112"/>
                  </a:lnTo>
                  <a:lnTo>
                    <a:pt x="1787" y="140713"/>
                  </a:lnTo>
                  <a:lnTo>
                    <a:pt x="1026" y="140313"/>
                  </a:lnTo>
                  <a:lnTo>
                    <a:pt x="528" y="139913"/>
                  </a:lnTo>
                  <a:lnTo>
                    <a:pt x="123" y="139513"/>
                  </a:lnTo>
                  <a:lnTo>
                    <a:pt x="35" y="139114"/>
                  </a:lnTo>
                  <a:lnTo>
                    <a:pt x="0" y="138714"/>
                  </a:lnTo>
                  <a:lnTo>
                    <a:pt x="307" y="138314"/>
                  </a:lnTo>
                  <a:lnTo>
                    <a:pt x="680" y="137914"/>
                  </a:lnTo>
                  <a:lnTo>
                    <a:pt x="1339" y="137515"/>
                  </a:lnTo>
                  <a:lnTo>
                    <a:pt x="2116" y="137115"/>
                  </a:lnTo>
                  <a:lnTo>
                    <a:pt x="3124" y="136715"/>
                  </a:lnTo>
                  <a:lnTo>
                    <a:pt x="4299" y="136315"/>
                  </a:lnTo>
                  <a:lnTo>
                    <a:pt x="5649" y="135916"/>
                  </a:lnTo>
                  <a:lnTo>
                    <a:pt x="7215" y="135516"/>
                  </a:lnTo>
                  <a:lnTo>
                    <a:pt x="8901" y="135116"/>
                  </a:lnTo>
                  <a:lnTo>
                    <a:pt x="10847" y="134716"/>
                  </a:lnTo>
                  <a:lnTo>
                    <a:pt x="12862" y="134317"/>
                  </a:lnTo>
                  <a:lnTo>
                    <a:pt x="15177" y="133917"/>
                  </a:lnTo>
                  <a:lnTo>
                    <a:pt x="17538" y="133517"/>
                  </a:lnTo>
                  <a:lnTo>
                    <a:pt x="20180" y="133117"/>
                  </a:lnTo>
                  <a:lnTo>
                    <a:pt x="22894" y="132718"/>
                  </a:lnTo>
                  <a:lnTo>
                    <a:pt x="25832" y="132318"/>
                  </a:lnTo>
                  <a:lnTo>
                    <a:pt x="28882" y="131918"/>
                  </a:lnTo>
                  <a:lnTo>
                    <a:pt x="32104" y="131518"/>
                  </a:lnTo>
                  <a:lnTo>
                    <a:pt x="35473" y="131119"/>
                  </a:lnTo>
                  <a:lnTo>
                    <a:pt x="38964" y="130719"/>
                  </a:lnTo>
                  <a:lnTo>
                    <a:pt x="42633" y="130319"/>
                  </a:lnTo>
                  <a:lnTo>
                    <a:pt x="46379" y="129919"/>
                  </a:lnTo>
                  <a:lnTo>
                    <a:pt x="50328" y="129520"/>
                  </a:lnTo>
                  <a:lnTo>
                    <a:pt x="54313" y="129120"/>
                  </a:lnTo>
                  <a:lnTo>
                    <a:pt x="58519" y="128720"/>
                  </a:lnTo>
                  <a:lnTo>
                    <a:pt x="62756" y="128320"/>
                  </a:lnTo>
                  <a:lnTo>
                    <a:pt x="67167" y="127921"/>
                  </a:lnTo>
                  <a:lnTo>
                    <a:pt x="71634" y="127521"/>
                  </a:lnTo>
                  <a:lnTo>
                    <a:pt x="76231" y="127121"/>
                  </a:lnTo>
                  <a:lnTo>
                    <a:pt x="80903" y="126721"/>
                  </a:lnTo>
                  <a:lnTo>
                    <a:pt x="85667" y="126322"/>
                  </a:lnTo>
                  <a:lnTo>
                    <a:pt x="90520" y="125922"/>
                  </a:lnTo>
                  <a:lnTo>
                    <a:pt x="95431" y="125522"/>
                  </a:lnTo>
                  <a:lnTo>
                    <a:pt x="100438" y="125122"/>
                  </a:lnTo>
                  <a:lnTo>
                    <a:pt x="105476" y="124723"/>
                  </a:lnTo>
                  <a:lnTo>
                    <a:pt x="110611" y="124323"/>
                  </a:lnTo>
                  <a:lnTo>
                    <a:pt x="115760" y="123923"/>
                  </a:lnTo>
                  <a:lnTo>
                    <a:pt x="120991" y="123523"/>
                  </a:lnTo>
                  <a:lnTo>
                    <a:pt x="126235" y="123124"/>
                  </a:lnTo>
                  <a:lnTo>
                    <a:pt x="131531" y="122724"/>
                  </a:lnTo>
                  <a:lnTo>
                    <a:pt x="136842" y="122324"/>
                  </a:lnTo>
                  <a:lnTo>
                    <a:pt x="142181" y="121924"/>
                  </a:lnTo>
                  <a:lnTo>
                    <a:pt x="147532" y="121525"/>
                  </a:lnTo>
                  <a:lnTo>
                    <a:pt x="152893" y="121125"/>
                  </a:lnTo>
                  <a:lnTo>
                    <a:pt x="158255" y="120725"/>
                  </a:lnTo>
                  <a:lnTo>
                    <a:pt x="163618" y="120325"/>
                  </a:lnTo>
                  <a:lnTo>
                    <a:pt x="168964" y="119925"/>
                  </a:lnTo>
                  <a:lnTo>
                    <a:pt x="174307" y="119526"/>
                  </a:lnTo>
                  <a:lnTo>
                    <a:pt x="179610" y="119126"/>
                  </a:lnTo>
                  <a:lnTo>
                    <a:pt x="184905" y="118726"/>
                  </a:lnTo>
                  <a:lnTo>
                    <a:pt x="190145" y="118326"/>
                  </a:lnTo>
                  <a:lnTo>
                    <a:pt x="195364" y="117927"/>
                  </a:lnTo>
                  <a:lnTo>
                    <a:pt x="200522" y="117527"/>
                  </a:lnTo>
                  <a:lnTo>
                    <a:pt x="205638" y="117127"/>
                  </a:lnTo>
                  <a:lnTo>
                    <a:pt x="210695" y="116727"/>
                  </a:lnTo>
                  <a:lnTo>
                    <a:pt x="215683" y="116328"/>
                  </a:lnTo>
                  <a:lnTo>
                    <a:pt x="220618" y="115928"/>
                  </a:lnTo>
                  <a:lnTo>
                    <a:pt x="225453" y="115528"/>
                  </a:lnTo>
                  <a:lnTo>
                    <a:pt x="230248" y="115128"/>
                  </a:lnTo>
                  <a:lnTo>
                    <a:pt x="234906" y="114729"/>
                  </a:lnTo>
                  <a:lnTo>
                    <a:pt x="239541" y="114329"/>
                  </a:lnTo>
                  <a:lnTo>
                    <a:pt x="244001" y="113929"/>
                  </a:lnTo>
                  <a:lnTo>
                    <a:pt x="248431" y="113529"/>
                  </a:lnTo>
                  <a:lnTo>
                    <a:pt x="252698" y="113130"/>
                  </a:lnTo>
                  <a:lnTo>
                    <a:pt x="256901" y="112730"/>
                  </a:lnTo>
                  <a:lnTo>
                    <a:pt x="260960" y="112330"/>
                  </a:lnTo>
                  <a:lnTo>
                    <a:pt x="264915" y="111930"/>
                  </a:lnTo>
                  <a:lnTo>
                    <a:pt x="268751" y="111531"/>
                  </a:lnTo>
                  <a:lnTo>
                    <a:pt x="272439" y="111131"/>
                  </a:lnTo>
                  <a:lnTo>
                    <a:pt x="276037" y="110731"/>
                  </a:lnTo>
                  <a:lnTo>
                    <a:pt x="279441" y="110331"/>
                  </a:lnTo>
                  <a:lnTo>
                    <a:pt x="282787" y="109932"/>
                  </a:lnTo>
                  <a:lnTo>
                    <a:pt x="285891" y="109532"/>
                  </a:lnTo>
                  <a:lnTo>
                    <a:pt x="288954" y="109132"/>
                  </a:lnTo>
                  <a:lnTo>
                    <a:pt x="291761" y="108732"/>
                  </a:lnTo>
                  <a:lnTo>
                    <a:pt x="294506" y="108333"/>
                  </a:lnTo>
                  <a:lnTo>
                    <a:pt x="297027" y="107933"/>
                  </a:lnTo>
                  <a:lnTo>
                    <a:pt x="299439" y="107533"/>
                  </a:lnTo>
                  <a:lnTo>
                    <a:pt x="301666" y="107133"/>
                  </a:lnTo>
                  <a:lnTo>
                    <a:pt x="303735" y="106734"/>
                  </a:lnTo>
                  <a:lnTo>
                    <a:pt x="305659" y="106334"/>
                  </a:lnTo>
                  <a:lnTo>
                    <a:pt x="307375" y="105934"/>
                  </a:lnTo>
                  <a:lnTo>
                    <a:pt x="308989" y="105534"/>
                  </a:lnTo>
                  <a:lnTo>
                    <a:pt x="310344" y="105135"/>
                  </a:lnTo>
                  <a:lnTo>
                    <a:pt x="311642" y="104735"/>
                  </a:lnTo>
                  <a:lnTo>
                    <a:pt x="312629" y="104335"/>
                  </a:lnTo>
                  <a:lnTo>
                    <a:pt x="313566" y="103935"/>
                  </a:lnTo>
                  <a:lnTo>
                    <a:pt x="314220" y="103536"/>
                  </a:lnTo>
                  <a:lnTo>
                    <a:pt x="314785" y="103136"/>
                  </a:lnTo>
                  <a:lnTo>
                    <a:pt x="315112" y="102736"/>
                  </a:lnTo>
                  <a:lnTo>
                    <a:pt x="315301" y="102336"/>
                  </a:lnTo>
                  <a:lnTo>
                    <a:pt x="315301" y="101937"/>
                  </a:lnTo>
                  <a:lnTo>
                    <a:pt x="315112" y="101537"/>
                  </a:lnTo>
                  <a:lnTo>
                    <a:pt x="314785" y="101137"/>
                  </a:lnTo>
                  <a:lnTo>
                    <a:pt x="314220" y="100737"/>
                  </a:lnTo>
                  <a:lnTo>
                    <a:pt x="313566" y="100338"/>
                  </a:lnTo>
                  <a:lnTo>
                    <a:pt x="312629" y="99938"/>
                  </a:lnTo>
                  <a:lnTo>
                    <a:pt x="311642" y="99538"/>
                  </a:lnTo>
                  <a:lnTo>
                    <a:pt x="310344" y="99138"/>
                  </a:lnTo>
                  <a:lnTo>
                    <a:pt x="308989" y="98739"/>
                  </a:lnTo>
                  <a:lnTo>
                    <a:pt x="307375" y="98339"/>
                  </a:lnTo>
                  <a:lnTo>
                    <a:pt x="305659" y="97939"/>
                  </a:lnTo>
                  <a:lnTo>
                    <a:pt x="303735" y="97539"/>
                  </a:lnTo>
                  <a:lnTo>
                    <a:pt x="301666" y="97140"/>
                  </a:lnTo>
                  <a:lnTo>
                    <a:pt x="299439" y="96740"/>
                  </a:lnTo>
                  <a:lnTo>
                    <a:pt x="297027" y="96340"/>
                  </a:lnTo>
                  <a:lnTo>
                    <a:pt x="294506" y="95940"/>
                  </a:lnTo>
                  <a:lnTo>
                    <a:pt x="291761" y="95541"/>
                  </a:lnTo>
                  <a:lnTo>
                    <a:pt x="288954" y="95141"/>
                  </a:lnTo>
                  <a:lnTo>
                    <a:pt x="285891" y="94741"/>
                  </a:lnTo>
                  <a:lnTo>
                    <a:pt x="282787" y="94341"/>
                  </a:lnTo>
                  <a:lnTo>
                    <a:pt x="279441" y="93942"/>
                  </a:lnTo>
                  <a:lnTo>
                    <a:pt x="276037" y="93542"/>
                  </a:lnTo>
                  <a:lnTo>
                    <a:pt x="272439" y="93142"/>
                  </a:lnTo>
                  <a:lnTo>
                    <a:pt x="268751" y="92742"/>
                  </a:lnTo>
                  <a:lnTo>
                    <a:pt x="264915" y="92343"/>
                  </a:lnTo>
                  <a:lnTo>
                    <a:pt x="260960" y="91943"/>
                  </a:lnTo>
                  <a:lnTo>
                    <a:pt x="256901" y="91543"/>
                  </a:lnTo>
                  <a:lnTo>
                    <a:pt x="252698" y="91143"/>
                  </a:lnTo>
                  <a:lnTo>
                    <a:pt x="248431" y="90744"/>
                  </a:lnTo>
                  <a:lnTo>
                    <a:pt x="244001" y="90344"/>
                  </a:lnTo>
                  <a:lnTo>
                    <a:pt x="239541" y="89944"/>
                  </a:lnTo>
                  <a:lnTo>
                    <a:pt x="234906" y="89544"/>
                  </a:lnTo>
                  <a:lnTo>
                    <a:pt x="230248" y="89144"/>
                  </a:lnTo>
                  <a:lnTo>
                    <a:pt x="225453" y="88745"/>
                  </a:lnTo>
                  <a:lnTo>
                    <a:pt x="220618" y="88345"/>
                  </a:lnTo>
                  <a:lnTo>
                    <a:pt x="215683" y="87945"/>
                  </a:lnTo>
                  <a:lnTo>
                    <a:pt x="210695" y="87545"/>
                  </a:lnTo>
                  <a:lnTo>
                    <a:pt x="205638" y="87146"/>
                  </a:lnTo>
                  <a:lnTo>
                    <a:pt x="200522" y="86746"/>
                  </a:lnTo>
                  <a:lnTo>
                    <a:pt x="195364" y="86346"/>
                  </a:lnTo>
                  <a:lnTo>
                    <a:pt x="190145" y="85946"/>
                  </a:lnTo>
                  <a:lnTo>
                    <a:pt x="184905" y="85547"/>
                  </a:lnTo>
                  <a:lnTo>
                    <a:pt x="179610" y="85147"/>
                  </a:lnTo>
                  <a:lnTo>
                    <a:pt x="174307" y="84747"/>
                  </a:lnTo>
                  <a:lnTo>
                    <a:pt x="168964" y="84347"/>
                  </a:lnTo>
                  <a:lnTo>
                    <a:pt x="163618" y="83948"/>
                  </a:lnTo>
                  <a:lnTo>
                    <a:pt x="158255" y="83548"/>
                  </a:lnTo>
                  <a:lnTo>
                    <a:pt x="152893" y="83148"/>
                  </a:lnTo>
                  <a:lnTo>
                    <a:pt x="147532" y="82748"/>
                  </a:lnTo>
                  <a:lnTo>
                    <a:pt x="142181" y="82349"/>
                  </a:lnTo>
                  <a:lnTo>
                    <a:pt x="136842" y="81949"/>
                  </a:lnTo>
                  <a:lnTo>
                    <a:pt x="131531" y="81549"/>
                  </a:lnTo>
                  <a:lnTo>
                    <a:pt x="126235" y="81149"/>
                  </a:lnTo>
                  <a:lnTo>
                    <a:pt x="120991" y="80750"/>
                  </a:lnTo>
                  <a:lnTo>
                    <a:pt x="115760" y="80350"/>
                  </a:lnTo>
                  <a:lnTo>
                    <a:pt x="110611" y="79950"/>
                  </a:lnTo>
                  <a:lnTo>
                    <a:pt x="105476" y="79550"/>
                  </a:lnTo>
                  <a:lnTo>
                    <a:pt x="100438" y="79151"/>
                  </a:lnTo>
                  <a:lnTo>
                    <a:pt x="95431" y="78751"/>
                  </a:lnTo>
                  <a:lnTo>
                    <a:pt x="90520" y="78351"/>
                  </a:lnTo>
                  <a:lnTo>
                    <a:pt x="85667" y="77951"/>
                  </a:lnTo>
                  <a:lnTo>
                    <a:pt x="80903" y="77552"/>
                  </a:lnTo>
                  <a:lnTo>
                    <a:pt x="76231" y="77152"/>
                  </a:lnTo>
                  <a:lnTo>
                    <a:pt x="71634" y="76752"/>
                  </a:lnTo>
                  <a:lnTo>
                    <a:pt x="67167" y="76352"/>
                  </a:lnTo>
                  <a:lnTo>
                    <a:pt x="62756" y="75953"/>
                  </a:lnTo>
                  <a:lnTo>
                    <a:pt x="58519" y="75553"/>
                  </a:lnTo>
                  <a:lnTo>
                    <a:pt x="54313" y="75153"/>
                  </a:lnTo>
                  <a:lnTo>
                    <a:pt x="50328" y="74753"/>
                  </a:lnTo>
                  <a:lnTo>
                    <a:pt x="46379" y="74354"/>
                  </a:lnTo>
                  <a:lnTo>
                    <a:pt x="42633" y="73954"/>
                  </a:lnTo>
                  <a:lnTo>
                    <a:pt x="38964" y="73554"/>
                  </a:lnTo>
                  <a:lnTo>
                    <a:pt x="35473" y="73154"/>
                  </a:lnTo>
                  <a:lnTo>
                    <a:pt x="32104" y="72755"/>
                  </a:lnTo>
                  <a:lnTo>
                    <a:pt x="28882" y="72355"/>
                  </a:lnTo>
                  <a:lnTo>
                    <a:pt x="25832" y="71955"/>
                  </a:lnTo>
                  <a:lnTo>
                    <a:pt x="22894" y="71555"/>
                  </a:lnTo>
                  <a:lnTo>
                    <a:pt x="20180" y="71156"/>
                  </a:lnTo>
                  <a:lnTo>
                    <a:pt x="17538" y="70756"/>
                  </a:lnTo>
                  <a:lnTo>
                    <a:pt x="15177" y="70356"/>
                  </a:lnTo>
                  <a:lnTo>
                    <a:pt x="12862" y="69956"/>
                  </a:lnTo>
                  <a:lnTo>
                    <a:pt x="10847" y="69557"/>
                  </a:lnTo>
                  <a:lnTo>
                    <a:pt x="8901" y="69157"/>
                  </a:lnTo>
                  <a:lnTo>
                    <a:pt x="7215" y="68757"/>
                  </a:lnTo>
                  <a:lnTo>
                    <a:pt x="5649" y="68357"/>
                  </a:lnTo>
                  <a:lnTo>
                    <a:pt x="4299" y="67958"/>
                  </a:lnTo>
                  <a:lnTo>
                    <a:pt x="3124" y="67558"/>
                  </a:lnTo>
                  <a:lnTo>
                    <a:pt x="2116" y="67158"/>
                  </a:lnTo>
                  <a:lnTo>
                    <a:pt x="1339" y="66758"/>
                  </a:lnTo>
                  <a:lnTo>
                    <a:pt x="680" y="66359"/>
                  </a:lnTo>
                  <a:lnTo>
                    <a:pt x="307" y="65959"/>
                  </a:lnTo>
                  <a:lnTo>
                    <a:pt x="0" y="65559"/>
                  </a:lnTo>
                  <a:lnTo>
                    <a:pt x="35" y="65159"/>
                  </a:lnTo>
                  <a:lnTo>
                    <a:pt x="123" y="64760"/>
                  </a:lnTo>
                  <a:lnTo>
                    <a:pt x="528" y="64360"/>
                  </a:lnTo>
                  <a:lnTo>
                    <a:pt x="1026" y="63960"/>
                  </a:lnTo>
                  <a:lnTo>
                    <a:pt x="1787" y="63560"/>
                  </a:lnTo>
                  <a:lnTo>
                    <a:pt x="2695" y="63161"/>
                  </a:lnTo>
                  <a:lnTo>
                    <a:pt x="3810" y="62761"/>
                  </a:lnTo>
                  <a:lnTo>
                    <a:pt x="5125" y="62361"/>
                  </a:lnTo>
                  <a:lnTo>
                    <a:pt x="6592" y="61961"/>
                  </a:lnTo>
                  <a:lnTo>
                    <a:pt x="8309" y="61562"/>
                  </a:lnTo>
                  <a:lnTo>
                    <a:pt x="10125" y="61162"/>
                  </a:lnTo>
                  <a:lnTo>
                    <a:pt x="12238" y="60762"/>
                  </a:lnTo>
                  <a:lnTo>
                    <a:pt x="14403" y="60362"/>
                  </a:lnTo>
                  <a:lnTo>
                    <a:pt x="16897" y="59962"/>
                  </a:lnTo>
                  <a:lnTo>
                    <a:pt x="19447" y="59563"/>
                  </a:lnTo>
                  <a:lnTo>
                    <a:pt x="22270" y="59163"/>
                  </a:lnTo>
                  <a:lnTo>
                    <a:pt x="25195" y="58763"/>
                  </a:lnTo>
                  <a:lnTo>
                    <a:pt x="28338" y="58363"/>
                  </a:lnTo>
                  <a:lnTo>
                    <a:pt x="31626" y="57964"/>
                  </a:lnTo>
                  <a:lnTo>
                    <a:pt x="35078" y="57564"/>
                  </a:lnTo>
                  <a:lnTo>
                    <a:pt x="38716" y="57164"/>
                  </a:lnTo>
                  <a:lnTo>
                    <a:pt x="42467" y="56764"/>
                  </a:lnTo>
                  <a:lnTo>
                    <a:pt x="46439" y="56365"/>
                  </a:lnTo>
                  <a:lnTo>
                    <a:pt x="50476" y="55965"/>
                  </a:lnTo>
                  <a:lnTo>
                    <a:pt x="54767" y="55565"/>
                  </a:lnTo>
                  <a:lnTo>
                    <a:pt x="59098" y="55165"/>
                  </a:lnTo>
                  <a:lnTo>
                    <a:pt x="63669" y="54766"/>
                  </a:lnTo>
                  <a:lnTo>
                    <a:pt x="68296" y="54366"/>
                  </a:lnTo>
                  <a:lnTo>
                    <a:pt x="73114" y="53966"/>
                  </a:lnTo>
                  <a:lnTo>
                    <a:pt x="78018" y="53566"/>
                  </a:lnTo>
                  <a:lnTo>
                    <a:pt x="83067" y="53167"/>
                  </a:lnTo>
                  <a:lnTo>
                    <a:pt x="88229" y="52767"/>
                  </a:lnTo>
                  <a:lnTo>
                    <a:pt x="93493" y="52367"/>
                  </a:lnTo>
                  <a:lnTo>
                    <a:pt x="98892" y="51967"/>
                  </a:lnTo>
                  <a:lnTo>
                    <a:pt x="104355" y="51568"/>
                  </a:lnTo>
                  <a:lnTo>
                    <a:pt x="109970" y="51168"/>
                  </a:lnTo>
                  <a:lnTo>
                    <a:pt x="115616" y="50768"/>
                  </a:lnTo>
                  <a:lnTo>
                    <a:pt x="121425" y="50368"/>
                  </a:lnTo>
                  <a:lnTo>
                    <a:pt x="127257" y="49969"/>
                  </a:lnTo>
                  <a:lnTo>
                    <a:pt x="133219" y="49569"/>
                  </a:lnTo>
                  <a:lnTo>
                    <a:pt x="139218" y="49169"/>
                  </a:lnTo>
                  <a:lnTo>
                    <a:pt x="145312" y="48769"/>
                  </a:lnTo>
                  <a:lnTo>
                    <a:pt x="151456" y="48370"/>
                  </a:lnTo>
                  <a:lnTo>
                    <a:pt x="157665" y="47970"/>
                  </a:lnTo>
                  <a:lnTo>
                    <a:pt x="163931" y="47570"/>
                  </a:lnTo>
                  <a:lnTo>
                    <a:pt x="170238" y="47170"/>
                  </a:lnTo>
                  <a:lnTo>
                    <a:pt x="176604" y="46771"/>
                  </a:lnTo>
                  <a:lnTo>
                    <a:pt x="182993" y="46371"/>
                  </a:lnTo>
                  <a:lnTo>
                    <a:pt x="189437" y="45971"/>
                  </a:lnTo>
                  <a:lnTo>
                    <a:pt x="195891" y="45571"/>
                  </a:lnTo>
                  <a:lnTo>
                    <a:pt x="202391" y="45172"/>
                  </a:lnTo>
                  <a:lnTo>
                    <a:pt x="208897" y="44772"/>
                  </a:lnTo>
                  <a:lnTo>
                    <a:pt x="215428" y="44372"/>
                  </a:lnTo>
                  <a:lnTo>
                    <a:pt x="221964" y="43972"/>
                  </a:lnTo>
                  <a:lnTo>
                    <a:pt x="228511" y="43573"/>
                  </a:lnTo>
                  <a:lnTo>
                    <a:pt x="235058" y="43173"/>
                  </a:lnTo>
                  <a:lnTo>
                    <a:pt x="241605" y="42773"/>
                  </a:lnTo>
                  <a:lnTo>
                    <a:pt x="248142" y="42373"/>
                  </a:lnTo>
                  <a:lnTo>
                    <a:pt x="254674" y="41974"/>
                  </a:lnTo>
                  <a:lnTo>
                    <a:pt x="261184" y="41574"/>
                  </a:lnTo>
                  <a:lnTo>
                    <a:pt x="267687" y="41174"/>
                  </a:lnTo>
                  <a:lnTo>
                    <a:pt x="274150" y="40774"/>
                  </a:lnTo>
                  <a:lnTo>
                    <a:pt x="280605" y="40375"/>
                  </a:lnTo>
                  <a:lnTo>
                    <a:pt x="287010" y="39975"/>
                  </a:lnTo>
                  <a:lnTo>
                    <a:pt x="293398" y="39575"/>
                  </a:lnTo>
                  <a:lnTo>
                    <a:pt x="299734" y="39175"/>
                  </a:lnTo>
                  <a:lnTo>
                    <a:pt x="306039" y="38776"/>
                  </a:lnTo>
                  <a:lnTo>
                    <a:pt x="312295" y="38376"/>
                  </a:lnTo>
                  <a:lnTo>
                    <a:pt x="318502" y="37976"/>
                  </a:lnTo>
                  <a:lnTo>
                    <a:pt x="324668" y="37576"/>
                  </a:lnTo>
                  <a:lnTo>
                    <a:pt x="330763" y="37177"/>
                  </a:lnTo>
                  <a:lnTo>
                    <a:pt x="336828" y="36777"/>
                  </a:lnTo>
                  <a:lnTo>
                    <a:pt x="342799" y="36377"/>
                  </a:lnTo>
                  <a:lnTo>
                    <a:pt x="348753" y="35977"/>
                  </a:lnTo>
                  <a:lnTo>
                    <a:pt x="354589" y="35578"/>
                  </a:lnTo>
                  <a:lnTo>
                    <a:pt x="360405" y="35178"/>
                  </a:lnTo>
                  <a:lnTo>
                    <a:pt x="366114" y="34778"/>
                  </a:lnTo>
                  <a:lnTo>
                    <a:pt x="371782" y="34378"/>
                  </a:lnTo>
                  <a:lnTo>
                    <a:pt x="377357" y="33979"/>
                  </a:lnTo>
                  <a:lnTo>
                    <a:pt x="382868" y="33579"/>
                  </a:lnTo>
                  <a:lnTo>
                    <a:pt x="388302" y="33179"/>
                  </a:lnTo>
                  <a:lnTo>
                    <a:pt x="393649" y="32779"/>
                  </a:lnTo>
                  <a:lnTo>
                    <a:pt x="398937" y="32380"/>
                  </a:lnTo>
                  <a:lnTo>
                    <a:pt x="404113" y="31980"/>
                  </a:lnTo>
                  <a:lnTo>
                    <a:pt x="409251" y="31580"/>
                  </a:lnTo>
                  <a:lnTo>
                    <a:pt x="414250" y="31180"/>
                  </a:lnTo>
                  <a:lnTo>
                    <a:pt x="419226" y="30781"/>
                  </a:lnTo>
                  <a:lnTo>
                    <a:pt x="424052" y="30381"/>
                  </a:lnTo>
                  <a:lnTo>
                    <a:pt x="428845" y="29981"/>
                  </a:lnTo>
                  <a:lnTo>
                    <a:pt x="433511" y="29581"/>
                  </a:lnTo>
                  <a:lnTo>
                    <a:pt x="438120" y="29181"/>
                  </a:lnTo>
                  <a:lnTo>
                    <a:pt x="442624" y="28782"/>
                  </a:lnTo>
                  <a:lnTo>
                    <a:pt x="447045" y="28382"/>
                  </a:lnTo>
                  <a:lnTo>
                    <a:pt x="451385" y="27982"/>
                  </a:lnTo>
                  <a:lnTo>
                    <a:pt x="455618" y="27582"/>
                  </a:lnTo>
                  <a:lnTo>
                    <a:pt x="459795" y="27183"/>
                  </a:lnTo>
                  <a:lnTo>
                    <a:pt x="463839" y="26783"/>
                  </a:lnTo>
                  <a:lnTo>
                    <a:pt x="467852" y="26383"/>
                  </a:lnTo>
                  <a:lnTo>
                    <a:pt x="471708" y="25983"/>
                  </a:lnTo>
                  <a:lnTo>
                    <a:pt x="475540" y="25584"/>
                  </a:lnTo>
                  <a:lnTo>
                    <a:pt x="479227" y="25184"/>
                  </a:lnTo>
                  <a:lnTo>
                    <a:pt x="482872" y="24784"/>
                  </a:lnTo>
                  <a:lnTo>
                    <a:pt x="486398" y="24384"/>
                  </a:lnTo>
                  <a:lnTo>
                    <a:pt x="489860" y="23985"/>
                  </a:lnTo>
                  <a:lnTo>
                    <a:pt x="493227" y="23585"/>
                  </a:lnTo>
                  <a:lnTo>
                    <a:pt x="496506" y="23185"/>
                  </a:lnTo>
                  <a:lnTo>
                    <a:pt x="499717" y="22785"/>
                  </a:lnTo>
                  <a:lnTo>
                    <a:pt x="502819" y="22386"/>
                  </a:lnTo>
                  <a:lnTo>
                    <a:pt x="505876" y="21986"/>
                  </a:lnTo>
                  <a:lnTo>
                    <a:pt x="508804" y="21586"/>
                  </a:lnTo>
                  <a:lnTo>
                    <a:pt x="511709" y="21186"/>
                  </a:lnTo>
                  <a:lnTo>
                    <a:pt x="514468" y="20787"/>
                  </a:lnTo>
                  <a:lnTo>
                    <a:pt x="517204" y="20387"/>
                  </a:lnTo>
                  <a:lnTo>
                    <a:pt x="519820" y="19987"/>
                  </a:lnTo>
                  <a:lnTo>
                    <a:pt x="522393" y="19587"/>
                  </a:lnTo>
                  <a:lnTo>
                    <a:pt x="524869" y="19188"/>
                  </a:lnTo>
                  <a:lnTo>
                    <a:pt x="527283" y="18788"/>
                  </a:lnTo>
                  <a:lnTo>
                    <a:pt x="529624" y="18388"/>
                  </a:lnTo>
                  <a:lnTo>
                    <a:pt x="531884" y="17988"/>
                  </a:lnTo>
                  <a:lnTo>
                    <a:pt x="534094" y="17589"/>
                  </a:lnTo>
                  <a:lnTo>
                    <a:pt x="536207" y="17189"/>
                  </a:lnTo>
                  <a:lnTo>
                    <a:pt x="538290" y="16789"/>
                  </a:lnTo>
                  <a:lnTo>
                    <a:pt x="540262" y="16389"/>
                  </a:lnTo>
                  <a:lnTo>
                    <a:pt x="542215" y="15990"/>
                  </a:lnTo>
                  <a:lnTo>
                    <a:pt x="544058" y="15590"/>
                  </a:lnTo>
                  <a:lnTo>
                    <a:pt x="545877" y="15190"/>
                  </a:lnTo>
                  <a:lnTo>
                    <a:pt x="547607" y="14790"/>
                  </a:lnTo>
                  <a:lnTo>
                    <a:pt x="549298" y="14391"/>
                  </a:lnTo>
                  <a:lnTo>
                    <a:pt x="550920" y="13991"/>
                  </a:lnTo>
                  <a:lnTo>
                    <a:pt x="552489" y="13591"/>
                  </a:lnTo>
                  <a:lnTo>
                    <a:pt x="554007" y="13191"/>
                  </a:lnTo>
                  <a:lnTo>
                    <a:pt x="555460" y="12792"/>
                  </a:lnTo>
                  <a:lnTo>
                    <a:pt x="556879" y="12392"/>
                  </a:lnTo>
                  <a:lnTo>
                    <a:pt x="558222" y="11992"/>
                  </a:lnTo>
                  <a:lnTo>
                    <a:pt x="559547" y="11592"/>
                  </a:lnTo>
                  <a:lnTo>
                    <a:pt x="560786" y="11193"/>
                  </a:lnTo>
                  <a:lnTo>
                    <a:pt x="562011" y="10793"/>
                  </a:lnTo>
                  <a:lnTo>
                    <a:pt x="563162" y="10393"/>
                  </a:lnTo>
                  <a:lnTo>
                    <a:pt x="564290" y="9993"/>
                  </a:lnTo>
                  <a:lnTo>
                    <a:pt x="565360" y="9594"/>
                  </a:lnTo>
                  <a:lnTo>
                    <a:pt x="566398" y="9194"/>
                  </a:lnTo>
                  <a:lnTo>
                    <a:pt x="567392" y="8794"/>
                  </a:lnTo>
                  <a:lnTo>
                    <a:pt x="568344" y="8394"/>
                  </a:lnTo>
                  <a:lnTo>
                    <a:pt x="569265" y="7995"/>
                  </a:lnTo>
                  <a:lnTo>
                    <a:pt x="570137" y="7595"/>
                  </a:lnTo>
                  <a:lnTo>
                    <a:pt x="570990" y="7195"/>
                  </a:lnTo>
                  <a:lnTo>
                    <a:pt x="571788" y="6795"/>
                  </a:lnTo>
                  <a:lnTo>
                    <a:pt x="572575" y="6396"/>
                  </a:lnTo>
                  <a:lnTo>
                    <a:pt x="573304" y="5996"/>
                  </a:lnTo>
                  <a:lnTo>
                    <a:pt x="574023" y="5596"/>
                  </a:lnTo>
                  <a:lnTo>
                    <a:pt x="574696" y="5196"/>
                  </a:lnTo>
                  <a:lnTo>
                    <a:pt x="575351" y="4797"/>
                  </a:lnTo>
                  <a:lnTo>
                    <a:pt x="575970" y="4397"/>
                  </a:lnTo>
                  <a:lnTo>
                    <a:pt x="576566" y="3997"/>
                  </a:lnTo>
                  <a:lnTo>
                    <a:pt x="577136" y="3597"/>
                  </a:lnTo>
                  <a:lnTo>
                    <a:pt x="577677" y="3198"/>
                  </a:lnTo>
                  <a:lnTo>
                    <a:pt x="578201" y="2798"/>
                  </a:lnTo>
                  <a:lnTo>
                    <a:pt x="578691" y="2398"/>
                  </a:lnTo>
                  <a:lnTo>
                    <a:pt x="579172" y="1998"/>
                  </a:lnTo>
                  <a:lnTo>
                    <a:pt x="579615" y="1599"/>
                  </a:lnTo>
                  <a:lnTo>
                    <a:pt x="580052" y="1199"/>
                  </a:lnTo>
                  <a:lnTo>
                    <a:pt x="580455" y="799"/>
                  </a:lnTo>
                  <a:lnTo>
                    <a:pt x="580850" y="399"/>
                  </a:lnTo>
                  <a:lnTo>
                    <a:pt x="581219" y="0"/>
                  </a:lnTo>
                  <a:lnTo>
                    <a:pt x="594385" y="0"/>
                  </a:lnTo>
                  <a:lnTo>
                    <a:pt x="594754" y="399"/>
                  </a:lnTo>
                  <a:lnTo>
                    <a:pt x="595149" y="799"/>
                  </a:lnTo>
                  <a:lnTo>
                    <a:pt x="595552" y="1199"/>
                  </a:lnTo>
                  <a:lnTo>
                    <a:pt x="595989" y="1599"/>
                  </a:lnTo>
                  <a:lnTo>
                    <a:pt x="596433" y="1998"/>
                  </a:lnTo>
                  <a:lnTo>
                    <a:pt x="596913" y="2398"/>
                  </a:lnTo>
                  <a:lnTo>
                    <a:pt x="597403" y="2798"/>
                  </a:lnTo>
                  <a:lnTo>
                    <a:pt x="597927" y="3198"/>
                  </a:lnTo>
                  <a:lnTo>
                    <a:pt x="598468" y="3597"/>
                  </a:lnTo>
                  <a:lnTo>
                    <a:pt x="599038" y="3997"/>
                  </a:lnTo>
                  <a:lnTo>
                    <a:pt x="599634" y="4397"/>
                  </a:lnTo>
                  <a:lnTo>
                    <a:pt x="600253" y="4797"/>
                  </a:lnTo>
                  <a:lnTo>
                    <a:pt x="600908" y="5196"/>
                  </a:lnTo>
                  <a:lnTo>
                    <a:pt x="601581" y="5596"/>
                  </a:lnTo>
                  <a:lnTo>
                    <a:pt x="602300" y="5996"/>
                  </a:lnTo>
                  <a:lnTo>
                    <a:pt x="603029" y="6396"/>
                  </a:lnTo>
                  <a:lnTo>
                    <a:pt x="603817" y="6795"/>
                  </a:lnTo>
                  <a:lnTo>
                    <a:pt x="604614" y="7195"/>
                  </a:lnTo>
                  <a:lnTo>
                    <a:pt x="605467" y="7595"/>
                  </a:lnTo>
                  <a:lnTo>
                    <a:pt x="606339" y="7995"/>
                  </a:lnTo>
                  <a:lnTo>
                    <a:pt x="607260" y="8394"/>
                  </a:lnTo>
                  <a:lnTo>
                    <a:pt x="608213" y="8794"/>
                  </a:lnTo>
                  <a:lnTo>
                    <a:pt x="609206" y="9194"/>
                  </a:lnTo>
                  <a:lnTo>
                    <a:pt x="610244" y="9594"/>
                  </a:lnTo>
                  <a:lnTo>
                    <a:pt x="611314" y="9993"/>
                  </a:lnTo>
                  <a:lnTo>
                    <a:pt x="612442" y="10393"/>
                  </a:lnTo>
                  <a:lnTo>
                    <a:pt x="613593" y="10793"/>
                  </a:lnTo>
                  <a:lnTo>
                    <a:pt x="614818" y="11193"/>
                  </a:lnTo>
                  <a:lnTo>
                    <a:pt x="616057" y="11592"/>
                  </a:lnTo>
                  <a:lnTo>
                    <a:pt x="617382" y="11992"/>
                  </a:lnTo>
                  <a:lnTo>
                    <a:pt x="618725" y="12392"/>
                  </a:lnTo>
                  <a:lnTo>
                    <a:pt x="620144" y="12792"/>
                  </a:lnTo>
                  <a:lnTo>
                    <a:pt x="621597" y="13191"/>
                  </a:lnTo>
                  <a:lnTo>
                    <a:pt x="623116" y="13591"/>
                  </a:lnTo>
                  <a:lnTo>
                    <a:pt x="624684" y="13991"/>
                  </a:lnTo>
                  <a:lnTo>
                    <a:pt x="626306" y="14391"/>
                  </a:lnTo>
                  <a:lnTo>
                    <a:pt x="627997" y="14790"/>
                  </a:lnTo>
                  <a:lnTo>
                    <a:pt x="629727" y="15190"/>
                  </a:lnTo>
                  <a:lnTo>
                    <a:pt x="631546" y="15590"/>
                  </a:lnTo>
                  <a:lnTo>
                    <a:pt x="633389" y="15990"/>
                  </a:lnTo>
                  <a:lnTo>
                    <a:pt x="635343" y="16389"/>
                  </a:lnTo>
                  <a:lnTo>
                    <a:pt x="637314" y="16789"/>
                  </a:lnTo>
                  <a:lnTo>
                    <a:pt x="639397" y="17189"/>
                  </a:lnTo>
                  <a:lnTo>
                    <a:pt x="641510" y="17589"/>
                  </a:lnTo>
                  <a:lnTo>
                    <a:pt x="643720" y="17988"/>
                  </a:lnTo>
                  <a:lnTo>
                    <a:pt x="645980" y="18388"/>
                  </a:lnTo>
                  <a:lnTo>
                    <a:pt x="648321" y="18788"/>
                  </a:lnTo>
                  <a:lnTo>
                    <a:pt x="650735" y="19188"/>
                  </a:lnTo>
                  <a:lnTo>
                    <a:pt x="653212" y="19587"/>
                  </a:lnTo>
                  <a:lnTo>
                    <a:pt x="655784" y="19987"/>
                  </a:lnTo>
                  <a:lnTo>
                    <a:pt x="658400" y="20387"/>
                  </a:lnTo>
                  <a:lnTo>
                    <a:pt x="661136" y="20787"/>
                  </a:lnTo>
                  <a:lnTo>
                    <a:pt x="663896" y="21186"/>
                  </a:lnTo>
                  <a:lnTo>
                    <a:pt x="666800" y="21586"/>
                  </a:lnTo>
                  <a:lnTo>
                    <a:pt x="669728" y="21986"/>
                  </a:lnTo>
                  <a:lnTo>
                    <a:pt x="672785" y="22386"/>
                  </a:lnTo>
                  <a:lnTo>
                    <a:pt x="675887" y="22785"/>
                  </a:lnTo>
                  <a:lnTo>
                    <a:pt x="679098" y="23185"/>
                  </a:lnTo>
                  <a:lnTo>
                    <a:pt x="682377" y="23585"/>
                  </a:lnTo>
                  <a:lnTo>
                    <a:pt x="685745" y="23985"/>
                  </a:lnTo>
                  <a:lnTo>
                    <a:pt x="689206" y="24384"/>
                  </a:lnTo>
                  <a:lnTo>
                    <a:pt x="692732" y="24784"/>
                  </a:lnTo>
                  <a:lnTo>
                    <a:pt x="696377" y="25184"/>
                  </a:lnTo>
                  <a:lnTo>
                    <a:pt x="700064" y="25584"/>
                  </a:lnTo>
                  <a:lnTo>
                    <a:pt x="703896" y="25983"/>
                  </a:lnTo>
                  <a:lnTo>
                    <a:pt x="707752" y="26383"/>
                  </a:lnTo>
                  <a:lnTo>
                    <a:pt x="711765" y="26783"/>
                  </a:lnTo>
                  <a:lnTo>
                    <a:pt x="715809" y="27183"/>
                  </a:lnTo>
                  <a:lnTo>
                    <a:pt x="719986" y="27582"/>
                  </a:lnTo>
                  <a:lnTo>
                    <a:pt x="724219" y="27982"/>
                  </a:lnTo>
                  <a:lnTo>
                    <a:pt x="728559" y="28382"/>
                  </a:lnTo>
                  <a:lnTo>
                    <a:pt x="732981" y="28782"/>
                  </a:lnTo>
                  <a:lnTo>
                    <a:pt x="737484" y="29181"/>
                  </a:lnTo>
                  <a:lnTo>
                    <a:pt x="742093" y="29581"/>
                  </a:lnTo>
                  <a:lnTo>
                    <a:pt x="746759" y="29981"/>
                  </a:lnTo>
                  <a:lnTo>
                    <a:pt x="751552" y="30381"/>
                  </a:lnTo>
                  <a:lnTo>
                    <a:pt x="756378" y="30781"/>
                  </a:lnTo>
                  <a:lnTo>
                    <a:pt x="761354" y="31180"/>
                  </a:lnTo>
                  <a:lnTo>
                    <a:pt x="766353" y="31580"/>
                  </a:lnTo>
                  <a:lnTo>
                    <a:pt x="771491" y="31980"/>
                  </a:lnTo>
                  <a:lnTo>
                    <a:pt x="776667" y="32380"/>
                  </a:lnTo>
                  <a:lnTo>
                    <a:pt x="781955" y="32779"/>
                  </a:lnTo>
                  <a:lnTo>
                    <a:pt x="787302" y="33179"/>
                  </a:lnTo>
                  <a:lnTo>
                    <a:pt x="792736" y="33579"/>
                  </a:lnTo>
                  <a:lnTo>
                    <a:pt x="798248" y="33979"/>
                  </a:lnTo>
                  <a:lnTo>
                    <a:pt x="803822" y="34378"/>
                  </a:lnTo>
                  <a:lnTo>
                    <a:pt x="809490" y="34778"/>
                  </a:lnTo>
                  <a:lnTo>
                    <a:pt x="815199" y="35178"/>
                  </a:lnTo>
                  <a:lnTo>
                    <a:pt x="821015" y="35578"/>
                  </a:lnTo>
                  <a:lnTo>
                    <a:pt x="826851" y="35977"/>
                  </a:lnTo>
                  <a:lnTo>
                    <a:pt x="832805" y="36377"/>
                  </a:lnTo>
                  <a:lnTo>
                    <a:pt x="838776" y="36777"/>
                  </a:lnTo>
                  <a:lnTo>
                    <a:pt x="844841" y="37177"/>
                  </a:lnTo>
                  <a:lnTo>
                    <a:pt x="850936" y="37576"/>
                  </a:lnTo>
                  <a:lnTo>
                    <a:pt x="857102" y="37976"/>
                  </a:lnTo>
                  <a:lnTo>
                    <a:pt x="863309" y="38376"/>
                  </a:lnTo>
                  <a:lnTo>
                    <a:pt x="869565" y="38776"/>
                  </a:lnTo>
                  <a:lnTo>
                    <a:pt x="875870" y="39175"/>
                  </a:lnTo>
                  <a:lnTo>
                    <a:pt x="882207" y="39575"/>
                  </a:lnTo>
                  <a:lnTo>
                    <a:pt x="888595" y="39975"/>
                  </a:lnTo>
                  <a:lnTo>
                    <a:pt x="894999" y="40375"/>
                  </a:lnTo>
                  <a:lnTo>
                    <a:pt x="901454" y="40774"/>
                  </a:lnTo>
                  <a:lnTo>
                    <a:pt x="907917" y="41174"/>
                  </a:lnTo>
                  <a:lnTo>
                    <a:pt x="914420" y="41574"/>
                  </a:lnTo>
                  <a:lnTo>
                    <a:pt x="920930" y="41974"/>
                  </a:lnTo>
                  <a:lnTo>
                    <a:pt x="927462" y="42373"/>
                  </a:lnTo>
                  <a:lnTo>
                    <a:pt x="933999" y="42773"/>
                  </a:lnTo>
                  <a:lnTo>
                    <a:pt x="940546" y="43173"/>
                  </a:lnTo>
                  <a:lnTo>
                    <a:pt x="947093" y="43573"/>
                  </a:lnTo>
                  <a:lnTo>
                    <a:pt x="953640" y="43972"/>
                  </a:lnTo>
                  <a:lnTo>
                    <a:pt x="960176" y="44372"/>
                  </a:lnTo>
                  <a:lnTo>
                    <a:pt x="966707" y="44772"/>
                  </a:lnTo>
                  <a:lnTo>
                    <a:pt x="973213" y="45172"/>
                  </a:lnTo>
                  <a:lnTo>
                    <a:pt x="979713" y="45571"/>
                  </a:lnTo>
                  <a:lnTo>
                    <a:pt x="986167" y="45971"/>
                  </a:lnTo>
                  <a:lnTo>
                    <a:pt x="992612" y="46371"/>
                  </a:lnTo>
                  <a:lnTo>
                    <a:pt x="999000" y="46771"/>
                  </a:lnTo>
                  <a:lnTo>
                    <a:pt x="1005366" y="47170"/>
                  </a:lnTo>
                  <a:lnTo>
                    <a:pt x="1011673" y="47570"/>
                  </a:lnTo>
                  <a:lnTo>
                    <a:pt x="1017939" y="47970"/>
                  </a:lnTo>
                  <a:lnTo>
                    <a:pt x="1024148" y="48370"/>
                  </a:lnTo>
                  <a:lnTo>
                    <a:pt x="1030292" y="48769"/>
                  </a:lnTo>
                  <a:lnTo>
                    <a:pt x="1036386" y="49169"/>
                  </a:lnTo>
                  <a:lnTo>
                    <a:pt x="1042385" y="49569"/>
                  </a:lnTo>
                  <a:lnTo>
                    <a:pt x="1048347" y="49969"/>
                  </a:lnTo>
                  <a:lnTo>
                    <a:pt x="1054179" y="50368"/>
                  </a:lnTo>
                  <a:lnTo>
                    <a:pt x="1059988" y="50768"/>
                  </a:lnTo>
                  <a:lnTo>
                    <a:pt x="1065634" y="51168"/>
                  </a:lnTo>
                  <a:lnTo>
                    <a:pt x="1071249" y="51568"/>
                  </a:lnTo>
                  <a:lnTo>
                    <a:pt x="1076712" y="51967"/>
                  </a:lnTo>
                  <a:lnTo>
                    <a:pt x="1082112" y="52367"/>
                  </a:lnTo>
                  <a:lnTo>
                    <a:pt x="1087375" y="52767"/>
                  </a:lnTo>
                  <a:lnTo>
                    <a:pt x="1092537" y="53167"/>
                  </a:lnTo>
                  <a:lnTo>
                    <a:pt x="1097586" y="53566"/>
                  </a:lnTo>
                  <a:lnTo>
                    <a:pt x="1102490" y="53966"/>
                  </a:lnTo>
                  <a:lnTo>
                    <a:pt x="1107308" y="54366"/>
                  </a:lnTo>
                  <a:lnTo>
                    <a:pt x="1111935" y="54766"/>
                  </a:lnTo>
                  <a:lnTo>
                    <a:pt x="1116506" y="55165"/>
                  </a:lnTo>
                  <a:lnTo>
                    <a:pt x="1120837" y="55565"/>
                  </a:lnTo>
                  <a:lnTo>
                    <a:pt x="1125128" y="55965"/>
                  </a:lnTo>
                  <a:lnTo>
                    <a:pt x="1129165" y="56365"/>
                  </a:lnTo>
                  <a:lnTo>
                    <a:pt x="1133138" y="56764"/>
                  </a:lnTo>
                  <a:lnTo>
                    <a:pt x="1136888" y="57164"/>
                  </a:lnTo>
                  <a:lnTo>
                    <a:pt x="1140526" y="57564"/>
                  </a:lnTo>
                  <a:lnTo>
                    <a:pt x="1143978" y="57964"/>
                  </a:lnTo>
                  <a:lnTo>
                    <a:pt x="1147267" y="58363"/>
                  </a:lnTo>
                  <a:lnTo>
                    <a:pt x="1150409" y="58763"/>
                  </a:lnTo>
                  <a:lnTo>
                    <a:pt x="1153334" y="59163"/>
                  </a:lnTo>
                  <a:lnTo>
                    <a:pt x="1156157" y="59563"/>
                  </a:lnTo>
                  <a:lnTo>
                    <a:pt x="1158707" y="59962"/>
                  </a:lnTo>
                  <a:lnTo>
                    <a:pt x="1161202" y="60362"/>
                  </a:lnTo>
                  <a:lnTo>
                    <a:pt x="1163366" y="60762"/>
                  </a:lnTo>
                  <a:lnTo>
                    <a:pt x="1165479" y="61162"/>
                  </a:lnTo>
                  <a:lnTo>
                    <a:pt x="1167295" y="61562"/>
                  </a:lnTo>
                  <a:lnTo>
                    <a:pt x="1169012" y="61961"/>
                  </a:lnTo>
                  <a:lnTo>
                    <a:pt x="1170479" y="62361"/>
                  </a:lnTo>
                  <a:lnTo>
                    <a:pt x="1171794" y="62761"/>
                  </a:lnTo>
                  <a:lnTo>
                    <a:pt x="1172909" y="63161"/>
                  </a:lnTo>
                  <a:lnTo>
                    <a:pt x="1173817" y="63560"/>
                  </a:lnTo>
                  <a:lnTo>
                    <a:pt x="1174578" y="63960"/>
                  </a:lnTo>
                  <a:lnTo>
                    <a:pt x="1175077" y="64360"/>
                  </a:lnTo>
                  <a:lnTo>
                    <a:pt x="1175481" y="64760"/>
                  </a:lnTo>
                  <a:lnTo>
                    <a:pt x="1175569" y="65159"/>
                  </a:lnTo>
                  <a:lnTo>
                    <a:pt x="1175605" y="65559"/>
                  </a:lnTo>
                  <a:lnTo>
                    <a:pt x="1175297" y="65959"/>
                  </a:lnTo>
                  <a:lnTo>
                    <a:pt x="1174925" y="66359"/>
                  </a:lnTo>
                  <a:lnTo>
                    <a:pt x="1174265" y="66758"/>
                  </a:lnTo>
                  <a:lnTo>
                    <a:pt x="1173488" y="67158"/>
                  </a:lnTo>
                  <a:lnTo>
                    <a:pt x="1172481" y="67558"/>
                  </a:lnTo>
                  <a:lnTo>
                    <a:pt x="1171305" y="67958"/>
                  </a:lnTo>
                  <a:lnTo>
                    <a:pt x="1169955" y="68357"/>
                  </a:lnTo>
                  <a:lnTo>
                    <a:pt x="1168390" y="68757"/>
                  </a:lnTo>
                  <a:lnTo>
                    <a:pt x="1166703" y="69157"/>
                  </a:lnTo>
                  <a:lnTo>
                    <a:pt x="1164757" y="69557"/>
                  </a:lnTo>
                  <a:lnTo>
                    <a:pt x="1162742" y="69956"/>
                  </a:lnTo>
                  <a:lnTo>
                    <a:pt x="1160428" y="70356"/>
                  </a:lnTo>
                  <a:lnTo>
                    <a:pt x="1158066" y="70756"/>
                  </a:lnTo>
                  <a:lnTo>
                    <a:pt x="1155424" y="71156"/>
                  </a:lnTo>
                  <a:lnTo>
                    <a:pt x="1152710" y="71555"/>
                  </a:lnTo>
                  <a:lnTo>
                    <a:pt x="1149772" y="71955"/>
                  </a:lnTo>
                  <a:lnTo>
                    <a:pt x="1146722" y="72355"/>
                  </a:lnTo>
                  <a:lnTo>
                    <a:pt x="1143500" y="72755"/>
                  </a:lnTo>
                  <a:lnTo>
                    <a:pt x="1140131" y="73154"/>
                  </a:lnTo>
                  <a:lnTo>
                    <a:pt x="1136640" y="73554"/>
                  </a:lnTo>
                  <a:lnTo>
                    <a:pt x="1132971" y="73954"/>
                  </a:lnTo>
                  <a:lnTo>
                    <a:pt x="1129225" y="74354"/>
                  </a:lnTo>
                  <a:lnTo>
                    <a:pt x="1125276" y="74753"/>
                  </a:lnTo>
                  <a:lnTo>
                    <a:pt x="1121291" y="75153"/>
                  </a:lnTo>
                  <a:lnTo>
                    <a:pt x="1117085" y="75553"/>
                  </a:lnTo>
                  <a:lnTo>
                    <a:pt x="1112848" y="75953"/>
                  </a:lnTo>
                  <a:lnTo>
                    <a:pt x="1108437" y="76352"/>
                  </a:lnTo>
                  <a:lnTo>
                    <a:pt x="1103970" y="76752"/>
                  </a:lnTo>
                  <a:lnTo>
                    <a:pt x="1099373" y="77152"/>
                  </a:lnTo>
                  <a:lnTo>
                    <a:pt x="1094701" y="77552"/>
                  </a:lnTo>
                  <a:lnTo>
                    <a:pt x="1089937" y="77951"/>
                  </a:lnTo>
                  <a:lnTo>
                    <a:pt x="1085084" y="78351"/>
                  </a:lnTo>
                  <a:lnTo>
                    <a:pt x="1080173" y="78751"/>
                  </a:lnTo>
                  <a:lnTo>
                    <a:pt x="1075166" y="79151"/>
                  </a:lnTo>
                  <a:lnTo>
                    <a:pt x="1070128" y="79550"/>
                  </a:lnTo>
                  <a:lnTo>
                    <a:pt x="1064993" y="79950"/>
                  </a:lnTo>
                  <a:lnTo>
                    <a:pt x="1059844" y="80350"/>
                  </a:lnTo>
                  <a:lnTo>
                    <a:pt x="1054613" y="80750"/>
                  </a:lnTo>
                  <a:lnTo>
                    <a:pt x="1049369" y="81149"/>
                  </a:lnTo>
                  <a:lnTo>
                    <a:pt x="1044073" y="81549"/>
                  </a:lnTo>
                  <a:lnTo>
                    <a:pt x="1038762" y="81949"/>
                  </a:lnTo>
                  <a:lnTo>
                    <a:pt x="1033423" y="82349"/>
                  </a:lnTo>
                  <a:lnTo>
                    <a:pt x="1028073" y="82748"/>
                  </a:lnTo>
                  <a:lnTo>
                    <a:pt x="1022711" y="83148"/>
                  </a:lnTo>
                  <a:lnTo>
                    <a:pt x="1017349" y="83548"/>
                  </a:lnTo>
                  <a:lnTo>
                    <a:pt x="1011986" y="83948"/>
                  </a:lnTo>
                  <a:lnTo>
                    <a:pt x="1006640" y="84347"/>
                  </a:lnTo>
                  <a:lnTo>
                    <a:pt x="1001297" y="84747"/>
                  </a:lnTo>
                  <a:lnTo>
                    <a:pt x="995994" y="85147"/>
                  </a:lnTo>
                  <a:lnTo>
                    <a:pt x="990699" y="85547"/>
                  </a:lnTo>
                  <a:lnTo>
                    <a:pt x="985459" y="85946"/>
                  </a:lnTo>
                  <a:lnTo>
                    <a:pt x="980240" y="86346"/>
                  </a:lnTo>
                  <a:lnTo>
                    <a:pt x="975082" y="86746"/>
                  </a:lnTo>
                  <a:lnTo>
                    <a:pt x="969966" y="87146"/>
                  </a:lnTo>
                  <a:lnTo>
                    <a:pt x="964910" y="87545"/>
                  </a:lnTo>
                  <a:lnTo>
                    <a:pt x="959921" y="87945"/>
                  </a:lnTo>
                  <a:lnTo>
                    <a:pt x="954986" y="88345"/>
                  </a:lnTo>
                  <a:lnTo>
                    <a:pt x="950151" y="88745"/>
                  </a:lnTo>
                  <a:lnTo>
                    <a:pt x="945356" y="89144"/>
                  </a:lnTo>
                  <a:lnTo>
                    <a:pt x="940698" y="89544"/>
                  </a:lnTo>
                  <a:lnTo>
                    <a:pt x="936063" y="89944"/>
                  </a:lnTo>
                  <a:lnTo>
                    <a:pt x="931603" y="90344"/>
                  </a:lnTo>
                  <a:lnTo>
                    <a:pt x="927174" y="90744"/>
                  </a:lnTo>
                  <a:lnTo>
                    <a:pt x="922906" y="91143"/>
                  </a:lnTo>
                  <a:lnTo>
                    <a:pt x="918703" y="91543"/>
                  </a:lnTo>
                  <a:lnTo>
                    <a:pt x="914644" y="91943"/>
                  </a:lnTo>
                  <a:lnTo>
                    <a:pt x="910689" y="92343"/>
                  </a:lnTo>
                  <a:lnTo>
                    <a:pt x="906854" y="92742"/>
                  </a:lnTo>
                  <a:lnTo>
                    <a:pt x="903165" y="93142"/>
                  </a:lnTo>
                  <a:lnTo>
                    <a:pt x="899567" y="93542"/>
                  </a:lnTo>
                  <a:lnTo>
                    <a:pt x="896163" y="93942"/>
                  </a:lnTo>
                  <a:lnTo>
                    <a:pt x="892817" y="94341"/>
                  </a:lnTo>
                  <a:lnTo>
                    <a:pt x="889713" y="94741"/>
                  </a:lnTo>
                  <a:lnTo>
                    <a:pt x="886650" y="95141"/>
                  </a:lnTo>
                  <a:lnTo>
                    <a:pt x="883843" y="95541"/>
                  </a:lnTo>
                  <a:lnTo>
                    <a:pt x="881099" y="95940"/>
                  </a:lnTo>
                  <a:lnTo>
                    <a:pt x="878577" y="96340"/>
                  </a:lnTo>
                  <a:lnTo>
                    <a:pt x="876165" y="96740"/>
                  </a:lnTo>
                  <a:lnTo>
                    <a:pt x="873938" y="97140"/>
                  </a:lnTo>
                  <a:lnTo>
                    <a:pt x="871869" y="97539"/>
                  </a:lnTo>
                  <a:lnTo>
                    <a:pt x="869945" y="97939"/>
                  </a:lnTo>
                  <a:lnTo>
                    <a:pt x="868229" y="98339"/>
                  </a:lnTo>
                  <a:lnTo>
                    <a:pt x="866615" y="98739"/>
                  </a:lnTo>
                  <a:lnTo>
                    <a:pt x="865261" y="99138"/>
                  </a:lnTo>
                  <a:lnTo>
                    <a:pt x="863962" y="99538"/>
                  </a:lnTo>
                  <a:lnTo>
                    <a:pt x="862976" y="99938"/>
                  </a:lnTo>
                  <a:lnTo>
                    <a:pt x="862038" y="100338"/>
                  </a:lnTo>
                  <a:lnTo>
                    <a:pt x="861384" y="100737"/>
                  </a:lnTo>
                  <a:lnTo>
                    <a:pt x="860819" y="101137"/>
                  </a:lnTo>
                  <a:lnTo>
                    <a:pt x="860492" y="101537"/>
                  </a:lnTo>
                  <a:lnTo>
                    <a:pt x="860303" y="101937"/>
                  </a:lnTo>
                  <a:lnTo>
                    <a:pt x="860303" y="102336"/>
                  </a:lnTo>
                  <a:lnTo>
                    <a:pt x="860492" y="102736"/>
                  </a:lnTo>
                  <a:lnTo>
                    <a:pt x="860819" y="103136"/>
                  </a:lnTo>
                  <a:lnTo>
                    <a:pt x="861384" y="103536"/>
                  </a:lnTo>
                  <a:lnTo>
                    <a:pt x="862038" y="103935"/>
                  </a:lnTo>
                  <a:lnTo>
                    <a:pt x="862976" y="104335"/>
                  </a:lnTo>
                  <a:lnTo>
                    <a:pt x="863962" y="104735"/>
                  </a:lnTo>
                  <a:lnTo>
                    <a:pt x="865261" y="105135"/>
                  </a:lnTo>
                  <a:lnTo>
                    <a:pt x="866615" y="105534"/>
                  </a:lnTo>
                  <a:lnTo>
                    <a:pt x="868229" y="105934"/>
                  </a:lnTo>
                  <a:lnTo>
                    <a:pt x="869945" y="106334"/>
                  </a:lnTo>
                  <a:lnTo>
                    <a:pt x="871869" y="106734"/>
                  </a:lnTo>
                  <a:lnTo>
                    <a:pt x="873938" y="107133"/>
                  </a:lnTo>
                  <a:lnTo>
                    <a:pt x="876165" y="107533"/>
                  </a:lnTo>
                  <a:lnTo>
                    <a:pt x="878577" y="107933"/>
                  </a:lnTo>
                  <a:lnTo>
                    <a:pt x="881099" y="108333"/>
                  </a:lnTo>
                  <a:lnTo>
                    <a:pt x="883843" y="108732"/>
                  </a:lnTo>
                  <a:lnTo>
                    <a:pt x="886650" y="109132"/>
                  </a:lnTo>
                  <a:lnTo>
                    <a:pt x="889713" y="109532"/>
                  </a:lnTo>
                  <a:lnTo>
                    <a:pt x="892817" y="109932"/>
                  </a:lnTo>
                  <a:lnTo>
                    <a:pt x="896163" y="110331"/>
                  </a:lnTo>
                  <a:lnTo>
                    <a:pt x="899567" y="110731"/>
                  </a:lnTo>
                  <a:lnTo>
                    <a:pt x="903165" y="111131"/>
                  </a:lnTo>
                  <a:lnTo>
                    <a:pt x="906854" y="111531"/>
                  </a:lnTo>
                  <a:lnTo>
                    <a:pt x="910689" y="111930"/>
                  </a:lnTo>
                  <a:lnTo>
                    <a:pt x="914644" y="112330"/>
                  </a:lnTo>
                  <a:lnTo>
                    <a:pt x="918703" y="112730"/>
                  </a:lnTo>
                  <a:lnTo>
                    <a:pt x="922906" y="113130"/>
                  </a:lnTo>
                  <a:lnTo>
                    <a:pt x="927174" y="113529"/>
                  </a:lnTo>
                  <a:lnTo>
                    <a:pt x="931603" y="113929"/>
                  </a:lnTo>
                  <a:lnTo>
                    <a:pt x="936063" y="114329"/>
                  </a:lnTo>
                  <a:lnTo>
                    <a:pt x="940698" y="114729"/>
                  </a:lnTo>
                  <a:lnTo>
                    <a:pt x="945356" y="115128"/>
                  </a:lnTo>
                  <a:lnTo>
                    <a:pt x="950151" y="115528"/>
                  </a:lnTo>
                  <a:lnTo>
                    <a:pt x="954986" y="115928"/>
                  </a:lnTo>
                  <a:lnTo>
                    <a:pt x="959921" y="116328"/>
                  </a:lnTo>
                  <a:lnTo>
                    <a:pt x="964910" y="116727"/>
                  </a:lnTo>
                  <a:lnTo>
                    <a:pt x="969966" y="117127"/>
                  </a:lnTo>
                  <a:lnTo>
                    <a:pt x="975082" y="117527"/>
                  </a:lnTo>
                  <a:lnTo>
                    <a:pt x="980240" y="117927"/>
                  </a:lnTo>
                  <a:lnTo>
                    <a:pt x="985459" y="118326"/>
                  </a:lnTo>
                  <a:lnTo>
                    <a:pt x="990699" y="118726"/>
                  </a:lnTo>
                  <a:lnTo>
                    <a:pt x="995994" y="119126"/>
                  </a:lnTo>
                  <a:lnTo>
                    <a:pt x="1001297" y="119526"/>
                  </a:lnTo>
                  <a:lnTo>
                    <a:pt x="1006640" y="119925"/>
                  </a:lnTo>
                  <a:lnTo>
                    <a:pt x="1011986" y="120325"/>
                  </a:lnTo>
                  <a:lnTo>
                    <a:pt x="1017349" y="120725"/>
                  </a:lnTo>
                  <a:lnTo>
                    <a:pt x="1022711" y="121125"/>
                  </a:lnTo>
                  <a:lnTo>
                    <a:pt x="1028073" y="121525"/>
                  </a:lnTo>
                  <a:lnTo>
                    <a:pt x="1033423" y="121924"/>
                  </a:lnTo>
                  <a:lnTo>
                    <a:pt x="1038762" y="122324"/>
                  </a:lnTo>
                  <a:lnTo>
                    <a:pt x="1044073" y="122724"/>
                  </a:lnTo>
                  <a:lnTo>
                    <a:pt x="1049369" y="123124"/>
                  </a:lnTo>
                  <a:lnTo>
                    <a:pt x="1054613" y="123523"/>
                  </a:lnTo>
                  <a:lnTo>
                    <a:pt x="1059844" y="123923"/>
                  </a:lnTo>
                  <a:lnTo>
                    <a:pt x="1064993" y="124323"/>
                  </a:lnTo>
                  <a:lnTo>
                    <a:pt x="1070128" y="124723"/>
                  </a:lnTo>
                  <a:lnTo>
                    <a:pt x="1075166" y="125122"/>
                  </a:lnTo>
                  <a:lnTo>
                    <a:pt x="1080173" y="125522"/>
                  </a:lnTo>
                  <a:lnTo>
                    <a:pt x="1085084" y="125922"/>
                  </a:lnTo>
                  <a:lnTo>
                    <a:pt x="1089937" y="126322"/>
                  </a:lnTo>
                  <a:lnTo>
                    <a:pt x="1094701" y="126721"/>
                  </a:lnTo>
                  <a:lnTo>
                    <a:pt x="1099373" y="127121"/>
                  </a:lnTo>
                  <a:lnTo>
                    <a:pt x="1103970" y="127521"/>
                  </a:lnTo>
                  <a:lnTo>
                    <a:pt x="1108437" y="127921"/>
                  </a:lnTo>
                  <a:lnTo>
                    <a:pt x="1112848" y="128320"/>
                  </a:lnTo>
                  <a:lnTo>
                    <a:pt x="1117085" y="128720"/>
                  </a:lnTo>
                  <a:lnTo>
                    <a:pt x="1121291" y="129120"/>
                  </a:lnTo>
                  <a:lnTo>
                    <a:pt x="1125276" y="129520"/>
                  </a:lnTo>
                  <a:lnTo>
                    <a:pt x="1129225" y="129919"/>
                  </a:lnTo>
                  <a:lnTo>
                    <a:pt x="1132971" y="130319"/>
                  </a:lnTo>
                  <a:lnTo>
                    <a:pt x="1136640" y="130719"/>
                  </a:lnTo>
                  <a:lnTo>
                    <a:pt x="1140131" y="131119"/>
                  </a:lnTo>
                  <a:lnTo>
                    <a:pt x="1143500" y="131518"/>
                  </a:lnTo>
                  <a:lnTo>
                    <a:pt x="1146722" y="131918"/>
                  </a:lnTo>
                  <a:lnTo>
                    <a:pt x="1149772" y="132318"/>
                  </a:lnTo>
                  <a:lnTo>
                    <a:pt x="1152710" y="132718"/>
                  </a:lnTo>
                  <a:lnTo>
                    <a:pt x="1155424" y="133117"/>
                  </a:lnTo>
                  <a:lnTo>
                    <a:pt x="1158066" y="133517"/>
                  </a:lnTo>
                  <a:lnTo>
                    <a:pt x="1160428" y="133917"/>
                  </a:lnTo>
                  <a:lnTo>
                    <a:pt x="1162742" y="134317"/>
                  </a:lnTo>
                  <a:lnTo>
                    <a:pt x="1164757" y="134716"/>
                  </a:lnTo>
                  <a:lnTo>
                    <a:pt x="1166703" y="135116"/>
                  </a:lnTo>
                  <a:lnTo>
                    <a:pt x="1168390" y="135516"/>
                  </a:lnTo>
                  <a:lnTo>
                    <a:pt x="1169955" y="135916"/>
                  </a:lnTo>
                  <a:lnTo>
                    <a:pt x="1171305" y="136315"/>
                  </a:lnTo>
                  <a:lnTo>
                    <a:pt x="1172481" y="136715"/>
                  </a:lnTo>
                  <a:lnTo>
                    <a:pt x="1173488" y="137115"/>
                  </a:lnTo>
                  <a:lnTo>
                    <a:pt x="1174265" y="137515"/>
                  </a:lnTo>
                  <a:lnTo>
                    <a:pt x="1174925" y="137914"/>
                  </a:lnTo>
                  <a:lnTo>
                    <a:pt x="1175297" y="138314"/>
                  </a:lnTo>
                  <a:lnTo>
                    <a:pt x="1175605" y="138714"/>
                  </a:lnTo>
                  <a:lnTo>
                    <a:pt x="1175569" y="139114"/>
                  </a:lnTo>
                  <a:lnTo>
                    <a:pt x="1175481" y="139513"/>
                  </a:lnTo>
                  <a:lnTo>
                    <a:pt x="1175077" y="139913"/>
                  </a:lnTo>
                  <a:lnTo>
                    <a:pt x="1174578" y="140313"/>
                  </a:lnTo>
                  <a:lnTo>
                    <a:pt x="1173817" y="140713"/>
                  </a:lnTo>
                  <a:lnTo>
                    <a:pt x="1172909" y="141112"/>
                  </a:lnTo>
                  <a:lnTo>
                    <a:pt x="1171794" y="141512"/>
                  </a:lnTo>
                  <a:lnTo>
                    <a:pt x="1170479" y="141912"/>
                  </a:lnTo>
                  <a:lnTo>
                    <a:pt x="1169012" y="142312"/>
                  </a:lnTo>
                  <a:lnTo>
                    <a:pt x="1167295" y="142711"/>
                  </a:lnTo>
                  <a:lnTo>
                    <a:pt x="1165479" y="143111"/>
                  </a:lnTo>
                  <a:lnTo>
                    <a:pt x="1163366" y="143511"/>
                  </a:lnTo>
                  <a:lnTo>
                    <a:pt x="1161202" y="143911"/>
                  </a:lnTo>
                  <a:lnTo>
                    <a:pt x="1158707" y="144310"/>
                  </a:lnTo>
                  <a:lnTo>
                    <a:pt x="1156157" y="144710"/>
                  </a:lnTo>
                  <a:lnTo>
                    <a:pt x="1153334" y="145110"/>
                  </a:lnTo>
                  <a:lnTo>
                    <a:pt x="1150409" y="145510"/>
                  </a:lnTo>
                  <a:lnTo>
                    <a:pt x="1147267" y="145909"/>
                  </a:lnTo>
                  <a:lnTo>
                    <a:pt x="1143978" y="146309"/>
                  </a:lnTo>
                  <a:lnTo>
                    <a:pt x="1140526" y="146709"/>
                  </a:lnTo>
                  <a:lnTo>
                    <a:pt x="1136888" y="147109"/>
                  </a:lnTo>
                  <a:lnTo>
                    <a:pt x="1133138" y="147508"/>
                  </a:lnTo>
                  <a:lnTo>
                    <a:pt x="1129165" y="147908"/>
                  </a:lnTo>
                  <a:lnTo>
                    <a:pt x="1125128" y="148308"/>
                  </a:lnTo>
                  <a:lnTo>
                    <a:pt x="1120837" y="148708"/>
                  </a:lnTo>
                  <a:lnTo>
                    <a:pt x="1116506" y="149107"/>
                  </a:lnTo>
                  <a:lnTo>
                    <a:pt x="1111935" y="149507"/>
                  </a:lnTo>
                  <a:lnTo>
                    <a:pt x="1107308" y="149907"/>
                  </a:lnTo>
                  <a:lnTo>
                    <a:pt x="1102490" y="150307"/>
                  </a:lnTo>
                  <a:lnTo>
                    <a:pt x="1097586" y="150707"/>
                  </a:lnTo>
                  <a:lnTo>
                    <a:pt x="1092537" y="151106"/>
                  </a:lnTo>
                  <a:lnTo>
                    <a:pt x="1087375" y="151506"/>
                  </a:lnTo>
                  <a:lnTo>
                    <a:pt x="1082112" y="151906"/>
                  </a:lnTo>
                  <a:lnTo>
                    <a:pt x="1076712" y="152306"/>
                  </a:lnTo>
                  <a:lnTo>
                    <a:pt x="1071249" y="152705"/>
                  </a:lnTo>
                  <a:lnTo>
                    <a:pt x="1065634" y="153105"/>
                  </a:lnTo>
                  <a:lnTo>
                    <a:pt x="1059988" y="153505"/>
                  </a:lnTo>
                  <a:lnTo>
                    <a:pt x="1054179" y="153905"/>
                  </a:lnTo>
                  <a:lnTo>
                    <a:pt x="1048347" y="154304"/>
                  </a:lnTo>
                  <a:lnTo>
                    <a:pt x="1042385" y="154704"/>
                  </a:lnTo>
                  <a:lnTo>
                    <a:pt x="1036386" y="155104"/>
                  </a:lnTo>
                  <a:lnTo>
                    <a:pt x="1030292" y="155504"/>
                  </a:lnTo>
                  <a:lnTo>
                    <a:pt x="1024148" y="155903"/>
                  </a:lnTo>
                  <a:lnTo>
                    <a:pt x="1017939" y="156303"/>
                  </a:lnTo>
                  <a:lnTo>
                    <a:pt x="1011673" y="156703"/>
                  </a:lnTo>
                  <a:lnTo>
                    <a:pt x="1005366" y="157103"/>
                  </a:lnTo>
                  <a:lnTo>
                    <a:pt x="999000" y="157502"/>
                  </a:lnTo>
                  <a:lnTo>
                    <a:pt x="992612" y="157902"/>
                  </a:lnTo>
                  <a:lnTo>
                    <a:pt x="986167" y="158302"/>
                  </a:lnTo>
                  <a:lnTo>
                    <a:pt x="979713" y="158702"/>
                  </a:lnTo>
                  <a:lnTo>
                    <a:pt x="973213" y="159101"/>
                  </a:lnTo>
                  <a:lnTo>
                    <a:pt x="966707" y="159501"/>
                  </a:lnTo>
                  <a:lnTo>
                    <a:pt x="960176" y="159901"/>
                  </a:lnTo>
                  <a:lnTo>
                    <a:pt x="953640" y="160301"/>
                  </a:lnTo>
                  <a:lnTo>
                    <a:pt x="947093" y="160700"/>
                  </a:lnTo>
                  <a:lnTo>
                    <a:pt x="940546" y="161100"/>
                  </a:lnTo>
                  <a:lnTo>
                    <a:pt x="933999" y="161500"/>
                  </a:lnTo>
                  <a:lnTo>
                    <a:pt x="927462" y="161900"/>
                  </a:lnTo>
                  <a:lnTo>
                    <a:pt x="920930" y="162299"/>
                  </a:lnTo>
                  <a:lnTo>
                    <a:pt x="914420" y="162699"/>
                  </a:lnTo>
                  <a:lnTo>
                    <a:pt x="907917" y="163099"/>
                  </a:lnTo>
                  <a:lnTo>
                    <a:pt x="901454" y="163499"/>
                  </a:lnTo>
                  <a:lnTo>
                    <a:pt x="894999" y="163898"/>
                  </a:lnTo>
                  <a:lnTo>
                    <a:pt x="888595" y="164298"/>
                  </a:lnTo>
                  <a:lnTo>
                    <a:pt x="882207" y="164698"/>
                  </a:lnTo>
                  <a:lnTo>
                    <a:pt x="875870" y="165098"/>
                  </a:lnTo>
                  <a:lnTo>
                    <a:pt x="869565" y="165497"/>
                  </a:lnTo>
                  <a:lnTo>
                    <a:pt x="863309" y="165897"/>
                  </a:lnTo>
                  <a:lnTo>
                    <a:pt x="857102" y="166297"/>
                  </a:lnTo>
                  <a:lnTo>
                    <a:pt x="850936" y="166697"/>
                  </a:lnTo>
                  <a:lnTo>
                    <a:pt x="844841" y="167096"/>
                  </a:lnTo>
                  <a:lnTo>
                    <a:pt x="838776" y="167496"/>
                  </a:lnTo>
                  <a:lnTo>
                    <a:pt x="832805" y="167896"/>
                  </a:lnTo>
                  <a:lnTo>
                    <a:pt x="826851" y="168296"/>
                  </a:lnTo>
                  <a:lnTo>
                    <a:pt x="821015" y="168695"/>
                  </a:lnTo>
                  <a:lnTo>
                    <a:pt x="815199" y="169095"/>
                  </a:lnTo>
                  <a:lnTo>
                    <a:pt x="809490" y="169495"/>
                  </a:lnTo>
                  <a:lnTo>
                    <a:pt x="803822" y="169895"/>
                  </a:lnTo>
                  <a:lnTo>
                    <a:pt x="798248" y="170294"/>
                  </a:lnTo>
                  <a:lnTo>
                    <a:pt x="792736" y="170694"/>
                  </a:lnTo>
                  <a:lnTo>
                    <a:pt x="787302" y="171094"/>
                  </a:lnTo>
                  <a:lnTo>
                    <a:pt x="781955" y="171494"/>
                  </a:lnTo>
                  <a:lnTo>
                    <a:pt x="776667" y="171893"/>
                  </a:lnTo>
                  <a:lnTo>
                    <a:pt x="771491" y="172293"/>
                  </a:lnTo>
                  <a:lnTo>
                    <a:pt x="766353" y="172693"/>
                  </a:lnTo>
                  <a:lnTo>
                    <a:pt x="761354" y="173093"/>
                  </a:lnTo>
                  <a:lnTo>
                    <a:pt x="756378" y="173492"/>
                  </a:lnTo>
                  <a:lnTo>
                    <a:pt x="751552" y="173892"/>
                  </a:lnTo>
                  <a:lnTo>
                    <a:pt x="746759" y="174292"/>
                  </a:lnTo>
                  <a:lnTo>
                    <a:pt x="742093" y="174692"/>
                  </a:lnTo>
                  <a:lnTo>
                    <a:pt x="737484" y="175091"/>
                  </a:lnTo>
                  <a:lnTo>
                    <a:pt x="732981" y="175491"/>
                  </a:lnTo>
                  <a:lnTo>
                    <a:pt x="728559" y="175891"/>
                  </a:lnTo>
                  <a:lnTo>
                    <a:pt x="724219" y="176291"/>
                  </a:lnTo>
                  <a:lnTo>
                    <a:pt x="719986" y="176690"/>
                  </a:lnTo>
                  <a:lnTo>
                    <a:pt x="715809" y="177090"/>
                  </a:lnTo>
                  <a:lnTo>
                    <a:pt x="711765" y="177490"/>
                  </a:lnTo>
                  <a:lnTo>
                    <a:pt x="707752" y="177890"/>
                  </a:lnTo>
                  <a:lnTo>
                    <a:pt x="703896" y="178289"/>
                  </a:lnTo>
                  <a:lnTo>
                    <a:pt x="700064" y="178689"/>
                  </a:lnTo>
                  <a:lnTo>
                    <a:pt x="696377" y="179089"/>
                  </a:lnTo>
                  <a:lnTo>
                    <a:pt x="692732" y="179489"/>
                  </a:lnTo>
                  <a:lnTo>
                    <a:pt x="689206" y="179888"/>
                  </a:lnTo>
                  <a:lnTo>
                    <a:pt x="685745" y="180288"/>
                  </a:lnTo>
                  <a:lnTo>
                    <a:pt x="682377" y="180688"/>
                  </a:lnTo>
                  <a:lnTo>
                    <a:pt x="679098" y="181088"/>
                  </a:lnTo>
                  <a:lnTo>
                    <a:pt x="675887" y="181488"/>
                  </a:lnTo>
                  <a:lnTo>
                    <a:pt x="672785" y="181887"/>
                  </a:lnTo>
                  <a:lnTo>
                    <a:pt x="669728" y="182287"/>
                  </a:lnTo>
                  <a:lnTo>
                    <a:pt x="666800" y="182687"/>
                  </a:lnTo>
                  <a:lnTo>
                    <a:pt x="663896" y="183087"/>
                  </a:lnTo>
                  <a:lnTo>
                    <a:pt x="661136" y="183486"/>
                  </a:lnTo>
                  <a:lnTo>
                    <a:pt x="658400" y="183886"/>
                  </a:lnTo>
                  <a:lnTo>
                    <a:pt x="655784" y="184286"/>
                  </a:lnTo>
                  <a:lnTo>
                    <a:pt x="653212" y="184686"/>
                  </a:lnTo>
                  <a:lnTo>
                    <a:pt x="650735" y="185085"/>
                  </a:lnTo>
                  <a:lnTo>
                    <a:pt x="648321" y="185485"/>
                  </a:lnTo>
                  <a:lnTo>
                    <a:pt x="645980" y="185885"/>
                  </a:lnTo>
                  <a:lnTo>
                    <a:pt x="643720" y="186285"/>
                  </a:lnTo>
                  <a:lnTo>
                    <a:pt x="641510" y="186684"/>
                  </a:lnTo>
                  <a:lnTo>
                    <a:pt x="639397" y="187084"/>
                  </a:lnTo>
                  <a:lnTo>
                    <a:pt x="637314" y="187484"/>
                  </a:lnTo>
                  <a:lnTo>
                    <a:pt x="635343" y="187884"/>
                  </a:lnTo>
                  <a:lnTo>
                    <a:pt x="633389" y="188283"/>
                  </a:lnTo>
                  <a:lnTo>
                    <a:pt x="631546" y="188683"/>
                  </a:lnTo>
                  <a:lnTo>
                    <a:pt x="629727" y="189083"/>
                  </a:lnTo>
                  <a:lnTo>
                    <a:pt x="627997" y="189483"/>
                  </a:lnTo>
                  <a:lnTo>
                    <a:pt x="626306" y="189882"/>
                  </a:lnTo>
                  <a:lnTo>
                    <a:pt x="624684" y="190282"/>
                  </a:lnTo>
                  <a:lnTo>
                    <a:pt x="623116" y="190682"/>
                  </a:lnTo>
                  <a:lnTo>
                    <a:pt x="621597" y="191082"/>
                  </a:lnTo>
                  <a:lnTo>
                    <a:pt x="620144" y="191481"/>
                  </a:lnTo>
                  <a:lnTo>
                    <a:pt x="618725" y="191881"/>
                  </a:lnTo>
                  <a:lnTo>
                    <a:pt x="617382" y="192281"/>
                  </a:lnTo>
                  <a:lnTo>
                    <a:pt x="616057" y="192681"/>
                  </a:lnTo>
                  <a:lnTo>
                    <a:pt x="614818" y="193080"/>
                  </a:lnTo>
                  <a:lnTo>
                    <a:pt x="613593" y="193480"/>
                  </a:lnTo>
                  <a:lnTo>
                    <a:pt x="612442" y="193880"/>
                  </a:lnTo>
                  <a:lnTo>
                    <a:pt x="611314" y="194280"/>
                  </a:lnTo>
                  <a:lnTo>
                    <a:pt x="610244" y="194679"/>
                  </a:lnTo>
                  <a:lnTo>
                    <a:pt x="609206" y="195079"/>
                  </a:lnTo>
                  <a:lnTo>
                    <a:pt x="608213" y="195479"/>
                  </a:lnTo>
                  <a:lnTo>
                    <a:pt x="607260" y="195879"/>
                  </a:lnTo>
                  <a:lnTo>
                    <a:pt x="606339" y="196278"/>
                  </a:lnTo>
                  <a:lnTo>
                    <a:pt x="605467" y="196678"/>
                  </a:lnTo>
                  <a:lnTo>
                    <a:pt x="604614" y="197078"/>
                  </a:lnTo>
                  <a:lnTo>
                    <a:pt x="603817" y="197478"/>
                  </a:lnTo>
                  <a:lnTo>
                    <a:pt x="603029" y="197877"/>
                  </a:lnTo>
                  <a:lnTo>
                    <a:pt x="602300" y="198277"/>
                  </a:lnTo>
                  <a:lnTo>
                    <a:pt x="601581" y="198677"/>
                  </a:lnTo>
                  <a:lnTo>
                    <a:pt x="600908" y="199077"/>
                  </a:lnTo>
                  <a:lnTo>
                    <a:pt x="600253" y="199476"/>
                  </a:lnTo>
                  <a:lnTo>
                    <a:pt x="599634" y="199876"/>
                  </a:lnTo>
                  <a:lnTo>
                    <a:pt x="599038" y="200276"/>
                  </a:lnTo>
                  <a:lnTo>
                    <a:pt x="598468" y="200676"/>
                  </a:lnTo>
                  <a:lnTo>
                    <a:pt x="597927" y="201075"/>
                  </a:lnTo>
                  <a:lnTo>
                    <a:pt x="597403" y="201475"/>
                  </a:lnTo>
                  <a:lnTo>
                    <a:pt x="596913" y="201875"/>
                  </a:lnTo>
                  <a:lnTo>
                    <a:pt x="596433" y="202275"/>
                  </a:lnTo>
                  <a:lnTo>
                    <a:pt x="595989" y="202674"/>
                  </a:lnTo>
                  <a:lnTo>
                    <a:pt x="595552" y="203074"/>
                  </a:lnTo>
                  <a:lnTo>
                    <a:pt x="595149" y="203474"/>
                  </a:lnTo>
                  <a:lnTo>
                    <a:pt x="594754" y="203874"/>
                  </a:lnTo>
                  <a:lnTo>
                    <a:pt x="594385" y="20427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932930" y="1199695"/>
              <a:ext cx="70069" cy="5006810"/>
            </a:xfrm>
            <a:custGeom>
              <a:avLst/>
              <a:pathLst>
                <a:path w="70069" h="5006810">
                  <a:moveTo>
                    <a:pt x="34813" y="5006810"/>
                  </a:moveTo>
                  <a:lnTo>
                    <a:pt x="34799" y="4997012"/>
                  </a:lnTo>
                  <a:lnTo>
                    <a:pt x="34784" y="4987214"/>
                  </a:lnTo>
                  <a:lnTo>
                    <a:pt x="34768" y="4977416"/>
                  </a:lnTo>
                  <a:lnTo>
                    <a:pt x="34751" y="4967618"/>
                  </a:lnTo>
                  <a:lnTo>
                    <a:pt x="34734" y="4957820"/>
                  </a:lnTo>
                  <a:lnTo>
                    <a:pt x="34715" y="4948021"/>
                  </a:lnTo>
                  <a:lnTo>
                    <a:pt x="34696" y="4938223"/>
                  </a:lnTo>
                  <a:lnTo>
                    <a:pt x="34675" y="4928425"/>
                  </a:lnTo>
                  <a:lnTo>
                    <a:pt x="34653" y="4918627"/>
                  </a:lnTo>
                  <a:lnTo>
                    <a:pt x="34631" y="4908829"/>
                  </a:lnTo>
                  <a:lnTo>
                    <a:pt x="34606" y="4899031"/>
                  </a:lnTo>
                  <a:lnTo>
                    <a:pt x="34581" y="4889233"/>
                  </a:lnTo>
                  <a:lnTo>
                    <a:pt x="34554" y="4879435"/>
                  </a:lnTo>
                  <a:lnTo>
                    <a:pt x="34526" y="4869637"/>
                  </a:lnTo>
                  <a:lnTo>
                    <a:pt x="34497" y="4859839"/>
                  </a:lnTo>
                  <a:lnTo>
                    <a:pt x="34466" y="4850041"/>
                  </a:lnTo>
                  <a:lnTo>
                    <a:pt x="34434" y="4840243"/>
                  </a:lnTo>
                  <a:lnTo>
                    <a:pt x="34399" y="4830445"/>
                  </a:lnTo>
                  <a:lnTo>
                    <a:pt x="34364" y="4820647"/>
                  </a:lnTo>
                  <a:lnTo>
                    <a:pt x="34326" y="4810849"/>
                  </a:lnTo>
                  <a:lnTo>
                    <a:pt x="34287" y="4801051"/>
                  </a:lnTo>
                  <a:lnTo>
                    <a:pt x="34246" y="4791252"/>
                  </a:lnTo>
                  <a:lnTo>
                    <a:pt x="34202" y="4781454"/>
                  </a:lnTo>
                  <a:lnTo>
                    <a:pt x="34158" y="4771656"/>
                  </a:lnTo>
                  <a:lnTo>
                    <a:pt x="34110" y="4761858"/>
                  </a:lnTo>
                  <a:lnTo>
                    <a:pt x="34061" y="4752060"/>
                  </a:lnTo>
                  <a:lnTo>
                    <a:pt x="34008" y="4742262"/>
                  </a:lnTo>
                  <a:lnTo>
                    <a:pt x="33955" y="4732464"/>
                  </a:lnTo>
                  <a:lnTo>
                    <a:pt x="33898" y="4722666"/>
                  </a:lnTo>
                  <a:lnTo>
                    <a:pt x="33839" y="4712868"/>
                  </a:lnTo>
                  <a:lnTo>
                    <a:pt x="33777" y="4703070"/>
                  </a:lnTo>
                  <a:lnTo>
                    <a:pt x="33713" y="4693272"/>
                  </a:lnTo>
                  <a:lnTo>
                    <a:pt x="33647" y="4683474"/>
                  </a:lnTo>
                  <a:lnTo>
                    <a:pt x="33576" y="4673676"/>
                  </a:lnTo>
                  <a:lnTo>
                    <a:pt x="33504" y="4663878"/>
                  </a:lnTo>
                  <a:lnTo>
                    <a:pt x="33427" y="4654080"/>
                  </a:lnTo>
                  <a:lnTo>
                    <a:pt x="33348" y="4644281"/>
                  </a:lnTo>
                  <a:lnTo>
                    <a:pt x="33266" y="4634483"/>
                  </a:lnTo>
                  <a:lnTo>
                    <a:pt x="33180" y="4624685"/>
                  </a:lnTo>
                  <a:lnTo>
                    <a:pt x="33092" y="4614887"/>
                  </a:lnTo>
                  <a:lnTo>
                    <a:pt x="32999" y="4605089"/>
                  </a:lnTo>
                  <a:lnTo>
                    <a:pt x="32904" y="4595291"/>
                  </a:lnTo>
                  <a:lnTo>
                    <a:pt x="32803" y="4585493"/>
                  </a:lnTo>
                  <a:lnTo>
                    <a:pt x="32701" y="4575695"/>
                  </a:lnTo>
                  <a:lnTo>
                    <a:pt x="32593" y="4565897"/>
                  </a:lnTo>
                  <a:lnTo>
                    <a:pt x="32482" y="4556099"/>
                  </a:lnTo>
                  <a:lnTo>
                    <a:pt x="32366" y="4546301"/>
                  </a:lnTo>
                  <a:lnTo>
                    <a:pt x="32247" y="4536503"/>
                  </a:lnTo>
                  <a:lnTo>
                    <a:pt x="32124" y="4526705"/>
                  </a:lnTo>
                  <a:lnTo>
                    <a:pt x="31995" y="4516907"/>
                  </a:lnTo>
                  <a:lnTo>
                    <a:pt x="31864" y="4507109"/>
                  </a:lnTo>
                  <a:lnTo>
                    <a:pt x="31725" y="4497311"/>
                  </a:lnTo>
                  <a:lnTo>
                    <a:pt x="31584" y="4487512"/>
                  </a:lnTo>
                  <a:lnTo>
                    <a:pt x="31437" y="4477714"/>
                  </a:lnTo>
                  <a:lnTo>
                    <a:pt x="31286" y="4467916"/>
                  </a:lnTo>
                  <a:lnTo>
                    <a:pt x="31131" y="4458118"/>
                  </a:lnTo>
                  <a:lnTo>
                    <a:pt x="30969" y="4448320"/>
                  </a:lnTo>
                  <a:lnTo>
                    <a:pt x="30804" y="4438522"/>
                  </a:lnTo>
                  <a:lnTo>
                    <a:pt x="30632" y="4428724"/>
                  </a:lnTo>
                  <a:lnTo>
                    <a:pt x="30457" y="4418926"/>
                  </a:lnTo>
                  <a:lnTo>
                    <a:pt x="30274" y="4409128"/>
                  </a:lnTo>
                  <a:lnTo>
                    <a:pt x="30088" y="4399330"/>
                  </a:lnTo>
                  <a:lnTo>
                    <a:pt x="29895" y="4389532"/>
                  </a:lnTo>
                  <a:lnTo>
                    <a:pt x="29697" y="4379734"/>
                  </a:lnTo>
                  <a:lnTo>
                    <a:pt x="29495" y="4369936"/>
                  </a:lnTo>
                  <a:lnTo>
                    <a:pt x="29285" y="4360138"/>
                  </a:lnTo>
                  <a:lnTo>
                    <a:pt x="29073" y="4350340"/>
                  </a:lnTo>
                  <a:lnTo>
                    <a:pt x="28851" y="4340542"/>
                  </a:lnTo>
                  <a:lnTo>
                    <a:pt x="28626" y="4330743"/>
                  </a:lnTo>
                  <a:lnTo>
                    <a:pt x="28394" y="4320945"/>
                  </a:lnTo>
                  <a:lnTo>
                    <a:pt x="28157" y="4311147"/>
                  </a:lnTo>
                  <a:lnTo>
                    <a:pt x="27914" y="4301349"/>
                  </a:lnTo>
                  <a:lnTo>
                    <a:pt x="27664" y="4291551"/>
                  </a:lnTo>
                  <a:lnTo>
                    <a:pt x="27411" y="4281753"/>
                  </a:lnTo>
                  <a:lnTo>
                    <a:pt x="27149" y="4271955"/>
                  </a:lnTo>
                  <a:lnTo>
                    <a:pt x="26885" y="4262157"/>
                  </a:lnTo>
                  <a:lnTo>
                    <a:pt x="26610" y="4252359"/>
                  </a:lnTo>
                  <a:lnTo>
                    <a:pt x="26334" y="4242561"/>
                  </a:lnTo>
                  <a:lnTo>
                    <a:pt x="26049" y="4232763"/>
                  </a:lnTo>
                  <a:lnTo>
                    <a:pt x="25760" y="4222965"/>
                  </a:lnTo>
                  <a:lnTo>
                    <a:pt x="25465" y="4213167"/>
                  </a:lnTo>
                  <a:lnTo>
                    <a:pt x="25163" y="4203369"/>
                  </a:lnTo>
                  <a:lnTo>
                    <a:pt x="24858" y="4193571"/>
                  </a:lnTo>
                  <a:lnTo>
                    <a:pt x="24544" y="4183773"/>
                  </a:lnTo>
                  <a:lnTo>
                    <a:pt x="24228" y="4173974"/>
                  </a:lnTo>
                  <a:lnTo>
                    <a:pt x="23904" y="4164176"/>
                  </a:lnTo>
                  <a:lnTo>
                    <a:pt x="23576" y="4154378"/>
                  </a:lnTo>
                  <a:lnTo>
                    <a:pt x="23242" y="4144580"/>
                  </a:lnTo>
                  <a:lnTo>
                    <a:pt x="22903" y="4134782"/>
                  </a:lnTo>
                  <a:lnTo>
                    <a:pt x="22560" y="4124984"/>
                  </a:lnTo>
                  <a:lnTo>
                    <a:pt x="22210" y="4115186"/>
                  </a:lnTo>
                  <a:lnTo>
                    <a:pt x="21858" y="4105388"/>
                  </a:lnTo>
                  <a:lnTo>
                    <a:pt x="21498" y="4095590"/>
                  </a:lnTo>
                  <a:lnTo>
                    <a:pt x="21136" y="4085792"/>
                  </a:lnTo>
                  <a:lnTo>
                    <a:pt x="20768" y="4075994"/>
                  </a:lnTo>
                  <a:lnTo>
                    <a:pt x="20397" y="4066196"/>
                  </a:lnTo>
                  <a:lnTo>
                    <a:pt x="20022" y="4056398"/>
                  </a:lnTo>
                  <a:lnTo>
                    <a:pt x="19642" y="4046600"/>
                  </a:lnTo>
                  <a:lnTo>
                    <a:pt x="19260" y="4036802"/>
                  </a:lnTo>
                  <a:lnTo>
                    <a:pt x="18873" y="4027004"/>
                  </a:lnTo>
                  <a:lnTo>
                    <a:pt x="18484" y="4017205"/>
                  </a:lnTo>
                  <a:lnTo>
                    <a:pt x="18090" y="4007407"/>
                  </a:lnTo>
                  <a:lnTo>
                    <a:pt x="17695" y="3997609"/>
                  </a:lnTo>
                  <a:lnTo>
                    <a:pt x="17297" y="3987811"/>
                  </a:lnTo>
                  <a:lnTo>
                    <a:pt x="16897" y="3978013"/>
                  </a:lnTo>
                  <a:lnTo>
                    <a:pt x="16494" y="3968215"/>
                  </a:lnTo>
                  <a:lnTo>
                    <a:pt x="16089" y="3958417"/>
                  </a:lnTo>
                  <a:lnTo>
                    <a:pt x="15684" y="3948619"/>
                  </a:lnTo>
                  <a:lnTo>
                    <a:pt x="15276" y="3938821"/>
                  </a:lnTo>
                  <a:lnTo>
                    <a:pt x="14868" y="3929023"/>
                  </a:lnTo>
                  <a:lnTo>
                    <a:pt x="14459" y="3919225"/>
                  </a:lnTo>
                  <a:lnTo>
                    <a:pt x="14049" y="3909427"/>
                  </a:lnTo>
                  <a:lnTo>
                    <a:pt x="13639" y="3899629"/>
                  </a:lnTo>
                  <a:lnTo>
                    <a:pt x="13230" y="3889831"/>
                  </a:lnTo>
                  <a:lnTo>
                    <a:pt x="12821" y="3880033"/>
                  </a:lnTo>
                  <a:lnTo>
                    <a:pt x="12413" y="3870234"/>
                  </a:lnTo>
                  <a:lnTo>
                    <a:pt x="12005" y="3860436"/>
                  </a:lnTo>
                  <a:lnTo>
                    <a:pt x="11600" y="3850638"/>
                  </a:lnTo>
                  <a:lnTo>
                    <a:pt x="11195" y="3840840"/>
                  </a:lnTo>
                  <a:lnTo>
                    <a:pt x="10794" y="3831042"/>
                  </a:lnTo>
                  <a:lnTo>
                    <a:pt x="10394" y="3821244"/>
                  </a:lnTo>
                  <a:lnTo>
                    <a:pt x="9997" y="3811446"/>
                  </a:lnTo>
                  <a:lnTo>
                    <a:pt x="9604" y="3801648"/>
                  </a:lnTo>
                  <a:lnTo>
                    <a:pt x="9213" y="3791850"/>
                  </a:lnTo>
                  <a:lnTo>
                    <a:pt x="8827" y="3782052"/>
                  </a:lnTo>
                  <a:lnTo>
                    <a:pt x="8443" y="3772254"/>
                  </a:lnTo>
                  <a:lnTo>
                    <a:pt x="8067" y="3762456"/>
                  </a:lnTo>
                  <a:lnTo>
                    <a:pt x="7692" y="3752658"/>
                  </a:lnTo>
                  <a:lnTo>
                    <a:pt x="7325" y="3742860"/>
                  </a:lnTo>
                  <a:lnTo>
                    <a:pt x="6963" y="3733062"/>
                  </a:lnTo>
                  <a:lnTo>
                    <a:pt x="6606" y="3723264"/>
                  </a:lnTo>
                  <a:lnTo>
                    <a:pt x="6256" y="3713465"/>
                  </a:lnTo>
                  <a:lnTo>
                    <a:pt x="5910" y="3703667"/>
                  </a:lnTo>
                  <a:lnTo>
                    <a:pt x="5575" y="3693869"/>
                  </a:lnTo>
                  <a:lnTo>
                    <a:pt x="5243" y="3684071"/>
                  </a:lnTo>
                  <a:lnTo>
                    <a:pt x="4922" y="3674273"/>
                  </a:lnTo>
                  <a:lnTo>
                    <a:pt x="4606" y="3664475"/>
                  </a:lnTo>
                  <a:lnTo>
                    <a:pt x="4301" y="3654677"/>
                  </a:lnTo>
                  <a:lnTo>
                    <a:pt x="4003" y="3644879"/>
                  </a:lnTo>
                  <a:lnTo>
                    <a:pt x="3712" y="3635081"/>
                  </a:lnTo>
                  <a:lnTo>
                    <a:pt x="3433" y="3625283"/>
                  </a:lnTo>
                  <a:lnTo>
                    <a:pt x="3159" y="3615485"/>
                  </a:lnTo>
                  <a:lnTo>
                    <a:pt x="2901" y="3605687"/>
                  </a:lnTo>
                  <a:lnTo>
                    <a:pt x="2647" y="3595889"/>
                  </a:lnTo>
                  <a:lnTo>
                    <a:pt x="2407" y="3586091"/>
                  </a:lnTo>
                  <a:lnTo>
                    <a:pt x="2175" y="3576293"/>
                  </a:lnTo>
                  <a:lnTo>
                    <a:pt x="1955" y="3566495"/>
                  </a:lnTo>
                  <a:lnTo>
                    <a:pt x="1746" y="3556696"/>
                  </a:lnTo>
                  <a:lnTo>
                    <a:pt x="1545" y="3546898"/>
                  </a:lnTo>
                  <a:lnTo>
                    <a:pt x="1360" y="3537100"/>
                  </a:lnTo>
                  <a:lnTo>
                    <a:pt x="1180" y="3527302"/>
                  </a:lnTo>
                  <a:lnTo>
                    <a:pt x="1020" y="3517504"/>
                  </a:lnTo>
                  <a:lnTo>
                    <a:pt x="865" y="3507706"/>
                  </a:lnTo>
                  <a:lnTo>
                    <a:pt x="726" y="3497908"/>
                  </a:lnTo>
                  <a:lnTo>
                    <a:pt x="597" y="3488110"/>
                  </a:lnTo>
                  <a:lnTo>
                    <a:pt x="480" y="3478312"/>
                  </a:lnTo>
                  <a:lnTo>
                    <a:pt x="378" y="3468514"/>
                  </a:lnTo>
                  <a:lnTo>
                    <a:pt x="283" y="3458716"/>
                  </a:lnTo>
                  <a:lnTo>
                    <a:pt x="208" y="3448918"/>
                  </a:lnTo>
                  <a:lnTo>
                    <a:pt x="137" y="3439120"/>
                  </a:lnTo>
                  <a:lnTo>
                    <a:pt x="88" y="3429322"/>
                  </a:lnTo>
                  <a:lnTo>
                    <a:pt x="45" y="3419524"/>
                  </a:lnTo>
                  <a:lnTo>
                    <a:pt x="18" y="3409726"/>
                  </a:lnTo>
                  <a:lnTo>
                    <a:pt x="3" y="3399927"/>
                  </a:lnTo>
                  <a:lnTo>
                    <a:pt x="0" y="3390129"/>
                  </a:lnTo>
                  <a:lnTo>
                    <a:pt x="12" y="3380331"/>
                  </a:lnTo>
                  <a:lnTo>
                    <a:pt x="31" y="3370533"/>
                  </a:lnTo>
                  <a:lnTo>
                    <a:pt x="71" y="3360735"/>
                  </a:lnTo>
                  <a:lnTo>
                    <a:pt x="116" y="3350937"/>
                  </a:lnTo>
                  <a:lnTo>
                    <a:pt x="181" y="3341139"/>
                  </a:lnTo>
                  <a:lnTo>
                    <a:pt x="253" y="3331341"/>
                  </a:lnTo>
                  <a:lnTo>
                    <a:pt x="340" y="3321543"/>
                  </a:lnTo>
                  <a:lnTo>
                    <a:pt x="439" y="3311745"/>
                  </a:lnTo>
                  <a:lnTo>
                    <a:pt x="547" y="3301947"/>
                  </a:lnTo>
                  <a:lnTo>
                    <a:pt x="673" y="3292149"/>
                  </a:lnTo>
                  <a:lnTo>
                    <a:pt x="803" y="3282351"/>
                  </a:lnTo>
                  <a:lnTo>
                    <a:pt x="954" y="3272553"/>
                  </a:lnTo>
                  <a:lnTo>
                    <a:pt x="1109" y="3262755"/>
                  </a:lnTo>
                  <a:lnTo>
                    <a:pt x="1280" y="3252957"/>
                  </a:lnTo>
                  <a:lnTo>
                    <a:pt x="1460" y="3243158"/>
                  </a:lnTo>
                  <a:lnTo>
                    <a:pt x="1651" y="3233360"/>
                  </a:lnTo>
                  <a:lnTo>
                    <a:pt x="1854" y="3223562"/>
                  </a:lnTo>
                  <a:lnTo>
                    <a:pt x="2065" y="3213764"/>
                  </a:lnTo>
                  <a:lnTo>
                    <a:pt x="2290" y="3203966"/>
                  </a:lnTo>
                  <a:lnTo>
                    <a:pt x="2519" y="3194168"/>
                  </a:lnTo>
                  <a:lnTo>
                    <a:pt x="2765" y="3184370"/>
                  </a:lnTo>
                  <a:lnTo>
                    <a:pt x="3015" y="3174572"/>
                  </a:lnTo>
                  <a:lnTo>
                    <a:pt x="3277" y="3164774"/>
                  </a:lnTo>
                  <a:lnTo>
                    <a:pt x="3547" y="3154976"/>
                  </a:lnTo>
                  <a:lnTo>
                    <a:pt x="3824" y="3145178"/>
                  </a:lnTo>
                  <a:lnTo>
                    <a:pt x="4112" y="3135380"/>
                  </a:lnTo>
                  <a:lnTo>
                    <a:pt x="4404" y="3125582"/>
                  </a:lnTo>
                  <a:lnTo>
                    <a:pt x="4708" y="3115784"/>
                  </a:lnTo>
                  <a:lnTo>
                    <a:pt x="5015" y="3105986"/>
                  </a:lnTo>
                  <a:lnTo>
                    <a:pt x="5333" y="3096187"/>
                  </a:lnTo>
                  <a:lnTo>
                    <a:pt x="5655" y="3086389"/>
                  </a:lnTo>
                  <a:lnTo>
                    <a:pt x="5983" y="3076591"/>
                  </a:lnTo>
                  <a:lnTo>
                    <a:pt x="6318" y="3066793"/>
                  </a:lnTo>
                  <a:lnTo>
                    <a:pt x="6657" y="3056995"/>
                  </a:lnTo>
                  <a:lnTo>
                    <a:pt x="7003" y="3047197"/>
                  </a:lnTo>
                  <a:lnTo>
                    <a:pt x="7351" y="3037399"/>
                  </a:lnTo>
                  <a:lnTo>
                    <a:pt x="7706" y="3027601"/>
                  </a:lnTo>
                  <a:lnTo>
                    <a:pt x="8063" y="3017803"/>
                  </a:lnTo>
                  <a:lnTo>
                    <a:pt x="8425" y="3008005"/>
                  </a:lnTo>
                  <a:lnTo>
                    <a:pt x="8789" y="2998207"/>
                  </a:lnTo>
                  <a:lnTo>
                    <a:pt x="9157" y="2988409"/>
                  </a:lnTo>
                  <a:lnTo>
                    <a:pt x="9527" y="2978611"/>
                  </a:lnTo>
                  <a:lnTo>
                    <a:pt x="9899" y="2968813"/>
                  </a:lnTo>
                  <a:lnTo>
                    <a:pt x="10273" y="2959015"/>
                  </a:lnTo>
                  <a:lnTo>
                    <a:pt x="10647" y="2949217"/>
                  </a:lnTo>
                  <a:lnTo>
                    <a:pt x="11024" y="2939418"/>
                  </a:lnTo>
                  <a:lnTo>
                    <a:pt x="11400" y="2929620"/>
                  </a:lnTo>
                  <a:lnTo>
                    <a:pt x="11777" y="2919822"/>
                  </a:lnTo>
                  <a:lnTo>
                    <a:pt x="12154" y="2910024"/>
                  </a:lnTo>
                  <a:lnTo>
                    <a:pt x="12530" y="2900226"/>
                  </a:lnTo>
                  <a:lnTo>
                    <a:pt x="12906" y="2890428"/>
                  </a:lnTo>
                  <a:lnTo>
                    <a:pt x="13281" y="2880630"/>
                  </a:lnTo>
                  <a:lnTo>
                    <a:pt x="13653" y="2870832"/>
                  </a:lnTo>
                  <a:lnTo>
                    <a:pt x="14025" y="2861034"/>
                  </a:lnTo>
                  <a:lnTo>
                    <a:pt x="14393" y="2851236"/>
                  </a:lnTo>
                  <a:lnTo>
                    <a:pt x="14760" y="2841438"/>
                  </a:lnTo>
                  <a:lnTo>
                    <a:pt x="15124" y="2831640"/>
                  </a:lnTo>
                  <a:lnTo>
                    <a:pt x="15484" y="2821842"/>
                  </a:lnTo>
                  <a:lnTo>
                    <a:pt x="15842" y="2812044"/>
                  </a:lnTo>
                  <a:lnTo>
                    <a:pt x="16195" y="2802246"/>
                  </a:lnTo>
                  <a:lnTo>
                    <a:pt x="16546" y="2792448"/>
                  </a:lnTo>
                  <a:lnTo>
                    <a:pt x="16890" y="2782649"/>
                  </a:lnTo>
                  <a:lnTo>
                    <a:pt x="17232" y="2772851"/>
                  </a:lnTo>
                  <a:lnTo>
                    <a:pt x="17567" y="2763053"/>
                  </a:lnTo>
                  <a:lnTo>
                    <a:pt x="17899" y="2753255"/>
                  </a:lnTo>
                  <a:lnTo>
                    <a:pt x="18224" y="2743457"/>
                  </a:lnTo>
                  <a:lnTo>
                    <a:pt x="18544" y="2733659"/>
                  </a:lnTo>
                  <a:lnTo>
                    <a:pt x="18860" y="2723861"/>
                  </a:lnTo>
                  <a:lnTo>
                    <a:pt x="19168" y="2714063"/>
                  </a:lnTo>
                  <a:lnTo>
                    <a:pt x="19472" y="2704265"/>
                  </a:lnTo>
                  <a:lnTo>
                    <a:pt x="19766" y="2694467"/>
                  </a:lnTo>
                  <a:lnTo>
                    <a:pt x="20057" y="2684669"/>
                  </a:lnTo>
                  <a:lnTo>
                    <a:pt x="20340" y="2674871"/>
                  </a:lnTo>
                  <a:lnTo>
                    <a:pt x="20616" y="2665073"/>
                  </a:lnTo>
                  <a:lnTo>
                    <a:pt x="20886" y="2655275"/>
                  </a:lnTo>
                  <a:lnTo>
                    <a:pt x="21147" y="2645477"/>
                  </a:lnTo>
                  <a:lnTo>
                    <a:pt x="21404" y="2635679"/>
                  </a:lnTo>
                  <a:lnTo>
                    <a:pt x="21649" y="2625880"/>
                  </a:lnTo>
                  <a:lnTo>
                    <a:pt x="21891" y="2616082"/>
                  </a:lnTo>
                  <a:lnTo>
                    <a:pt x="22121" y="2606284"/>
                  </a:lnTo>
                  <a:lnTo>
                    <a:pt x="22346" y="2596486"/>
                  </a:lnTo>
                  <a:lnTo>
                    <a:pt x="22562" y="2586688"/>
                  </a:lnTo>
                  <a:lnTo>
                    <a:pt x="22770" y="2576890"/>
                  </a:lnTo>
                  <a:lnTo>
                    <a:pt x="22972" y="2567092"/>
                  </a:lnTo>
                  <a:lnTo>
                    <a:pt x="23163" y="2557294"/>
                  </a:lnTo>
                  <a:lnTo>
                    <a:pt x="23351" y="2547496"/>
                  </a:lnTo>
                  <a:lnTo>
                    <a:pt x="23524" y="2537698"/>
                  </a:lnTo>
                  <a:lnTo>
                    <a:pt x="23694" y="2527900"/>
                  </a:lnTo>
                  <a:lnTo>
                    <a:pt x="23853" y="2518102"/>
                  </a:lnTo>
                  <a:lnTo>
                    <a:pt x="24005" y="2508304"/>
                  </a:lnTo>
                  <a:lnTo>
                    <a:pt x="24149" y="2498506"/>
                  </a:lnTo>
                  <a:lnTo>
                    <a:pt x="24284" y="2488708"/>
                  </a:lnTo>
                  <a:lnTo>
                    <a:pt x="24413" y="2478910"/>
                  </a:lnTo>
                  <a:lnTo>
                    <a:pt x="24530" y="2469111"/>
                  </a:lnTo>
                  <a:lnTo>
                    <a:pt x="24644" y="2459313"/>
                  </a:lnTo>
                  <a:lnTo>
                    <a:pt x="24744" y="2449515"/>
                  </a:lnTo>
                  <a:lnTo>
                    <a:pt x="24840" y="2439717"/>
                  </a:lnTo>
                  <a:lnTo>
                    <a:pt x="24926" y="2429919"/>
                  </a:lnTo>
                  <a:lnTo>
                    <a:pt x="25005" y="2420121"/>
                  </a:lnTo>
                  <a:lnTo>
                    <a:pt x="25077" y="2410323"/>
                  </a:lnTo>
                  <a:lnTo>
                    <a:pt x="25139" y="2400525"/>
                  </a:lnTo>
                  <a:lnTo>
                    <a:pt x="25197" y="2390727"/>
                  </a:lnTo>
                  <a:lnTo>
                    <a:pt x="25243" y="2380929"/>
                  </a:lnTo>
                  <a:lnTo>
                    <a:pt x="25286" y="2371131"/>
                  </a:lnTo>
                  <a:lnTo>
                    <a:pt x="25317" y="2361333"/>
                  </a:lnTo>
                  <a:lnTo>
                    <a:pt x="25344" y="2351535"/>
                  </a:lnTo>
                  <a:lnTo>
                    <a:pt x="25363" y="2341737"/>
                  </a:lnTo>
                  <a:lnTo>
                    <a:pt x="25375" y="2331939"/>
                  </a:lnTo>
                  <a:lnTo>
                    <a:pt x="25381" y="2322140"/>
                  </a:lnTo>
                  <a:lnTo>
                    <a:pt x="25378" y="2312342"/>
                  </a:lnTo>
                  <a:lnTo>
                    <a:pt x="25372" y="2302544"/>
                  </a:lnTo>
                  <a:lnTo>
                    <a:pt x="25355" y="2292746"/>
                  </a:lnTo>
                  <a:lnTo>
                    <a:pt x="25336" y="2282948"/>
                  </a:lnTo>
                  <a:lnTo>
                    <a:pt x="25307" y="2273150"/>
                  </a:lnTo>
                  <a:lnTo>
                    <a:pt x="25275" y="2263352"/>
                  </a:lnTo>
                  <a:lnTo>
                    <a:pt x="25236" y="2253554"/>
                  </a:lnTo>
                  <a:lnTo>
                    <a:pt x="25192" y="2243756"/>
                  </a:lnTo>
                  <a:lnTo>
                    <a:pt x="25143" y="2233958"/>
                  </a:lnTo>
                  <a:lnTo>
                    <a:pt x="25087" y="2224160"/>
                  </a:lnTo>
                  <a:lnTo>
                    <a:pt x="25029" y="2214362"/>
                  </a:lnTo>
                  <a:lnTo>
                    <a:pt x="24962" y="2204564"/>
                  </a:lnTo>
                  <a:lnTo>
                    <a:pt x="24894" y="2194766"/>
                  </a:lnTo>
                  <a:lnTo>
                    <a:pt x="24820" y="2184968"/>
                  </a:lnTo>
                  <a:lnTo>
                    <a:pt x="24742" y="2175170"/>
                  </a:lnTo>
                  <a:lnTo>
                    <a:pt x="24660" y="2165371"/>
                  </a:lnTo>
                  <a:lnTo>
                    <a:pt x="24573" y="2155573"/>
                  </a:lnTo>
                  <a:lnTo>
                    <a:pt x="24485" y="2145775"/>
                  </a:lnTo>
                  <a:lnTo>
                    <a:pt x="24391" y="2135977"/>
                  </a:lnTo>
                  <a:lnTo>
                    <a:pt x="24296" y="2126179"/>
                  </a:lnTo>
                  <a:lnTo>
                    <a:pt x="24196" y="2116381"/>
                  </a:lnTo>
                  <a:lnTo>
                    <a:pt x="24094" y="2106583"/>
                  </a:lnTo>
                  <a:lnTo>
                    <a:pt x="23990" y="2096785"/>
                  </a:lnTo>
                  <a:lnTo>
                    <a:pt x="23883" y="2086987"/>
                  </a:lnTo>
                  <a:lnTo>
                    <a:pt x="23775" y="2077189"/>
                  </a:lnTo>
                  <a:lnTo>
                    <a:pt x="23664" y="2067391"/>
                  </a:lnTo>
                  <a:lnTo>
                    <a:pt x="23552" y="2057593"/>
                  </a:lnTo>
                  <a:lnTo>
                    <a:pt x="23438" y="2047795"/>
                  </a:lnTo>
                  <a:lnTo>
                    <a:pt x="23323" y="2037997"/>
                  </a:lnTo>
                  <a:lnTo>
                    <a:pt x="23207" y="2028199"/>
                  </a:lnTo>
                  <a:lnTo>
                    <a:pt x="23090" y="2018401"/>
                  </a:lnTo>
                  <a:lnTo>
                    <a:pt x="22973" y="2008602"/>
                  </a:lnTo>
                  <a:lnTo>
                    <a:pt x="22856" y="1998804"/>
                  </a:lnTo>
                  <a:lnTo>
                    <a:pt x="22738" y="1989006"/>
                  </a:lnTo>
                  <a:lnTo>
                    <a:pt x="22620" y="1979208"/>
                  </a:lnTo>
                  <a:lnTo>
                    <a:pt x="22503" y="1969410"/>
                  </a:lnTo>
                  <a:lnTo>
                    <a:pt x="22387" y="1959612"/>
                  </a:lnTo>
                  <a:lnTo>
                    <a:pt x="22270" y="1949814"/>
                  </a:lnTo>
                  <a:lnTo>
                    <a:pt x="22156" y="1940016"/>
                  </a:lnTo>
                  <a:lnTo>
                    <a:pt x="22042" y="1930218"/>
                  </a:lnTo>
                  <a:lnTo>
                    <a:pt x="21929" y="1920420"/>
                  </a:lnTo>
                  <a:lnTo>
                    <a:pt x="21818" y="1910622"/>
                  </a:lnTo>
                  <a:lnTo>
                    <a:pt x="21709" y="1900824"/>
                  </a:lnTo>
                  <a:lnTo>
                    <a:pt x="21602" y="1891026"/>
                  </a:lnTo>
                  <a:lnTo>
                    <a:pt x="21496" y="1881228"/>
                  </a:lnTo>
                  <a:lnTo>
                    <a:pt x="21394" y="1871430"/>
                  </a:lnTo>
                  <a:lnTo>
                    <a:pt x="21293" y="1861632"/>
                  </a:lnTo>
                  <a:lnTo>
                    <a:pt x="21196" y="1851833"/>
                  </a:lnTo>
                  <a:lnTo>
                    <a:pt x="21101" y="1842035"/>
                  </a:lnTo>
                  <a:lnTo>
                    <a:pt x="21009" y="1832237"/>
                  </a:lnTo>
                  <a:lnTo>
                    <a:pt x="20921" y="1822439"/>
                  </a:lnTo>
                  <a:lnTo>
                    <a:pt x="20834" y="1812641"/>
                  </a:lnTo>
                  <a:lnTo>
                    <a:pt x="20754" y="1802843"/>
                  </a:lnTo>
                  <a:lnTo>
                    <a:pt x="20674" y="1793045"/>
                  </a:lnTo>
                  <a:lnTo>
                    <a:pt x="20601" y="1783247"/>
                  </a:lnTo>
                  <a:lnTo>
                    <a:pt x="20529" y="1773449"/>
                  </a:lnTo>
                  <a:lnTo>
                    <a:pt x="20463" y="1763651"/>
                  </a:lnTo>
                  <a:lnTo>
                    <a:pt x="20401" y="1753853"/>
                  </a:lnTo>
                  <a:lnTo>
                    <a:pt x="20342" y="1744055"/>
                  </a:lnTo>
                  <a:lnTo>
                    <a:pt x="20289" y="1734257"/>
                  </a:lnTo>
                  <a:lnTo>
                    <a:pt x="20237" y="1724459"/>
                  </a:lnTo>
                  <a:lnTo>
                    <a:pt x="20194" y="1714661"/>
                  </a:lnTo>
                  <a:lnTo>
                    <a:pt x="20153" y="1704863"/>
                  </a:lnTo>
                  <a:lnTo>
                    <a:pt x="20118" y="1695064"/>
                  </a:lnTo>
                  <a:lnTo>
                    <a:pt x="20087" y="1685266"/>
                  </a:lnTo>
                  <a:lnTo>
                    <a:pt x="20061" y="1675468"/>
                  </a:lnTo>
                  <a:lnTo>
                    <a:pt x="20041" y="1665670"/>
                  </a:lnTo>
                  <a:lnTo>
                    <a:pt x="20023" y="1655872"/>
                  </a:lnTo>
                  <a:lnTo>
                    <a:pt x="20014" y="1646074"/>
                  </a:lnTo>
                  <a:lnTo>
                    <a:pt x="20006" y="1636276"/>
                  </a:lnTo>
                  <a:lnTo>
                    <a:pt x="20007" y="1626478"/>
                  </a:lnTo>
                  <a:lnTo>
                    <a:pt x="20010" y="1616680"/>
                  </a:lnTo>
                  <a:lnTo>
                    <a:pt x="20020" y="1606882"/>
                  </a:lnTo>
                  <a:lnTo>
                    <a:pt x="20035" y="1597084"/>
                  </a:lnTo>
                  <a:lnTo>
                    <a:pt x="20054" y="1587286"/>
                  </a:lnTo>
                  <a:lnTo>
                    <a:pt x="20080" y="1577488"/>
                  </a:lnTo>
                  <a:lnTo>
                    <a:pt x="20109" y="1567690"/>
                  </a:lnTo>
                  <a:lnTo>
                    <a:pt x="20146" y="1557892"/>
                  </a:lnTo>
                  <a:lnTo>
                    <a:pt x="20185" y="1548093"/>
                  </a:lnTo>
                  <a:lnTo>
                    <a:pt x="20232" y="1538295"/>
                  </a:lnTo>
                  <a:lnTo>
                    <a:pt x="20282" y="1528497"/>
                  </a:lnTo>
                  <a:lnTo>
                    <a:pt x="20338" y="1518699"/>
                  </a:lnTo>
                  <a:lnTo>
                    <a:pt x="20399" y="1508901"/>
                  </a:lnTo>
                  <a:lnTo>
                    <a:pt x="20464" y="1499103"/>
                  </a:lnTo>
                  <a:lnTo>
                    <a:pt x="20535" y="1489305"/>
                  </a:lnTo>
                  <a:lnTo>
                    <a:pt x="20609" y="1479507"/>
                  </a:lnTo>
                  <a:lnTo>
                    <a:pt x="20691" y="1469709"/>
                  </a:lnTo>
                  <a:lnTo>
                    <a:pt x="20774" y="1459911"/>
                  </a:lnTo>
                  <a:lnTo>
                    <a:pt x="20865" y="1450113"/>
                  </a:lnTo>
                  <a:lnTo>
                    <a:pt x="20958" y="1440315"/>
                  </a:lnTo>
                  <a:lnTo>
                    <a:pt x="21057" y="1430517"/>
                  </a:lnTo>
                  <a:lnTo>
                    <a:pt x="21160" y="1420719"/>
                  </a:lnTo>
                  <a:lnTo>
                    <a:pt x="21266" y="1410921"/>
                  </a:lnTo>
                  <a:lnTo>
                    <a:pt x="21378" y="1401123"/>
                  </a:lnTo>
                  <a:lnTo>
                    <a:pt x="21491" y="1391324"/>
                  </a:lnTo>
                  <a:lnTo>
                    <a:pt x="21612" y="1381526"/>
                  </a:lnTo>
                  <a:lnTo>
                    <a:pt x="21734" y="1371728"/>
                  </a:lnTo>
                  <a:lnTo>
                    <a:pt x="21861" y="1361930"/>
                  </a:lnTo>
                  <a:lnTo>
                    <a:pt x="21991" y="1352132"/>
                  </a:lnTo>
                  <a:lnTo>
                    <a:pt x="22124" y="1342334"/>
                  </a:lnTo>
                  <a:lnTo>
                    <a:pt x="22261" y="1332536"/>
                  </a:lnTo>
                  <a:lnTo>
                    <a:pt x="22400" y="1322738"/>
                  </a:lnTo>
                  <a:lnTo>
                    <a:pt x="22544" y="1312940"/>
                  </a:lnTo>
                  <a:lnTo>
                    <a:pt x="22689" y="1303142"/>
                  </a:lnTo>
                  <a:lnTo>
                    <a:pt x="22838" y="1293344"/>
                  </a:lnTo>
                  <a:lnTo>
                    <a:pt x="22989" y="1283546"/>
                  </a:lnTo>
                  <a:lnTo>
                    <a:pt x="23143" y="1273748"/>
                  </a:lnTo>
                  <a:lnTo>
                    <a:pt x="23299" y="1263950"/>
                  </a:lnTo>
                  <a:lnTo>
                    <a:pt x="23457" y="1254152"/>
                  </a:lnTo>
                  <a:lnTo>
                    <a:pt x="23618" y="1244354"/>
                  </a:lnTo>
                  <a:lnTo>
                    <a:pt x="23780" y="1234555"/>
                  </a:lnTo>
                  <a:lnTo>
                    <a:pt x="23945" y="1224757"/>
                  </a:lnTo>
                  <a:lnTo>
                    <a:pt x="24110" y="1214959"/>
                  </a:lnTo>
                  <a:lnTo>
                    <a:pt x="24277" y="1205161"/>
                  </a:lnTo>
                  <a:lnTo>
                    <a:pt x="24446" y="1195363"/>
                  </a:lnTo>
                  <a:lnTo>
                    <a:pt x="24616" y="1185565"/>
                  </a:lnTo>
                  <a:lnTo>
                    <a:pt x="24787" y="1175767"/>
                  </a:lnTo>
                  <a:lnTo>
                    <a:pt x="24958" y="1165969"/>
                  </a:lnTo>
                  <a:lnTo>
                    <a:pt x="25131" y="1156171"/>
                  </a:lnTo>
                  <a:lnTo>
                    <a:pt x="25304" y="1146373"/>
                  </a:lnTo>
                  <a:lnTo>
                    <a:pt x="25478" y="1136575"/>
                  </a:lnTo>
                  <a:lnTo>
                    <a:pt x="25652" y="1126777"/>
                  </a:lnTo>
                  <a:lnTo>
                    <a:pt x="25826" y="1116979"/>
                  </a:lnTo>
                  <a:lnTo>
                    <a:pt x="26000" y="1107181"/>
                  </a:lnTo>
                  <a:lnTo>
                    <a:pt x="26175" y="1097383"/>
                  </a:lnTo>
                  <a:lnTo>
                    <a:pt x="26349" y="1087585"/>
                  </a:lnTo>
                  <a:lnTo>
                    <a:pt x="26523" y="1077786"/>
                  </a:lnTo>
                  <a:lnTo>
                    <a:pt x="26697" y="1067988"/>
                  </a:lnTo>
                  <a:lnTo>
                    <a:pt x="26870" y="1058190"/>
                  </a:lnTo>
                  <a:lnTo>
                    <a:pt x="27042" y="1048392"/>
                  </a:lnTo>
                  <a:lnTo>
                    <a:pt x="27214" y="1038594"/>
                  </a:lnTo>
                  <a:lnTo>
                    <a:pt x="27385" y="1028796"/>
                  </a:lnTo>
                  <a:lnTo>
                    <a:pt x="27555" y="1018998"/>
                  </a:lnTo>
                  <a:lnTo>
                    <a:pt x="27724" y="1009200"/>
                  </a:lnTo>
                  <a:lnTo>
                    <a:pt x="27891" y="999402"/>
                  </a:lnTo>
                  <a:lnTo>
                    <a:pt x="28058" y="989604"/>
                  </a:lnTo>
                  <a:lnTo>
                    <a:pt x="28223" y="979806"/>
                  </a:lnTo>
                  <a:lnTo>
                    <a:pt x="28387" y="970008"/>
                  </a:lnTo>
                  <a:lnTo>
                    <a:pt x="28548" y="960210"/>
                  </a:lnTo>
                  <a:lnTo>
                    <a:pt x="28709" y="950412"/>
                  </a:lnTo>
                  <a:lnTo>
                    <a:pt x="28868" y="940614"/>
                  </a:lnTo>
                  <a:lnTo>
                    <a:pt x="29025" y="930816"/>
                  </a:lnTo>
                  <a:lnTo>
                    <a:pt x="29181" y="921017"/>
                  </a:lnTo>
                  <a:lnTo>
                    <a:pt x="29334" y="911219"/>
                  </a:lnTo>
                  <a:lnTo>
                    <a:pt x="29486" y="901421"/>
                  </a:lnTo>
                  <a:lnTo>
                    <a:pt x="29635" y="891623"/>
                  </a:lnTo>
                  <a:lnTo>
                    <a:pt x="29782" y="881825"/>
                  </a:lnTo>
                  <a:lnTo>
                    <a:pt x="29927" y="872027"/>
                  </a:lnTo>
                  <a:lnTo>
                    <a:pt x="30071" y="862229"/>
                  </a:lnTo>
                  <a:lnTo>
                    <a:pt x="30212" y="852431"/>
                  </a:lnTo>
                  <a:lnTo>
                    <a:pt x="30350" y="842633"/>
                  </a:lnTo>
                  <a:lnTo>
                    <a:pt x="30487" y="832835"/>
                  </a:lnTo>
                  <a:lnTo>
                    <a:pt x="30620" y="823037"/>
                  </a:lnTo>
                  <a:lnTo>
                    <a:pt x="30753" y="813239"/>
                  </a:lnTo>
                  <a:lnTo>
                    <a:pt x="30882" y="803441"/>
                  </a:lnTo>
                  <a:lnTo>
                    <a:pt x="31009" y="793643"/>
                  </a:lnTo>
                  <a:lnTo>
                    <a:pt x="31133" y="783845"/>
                  </a:lnTo>
                  <a:lnTo>
                    <a:pt x="31255" y="774046"/>
                  </a:lnTo>
                  <a:lnTo>
                    <a:pt x="31375" y="764248"/>
                  </a:lnTo>
                  <a:lnTo>
                    <a:pt x="31492" y="754450"/>
                  </a:lnTo>
                  <a:lnTo>
                    <a:pt x="31607" y="744652"/>
                  </a:lnTo>
                  <a:lnTo>
                    <a:pt x="31719" y="734854"/>
                  </a:lnTo>
                  <a:lnTo>
                    <a:pt x="31829" y="725056"/>
                  </a:lnTo>
                  <a:lnTo>
                    <a:pt x="31936" y="715258"/>
                  </a:lnTo>
                  <a:lnTo>
                    <a:pt x="32041" y="705460"/>
                  </a:lnTo>
                  <a:lnTo>
                    <a:pt x="32143" y="695662"/>
                  </a:lnTo>
                  <a:lnTo>
                    <a:pt x="32243" y="685864"/>
                  </a:lnTo>
                  <a:lnTo>
                    <a:pt x="32341" y="676066"/>
                  </a:lnTo>
                  <a:lnTo>
                    <a:pt x="32435" y="666268"/>
                  </a:lnTo>
                  <a:lnTo>
                    <a:pt x="32529" y="656470"/>
                  </a:lnTo>
                  <a:lnTo>
                    <a:pt x="32618" y="646672"/>
                  </a:lnTo>
                  <a:lnTo>
                    <a:pt x="32707" y="636874"/>
                  </a:lnTo>
                  <a:lnTo>
                    <a:pt x="32792" y="627076"/>
                  </a:lnTo>
                  <a:lnTo>
                    <a:pt x="32875" y="617277"/>
                  </a:lnTo>
                  <a:lnTo>
                    <a:pt x="32956" y="607479"/>
                  </a:lnTo>
                  <a:lnTo>
                    <a:pt x="33034" y="597681"/>
                  </a:lnTo>
                  <a:lnTo>
                    <a:pt x="33111" y="587883"/>
                  </a:lnTo>
                  <a:lnTo>
                    <a:pt x="33185" y="578085"/>
                  </a:lnTo>
                  <a:lnTo>
                    <a:pt x="33257" y="568287"/>
                  </a:lnTo>
                  <a:lnTo>
                    <a:pt x="33327" y="558489"/>
                  </a:lnTo>
                  <a:lnTo>
                    <a:pt x="33395" y="548691"/>
                  </a:lnTo>
                  <a:lnTo>
                    <a:pt x="33460" y="538893"/>
                  </a:lnTo>
                  <a:lnTo>
                    <a:pt x="33524" y="529095"/>
                  </a:lnTo>
                  <a:lnTo>
                    <a:pt x="33585" y="519297"/>
                  </a:lnTo>
                  <a:lnTo>
                    <a:pt x="33644" y="509499"/>
                  </a:lnTo>
                  <a:lnTo>
                    <a:pt x="33703" y="499701"/>
                  </a:lnTo>
                  <a:lnTo>
                    <a:pt x="33758" y="489903"/>
                  </a:lnTo>
                  <a:lnTo>
                    <a:pt x="33812" y="480105"/>
                  </a:lnTo>
                  <a:lnTo>
                    <a:pt x="33864" y="470307"/>
                  </a:lnTo>
                  <a:lnTo>
                    <a:pt x="33914" y="460508"/>
                  </a:lnTo>
                  <a:lnTo>
                    <a:pt x="33962" y="450710"/>
                  </a:lnTo>
                  <a:lnTo>
                    <a:pt x="34009" y="440912"/>
                  </a:lnTo>
                  <a:lnTo>
                    <a:pt x="34054" y="431114"/>
                  </a:lnTo>
                  <a:lnTo>
                    <a:pt x="34097" y="421316"/>
                  </a:lnTo>
                  <a:lnTo>
                    <a:pt x="34140" y="411518"/>
                  </a:lnTo>
                  <a:lnTo>
                    <a:pt x="34180" y="401720"/>
                  </a:lnTo>
                  <a:lnTo>
                    <a:pt x="34219" y="391922"/>
                  </a:lnTo>
                  <a:lnTo>
                    <a:pt x="34256" y="382124"/>
                  </a:lnTo>
                  <a:lnTo>
                    <a:pt x="34292" y="372326"/>
                  </a:lnTo>
                  <a:lnTo>
                    <a:pt x="34326" y="362528"/>
                  </a:lnTo>
                  <a:lnTo>
                    <a:pt x="34359" y="352730"/>
                  </a:lnTo>
                  <a:lnTo>
                    <a:pt x="34392" y="342932"/>
                  </a:lnTo>
                  <a:lnTo>
                    <a:pt x="34422" y="333134"/>
                  </a:lnTo>
                  <a:lnTo>
                    <a:pt x="34452" y="323336"/>
                  </a:lnTo>
                  <a:lnTo>
                    <a:pt x="34479" y="313538"/>
                  </a:lnTo>
                  <a:lnTo>
                    <a:pt x="34507" y="303739"/>
                  </a:lnTo>
                  <a:lnTo>
                    <a:pt x="34532" y="293941"/>
                  </a:lnTo>
                  <a:lnTo>
                    <a:pt x="34557" y="284143"/>
                  </a:lnTo>
                  <a:lnTo>
                    <a:pt x="34581" y="274345"/>
                  </a:lnTo>
                  <a:lnTo>
                    <a:pt x="34604" y="264547"/>
                  </a:lnTo>
                  <a:lnTo>
                    <a:pt x="34626" y="254749"/>
                  </a:lnTo>
                  <a:lnTo>
                    <a:pt x="34646" y="244951"/>
                  </a:lnTo>
                  <a:lnTo>
                    <a:pt x="34666" y="235153"/>
                  </a:lnTo>
                  <a:lnTo>
                    <a:pt x="34685" y="225355"/>
                  </a:lnTo>
                  <a:lnTo>
                    <a:pt x="34703" y="215557"/>
                  </a:lnTo>
                  <a:lnTo>
                    <a:pt x="34720" y="205759"/>
                  </a:lnTo>
                  <a:lnTo>
                    <a:pt x="34737" y="195961"/>
                  </a:lnTo>
                  <a:lnTo>
                    <a:pt x="34753" y="186163"/>
                  </a:lnTo>
                  <a:lnTo>
                    <a:pt x="34768" y="176365"/>
                  </a:lnTo>
                  <a:lnTo>
                    <a:pt x="34782" y="166567"/>
                  </a:lnTo>
                  <a:lnTo>
                    <a:pt x="34796" y="156769"/>
                  </a:lnTo>
                  <a:lnTo>
                    <a:pt x="34809" y="146970"/>
                  </a:lnTo>
                  <a:lnTo>
                    <a:pt x="34821" y="137172"/>
                  </a:lnTo>
                  <a:lnTo>
                    <a:pt x="34833" y="127374"/>
                  </a:lnTo>
                  <a:lnTo>
                    <a:pt x="34844" y="117576"/>
                  </a:lnTo>
                  <a:lnTo>
                    <a:pt x="34855" y="107778"/>
                  </a:lnTo>
                  <a:lnTo>
                    <a:pt x="34865" y="97980"/>
                  </a:lnTo>
                  <a:lnTo>
                    <a:pt x="34874" y="88182"/>
                  </a:lnTo>
                  <a:lnTo>
                    <a:pt x="34883" y="78384"/>
                  </a:lnTo>
                  <a:lnTo>
                    <a:pt x="34892" y="68586"/>
                  </a:lnTo>
                  <a:lnTo>
                    <a:pt x="34900" y="58788"/>
                  </a:lnTo>
                  <a:lnTo>
                    <a:pt x="34908" y="48990"/>
                  </a:lnTo>
                  <a:lnTo>
                    <a:pt x="34915" y="39192"/>
                  </a:lnTo>
                  <a:lnTo>
                    <a:pt x="34922" y="29394"/>
                  </a:lnTo>
                  <a:lnTo>
                    <a:pt x="34929" y="19596"/>
                  </a:lnTo>
                  <a:lnTo>
                    <a:pt x="34935" y="9798"/>
                  </a:lnTo>
                  <a:lnTo>
                    <a:pt x="34941" y="0"/>
                  </a:lnTo>
                  <a:lnTo>
                    <a:pt x="35127" y="0"/>
                  </a:lnTo>
                  <a:lnTo>
                    <a:pt x="35133" y="9798"/>
                  </a:lnTo>
                  <a:lnTo>
                    <a:pt x="35139" y="19596"/>
                  </a:lnTo>
                  <a:lnTo>
                    <a:pt x="35146" y="29394"/>
                  </a:lnTo>
                  <a:lnTo>
                    <a:pt x="35153" y="39192"/>
                  </a:lnTo>
                  <a:lnTo>
                    <a:pt x="35160" y="48990"/>
                  </a:lnTo>
                  <a:lnTo>
                    <a:pt x="35168" y="58788"/>
                  </a:lnTo>
                  <a:lnTo>
                    <a:pt x="35176" y="68586"/>
                  </a:lnTo>
                  <a:lnTo>
                    <a:pt x="35185" y="78384"/>
                  </a:lnTo>
                  <a:lnTo>
                    <a:pt x="35194" y="88182"/>
                  </a:lnTo>
                  <a:lnTo>
                    <a:pt x="35203" y="97980"/>
                  </a:lnTo>
                  <a:lnTo>
                    <a:pt x="35214" y="107778"/>
                  </a:lnTo>
                  <a:lnTo>
                    <a:pt x="35224" y="117576"/>
                  </a:lnTo>
                  <a:lnTo>
                    <a:pt x="35235" y="127374"/>
                  </a:lnTo>
                  <a:lnTo>
                    <a:pt x="35247" y="137172"/>
                  </a:lnTo>
                  <a:lnTo>
                    <a:pt x="35260" y="146970"/>
                  </a:lnTo>
                  <a:lnTo>
                    <a:pt x="35273" y="156769"/>
                  </a:lnTo>
                  <a:lnTo>
                    <a:pt x="35286" y="166567"/>
                  </a:lnTo>
                  <a:lnTo>
                    <a:pt x="35301" y="176365"/>
                  </a:lnTo>
                  <a:lnTo>
                    <a:pt x="35315" y="186163"/>
                  </a:lnTo>
                  <a:lnTo>
                    <a:pt x="35331" y="195961"/>
                  </a:lnTo>
                  <a:lnTo>
                    <a:pt x="35348" y="205759"/>
                  </a:lnTo>
                  <a:lnTo>
                    <a:pt x="35365" y="215557"/>
                  </a:lnTo>
                  <a:lnTo>
                    <a:pt x="35383" y="225355"/>
                  </a:lnTo>
                  <a:lnTo>
                    <a:pt x="35402" y="235153"/>
                  </a:lnTo>
                  <a:lnTo>
                    <a:pt x="35422" y="244951"/>
                  </a:lnTo>
                  <a:lnTo>
                    <a:pt x="35443" y="254749"/>
                  </a:lnTo>
                  <a:lnTo>
                    <a:pt x="35465" y="264547"/>
                  </a:lnTo>
                  <a:lnTo>
                    <a:pt x="35487" y="274345"/>
                  </a:lnTo>
                  <a:lnTo>
                    <a:pt x="35511" y="284143"/>
                  </a:lnTo>
                  <a:lnTo>
                    <a:pt x="35536" y="293941"/>
                  </a:lnTo>
                  <a:lnTo>
                    <a:pt x="35562" y="303739"/>
                  </a:lnTo>
                  <a:lnTo>
                    <a:pt x="35589" y="313538"/>
                  </a:lnTo>
                  <a:lnTo>
                    <a:pt x="35617" y="323336"/>
                  </a:lnTo>
                  <a:lnTo>
                    <a:pt x="35646" y="333134"/>
                  </a:lnTo>
                  <a:lnTo>
                    <a:pt x="35677" y="342932"/>
                  </a:lnTo>
                  <a:lnTo>
                    <a:pt x="35709" y="352730"/>
                  </a:lnTo>
                  <a:lnTo>
                    <a:pt x="35742" y="362528"/>
                  </a:lnTo>
                  <a:lnTo>
                    <a:pt x="35776" y="372326"/>
                  </a:lnTo>
                  <a:lnTo>
                    <a:pt x="35812" y="382124"/>
                  </a:lnTo>
                  <a:lnTo>
                    <a:pt x="35849" y="391922"/>
                  </a:lnTo>
                  <a:lnTo>
                    <a:pt x="35889" y="401720"/>
                  </a:lnTo>
                  <a:lnTo>
                    <a:pt x="35928" y="411518"/>
                  </a:lnTo>
                  <a:lnTo>
                    <a:pt x="35971" y="421316"/>
                  </a:lnTo>
                  <a:lnTo>
                    <a:pt x="36014" y="431114"/>
                  </a:lnTo>
                  <a:lnTo>
                    <a:pt x="36059" y="440912"/>
                  </a:lnTo>
                  <a:lnTo>
                    <a:pt x="36106" y="450710"/>
                  </a:lnTo>
                  <a:lnTo>
                    <a:pt x="36154" y="460508"/>
                  </a:lnTo>
                  <a:lnTo>
                    <a:pt x="36205" y="470307"/>
                  </a:lnTo>
                  <a:lnTo>
                    <a:pt x="36256" y="480105"/>
                  </a:lnTo>
                  <a:lnTo>
                    <a:pt x="36311" y="489903"/>
                  </a:lnTo>
                  <a:lnTo>
                    <a:pt x="36366" y="499701"/>
                  </a:lnTo>
                  <a:lnTo>
                    <a:pt x="36424" y="509499"/>
                  </a:lnTo>
                  <a:lnTo>
                    <a:pt x="36483" y="519297"/>
                  </a:lnTo>
                  <a:lnTo>
                    <a:pt x="36545" y="529095"/>
                  </a:lnTo>
                  <a:lnTo>
                    <a:pt x="36608" y="538893"/>
                  </a:lnTo>
                  <a:lnTo>
                    <a:pt x="36674" y="548691"/>
                  </a:lnTo>
                  <a:lnTo>
                    <a:pt x="36742" y="558489"/>
                  </a:lnTo>
                  <a:lnTo>
                    <a:pt x="36811" y="568287"/>
                  </a:lnTo>
                  <a:lnTo>
                    <a:pt x="36883" y="578085"/>
                  </a:lnTo>
                  <a:lnTo>
                    <a:pt x="36957" y="587883"/>
                  </a:lnTo>
                  <a:lnTo>
                    <a:pt x="37034" y="597681"/>
                  </a:lnTo>
                  <a:lnTo>
                    <a:pt x="37112" y="607479"/>
                  </a:lnTo>
                  <a:lnTo>
                    <a:pt x="37193" y="617277"/>
                  </a:lnTo>
                  <a:lnTo>
                    <a:pt x="37276" y="627076"/>
                  </a:lnTo>
                  <a:lnTo>
                    <a:pt x="37362" y="636874"/>
                  </a:lnTo>
                  <a:lnTo>
                    <a:pt x="37450" y="646672"/>
                  </a:lnTo>
                  <a:lnTo>
                    <a:pt x="37539" y="656470"/>
                  </a:lnTo>
                  <a:lnTo>
                    <a:pt x="37633" y="666268"/>
                  </a:lnTo>
                  <a:lnTo>
                    <a:pt x="37727" y="676066"/>
                  </a:lnTo>
                  <a:lnTo>
                    <a:pt x="37825" y="685864"/>
                  </a:lnTo>
                  <a:lnTo>
                    <a:pt x="37925" y="695662"/>
                  </a:lnTo>
                  <a:lnTo>
                    <a:pt x="38027" y="705460"/>
                  </a:lnTo>
                  <a:lnTo>
                    <a:pt x="38132" y="715258"/>
                  </a:lnTo>
                  <a:lnTo>
                    <a:pt x="38239" y="725056"/>
                  </a:lnTo>
                  <a:lnTo>
                    <a:pt x="38350" y="734854"/>
                  </a:lnTo>
                  <a:lnTo>
                    <a:pt x="38461" y="744652"/>
                  </a:lnTo>
                  <a:lnTo>
                    <a:pt x="38576" y="754450"/>
                  </a:lnTo>
                  <a:lnTo>
                    <a:pt x="38693" y="764248"/>
                  </a:lnTo>
                  <a:lnTo>
                    <a:pt x="38813" y="774046"/>
                  </a:lnTo>
                  <a:lnTo>
                    <a:pt x="38935" y="783845"/>
                  </a:lnTo>
                  <a:lnTo>
                    <a:pt x="39059" y="793643"/>
                  </a:lnTo>
                  <a:lnTo>
                    <a:pt x="39187" y="803441"/>
                  </a:lnTo>
                  <a:lnTo>
                    <a:pt x="39315" y="813239"/>
                  </a:lnTo>
                  <a:lnTo>
                    <a:pt x="39448" y="823037"/>
                  </a:lnTo>
                  <a:lnTo>
                    <a:pt x="39581" y="832835"/>
                  </a:lnTo>
                  <a:lnTo>
                    <a:pt x="39718" y="842633"/>
                  </a:lnTo>
                  <a:lnTo>
                    <a:pt x="39857" y="852431"/>
                  </a:lnTo>
                  <a:lnTo>
                    <a:pt x="39998" y="862229"/>
                  </a:lnTo>
                  <a:lnTo>
                    <a:pt x="40141" y="872027"/>
                  </a:lnTo>
                  <a:lnTo>
                    <a:pt x="40286" y="881825"/>
                  </a:lnTo>
                  <a:lnTo>
                    <a:pt x="40434" y="891623"/>
                  </a:lnTo>
                  <a:lnTo>
                    <a:pt x="40582" y="901421"/>
                  </a:lnTo>
                  <a:lnTo>
                    <a:pt x="40735" y="911219"/>
                  </a:lnTo>
                  <a:lnTo>
                    <a:pt x="40887" y="921017"/>
                  </a:lnTo>
                  <a:lnTo>
                    <a:pt x="41043" y="930816"/>
                  </a:lnTo>
                  <a:lnTo>
                    <a:pt x="41200" y="940614"/>
                  </a:lnTo>
                  <a:lnTo>
                    <a:pt x="41359" y="950412"/>
                  </a:lnTo>
                  <a:lnTo>
                    <a:pt x="41520" y="960210"/>
                  </a:lnTo>
                  <a:lnTo>
                    <a:pt x="41682" y="970008"/>
                  </a:lnTo>
                  <a:lnTo>
                    <a:pt x="41846" y="979806"/>
                  </a:lnTo>
                  <a:lnTo>
                    <a:pt x="42010" y="989604"/>
                  </a:lnTo>
                  <a:lnTo>
                    <a:pt x="42177" y="999402"/>
                  </a:lnTo>
                  <a:lnTo>
                    <a:pt x="42345" y="1009200"/>
                  </a:lnTo>
                  <a:lnTo>
                    <a:pt x="42514" y="1018998"/>
                  </a:lnTo>
                  <a:lnTo>
                    <a:pt x="42684" y="1028796"/>
                  </a:lnTo>
                  <a:lnTo>
                    <a:pt x="42854" y="1038594"/>
                  </a:lnTo>
                  <a:lnTo>
                    <a:pt x="43026" y="1048392"/>
                  </a:lnTo>
                  <a:lnTo>
                    <a:pt x="43198" y="1058190"/>
                  </a:lnTo>
                  <a:lnTo>
                    <a:pt x="43372" y="1067988"/>
                  </a:lnTo>
                  <a:lnTo>
                    <a:pt x="43545" y="1077786"/>
                  </a:lnTo>
                  <a:lnTo>
                    <a:pt x="43719" y="1087585"/>
                  </a:lnTo>
                  <a:lnTo>
                    <a:pt x="43893" y="1097383"/>
                  </a:lnTo>
                  <a:lnTo>
                    <a:pt x="44068" y="1107181"/>
                  </a:lnTo>
                  <a:lnTo>
                    <a:pt x="44242" y="1116979"/>
                  </a:lnTo>
                  <a:lnTo>
                    <a:pt x="44417" y="1126777"/>
                  </a:lnTo>
                  <a:lnTo>
                    <a:pt x="44591" y="1136575"/>
                  </a:lnTo>
                  <a:lnTo>
                    <a:pt x="44764" y="1146373"/>
                  </a:lnTo>
                  <a:lnTo>
                    <a:pt x="44937" y="1156171"/>
                  </a:lnTo>
                  <a:lnTo>
                    <a:pt x="45110" y="1165969"/>
                  </a:lnTo>
                  <a:lnTo>
                    <a:pt x="45282" y="1175767"/>
                  </a:lnTo>
                  <a:lnTo>
                    <a:pt x="45453" y="1185565"/>
                  </a:lnTo>
                  <a:lnTo>
                    <a:pt x="45622" y="1195363"/>
                  </a:lnTo>
                  <a:lnTo>
                    <a:pt x="45791" y="1205161"/>
                  </a:lnTo>
                  <a:lnTo>
                    <a:pt x="45958" y="1214959"/>
                  </a:lnTo>
                  <a:lnTo>
                    <a:pt x="46124" y="1224757"/>
                  </a:lnTo>
                  <a:lnTo>
                    <a:pt x="46288" y="1234555"/>
                  </a:lnTo>
                  <a:lnTo>
                    <a:pt x="46450" y="1244354"/>
                  </a:lnTo>
                  <a:lnTo>
                    <a:pt x="46611" y="1254152"/>
                  </a:lnTo>
                  <a:lnTo>
                    <a:pt x="46769" y="1263950"/>
                  </a:lnTo>
                  <a:lnTo>
                    <a:pt x="46925" y="1273748"/>
                  </a:lnTo>
                  <a:lnTo>
                    <a:pt x="47079" y="1283546"/>
                  </a:lnTo>
                  <a:lnTo>
                    <a:pt x="47230" y="1293344"/>
                  </a:lnTo>
                  <a:lnTo>
                    <a:pt x="47379" y="1303142"/>
                  </a:lnTo>
                  <a:lnTo>
                    <a:pt x="47524" y="1312940"/>
                  </a:lnTo>
                  <a:lnTo>
                    <a:pt x="47668" y="1322738"/>
                  </a:lnTo>
                  <a:lnTo>
                    <a:pt x="47807" y="1332536"/>
                  </a:lnTo>
                  <a:lnTo>
                    <a:pt x="47944" y="1342334"/>
                  </a:lnTo>
                  <a:lnTo>
                    <a:pt x="48078" y="1352132"/>
                  </a:lnTo>
                  <a:lnTo>
                    <a:pt x="48208" y="1361930"/>
                  </a:lnTo>
                  <a:lnTo>
                    <a:pt x="48334" y="1371728"/>
                  </a:lnTo>
                  <a:lnTo>
                    <a:pt x="48457" y="1381526"/>
                  </a:lnTo>
                  <a:lnTo>
                    <a:pt x="48577" y="1391324"/>
                  </a:lnTo>
                  <a:lnTo>
                    <a:pt x="48690" y="1401123"/>
                  </a:lnTo>
                  <a:lnTo>
                    <a:pt x="48803" y="1410921"/>
                  </a:lnTo>
                  <a:lnTo>
                    <a:pt x="48909" y="1420719"/>
                  </a:lnTo>
                  <a:lnTo>
                    <a:pt x="49012" y="1430517"/>
                  </a:lnTo>
                  <a:lnTo>
                    <a:pt x="49110" y="1440315"/>
                  </a:lnTo>
                  <a:lnTo>
                    <a:pt x="49204" y="1450113"/>
                  </a:lnTo>
                  <a:lnTo>
                    <a:pt x="49294" y="1459911"/>
                  </a:lnTo>
                  <a:lnTo>
                    <a:pt x="49378" y="1469709"/>
                  </a:lnTo>
                  <a:lnTo>
                    <a:pt x="49459" y="1479507"/>
                  </a:lnTo>
                  <a:lnTo>
                    <a:pt x="49533" y="1489305"/>
                  </a:lnTo>
                  <a:lnTo>
                    <a:pt x="49605" y="1499103"/>
                  </a:lnTo>
                  <a:lnTo>
                    <a:pt x="49669" y="1508901"/>
                  </a:lnTo>
                  <a:lnTo>
                    <a:pt x="49730" y="1518699"/>
                  </a:lnTo>
                  <a:lnTo>
                    <a:pt x="49786" y="1528497"/>
                  </a:lnTo>
                  <a:lnTo>
                    <a:pt x="49836" y="1538295"/>
                  </a:lnTo>
                  <a:lnTo>
                    <a:pt x="49883" y="1548093"/>
                  </a:lnTo>
                  <a:lnTo>
                    <a:pt x="49922" y="1557892"/>
                  </a:lnTo>
                  <a:lnTo>
                    <a:pt x="49959" y="1567690"/>
                  </a:lnTo>
                  <a:lnTo>
                    <a:pt x="49988" y="1577488"/>
                  </a:lnTo>
                  <a:lnTo>
                    <a:pt x="50014" y="1587286"/>
                  </a:lnTo>
                  <a:lnTo>
                    <a:pt x="50033" y="1597084"/>
                  </a:lnTo>
                  <a:lnTo>
                    <a:pt x="50048" y="1606882"/>
                  </a:lnTo>
                  <a:lnTo>
                    <a:pt x="50058" y="1616680"/>
                  </a:lnTo>
                  <a:lnTo>
                    <a:pt x="50061" y="1626478"/>
                  </a:lnTo>
                  <a:lnTo>
                    <a:pt x="50062" y="1636276"/>
                  </a:lnTo>
                  <a:lnTo>
                    <a:pt x="50055" y="1646074"/>
                  </a:lnTo>
                  <a:lnTo>
                    <a:pt x="50045" y="1655872"/>
                  </a:lnTo>
                  <a:lnTo>
                    <a:pt x="50028" y="1665670"/>
                  </a:lnTo>
                  <a:lnTo>
                    <a:pt x="50007" y="1675468"/>
                  </a:lnTo>
                  <a:lnTo>
                    <a:pt x="49981" y="1685266"/>
                  </a:lnTo>
                  <a:lnTo>
                    <a:pt x="49950" y="1695064"/>
                  </a:lnTo>
                  <a:lnTo>
                    <a:pt x="49915" y="1704863"/>
                  </a:lnTo>
                  <a:lnTo>
                    <a:pt x="49874" y="1714661"/>
                  </a:lnTo>
                  <a:lnTo>
                    <a:pt x="49831" y="1724459"/>
                  </a:lnTo>
                  <a:lnTo>
                    <a:pt x="49780" y="1734257"/>
                  </a:lnTo>
                  <a:lnTo>
                    <a:pt x="49727" y="1744055"/>
                  </a:lnTo>
                  <a:lnTo>
                    <a:pt x="49668" y="1753853"/>
                  </a:lnTo>
                  <a:lnTo>
                    <a:pt x="49605" y="1763651"/>
                  </a:lnTo>
                  <a:lnTo>
                    <a:pt x="49539" y="1773449"/>
                  </a:lnTo>
                  <a:lnTo>
                    <a:pt x="49468" y="1783247"/>
                  </a:lnTo>
                  <a:lnTo>
                    <a:pt x="49394" y="1793045"/>
                  </a:lnTo>
                  <a:lnTo>
                    <a:pt x="49315" y="1802843"/>
                  </a:lnTo>
                  <a:lnTo>
                    <a:pt x="49234" y="1812641"/>
                  </a:lnTo>
                  <a:lnTo>
                    <a:pt x="49148" y="1822439"/>
                  </a:lnTo>
                  <a:lnTo>
                    <a:pt x="49059" y="1832237"/>
                  </a:lnTo>
                  <a:lnTo>
                    <a:pt x="48967" y="1842035"/>
                  </a:lnTo>
                  <a:lnTo>
                    <a:pt x="48872" y="1851833"/>
                  </a:lnTo>
                  <a:lnTo>
                    <a:pt x="48775" y="1861632"/>
                  </a:lnTo>
                  <a:lnTo>
                    <a:pt x="48674" y="1871430"/>
                  </a:lnTo>
                  <a:lnTo>
                    <a:pt x="48572" y="1881228"/>
                  </a:lnTo>
                  <a:lnTo>
                    <a:pt x="48466" y="1891026"/>
                  </a:lnTo>
                  <a:lnTo>
                    <a:pt x="48360" y="1900824"/>
                  </a:lnTo>
                  <a:lnTo>
                    <a:pt x="48250" y="1910622"/>
                  </a:lnTo>
                  <a:lnTo>
                    <a:pt x="48139" y="1920420"/>
                  </a:lnTo>
                  <a:lnTo>
                    <a:pt x="48027" y="1930218"/>
                  </a:lnTo>
                  <a:lnTo>
                    <a:pt x="47913" y="1940016"/>
                  </a:lnTo>
                  <a:lnTo>
                    <a:pt x="47798" y="1949814"/>
                  </a:lnTo>
                  <a:lnTo>
                    <a:pt x="47682" y="1959612"/>
                  </a:lnTo>
                  <a:lnTo>
                    <a:pt x="47565" y="1969410"/>
                  </a:lnTo>
                  <a:lnTo>
                    <a:pt x="47448" y="1979208"/>
                  </a:lnTo>
                  <a:lnTo>
                    <a:pt x="47330" y="1989006"/>
                  </a:lnTo>
                  <a:lnTo>
                    <a:pt x="47213" y="1998804"/>
                  </a:lnTo>
                  <a:lnTo>
                    <a:pt x="47095" y="2008602"/>
                  </a:lnTo>
                  <a:lnTo>
                    <a:pt x="46978" y="2018401"/>
                  </a:lnTo>
                  <a:lnTo>
                    <a:pt x="46861" y="2028199"/>
                  </a:lnTo>
                  <a:lnTo>
                    <a:pt x="46745" y="2037997"/>
                  </a:lnTo>
                  <a:lnTo>
                    <a:pt x="46631" y="2047795"/>
                  </a:lnTo>
                  <a:lnTo>
                    <a:pt x="46516" y="2057593"/>
                  </a:lnTo>
                  <a:lnTo>
                    <a:pt x="46405" y="2067391"/>
                  </a:lnTo>
                  <a:lnTo>
                    <a:pt x="46294" y="2077189"/>
                  </a:lnTo>
                  <a:lnTo>
                    <a:pt x="46185" y="2086987"/>
                  </a:lnTo>
                  <a:lnTo>
                    <a:pt x="46078" y="2096785"/>
                  </a:lnTo>
                  <a:lnTo>
                    <a:pt x="45974" y="2106583"/>
                  </a:lnTo>
                  <a:lnTo>
                    <a:pt x="45872" y="2116381"/>
                  </a:lnTo>
                  <a:lnTo>
                    <a:pt x="45772" y="2126179"/>
                  </a:lnTo>
                  <a:lnTo>
                    <a:pt x="45677" y="2135977"/>
                  </a:lnTo>
                  <a:lnTo>
                    <a:pt x="45583" y="2145775"/>
                  </a:lnTo>
                  <a:lnTo>
                    <a:pt x="45495" y="2155573"/>
                  </a:lnTo>
                  <a:lnTo>
                    <a:pt x="45408" y="2165371"/>
                  </a:lnTo>
                  <a:lnTo>
                    <a:pt x="45327" y="2175170"/>
                  </a:lnTo>
                  <a:lnTo>
                    <a:pt x="45249" y="2184968"/>
                  </a:lnTo>
                  <a:lnTo>
                    <a:pt x="45174" y="2194766"/>
                  </a:lnTo>
                  <a:lnTo>
                    <a:pt x="45106" y="2204564"/>
                  </a:lnTo>
                  <a:lnTo>
                    <a:pt x="45039" y="2214362"/>
                  </a:lnTo>
                  <a:lnTo>
                    <a:pt x="44981" y="2224160"/>
                  </a:lnTo>
                  <a:lnTo>
                    <a:pt x="44925" y="2233958"/>
                  </a:lnTo>
                  <a:lnTo>
                    <a:pt x="44877" y="2243756"/>
                  </a:lnTo>
                  <a:lnTo>
                    <a:pt x="44832" y="2253554"/>
                  </a:lnTo>
                  <a:lnTo>
                    <a:pt x="44793" y="2263352"/>
                  </a:lnTo>
                  <a:lnTo>
                    <a:pt x="44761" y="2273150"/>
                  </a:lnTo>
                  <a:lnTo>
                    <a:pt x="44732" y="2282948"/>
                  </a:lnTo>
                  <a:lnTo>
                    <a:pt x="44713" y="2292746"/>
                  </a:lnTo>
                  <a:lnTo>
                    <a:pt x="44696" y="2302544"/>
                  </a:lnTo>
                  <a:lnTo>
                    <a:pt x="44690" y="2312342"/>
                  </a:lnTo>
                  <a:lnTo>
                    <a:pt x="44688" y="2322140"/>
                  </a:lnTo>
                  <a:lnTo>
                    <a:pt x="44694" y="2331939"/>
                  </a:lnTo>
                  <a:lnTo>
                    <a:pt x="44705" y="2341737"/>
                  </a:lnTo>
                  <a:lnTo>
                    <a:pt x="44724" y="2351535"/>
                  </a:lnTo>
                  <a:lnTo>
                    <a:pt x="44751" y="2361333"/>
                  </a:lnTo>
                  <a:lnTo>
                    <a:pt x="44782" y="2371131"/>
                  </a:lnTo>
                  <a:lnTo>
                    <a:pt x="44825" y="2380929"/>
                  </a:lnTo>
                  <a:lnTo>
                    <a:pt x="44871" y="2390727"/>
                  </a:lnTo>
                  <a:lnTo>
                    <a:pt x="44929" y="2400525"/>
                  </a:lnTo>
                  <a:lnTo>
                    <a:pt x="44991" y="2410323"/>
                  </a:lnTo>
                  <a:lnTo>
                    <a:pt x="45063" y="2420121"/>
                  </a:lnTo>
                  <a:lnTo>
                    <a:pt x="45142" y="2429919"/>
                  </a:lnTo>
                  <a:lnTo>
                    <a:pt x="45228" y="2439717"/>
                  </a:lnTo>
                  <a:lnTo>
                    <a:pt x="45325" y="2449515"/>
                  </a:lnTo>
                  <a:lnTo>
                    <a:pt x="45425" y="2459313"/>
                  </a:lnTo>
                  <a:lnTo>
                    <a:pt x="45539" y="2469111"/>
                  </a:lnTo>
                  <a:lnTo>
                    <a:pt x="45656" y="2478910"/>
                  </a:lnTo>
                  <a:lnTo>
                    <a:pt x="45785" y="2488708"/>
                  </a:lnTo>
                  <a:lnTo>
                    <a:pt x="45919" y="2498506"/>
                  </a:lnTo>
                  <a:lnTo>
                    <a:pt x="46063" y="2508304"/>
                  </a:lnTo>
                  <a:lnTo>
                    <a:pt x="46216" y="2518102"/>
                  </a:lnTo>
                  <a:lnTo>
                    <a:pt x="46374" y="2527900"/>
                  </a:lnTo>
                  <a:lnTo>
                    <a:pt x="46544" y="2537698"/>
                  </a:lnTo>
                  <a:lnTo>
                    <a:pt x="46718" y="2547496"/>
                  </a:lnTo>
                  <a:lnTo>
                    <a:pt x="46905" y="2557294"/>
                  </a:lnTo>
                  <a:lnTo>
                    <a:pt x="47096" y="2567092"/>
                  </a:lnTo>
                  <a:lnTo>
                    <a:pt x="47298" y="2576890"/>
                  </a:lnTo>
                  <a:lnTo>
                    <a:pt x="47506" y="2586688"/>
                  </a:lnTo>
                  <a:lnTo>
                    <a:pt x="47722" y="2596486"/>
                  </a:lnTo>
                  <a:lnTo>
                    <a:pt x="47948" y="2606284"/>
                  </a:lnTo>
                  <a:lnTo>
                    <a:pt x="48178" y="2616082"/>
                  </a:lnTo>
                  <a:lnTo>
                    <a:pt x="48420" y="2625880"/>
                  </a:lnTo>
                  <a:lnTo>
                    <a:pt x="48665" y="2635679"/>
                  </a:lnTo>
                  <a:lnTo>
                    <a:pt x="48922" y="2645477"/>
                  </a:lnTo>
                  <a:lnTo>
                    <a:pt x="49183" y="2655275"/>
                  </a:lnTo>
                  <a:lnTo>
                    <a:pt x="49452" y="2665073"/>
                  </a:lnTo>
                  <a:lnTo>
                    <a:pt x="49729" y="2674871"/>
                  </a:lnTo>
                  <a:lnTo>
                    <a:pt x="50011" y="2684669"/>
                  </a:lnTo>
                  <a:lnTo>
                    <a:pt x="50302" y="2694467"/>
                  </a:lnTo>
                  <a:lnTo>
                    <a:pt x="50596" y="2704265"/>
                  </a:lnTo>
                  <a:lnTo>
                    <a:pt x="50901" y="2714063"/>
                  </a:lnTo>
                  <a:lnTo>
                    <a:pt x="51208" y="2723861"/>
                  </a:lnTo>
                  <a:lnTo>
                    <a:pt x="51524" y="2733659"/>
                  </a:lnTo>
                  <a:lnTo>
                    <a:pt x="51844" y="2743457"/>
                  </a:lnTo>
                  <a:lnTo>
                    <a:pt x="52170" y="2753255"/>
                  </a:lnTo>
                  <a:lnTo>
                    <a:pt x="52501" y="2763053"/>
                  </a:lnTo>
                  <a:lnTo>
                    <a:pt x="52836" y="2772851"/>
                  </a:lnTo>
                  <a:lnTo>
                    <a:pt x="53178" y="2782649"/>
                  </a:lnTo>
                  <a:lnTo>
                    <a:pt x="53522" y="2792448"/>
                  </a:lnTo>
                  <a:lnTo>
                    <a:pt x="53873" y="2802246"/>
                  </a:lnTo>
                  <a:lnTo>
                    <a:pt x="54226" y="2812044"/>
                  </a:lnTo>
                  <a:lnTo>
                    <a:pt x="54584" y="2821842"/>
                  </a:lnTo>
                  <a:lnTo>
                    <a:pt x="54945" y="2831640"/>
                  </a:lnTo>
                  <a:lnTo>
                    <a:pt x="55308" y="2841438"/>
                  </a:lnTo>
                  <a:lnTo>
                    <a:pt x="55675" y="2851236"/>
                  </a:lnTo>
                  <a:lnTo>
                    <a:pt x="56043" y="2861034"/>
                  </a:lnTo>
                  <a:lnTo>
                    <a:pt x="56415" y="2870832"/>
                  </a:lnTo>
                  <a:lnTo>
                    <a:pt x="56788" y="2880630"/>
                  </a:lnTo>
                  <a:lnTo>
                    <a:pt x="57162" y="2890428"/>
                  </a:lnTo>
                  <a:lnTo>
                    <a:pt x="57538" y="2900226"/>
                  </a:lnTo>
                  <a:lnTo>
                    <a:pt x="57914" y="2910024"/>
                  </a:lnTo>
                  <a:lnTo>
                    <a:pt x="58291" y="2919822"/>
                  </a:lnTo>
                  <a:lnTo>
                    <a:pt x="58668" y="2929620"/>
                  </a:lnTo>
                  <a:lnTo>
                    <a:pt x="59045" y="2939418"/>
                  </a:lnTo>
                  <a:lnTo>
                    <a:pt x="59421" y="2949217"/>
                  </a:lnTo>
                  <a:lnTo>
                    <a:pt x="59796" y="2959015"/>
                  </a:lnTo>
                  <a:lnTo>
                    <a:pt x="60170" y="2968813"/>
                  </a:lnTo>
                  <a:lnTo>
                    <a:pt x="60541" y="2978611"/>
                  </a:lnTo>
                  <a:lnTo>
                    <a:pt x="60911" y="2988409"/>
                  </a:lnTo>
                  <a:lnTo>
                    <a:pt x="61279" y="2998207"/>
                  </a:lnTo>
                  <a:lnTo>
                    <a:pt x="61643" y="3008005"/>
                  </a:lnTo>
                  <a:lnTo>
                    <a:pt x="62005" y="3017803"/>
                  </a:lnTo>
                  <a:lnTo>
                    <a:pt x="62362" y="3027601"/>
                  </a:lnTo>
                  <a:lnTo>
                    <a:pt x="62718" y="3037399"/>
                  </a:lnTo>
                  <a:lnTo>
                    <a:pt x="63065" y="3047197"/>
                  </a:lnTo>
                  <a:lnTo>
                    <a:pt x="63411" y="3056995"/>
                  </a:lnTo>
                  <a:lnTo>
                    <a:pt x="63750" y="3066793"/>
                  </a:lnTo>
                  <a:lnTo>
                    <a:pt x="64085" y="3076591"/>
                  </a:lnTo>
                  <a:lnTo>
                    <a:pt x="64414" y="3086389"/>
                  </a:lnTo>
                  <a:lnTo>
                    <a:pt x="64735" y="3096187"/>
                  </a:lnTo>
                  <a:lnTo>
                    <a:pt x="65053" y="3105986"/>
                  </a:lnTo>
                  <a:lnTo>
                    <a:pt x="65360" y="3115784"/>
                  </a:lnTo>
                  <a:lnTo>
                    <a:pt x="65664" y="3125582"/>
                  </a:lnTo>
                  <a:lnTo>
                    <a:pt x="65956" y="3135380"/>
                  </a:lnTo>
                  <a:lnTo>
                    <a:pt x="66244" y="3145178"/>
                  </a:lnTo>
                  <a:lnTo>
                    <a:pt x="66521" y="3154976"/>
                  </a:lnTo>
                  <a:lnTo>
                    <a:pt x="66791" y="3164774"/>
                  </a:lnTo>
                  <a:lnTo>
                    <a:pt x="67053" y="3174572"/>
                  </a:lnTo>
                  <a:lnTo>
                    <a:pt x="67303" y="3184370"/>
                  </a:lnTo>
                  <a:lnTo>
                    <a:pt x="67549" y="3194168"/>
                  </a:lnTo>
                  <a:lnTo>
                    <a:pt x="67778" y="3203966"/>
                  </a:lnTo>
                  <a:lnTo>
                    <a:pt x="68004" y="3213764"/>
                  </a:lnTo>
                  <a:lnTo>
                    <a:pt x="68214" y="3223562"/>
                  </a:lnTo>
                  <a:lnTo>
                    <a:pt x="68417" y="3233360"/>
                  </a:lnTo>
                  <a:lnTo>
                    <a:pt x="68608" y="3243158"/>
                  </a:lnTo>
                  <a:lnTo>
                    <a:pt x="68788" y="3252957"/>
                  </a:lnTo>
                  <a:lnTo>
                    <a:pt x="68959" y="3262755"/>
                  </a:lnTo>
                  <a:lnTo>
                    <a:pt x="69114" y="3272553"/>
                  </a:lnTo>
                  <a:lnTo>
                    <a:pt x="69265" y="3282351"/>
                  </a:lnTo>
                  <a:lnTo>
                    <a:pt x="69395" y="3292149"/>
                  </a:lnTo>
                  <a:lnTo>
                    <a:pt x="69521" y="3301947"/>
                  </a:lnTo>
                  <a:lnTo>
                    <a:pt x="69629" y="3311745"/>
                  </a:lnTo>
                  <a:lnTo>
                    <a:pt x="69728" y="3321543"/>
                  </a:lnTo>
                  <a:lnTo>
                    <a:pt x="69815" y="3331341"/>
                  </a:lnTo>
                  <a:lnTo>
                    <a:pt x="69887" y="3341139"/>
                  </a:lnTo>
                  <a:lnTo>
                    <a:pt x="69952" y="3350937"/>
                  </a:lnTo>
                  <a:lnTo>
                    <a:pt x="69997" y="3360735"/>
                  </a:lnTo>
                  <a:lnTo>
                    <a:pt x="70037" y="3370533"/>
                  </a:lnTo>
                  <a:lnTo>
                    <a:pt x="70056" y="3380331"/>
                  </a:lnTo>
                  <a:lnTo>
                    <a:pt x="70069" y="3390129"/>
                  </a:lnTo>
                  <a:lnTo>
                    <a:pt x="70065" y="3399927"/>
                  </a:lnTo>
                  <a:lnTo>
                    <a:pt x="70050" y="3409726"/>
                  </a:lnTo>
                  <a:lnTo>
                    <a:pt x="70023" y="3419524"/>
                  </a:lnTo>
                  <a:lnTo>
                    <a:pt x="69980" y="3429322"/>
                  </a:lnTo>
                  <a:lnTo>
                    <a:pt x="69931" y="3439120"/>
                  </a:lnTo>
                  <a:lnTo>
                    <a:pt x="69860" y="3448918"/>
                  </a:lnTo>
                  <a:lnTo>
                    <a:pt x="69785" y="3458716"/>
                  </a:lnTo>
                  <a:lnTo>
                    <a:pt x="69691" y="3468514"/>
                  </a:lnTo>
                  <a:lnTo>
                    <a:pt x="69588" y="3478312"/>
                  </a:lnTo>
                  <a:lnTo>
                    <a:pt x="69471" y="3488110"/>
                  </a:lnTo>
                  <a:lnTo>
                    <a:pt x="69342" y="3497908"/>
                  </a:lnTo>
                  <a:lnTo>
                    <a:pt x="69204" y="3507706"/>
                  </a:lnTo>
                  <a:lnTo>
                    <a:pt x="69048" y="3517504"/>
                  </a:lnTo>
                  <a:lnTo>
                    <a:pt x="68889" y="3527302"/>
                  </a:lnTo>
                  <a:lnTo>
                    <a:pt x="68708" y="3537100"/>
                  </a:lnTo>
                  <a:lnTo>
                    <a:pt x="68523" y="3546898"/>
                  </a:lnTo>
                  <a:lnTo>
                    <a:pt x="68322" y="3556696"/>
                  </a:lnTo>
                  <a:lnTo>
                    <a:pt x="68113" y="3566495"/>
                  </a:lnTo>
                  <a:lnTo>
                    <a:pt x="67893" y="3576293"/>
                  </a:lnTo>
                  <a:lnTo>
                    <a:pt x="67661" y="3586091"/>
                  </a:lnTo>
                  <a:lnTo>
                    <a:pt x="67422" y="3595889"/>
                  </a:lnTo>
                  <a:lnTo>
                    <a:pt x="67167" y="3605687"/>
                  </a:lnTo>
                  <a:lnTo>
                    <a:pt x="66909" y="3615485"/>
                  </a:lnTo>
                  <a:lnTo>
                    <a:pt x="66635" y="3625283"/>
                  </a:lnTo>
                  <a:lnTo>
                    <a:pt x="66356" y="3635081"/>
                  </a:lnTo>
                  <a:lnTo>
                    <a:pt x="66066" y="3644879"/>
                  </a:lnTo>
                  <a:lnTo>
                    <a:pt x="65768" y="3654677"/>
                  </a:lnTo>
                  <a:lnTo>
                    <a:pt x="65462" y="3664475"/>
                  </a:lnTo>
                  <a:lnTo>
                    <a:pt x="65146" y="3674273"/>
                  </a:lnTo>
                  <a:lnTo>
                    <a:pt x="64826" y="3684071"/>
                  </a:lnTo>
                  <a:lnTo>
                    <a:pt x="64493" y="3693869"/>
                  </a:lnTo>
                  <a:lnTo>
                    <a:pt x="64158" y="3703667"/>
                  </a:lnTo>
                  <a:lnTo>
                    <a:pt x="63812" y="3713465"/>
                  </a:lnTo>
                  <a:lnTo>
                    <a:pt x="63463" y="3723264"/>
                  </a:lnTo>
                  <a:lnTo>
                    <a:pt x="63106" y="3733062"/>
                  </a:lnTo>
                  <a:lnTo>
                    <a:pt x="62743" y="3742860"/>
                  </a:lnTo>
                  <a:lnTo>
                    <a:pt x="62376" y="3752658"/>
                  </a:lnTo>
                  <a:lnTo>
                    <a:pt x="62002" y="3762456"/>
                  </a:lnTo>
                  <a:lnTo>
                    <a:pt x="61625" y="3772254"/>
                  </a:lnTo>
                  <a:lnTo>
                    <a:pt x="61241" y="3782052"/>
                  </a:lnTo>
                  <a:lnTo>
                    <a:pt x="60856" y="3791850"/>
                  </a:lnTo>
                  <a:lnTo>
                    <a:pt x="60465" y="3801648"/>
                  </a:lnTo>
                  <a:lnTo>
                    <a:pt x="60071" y="3811446"/>
                  </a:lnTo>
                  <a:lnTo>
                    <a:pt x="59674" y="3821244"/>
                  </a:lnTo>
                  <a:lnTo>
                    <a:pt x="59275" y="3831042"/>
                  </a:lnTo>
                  <a:lnTo>
                    <a:pt x="58873" y="3840840"/>
                  </a:lnTo>
                  <a:lnTo>
                    <a:pt x="58469" y="3850638"/>
                  </a:lnTo>
                  <a:lnTo>
                    <a:pt x="58063" y="3860436"/>
                  </a:lnTo>
                  <a:lnTo>
                    <a:pt x="57656" y="3870234"/>
                  </a:lnTo>
                  <a:lnTo>
                    <a:pt x="57247" y="3880033"/>
                  </a:lnTo>
                  <a:lnTo>
                    <a:pt x="56838" y="3889831"/>
                  </a:lnTo>
                  <a:lnTo>
                    <a:pt x="56429" y="3899629"/>
                  </a:lnTo>
                  <a:lnTo>
                    <a:pt x="56019" y="3909427"/>
                  </a:lnTo>
                  <a:lnTo>
                    <a:pt x="55610" y="3919225"/>
                  </a:lnTo>
                  <a:lnTo>
                    <a:pt x="55200" y="3929023"/>
                  </a:lnTo>
                  <a:lnTo>
                    <a:pt x="54792" y="3938821"/>
                  </a:lnTo>
                  <a:lnTo>
                    <a:pt x="54385" y="3948619"/>
                  </a:lnTo>
                  <a:lnTo>
                    <a:pt x="53979" y="3958417"/>
                  </a:lnTo>
                  <a:lnTo>
                    <a:pt x="53574" y="3968215"/>
                  </a:lnTo>
                  <a:lnTo>
                    <a:pt x="53172" y="3978013"/>
                  </a:lnTo>
                  <a:lnTo>
                    <a:pt x="52771" y="3987811"/>
                  </a:lnTo>
                  <a:lnTo>
                    <a:pt x="52373" y="3997609"/>
                  </a:lnTo>
                  <a:lnTo>
                    <a:pt x="51978" y="4007407"/>
                  </a:lnTo>
                  <a:lnTo>
                    <a:pt x="51584" y="4017205"/>
                  </a:lnTo>
                  <a:lnTo>
                    <a:pt x="51196" y="4027004"/>
                  </a:lnTo>
                  <a:lnTo>
                    <a:pt x="50808" y="4036802"/>
                  </a:lnTo>
                  <a:lnTo>
                    <a:pt x="50426" y="4046600"/>
                  </a:lnTo>
                  <a:lnTo>
                    <a:pt x="50047" y="4056398"/>
                  </a:lnTo>
                  <a:lnTo>
                    <a:pt x="49671" y="4066196"/>
                  </a:lnTo>
                  <a:lnTo>
                    <a:pt x="49300" y="4075994"/>
                  </a:lnTo>
                  <a:lnTo>
                    <a:pt x="48932" y="4085792"/>
                  </a:lnTo>
                  <a:lnTo>
                    <a:pt x="48570" y="4095590"/>
                  </a:lnTo>
                  <a:lnTo>
                    <a:pt x="48210" y="4105388"/>
                  </a:lnTo>
                  <a:lnTo>
                    <a:pt x="47858" y="4115186"/>
                  </a:lnTo>
                  <a:lnTo>
                    <a:pt x="47509" y="4124984"/>
                  </a:lnTo>
                  <a:lnTo>
                    <a:pt x="47165" y="4134782"/>
                  </a:lnTo>
                  <a:lnTo>
                    <a:pt x="46826" y="4144580"/>
                  </a:lnTo>
                  <a:lnTo>
                    <a:pt x="46492" y="4154378"/>
                  </a:lnTo>
                  <a:lnTo>
                    <a:pt x="46165" y="4164176"/>
                  </a:lnTo>
                  <a:lnTo>
                    <a:pt x="45840" y="4173974"/>
                  </a:lnTo>
                  <a:lnTo>
                    <a:pt x="45524" y="4183773"/>
                  </a:lnTo>
                  <a:lnTo>
                    <a:pt x="45210" y="4193571"/>
                  </a:lnTo>
                  <a:lnTo>
                    <a:pt x="44905" y="4203369"/>
                  </a:lnTo>
                  <a:lnTo>
                    <a:pt x="44604" y="4213167"/>
                  </a:lnTo>
                  <a:lnTo>
                    <a:pt x="44309" y="4222965"/>
                  </a:lnTo>
                  <a:lnTo>
                    <a:pt x="44019" y="4232763"/>
                  </a:lnTo>
                  <a:lnTo>
                    <a:pt x="43735" y="4242561"/>
                  </a:lnTo>
                  <a:lnTo>
                    <a:pt x="43458" y="4252359"/>
                  </a:lnTo>
                  <a:lnTo>
                    <a:pt x="43184" y="4262157"/>
                  </a:lnTo>
                  <a:lnTo>
                    <a:pt x="42919" y="4271955"/>
                  </a:lnTo>
                  <a:lnTo>
                    <a:pt x="42657" y="4281753"/>
                  </a:lnTo>
                  <a:lnTo>
                    <a:pt x="42404" y="4291551"/>
                  </a:lnTo>
                  <a:lnTo>
                    <a:pt x="42155" y="4301349"/>
                  </a:lnTo>
                  <a:lnTo>
                    <a:pt x="41911" y="4311147"/>
                  </a:lnTo>
                  <a:lnTo>
                    <a:pt x="41675" y="4320945"/>
                  </a:lnTo>
                  <a:lnTo>
                    <a:pt x="41442" y="4330743"/>
                  </a:lnTo>
                  <a:lnTo>
                    <a:pt x="41218" y="4340542"/>
                  </a:lnTo>
                  <a:lnTo>
                    <a:pt x="40996" y="4350340"/>
                  </a:lnTo>
                  <a:lnTo>
                    <a:pt x="40783" y="4360138"/>
                  </a:lnTo>
                  <a:lnTo>
                    <a:pt x="40573" y="4369936"/>
                  </a:lnTo>
                  <a:lnTo>
                    <a:pt x="40371" y="4379734"/>
                  </a:lnTo>
                  <a:lnTo>
                    <a:pt x="40173" y="4389532"/>
                  </a:lnTo>
                  <a:lnTo>
                    <a:pt x="39980" y="4399330"/>
                  </a:lnTo>
                  <a:lnTo>
                    <a:pt x="39794" y="4409128"/>
                  </a:lnTo>
                  <a:lnTo>
                    <a:pt x="39611" y="4418926"/>
                  </a:lnTo>
                  <a:lnTo>
                    <a:pt x="39436" y="4428724"/>
                  </a:lnTo>
                  <a:lnTo>
                    <a:pt x="39264" y="4438522"/>
                  </a:lnTo>
                  <a:lnTo>
                    <a:pt x="39099" y="4448320"/>
                  </a:lnTo>
                  <a:lnTo>
                    <a:pt x="38938" y="4458118"/>
                  </a:lnTo>
                  <a:lnTo>
                    <a:pt x="38782" y="4467916"/>
                  </a:lnTo>
                  <a:lnTo>
                    <a:pt x="38631" y="4477714"/>
                  </a:lnTo>
                  <a:lnTo>
                    <a:pt x="38484" y="4487512"/>
                  </a:lnTo>
                  <a:lnTo>
                    <a:pt x="38343" y="4497311"/>
                  </a:lnTo>
                  <a:lnTo>
                    <a:pt x="38205" y="4507109"/>
                  </a:lnTo>
                  <a:lnTo>
                    <a:pt x="38074" y="4516907"/>
                  </a:lnTo>
                  <a:lnTo>
                    <a:pt x="37945" y="4526705"/>
                  </a:lnTo>
                  <a:lnTo>
                    <a:pt x="37822" y="4536503"/>
                  </a:lnTo>
                  <a:lnTo>
                    <a:pt x="37702" y="4546301"/>
                  </a:lnTo>
                  <a:lnTo>
                    <a:pt x="37587" y="4556099"/>
                  </a:lnTo>
                  <a:lnTo>
                    <a:pt x="37476" y="4565897"/>
                  </a:lnTo>
                  <a:lnTo>
                    <a:pt x="37367" y="4575695"/>
                  </a:lnTo>
                  <a:lnTo>
                    <a:pt x="37265" y="4585493"/>
                  </a:lnTo>
                  <a:lnTo>
                    <a:pt x="37164" y="4595291"/>
                  </a:lnTo>
                  <a:lnTo>
                    <a:pt x="37069" y="4605089"/>
                  </a:lnTo>
                  <a:lnTo>
                    <a:pt x="36976" y="4614887"/>
                  </a:lnTo>
                  <a:lnTo>
                    <a:pt x="36888" y="4624685"/>
                  </a:lnTo>
                  <a:lnTo>
                    <a:pt x="36802" y="4634483"/>
                  </a:lnTo>
                  <a:lnTo>
                    <a:pt x="36720" y="4644281"/>
                  </a:lnTo>
                  <a:lnTo>
                    <a:pt x="36641" y="4654080"/>
                  </a:lnTo>
                  <a:lnTo>
                    <a:pt x="36564" y="4663878"/>
                  </a:lnTo>
                  <a:lnTo>
                    <a:pt x="36493" y="4673676"/>
                  </a:lnTo>
                  <a:lnTo>
                    <a:pt x="36422" y="4683474"/>
                  </a:lnTo>
                  <a:lnTo>
                    <a:pt x="36355" y="4693272"/>
                  </a:lnTo>
                  <a:lnTo>
                    <a:pt x="36291" y="4703070"/>
                  </a:lnTo>
                  <a:lnTo>
                    <a:pt x="36229" y="4712868"/>
                  </a:lnTo>
                  <a:lnTo>
                    <a:pt x="36170" y="4722666"/>
                  </a:lnTo>
                  <a:lnTo>
                    <a:pt x="36114" y="4732464"/>
                  </a:lnTo>
                  <a:lnTo>
                    <a:pt x="36060" y="4742262"/>
                  </a:lnTo>
                  <a:lnTo>
                    <a:pt x="36007" y="4752060"/>
                  </a:lnTo>
                  <a:lnTo>
                    <a:pt x="35959" y="4761858"/>
                  </a:lnTo>
                  <a:lnTo>
                    <a:pt x="35911" y="4771656"/>
                  </a:lnTo>
                  <a:lnTo>
                    <a:pt x="35866" y="4781454"/>
                  </a:lnTo>
                  <a:lnTo>
                    <a:pt x="35823" y="4791252"/>
                  </a:lnTo>
                  <a:lnTo>
                    <a:pt x="35781" y="4801051"/>
                  </a:lnTo>
                  <a:lnTo>
                    <a:pt x="35742" y="4810849"/>
                  </a:lnTo>
                  <a:lnTo>
                    <a:pt x="35704" y="4820647"/>
                  </a:lnTo>
                  <a:lnTo>
                    <a:pt x="35669" y="4830445"/>
                  </a:lnTo>
                  <a:lnTo>
                    <a:pt x="35634" y="4840243"/>
                  </a:lnTo>
                  <a:lnTo>
                    <a:pt x="35602" y="4850041"/>
                  </a:lnTo>
                  <a:lnTo>
                    <a:pt x="35571" y="4859839"/>
                  </a:lnTo>
                  <a:lnTo>
                    <a:pt x="35542" y="4869637"/>
                  </a:lnTo>
                  <a:lnTo>
                    <a:pt x="35514" y="4879435"/>
                  </a:lnTo>
                  <a:lnTo>
                    <a:pt x="35487" y="4889233"/>
                  </a:lnTo>
                  <a:lnTo>
                    <a:pt x="35462" y="4899031"/>
                  </a:lnTo>
                  <a:lnTo>
                    <a:pt x="35437" y="4908829"/>
                  </a:lnTo>
                  <a:lnTo>
                    <a:pt x="35415" y="4918627"/>
                  </a:lnTo>
                  <a:lnTo>
                    <a:pt x="35393" y="4928425"/>
                  </a:lnTo>
                  <a:lnTo>
                    <a:pt x="35373" y="4938223"/>
                  </a:lnTo>
                  <a:lnTo>
                    <a:pt x="35353" y="4948021"/>
                  </a:lnTo>
                  <a:lnTo>
                    <a:pt x="35335" y="4957820"/>
                  </a:lnTo>
                  <a:lnTo>
                    <a:pt x="35317" y="4967618"/>
                  </a:lnTo>
                  <a:lnTo>
                    <a:pt x="35300" y="4977416"/>
                  </a:lnTo>
                  <a:lnTo>
                    <a:pt x="35285" y="4987214"/>
                  </a:lnTo>
                  <a:lnTo>
                    <a:pt x="35269" y="4997012"/>
                  </a:lnTo>
                  <a:lnTo>
                    <a:pt x="35256" y="50068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6231347" y="1895787"/>
              <a:ext cx="85691" cy="3612567"/>
            </a:xfrm>
            <a:custGeom>
              <a:avLst/>
              <a:pathLst>
                <a:path w="85691" h="3612567">
                  <a:moveTo>
                    <a:pt x="42595" y="3612567"/>
                  </a:moveTo>
                  <a:lnTo>
                    <a:pt x="42573" y="3605497"/>
                  </a:lnTo>
                  <a:lnTo>
                    <a:pt x="42549" y="3598427"/>
                  </a:lnTo>
                  <a:lnTo>
                    <a:pt x="42524" y="3591358"/>
                  </a:lnTo>
                  <a:lnTo>
                    <a:pt x="42496" y="3584288"/>
                  </a:lnTo>
                  <a:lnTo>
                    <a:pt x="42466" y="3577219"/>
                  </a:lnTo>
                  <a:lnTo>
                    <a:pt x="42435" y="3570149"/>
                  </a:lnTo>
                  <a:lnTo>
                    <a:pt x="42400" y="3563079"/>
                  </a:lnTo>
                  <a:lnTo>
                    <a:pt x="42364" y="3556010"/>
                  </a:lnTo>
                  <a:lnTo>
                    <a:pt x="42325" y="3548940"/>
                  </a:lnTo>
                  <a:lnTo>
                    <a:pt x="42282" y="3541871"/>
                  </a:lnTo>
                  <a:lnTo>
                    <a:pt x="42237" y="3534801"/>
                  </a:lnTo>
                  <a:lnTo>
                    <a:pt x="42189" y="3527731"/>
                  </a:lnTo>
                  <a:lnTo>
                    <a:pt x="42137" y="3520662"/>
                  </a:lnTo>
                  <a:lnTo>
                    <a:pt x="42082" y="3513592"/>
                  </a:lnTo>
                  <a:lnTo>
                    <a:pt x="42023" y="3506523"/>
                  </a:lnTo>
                  <a:lnTo>
                    <a:pt x="41960" y="3499453"/>
                  </a:lnTo>
                  <a:lnTo>
                    <a:pt x="41894" y="3492383"/>
                  </a:lnTo>
                  <a:lnTo>
                    <a:pt x="41822" y="3485314"/>
                  </a:lnTo>
                  <a:lnTo>
                    <a:pt x="41746" y="3478244"/>
                  </a:lnTo>
                  <a:lnTo>
                    <a:pt x="41667" y="3471175"/>
                  </a:lnTo>
                  <a:lnTo>
                    <a:pt x="41580" y="3464105"/>
                  </a:lnTo>
                  <a:lnTo>
                    <a:pt x="41490" y="3457035"/>
                  </a:lnTo>
                  <a:lnTo>
                    <a:pt x="41394" y="3449966"/>
                  </a:lnTo>
                  <a:lnTo>
                    <a:pt x="41291" y="3442896"/>
                  </a:lnTo>
                  <a:lnTo>
                    <a:pt x="41185" y="3435827"/>
                  </a:lnTo>
                  <a:lnTo>
                    <a:pt x="41070" y="3428757"/>
                  </a:lnTo>
                  <a:lnTo>
                    <a:pt x="40949" y="3421687"/>
                  </a:lnTo>
                  <a:lnTo>
                    <a:pt x="40824" y="3414618"/>
                  </a:lnTo>
                  <a:lnTo>
                    <a:pt x="40687" y="3407548"/>
                  </a:lnTo>
                  <a:lnTo>
                    <a:pt x="40546" y="3400479"/>
                  </a:lnTo>
                  <a:lnTo>
                    <a:pt x="40398" y="3393409"/>
                  </a:lnTo>
                  <a:lnTo>
                    <a:pt x="40239" y="3386339"/>
                  </a:lnTo>
                  <a:lnTo>
                    <a:pt x="40075" y="3379270"/>
                  </a:lnTo>
                  <a:lnTo>
                    <a:pt x="39902" y="3372200"/>
                  </a:lnTo>
                  <a:lnTo>
                    <a:pt x="39719" y="3365131"/>
                  </a:lnTo>
                  <a:lnTo>
                    <a:pt x="39530" y="3358061"/>
                  </a:lnTo>
                  <a:lnTo>
                    <a:pt x="39328" y="3350991"/>
                  </a:lnTo>
                  <a:lnTo>
                    <a:pt x="39119" y="3343922"/>
                  </a:lnTo>
                  <a:lnTo>
                    <a:pt x="38902" y="3336852"/>
                  </a:lnTo>
                  <a:lnTo>
                    <a:pt x="38670" y="3329783"/>
                  </a:lnTo>
                  <a:lnTo>
                    <a:pt x="38431" y="3322713"/>
                  </a:lnTo>
                  <a:lnTo>
                    <a:pt x="38183" y="3315643"/>
                  </a:lnTo>
                  <a:lnTo>
                    <a:pt x="37920" y="3308574"/>
                  </a:lnTo>
                  <a:lnTo>
                    <a:pt x="37650" y="3301504"/>
                  </a:lnTo>
                  <a:lnTo>
                    <a:pt x="37368" y="3294435"/>
                  </a:lnTo>
                  <a:lnTo>
                    <a:pt x="37073" y="3287365"/>
                  </a:lnTo>
                  <a:lnTo>
                    <a:pt x="36770" y="3280295"/>
                  </a:lnTo>
                  <a:lnTo>
                    <a:pt x="36451" y="3273226"/>
                  </a:lnTo>
                  <a:lnTo>
                    <a:pt x="36122" y="3266156"/>
                  </a:lnTo>
                  <a:lnTo>
                    <a:pt x="35784" y="3259087"/>
                  </a:lnTo>
                  <a:lnTo>
                    <a:pt x="35428" y="3252017"/>
                  </a:lnTo>
                  <a:lnTo>
                    <a:pt x="35064" y="3244947"/>
                  </a:lnTo>
                  <a:lnTo>
                    <a:pt x="34688" y="3237878"/>
                  </a:lnTo>
                  <a:lnTo>
                    <a:pt x="34297" y="3230808"/>
                  </a:lnTo>
                  <a:lnTo>
                    <a:pt x="33897" y="3223739"/>
                  </a:lnTo>
                  <a:lnTo>
                    <a:pt x="33482" y="3216669"/>
                  </a:lnTo>
                  <a:lnTo>
                    <a:pt x="33054" y="3209599"/>
                  </a:lnTo>
                  <a:lnTo>
                    <a:pt x="32618" y="3202530"/>
                  </a:lnTo>
                  <a:lnTo>
                    <a:pt x="32164" y="3195460"/>
                  </a:lnTo>
                  <a:lnTo>
                    <a:pt x="31701" y="3188391"/>
                  </a:lnTo>
                  <a:lnTo>
                    <a:pt x="31228" y="3181321"/>
                  </a:lnTo>
                  <a:lnTo>
                    <a:pt x="30738" y="3174251"/>
                  </a:lnTo>
                  <a:lnTo>
                    <a:pt x="30239" y="3167182"/>
                  </a:lnTo>
                  <a:lnTo>
                    <a:pt x="29729" y="3160112"/>
                  </a:lnTo>
                  <a:lnTo>
                    <a:pt x="29206" y="3153043"/>
                  </a:lnTo>
                  <a:lnTo>
                    <a:pt x="28674" y="3145973"/>
                  </a:lnTo>
                  <a:lnTo>
                    <a:pt x="28130" y="3138903"/>
                  </a:lnTo>
                  <a:lnTo>
                    <a:pt x="27575" y="3131834"/>
                  </a:lnTo>
                  <a:lnTo>
                    <a:pt x="27013" y="3124764"/>
                  </a:lnTo>
                  <a:lnTo>
                    <a:pt x="26437" y="3117694"/>
                  </a:lnTo>
                  <a:lnTo>
                    <a:pt x="25854" y="3110625"/>
                  </a:lnTo>
                  <a:lnTo>
                    <a:pt x="25263" y="3103555"/>
                  </a:lnTo>
                  <a:lnTo>
                    <a:pt x="24661" y="3096486"/>
                  </a:lnTo>
                  <a:lnTo>
                    <a:pt x="24054" y="3089416"/>
                  </a:lnTo>
                  <a:lnTo>
                    <a:pt x="23439" y="3082346"/>
                  </a:lnTo>
                  <a:lnTo>
                    <a:pt x="22816" y="3075277"/>
                  </a:lnTo>
                  <a:lnTo>
                    <a:pt x="22189" y="3068207"/>
                  </a:lnTo>
                  <a:lnTo>
                    <a:pt x="21555" y="3061138"/>
                  </a:lnTo>
                  <a:lnTo>
                    <a:pt x="20917" y="3054068"/>
                  </a:lnTo>
                  <a:lnTo>
                    <a:pt x="20276" y="3046998"/>
                  </a:lnTo>
                  <a:lnTo>
                    <a:pt x="19630" y="3039929"/>
                  </a:lnTo>
                  <a:lnTo>
                    <a:pt x="18983" y="3032859"/>
                  </a:lnTo>
                  <a:lnTo>
                    <a:pt x="18333" y="3025790"/>
                  </a:lnTo>
                  <a:lnTo>
                    <a:pt x="17682" y="3018720"/>
                  </a:lnTo>
                  <a:lnTo>
                    <a:pt x="17032" y="3011650"/>
                  </a:lnTo>
                  <a:lnTo>
                    <a:pt x="16381" y="3004581"/>
                  </a:lnTo>
                  <a:lnTo>
                    <a:pt x="15733" y="2997511"/>
                  </a:lnTo>
                  <a:lnTo>
                    <a:pt x="15086" y="2990442"/>
                  </a:lnTo>
                  <a:lnTo>
                    <a:pt x="14443" y="2983372"/>
                  </a:lnTo>
                  <a:lnTo>
                    <a:pt x="13805" y="2976302"/>
                  </a:lnTo>
                  <a:lnTo>
                    <a:pt x="13169" y="2969233"/>
                  </a:lnTo>
                  <a:lnTo>
                    <a:pt x="12542" y="2962163"/>
                  </a:lnTo>
                  <a:lnTo>
                    <a:pt x="11920" y="2955094"/>
                  </a:lnTo>
                  <a:lnTo>
                    <a:pt x="11305" y="2948024"/>
                  </a:lnTo>
                  <a:lnTo>
                    <a:pt x="10701" y="2940954"/>
                  </a:lnTo>
                  <a:lnTo>
                    <a:pt x="10104" y="2933885"/>
                  </a:lnTo>
                  <a:lnTo>
                    <a:pt x="9517" y="2926815"/>
                  </a:lnTo>
                  <a:lnTo>
                    <a:pt x="8944" y="2919746"/>
                  </a:lnTo>
                  <a:lnTo>
                    <a:pt x="8378" y="2912676"/>
                  </a:lnTo>
                  <a:lnTo>
                    <a:pt x="7829" y="2905606"/>
                  </a:lnTo>
                  <a:lnTo>
                    <a:pt x="7293" y="2898537"/>
                  </a:lnTo>
                  <a:lnTo>
                    <a:pt x="6766" y="2891467"/>
                  </a:lnTo>
                  <a:lnTo>
                    <a:pt x="6262" y="2884398"/>
                  </a:lnTo>
                  <a:lnTo>
                    <a:pt x="5770" y="2877328"/>
                  </a:lnTo>
                  <a:lnTo>
                    <a:pt x="5292" y="2870258"/>
                  </a:lnTo>
                  <a:lnTo>
                    <a:pt x="4837" y="2863189"/>
                  </a:lnTo>
                  <a:lnTo>
                    <a:pt x="4395" y="2856119"/>
                  </a:lnTo>
                  <a:lnTo>
                    <a:pt x="3973" y="2849050"/>
                  </a:lnTo>
                  <a:lnTo>
                    <a:pt x="3573" y="2841980"/>
                  </a:lnTo>
                  <a:lnTo>
                    <a:pt x="3185" y="2834910"/>
                  </a:lnTo>
                  <a:lnTo>
                    <a:pt x="2825" y="2827841"/>
                  </a:lnTo>
                  <a:lnTo>
                    <a:pt x="2484" y="2820771"/>
                  </a:lnTo>
                  <a:lnTo>
                    <a:pt x="2157" y="2813702"/>
                  </a:lnTo>
                  <a:lnTo>
                    <a:pt x="1863" y="2806632"/>
                  </a:lnTo>
                  <a:lnTo>
                    <a:pt x="1583" y="2799562"/>
                  </a:lnTo>
                  <a:lnTo>
                    <a:pt x="1324" y="2792493"/>
                  </a:lnTo>
                  <a:lnTo>
                    <a:pt x="1095" y="2785423"/>
                  </a:lnTo>
                  <a:lnTo>
                    <a:pt x="880" y="2778354"/>
                  </a:lnTo>
                  <a:lnTo>
                    <a:pt x="692" y="2771284"/>
                  </a:lnTo>
                  <a:lnTo>
                    <a:pt x="528" y="2764214"/>
                  </a:lnTo>
                  <a:lnTo>
                    <a:pt x="380" y="2757145"/>
                  </a:lnTo>
                  <a:lnTo>
                    <a:pt x="264" y="2750075"/>
                  </a:lnTo>
                  <a:lnTo>
                    <a:pt x="167" y="2743006"/>
                  </a:lnTo>
                  <a:lnTo>
                    <a:pt x="86" y="2735936"/>
                  </a:lnTo>
                  <a:lnTo>
                    <a:pt x="40" y="2728866"/>
                  </a:lnTo>
                  <a:lnTo>
                    <a:pt x="9" y="2721797"/>
                  </a:lnTo>
                  <a:lnTo>
                    <a:pt x="0" y="2714727"/>
                  </a:lnTo>
                  <a:lnTo>
                    <a:pt x="18" y="2707658"/>
                  </a:lnTo>
                  <a:lnTo>
                    <a:pt x="51" y="2700588"/>
                  </a:lnTo>
                  <a:lnTo>
                    <a:pt x="110" y="2693518"/>
                  </a:lnTo>
                  <a:lnTo>
                    <a:pt x="191" y="2686449"/>
                  </a:lnTo>
                  <a:lnTo>
                    <a:pt x="286" y="2679379"/>
                  </a:lnTo>
                  <a:lnTo>
                    <a:pt x="409" y="2672309"/>
                  </a:lnTo>
                  <a:lnTo>
                    <a:pt x="548" y="2665240"/>
                  </a:lnTo>
                  <a:lnTo>
                    <a:pt x="702" y="2658170"/>
                  </a:lnTo>
                  <a:lnTo>
                    <a:pt x="884" y="2651101"/>
                  </a:lnTo>
                  <a:lnTo>
                    <a:pt x="1078" y="2644031"/>
                  </a:lnTo>
                  <a:lnTo>
                    <a:pt x="1289" y="2636961"/>
                  </a:lnTo>
                  <a:lnTo>
                    <a:pt x="1521" y="2629892"/>
                  </a:lnTo>
                  <a:lnTo>
                    <a:pt x="1764" y="2622822"/>
                  </a:lnTo>
                  <a:lnTo>
                    <a:pt x="2026" y="2615753"/>
                  </a:lnTo>
                  <a:lnTo>
                    <a:pt x="2303" y="2608683"/>
                  </a:lnTo>
                  <a:lnTo>
                    <a:pt x="2589" y="2601613"/>
                  </a:lnTo>
                  <a:lnTo>
                    <a:pt x="2895" y="2594544"/>
                  </a:lnTo>
                  <a:lnTo>
                    <a:pt x="3211" y="2587474"/>
                  </a:lnTo>
                  <a:lnTo>
                    <a:pt x="3536" y="2580405"/>
                  </a:lnTo>
                  <a:lnTo>
                    <a:pt x="3878" y="2573335"/>
                  </a:lnTo>
                  <a:lnTo>
                    <a:pt x="4226" y="2566265"/>
                  </a:lnTo>
                  <a:lnTo>
                    <a:pt x="4584" y="2559196"/>
                  </a:lnTo>
                  <a:lnTo>
                    <a:pt x="4953" y="2552126"/>
                  </a:lnTo>
                  <a:lnTo>
                    <a:pt x="5328" y="2545057"/>
                  </a:lnTo>
                  <a:lnTo>
                    <a:pt x="5712" y="2537987"/>
                  </a:lnTo>
                  <a:lnTo>
                    <a:pt x="6102" y="2530917"/>
                  </a:lnTo>
                  <a:lnTo>
                    <a:pt x="6496" y="2523848"/>
                  </a:lnTo>
                  <a:lnTo>
                    <a:pt x="6899" y="2516778"/>
                  </a:lnTo>
                  <a:lnTo>
                    <a:pt x="7304" y="2509709"/>
                  </a:lnTo>
                  <a:lnTo>
                    <a:pt x="7712" y="2502639"/>
                  </a:lnTo>
                  <a:lnTo>
                    <a:pt x="8125" y="2495569"/>
                  </a:lnTo>
                  <a:lnTo>
                    <a:pt x="8539" y="2488500"/>
                  </a:lnTo>
                  <a:lnTo>
                    <a:pt x="8956" y="2481430"/>
                  </a:lnTo>
                  <a:lnTo>
                    <a:pt x="9373" y="2474361"/>
                  </a:lnTo>
                  <a:lnTo>
                    <a:pt x="9791" y="2467291"/>
                  </a:lnTo>
                  <a:lnTo>
                    <a:pt x="10208" y="2460221"/>
                  </a:lnTo>
                  <a:lnTo>
                    <a:pt x="10625" y="2453152"/>
                  </a:lnTo>
                  <a:lnTo>
                    <a:pt x="11041" y="2446082"/>
                  </a:lnTo>
                  <a:lnTo>
                    <a:pt x="11454" y="2439013"/>
                  </a:lnTo>
                  <a:lnTo>
                    <a:pt x="11865" y="2431943"/>
                  </a:lnTo>
                  <a:lnTo>
                    <a:pt x="12274" y="2424873"/>
                  </a:lnTo>
                  <a:lnTo>
                    <a:pt x="12679" y="2417804"/>
                  </a:lnTo>
                  <a:lnTo>
                    <a:pt x="13081" y="2410734"/>
                  </a:lnTo>
                  <a:lnTo>
                    <a:pt x="13478" y="2403665"/>
                  </a:lnTo>
                  <a:lnTo>
                    <a:pt x="13870" y="2396595"/>
                  </a:lnTo>
                  <a:lnTo>
                    <a:pt x="14259" y="2389525"/>
                  </a:lnTo>
                  <a:lnTo>
                    <a:pt x="14641" y="2382456"/>
                  </a:lnTo>
                  <a:lnTo>
                    <a:pt x="15018" y="2375386"/>
                  </a:lnTo>
                  <a:lnTo>
                    <a:pt x="15391" y="2368317"/>
                  </a:lnTo>
                  <a:lnTo>
                    <a:pt x="15754" y="2361247"/>
                  </a:lnTo>
                  <a:lnTo>
                    <a:pt x="16113" y="2354177"/>
                  </a:lnTo>
                  <a:lnTo>
                    <a:pt x="16467" y="2347108"/>
                  </a:lnTo>
                  <a:lnTo>
                    <a:pt x="16811" y="2340038"/>
                  </a:lnTo>
                  <a:lnTo>
                    <a:pt x="17151" y="2332969"/>
                  </a:lnTo>
                  <a:lnTo>
                    <a:pt x="17483" y="2325899"/>
                  </a:lnTo>
                  <a:lnTo>
                    <a:pt x="17807" y="2318829"/>
                  </a:lnTo>
                  <a:lnTo>
                    <a:pt x="18126" y="2311760"/>
                  </a:lnTo>
                  <a:lnTo>
                    <a:pt x="18435" y="2304690"/>
                  </a:lnTo>
                  <a:lnTo>
                    <a:pt x="18737" y="2297621"/>
                  </a:lnTo>
                  <a:lnTo>
                    <a:pt x="19035" y="2290551"/>
                  </a:lnTo>
                  <a:lnTo>
                    <a:pt x="19321" y="2283481"/>
                  </a:lnTo>
                  <a:lnTo>
                    <a:pt x="19602" y="2276412"/>
                  </a:lnTo>
                  <a:lnTo>
                    <a:pt x="19876" y="2269342"/>
                  </a:lnTo>
                  <a:lnTo>
                    <a:pt x="20141" y="2262273"/>
                  </a:lnTo>
                  <a:lnTo>
                    <a:pt x="20401" y="2255203"/>
                  </a:lnTo>
                  <a:lnTo>
                    <a:pt x="20652" y="2248133"/>
                  </a:lnTo>
                  <a:lnTo>
                    <a:pt x="20896" y="2241064"/>
                  </a:lnTo>
                  <a:lnTo>
                    <a:pt x="21134" y="2233994"/>
                  </a:lnTo>
                  <a:lnTo>
                    <a:pt x="21364" y="2226924"/>
                  </a:lnTo>
                  <a:lnTo>
                    <a:pt x="21587" y="2219855"/>
                  </a:lnTo>
                  <a:lnTo>
                    <a:pt x="21806" y="2212785"/>
                  </a:lnTo>
                  <a:lnTo>
                    <a:pt x="22014" y="2205716"/>
                  </a:lnTo>
                  <a:lnTo>
                    <a:pt x="22218" y="2198646"/>
                  </a:lnTo>
                  <a:lnTo>
                    <a:pt x="22417" y="2191576"/>
                  </a:lnTo>
                  <a:lnTo>
                    <a:pt x="22607" y="2184507"/>
                  </a:lnTo>
                  <a:lnTo>
                    <a:pt x="22793" y="2177437"/>
                  </a:lnTo>
                  <a:lnTo>
                    <a:pt x="22973" y="2170368"/>
                  </a:lnTo>
                  <a:lnTo>
                    <a:pt x="23146" y="2163298"/>
                  </a:lnTo>
                  <a:lnTo>
                    <a:pt x="23316" y="2156228"/>
                  </a:lnTo>
                  <a:lnTo>
                    <a:pt x="23478" y="2149159"/>
                  </a:lnTo>
                  <a:lnTo>
                    <a:pt x="23636" y="2142089"/>
                  </a:lnTo>
                  <a:lnTo>
                    <a:pt x="23791" y="2135020"/>
                  </a:lnTo>
                  <a:lnTo>
                    <a:pt x="23938" y="2127950"/>
                  </a:lnTo>
                  <a:lnTo>
                    <a:pt x="24082" y="2120880"/>
                  </a:lnTo>
                  <a:lnTo>
                    <a:pt x="24222" y="2113811"/>
                  </a:lnTo>
                  <a:lnTo>
                    <a:pt x="24357" y="2106741"/>
                  </a:lnTo>
                  <a:lnTo>
                    <a:pt x="24489" y="2099672"/>
                  </a:lnTo>
                  <a:lnTo>
                    <a:pt x="24617" y="2092602"/>
                  </a:lnTo>
                  <a:lnTo>
                    <a:pt x="24740" y="2085532"/>
                  </a:lnTo>
                  <a:lnTo>
                    <a:pt x="24861" y="2078463"/>
                  </a:lnTo>
                  <a:lnTo>
                    <a:pt x="24978" y="2071393"/>
                  </a:lnTo>
                  <a:lnTo>
                    <a:pt x="25092" y="2064324"/>
                  </a:lnTo>
                  <a:lnTo>
                    <a:pt x="25203" y="2057254"/>
                  </a:lnTo>
                  <a:lnTo>
                    <a:pt x="25311" y="2050184"/>
                  </a:lnTo>
                  <a:lnTo>
                    <a:pt x="25416" y="2043115"/>
                  </a:lnTo>
                  <a:lnTo>
                    <a:pt x="25519" y="2036045"/>
                  </a:lnTo>
                  <a:lnTo>
                    <a:pt x="25619" y="2028976"/>
                  </a:lnTo>
                  <a:lnTo>
                    <a:pt x="25718" y="2021906"/>
                  </a:lnTo>
                  <a:lnTo>
                    <a:pt x="25813" y="2014836"/>
                  </a:lnTo>
                  <a:lnTo>
                    <a:pt x="25907" y="2007767"/>
                  </a:lnTo>
                  <a:lnTo>
                    <a:pt x="26000" y="2000697"/>
                  </a:lnTo>
                  <a:lnTo>
                    <a:pt x="26089" y="1993628"/>
                  </a:lnTo>
                  <a:lnTo>
                    <a:pt x="26178" y="1986558"/>
                  </a:lnTo>
                  <a:lnTo>
                    <a:pt x="26265" y="1979488"/>
                  </a:lnTo>
                  <a:lnTo>
                    <a:pt x="26350" y="1972419"/>
                  </a:lnTo>
                  <a:lnTo>
                    <a:pt x="26434" y="1965349"/>
                  </a:lnTo>
                  <a:lnTo>
                    <a:pt x="26517" y="1958280"/>
                  </a:lnTo>
                  <a:lnTo>
                    <a:pt x="26598" y="1951210"/>
                  </a:lnTo>
                  <a:lnTo>
                    <a:pt x="26678" y="1944140"/>
                  </a:lnTo>
                  <a:lnTo>
                    <a:pt x="26756" y="1937071"/>
                  </a:lnTo>
                  <a:lnTo>
                    <a:pt x="26834" y="1930001"/>
                  </a:lnTo>
                  <a:lnTo>
                    <a:pt x="26910" y="1922932"/>
                  </a:lnTo>
                  <a:lnTo>
                    <a:pt x="26986" y="1915862"/>
                  </a:lnTo>
                  <a:lnTo>
                    <a:pt x="27060" y="1908792"/>
                  </a:lnTo>
                  <a:lnTo>
                    <a:pt x="27133" y="1901723"/>
                  </a:lnTo>
                  <a:lnTo>
                    <a:pt x="27205" y="1894653"/>
                  </a:lnTo>
                  <a:lnTo>
                    <a:pt x="27276" y="1887584"/>
                  </a:lnTo>
                  <a:lnTo>
                    <a:pt x="27346" y="1880514"/>
                  </a:lnTo>
                  <a:lnTo>
                    <a:pt x="27415" y="1873444"/>
                  </a:lnTo>
                  <a:lnTo>
                    <a:pt x="27484" y="1866375"/>
                  </a:lnTo>
                  <a:lnTo>
                    <a:pt x="27550" y="1859305"/>
                  </a:lnTo>
                  <a:lnTo>
                    <a:pt x="27616" y="1852236"/>
                  </a:lnTo>
                  <a:lnTo>
                    <a:pt x="27681" y="1845166"/>
                  </a:lnTo>
                  <a:lnTo>
                    <a:pt x="27744" y="1838096"/>
                  </a:lnTo>
                  <a:lnTo>
                    <a:pt x="27806" y="1831027"/>
                  </a:lnTo>
                  <a:lnTo>
                    <a:pt x="27868" y="1823957"/>
                  </a:lnTo>
                  <a:lnTo>
                    <a:pt x="27927" y="1816888"/>
                  </a:lnTo>
                  <a:lnTo>
                    <a:pt x="27985" y="1809818"/>
                  </a:lnTo>
                  <a:lnTo>
                    <a:pt x="28042" y="1802748"/>
                  </a:lnTo>
                  <a:lnTo>
                    <a:pt x="28097" y="1795679"/>
                  </a:lnTo>
                  <a:lnTo>
                    <a:pt x="28152" y="1788609"/>
                  </a:lnTo>
                  <a:lnTo>
                    <a:pt x="28204" y="1781539"/>
                  </a:lnTo>
                  <a:lnTo>
                    <a:pt x="28254" y="1774470"/>
                  </a:lnTo>
                  <a:lnTo>
                    <a:pt x="28303" y="1767400"/>
                  </a:lnTo>
                  <a:lnTo>
                    <a:pt x="28350" y="1760331"/>
                  </a:lnTo>
                  <a:lnTo>
                    <a:pt x="28395" y="1753261"/>
                  </a:lnTo>
                  <a:lnTo>
                    <a:pt x="28438" y="1746191"/>
                  </a:lnTo>
                  <a:lnTo>
                    <a:pt x="28479" y="1739122"/>
                  </a:lnTo>
                  <a:lnTo>
                    <a:pt x="28518" y="1732052"/>
                  </a:lnTo>
                  <a:lnTo>
                    <a:pt x="28555" y="1724983"/>
                  </a:lnTo>
                  <a:lnTo>
                    <a:pt x="28589" y="1717913"/>
                  </a:lnTo>
                  <a:lnTo>
                    <a:pt x="28621" y="1710843"/>
                  </a:lnTo>
                  <a:lnTo>
                    <a:pt x="28651" y="1703774"/>
                  </a:lnTo>
                  <a:lnTo>
                    <a:pt x="28678" y="1696704"/>
                  </a:lnTo>
                  <a:lnTo>
                    <a:pt x="28703" y="1689635"/>
                  </a:lnTo>
                  <a:lnTo>
                    <a:pt x="28724" y="1682565"/>
                  </a:lnTo>
                  <a:lnTo>
                    <a:pt x="28743" y="1675495"/>
                  </a:lnTo>
                  <a:lnTo>
                    <a:pt x="28760" y="1668426"/>
                  </a:lnTo>
                  <a:lnTo>
                    <a:pt x="28773" y="1661356"/>
                  </a:lnTo>
                  <a:lnTo>
                    <a:pt x="28784" y="1654287"/>
                  </a:lnTo>
                  <a:lnTo>
                    <a:pt x="28791" y="1647217"/>
                  </a:lnTo>
                  <a:lnTo>
                    <a:pt x="28795" y="1640147"/>
                  </a:lnTo>
                  <a:lnTo>
                    <a:pt x="28797" y="1633078"/>
                  </a:lnTo>
                  <a:lnTo>
                    <a:pt x="28795" y="1626008"/>
                  </a:lnTo>
                  <a:lnTo>
                    <a:pt x="28789" y="1618939"/>
                  </a:lnTo>
                  <a:lnTo>
                    <a:pt x="28781" y="1611869"/>
                  </a:lnTo>
                  <a:lnTo>
                    <a:pt x="28769" y="1604799"/>
                  </a:lnTo>
                  <a:lnTo>
                    <a:pt x="28754" y="1597730"/>
                  </a:lnTo>
                  <a:lnTo>
                    <a:pt x="28735" y="1590660"/>
                  </a:lnTo>
                  <a:lnTo>
                    <a:pt x="28712" y="1583591"/>
                  </a:lnTo>
                  <a:lnTo>
                    <a:pt x="28687" y="1576521"/>
                  </a:lnTo>
                  <a:lnTo>
                    <a:pt x="28657" y="1569451"/>
                  </a:lnTo>
                  <a:lnTo>
                    <a:pt x="28623" y="1562382"/>
                  </a:lnTo>
                  <a:lnTo>
                    <a:pt x="28587" y="1555312"/>
                  </a:lnTo>
                  <a:lnTo>
                    <a:pt x="28546" y="1548243"/>
                  </a:lnTo>
                  <a:lnTo>
                    <a:pt x="28502" y="1541173"/>
                  </a:lnTo>
                  <a:lnTo>
                    <a:pt x="28454" y="1534103"/>
                  </a:lnTo>
                  <a:lnTo>
                    <a:pt x="28402" y="1527034"/>
                  </a:lnTo>
                  <a:lnTo>
                    <a:pt x="28346" y="1519964"/>
                  </a:lnTo>
                  <a:lnTo>
                    <a:pt x="28287" y="1512895"/>
                  </a:lnTo>
                  <a:lnTo>
                    <a:pt x="28223" y="1505825"/>
                  </a:lnTo>
                  <a:lnTo>
                    <a:pt x="28156" y="1498755"/>
                  </a:lnTo>
                  <a:lnTo>
                    <a:pt x="28085" y="1491686"/>
                  </a:lnTo>
                  <a:lnTo>
                    <a:pt x="28010" y="1484616"/>
                  </a:lnTo>
                  <a:lnTo>
                    <a:pt x="27932" y="1477547"/>
                  </a:lnTo>
                  <a:lnTo>
                    <a:pt x="27848" y="1470477"/>
                  </a:lnTo>
                  <a:lnTo>
                    <a:pt x="27762" y="1463407"/>
                  </a:lnTo>
                  <a:lnTo>
                    <a:pt x="27672" y="1456338"/>
                  </a:lnTo>
                  <a:lnTo>
                    <a:pt x="27577" y="1449268"/>
                  </a:lnTo>
                  <a:lnTo>
                    <a:pt x="27479" y="1442199"/>
                  </a:lnTo>
                  <a:lnTo>
                    <a:pt x="27378" y="1435129"/>
                  </a:lnTo>
                  <a:lnTo>
                    <a:pt x="27272" y="1428059"/>
                  </a:lnTo>
                  <a:lnTo>
                    <a:pt x="27163" y="1420990"/>
                  </a:lnTo>
                  <a:lnTo>
                    <a:pt x="27050" y="1413920"/>
                  </a:lnTo>
                  <a:lnTo>
                    <a:pt x="26933" y="1406851"/>
                  </a:lnTo>
                  <a:lnTo>
                    <a:pt x="26813" y="1399781"/>
                  </a:lnTo>
                  <a:lnTo>
                    <a:pt x="26688" y="1392711"/>
                  </a:lnTo>
                  <a:lnTo>
                    <a:pt x="26561" y="1385642"/>
                  </a:lnTo>
                  <a:lnTo>
                    <a:pt x="26431" y="1378572"/>
                  </a:lnTo>
                  <a:lnTo>
                    <a:pt x="26295" y="1371503"/>
                  </a:lnTo>
                  <a:lnTo>
                    <a:pt x="26158" y="1364433"/>
                  </a:lnTo>
                  <a:lnTo>
                    <a:pt x="26017" y="1357363"/>
                  </a:lnTo>
                  <a:lnTo>
                    <a:pt x="25873" y="1350294"/>
                  </a:lnTo>
                  <a:lnTo>
                    <a:pt x="25726" y="1343224"/>
                  </a:lnTo>
                  <a:lnTo>
                    <a:pt x="25575" y="1336154"/>
                  </a:lnTo>
                  <a:lnTo>
                    <a:pt x="25422" y="1329085"/>
                  </a:lnTo>
                  <a:lnTo>
                    <a:pt x="25266" y="1322015"/>
                  </a:lnTo>
                  <a:lnTo>
                    <a:pt x="25107" y="1314946"/>
                  </a:lnTo>
                  <a:lnTo>
                    <a:pt x="24945" y="1307876"/>
                  </a:lnTo>
                  <a:lnTo>
                    <a:pt x="24782" y="1300806"/>
                  </a:lnTo>
                  <a:lnTo>
                    <a:pt x="24615" y="1293737"/>
                  </a:lnTo>
                  <a:lnTo>
                    <a:pt x="24447" y="1286667"/>
                  </a:lnTo>
                  <a:lnTo>
                    <a:pt x="24276" y="1279598"/>
                  </a:lnTo>
                  <a:lnTo>
                    <a:pt x="24104" y="1272528"/>
                  </a:lnTo>
                  <a:lnTo>
                    <a:pt x="23930" y="1265458"/>
                  </a:lnTo>
                  <a:lnTo>
                    <a:pt x="23754" y="1258389"/>
                  </a:lnTo>
                  <a:lnTo>
                    <a:pt x="23577" y="1251319"/>
                  </a:lnTo>
                  <a:lnTo>
                    <a:pt x="23398" y="1244250"/>
                  </a:lnTo>
                  <a:lnTo>
                    <a:pt x="23219" y="1237180"/>
                  </a:lnTo>
                  <a:lnTo>
                    <a:pt x="23039" y="1230110"/>
                  </a:lnTo>
                  <a:lnTo>
                    <a:pt x="22858" y="1223041"/>
                  </a:lnTo>
                  <a:lnTo>
                    <a:pt x="22677" y="1215971"/>
                  </a:lnTo>
                  <a:lnTo>
                    <a:pt x="22495" y="1208902"/>
                  </a:lnTo>
                  <a:lnTo>
                    <a:pt x="22314" y="1201832"/>
                  </a:lnTo>
                  <a:lnTo>
                    <a:pt x="22133" y="1194762"/>
                  </a:lnTo>
                  <a:lnTo>
                    <a:pt x="21952" y="1187693"/>
                  </a:lnTo>
                  <a:lnTo>
                    <a:pt x="21773" y="1180623"/>
                  </a:lnTo>
                  <a:lnTo>
                    <a:pt x="21594" y="1173554"/>
                  </a:lnTo>
                  <a:lnTo>
                    <a:pt x="21417" y="1166484"/>
                  </a:lnTo>
                  <a:lnTo>
                    <a:pt x="21242" y="1159414"/>
                  </a:lnTo>
                  <a:lnTo>
                    <a:pt x="21068" y="1152345"/>
                  </a:lnTo>
                  <a:lnTo>
                    <a:pt x="20896" y="1145275"/>
                  </a:lnTo>
                  <a:lnTo>
                    <a:pt x="20727" y="1138206"/>
                  </a:lnTo>
                  <a:lnTo>
                    <a:pt x="20561" y="1131136"/>
                  </a:lnTo>
                  <a:lnTo>
                    <a:pt x="20398" y="1124066"/>
                  </a:lnTo>
                  <a:lnTo>
                    <a:pt x="20238" y="1116997"/>
                  </a:lnTo>
                  <a:lnTo>
                    <a:pt x="20081" y="1109927"/>
                  </a:lnTo>
                  <a:lnTo>
                    <a:pt x="19930" y="1102858"/>
                  </a:lnTo>
                  <a:lnTo>
                    <a:pt x="19782" y="1095788"/>
                  </a:lnTo>
                  <a:lnTo>
                    <a:pt x="19638" y="1088718"/>
                  </a:lnTo>
                  <a:lnTo>
                    <a:pt x="19501" y="1081649"/>
                  </a:lnTo>
                  <a:lnTo>
                    <a:pt x="19368" y="1074579"/>
                  </a:lnTo>
                  <a:lnTo>
                    <a:pt x="19240" y="1067510"/>
                  </a:lnTo>
                  <a:lnTo>
                    <a:pt x="19120" y="1060440"/>
                  </a:lnTo>
                  <a:lnTo>
                    <a:pt x="19003" y="1053370"/>
                  </a:lnTo>
                  <a:lnTo>
                    <a:pt x="18895" y="1046301"/>
                  </a:lnTo>
                  <a:lnTo>
                    <a:pt x="18794" y="1039231"/>
                  </a:lnTo>
                  <a:lnTo>
                    <a:pt x="18697" y="1032162"/>
                  </a:lnTo>
                  <a:lnTo>
                    <a:pt x="18611" y="1025092"/>
                  </a:lnTo>
                  <a:lnTo>
                    <a:pt x="18531" y="1018022"/>
                  </a:lnTo>
                  <a:lnTo>
                    <a:pt x="18458" y="1010953"/>
                  </a:lnTo>
                  <a:lnTo>
                    <a:pt x="18396" y="1003883"/>
                  </a:lnTo>
                  <a:lnTo>
                    <a:pt x="18340" y="996814"/>
                  </a:lnTo>
                  <a:lnTo>
                    <a:pt x="18293" y="989744"/>
                  </a:lnTo>
                  <a:lnTo>
                    <a:pt x="18257" y="982674"/>
                  </a:lnTo>
                  <a:lnTo>
                    <a:pt x="18227" y="975605"/>
                  </a:lnTo>
                  <a:lnTo>
                    <a:pt x="18209" y="968535"/>
                  </a:lnTo>
                  <a:lnTo>
                    <a:pt x="18200" y="961466"/>
                  </a:lnTo>
                  <a:lnTo>
                    <a:pt x="18198" y="954396"/>
                  </a:lnTo>
                  <a:lnTo>
                    <a:pt x="18211" y="947326"/>
                  </a:lnTo>
                  <a:lnTo>
                    <a:pt x="18231" y="940257"/>
                  </a:lnTo>
                  <a:lnTo>
                    <a:pt x="18260" y="933187"/>
                  </a:lnTo>
                  <a:lnTo>
                    <a:pt x="18303" y="926118"/>
                  </a:lnTo>
                  <a:lnTo>
                    <a:pt x="18354" y="919048"/>
                  </a:lnTo>
                  <a:lnTo>
                    <a:pt x="18415" y="911978"/>
                  </a:lnTo>
                  <a:lnTo>
                    <a:pt x="18490" y="904909"/>
                  </a:lnTo>
                  <a:lnTo>
                    <a:pt x="18571" y="897839"/>
                  </a:lnTo>
                  <a:lnTo>
                    <a:pt x="18667" y="890769"/>
                  </a:lnTo>
                  <a:lnTo>
                    <a:pt x="18772" y="883700"/>
                  </a:lnTo>
                  <a:lnTo>
                    <a:pt x="18885" y="876630"/>
                  </a:lnTo>
                  <a:lnTo>
                    <a:pt x="19014" y="869561"/>
                  </a:lnTo>
                  <a:lnTo>
                    <a:pt x="19151" y="862491"/>
                  </a:lnTo>
                  <a:lnTo>
                    <a:pt x="19297" y="855421"/>
                  </a:lnTo>
                  <a:lnTo>
                    <a:pt x="19457" y="848352"/>
                  </a:lnTo>
                  <a:lnTo>
                    <a:pt x="19625" y="841282"/>
                  </a:lnTo>
                  <a:lnTo>
                    <a:pt x="19803" y="834213"/>
                  </a:lnTo>
                  <a:lnTo>
                    <a:pt x="19994" y="827143"/>
                  </a:lnTo>
                  <a:lnTo>
                    <a:pt x="20191" y="820073"/>
                  </a:lnTo>
                  <a:lnTo>
                    <a:pt x="20401" y="813004"/>
                  </a:lnTo>
                  <a:lnTo>
                    <a:pt x="20620" y="805934"/>
                  </a:lnTo>
                  <a:lnTo>
                    <a:pt x="20845" y="798865"/>
                  </a:lnTo>
                  <a:lnTo>
                    <a:pt x="21085" y="791795"/>
                  </a:lnTo>
                  <a:lnTo>
                    <a:pt x="21330" y="784725"/>
                  </a:lnTo>
                  <a:lnTo>
                    <a:pt x="21583" y="777656"/>
                  </a:lnTo>
                  <a:lnTo>
                    <a:pt x="21848" y="770586"/>
                  </a:lnTo>
                  <a:lnTo>
                    <a:pt x="22118" y="763517"/>
                  </a:lnTo>
                  <a:lnTo>
                    <a:pt x="22396" y="756447"/>
                  </a:lnTo>
                  <a:lnTo>
                    <a:pt x="22683" y="749377"/>
                  </a:lnTo>
                  <a:lnTo>
                    <a:pt x="22975" y="742308"/>
                  </a:lnTo>
                  <a:lnTo>
                    <a:pt x="23276" y="735238"/>
                  </a:lnTo>
                  <a:lnTo>
                    <a:pt x="23582" y="728169"/>
                  </a:lnTo>
                  <a:lnTo>
                    <a:pt x="23892" y="721099"/>
                  </a:lnTo>
                  <a:lnTo>
                    <a:pt x="24212" y="714029"/>
                  </a:lnTo>
                  <a:lnTo>
                    <a:pt x="24534" y="706960"/>
                  </a:lnTo>
                  <a:lnTo>
                    <a:pt x="24861" y="699890"/>
                  </a:lnTo>
                  <a:lnTo>
                    <a:pt x="25194" y="692821"/>
                  </a:lnTo>
                  <a:lnTo>
                    <a:pt x="25530" y="685751"/>
                  </a:lnTo>
                  <a:lnTo>
                    <a:pt x="25870" y="678681"/>
                  </a:lnTo>
                  <a:lnTo>
                    <a:pt x="26213" y="671612"/>
                  </a:lnTo>
                  <a:lnTo>
                    <a:pt x="26558" y="664542"/>
                  </a:lnTo>
                  <a:lnTo>
                    <a:pt x="26906" y="657473"/>
                  </a:lnTo>
                  <a:lnTo>
                    <a:pt x="27256" y="650403"/>
                  </a:lnTo>
                  <a:lnTo>
                    <a:pt x="27607" y="643333"/>
                  </a:lnTo>
                  <a:lnTo>
                    <a:pt x="27960" y="636264"/>
                  </a:lnTo>
                  <a:lnTo>
                    <a:pt x="28313" y="629194"/>
                  </a:lnTo>
                  <a:lnTo>
                    <a:pt x="28666" y="622125"/>
                  </a:lnTo>
                  <a:lnTo>
                    <a:pt x="29019" y="615055"/>
                  </a:lnTo>
                  <a:lnTo>
                    <a:pt x="29372" y="607985"/>
                  </a:lnTo>
                  <a:lnTo>
                    <a:pt x="29724" y="600916"/>
                  </a:lnTo>
                  <a:lnTo>
                    <a:pt x="30075" y="593846"/>
                  </a:lnTo>
                  <a:lnTo>
                    <a:pt x="30424" y="586777"/>
                  </a:lnTo>
                  <a:lnTo>
                    <a:pt x="30771" y="579707"/>
                  </a:lnTo>
                  <a:lnTo>
                    <a:pt x="31115" y="572637"/>
                  </a:lnTo>
                  <a:lnTo>
                    <a:pt x="31458" y="565568"/>
                  </a:lnTo>
                  <a:lnTo>
                    <a:pt x="31796" y="558498"/>
                  </a:lnTo>
                  <a:lnTo>
                    <a:pt x="32132" y="551429"/>
                  </a:lnTo>
                  <a:lnTo>
                    <a:pt x="32465" y="544359"/>
                  </a:lnTo>
                  <a:lnTo>
                    <a:pt x="32793" y="537289"/>
                  </a:lnTo>
                  <a:lnTo>
                    <a:pt x="33117" y="530220"/>
                  </a:lnTo>
                  <a:lnTo>
                    <a:pt x="33437" y="523150"/>
                  </a:lnTo>
                  <a:lnTo>
                    <a:pt x="33752" y="516081"/>
                  </a:lnTo>
                  <a:lnTo>
                    <a:pt x="34063" y="509011"/>
                  </a:lnTo>
                  <a:lnTo>
                    <a:pt x="34367" y="501941"/>
                  </a:lnTo>
                  <a:lnTo>
                    <a:pt x="34667" y="494872"/>
                  </a:lnTo>
                  <a:lnTo>
                    <a:pt x="34963" y="487802"/>
                  </a:lnTo>
                  <a:lnTo>
                    <a:pt x="35250" y="480733"/>
                  </a:lnTo>
                  <a:lnTo>
                    <a:pt x="35533" y="473663"/>
                  </a:lnTo>
                  <a:lnTo>
                    <a:pt x="35811" y="466593"/>
                  </a:lnTo>
                  <a:lnTo>
                    <a:pt x="36081" y="459524"/>
                  </a:lnTo>
                  <a:lnTo>
                    <a:pt x="36347" y="452454"/>
                  </a:lnTo>
                  <a:lnTo>
                    <a:pt x="36605" y="445384"/>
                  </a:lnTo>
                  <a:lnTo>
                    <a:pt x="36857" y="438315"/>
                  </a:lnTo>
                  <a:lnTo>
                    <a:pt x="37104" y="431245"/>
                  </a:lnTo>
                  <a:lnTo>
                    <a:pt x="37342" y="424176"/>
                  </a:lnTo>
                  <a:lnTo>
                    <a:pt x="37575" y="417106"/>
                  </a:lnTo>
                  <a:lnTo>
                    <a:pt x="37803" y="410036"/>
                  </a:lnTo>
                  <a:lnTo>
                    <a:pt x="38022" y="402967"/>
                  </a:lnTo>
                  <a:lnTo>
                    <a:pt x="38236" y="395897"/>
                  </a:lnTo>
                  <a:lnTo>
                    <a:pt x="38443" y="388828"/>
                  </a:lnTo>
                  <a:lnTo>
                    <a:pt x="38643" y="381758"/>
                  </a:lnTo>
                  <a:lnTo>
                    <a:pt x="38838" y="374688"/>
                  </a:lnTo>
                  <a:lnTo>
                    <a:pt x="39025" y="367619"/>
                  </a:lnTo>
                  <a:lnTo>
                    <a:pt x="39206" y="360549"/>
                  </a:lnTo>
                  <a:lnTo>
                    <a:pt x="39383" y="353480"/>
                  </a:lnTo>
                  <a:lnTo>
                    <a:pt x="39551" y="346410"/>
                  </a:lnTo>
                  <a:lnTo>
                    <a:pt x="39714" y="339340"/>
                  </a:lnTo>
                  <a:lnTo>
                    <a:pt x="39871" y="332271"/>
                  </a:lnTo>
                  <a:lnTo>
                    <a:pt x="40021" y="325201"/>
                  </a:lnTo>
                  <a:lnTo>
                    <a:pt x="40167" y="318132"/>
                  </a:lnTo>
                  <a:lnTo>
                    <a:pt x="40306" y="311062"/>
                  </a:lnTo>
                  <a:lnTo>
                    <a:pt x="40439" y="303992"/>
                  </a:lnTo>
                  <a:lnTo>
                    <a:pt x="40569" y="296923"/>
                  </a:lnTo>
                  <a:lnTo>
                    <a:pt x="40691" y="289853"/>
                  </a:lnTo>
                  <a:lnTo>
                    <a:pt x="40808" y="282784"/>
                  </a:lnTo>
                  <a:lnTo>
                    <a:pt x="40922" y="275714"/>
                  </a:lnTo>
                  <a:lnTo>
                    <a:pt x="41029" y="268644"/>
                  </a:lnTo>
                  <a:lnTo>
                    <a:pt x="41132" y="261575"/>
                  </a:lnTo>
                  <a:lnTo>
                    <a:pt x="41231" y="254505"/>
                  </a:lnTo>
                  <a:lnTo>
                    <a:pt x="41323" y="247436"/>
                  </a:lnTo>
                  <a:lnTo>
                    <a:pt x="41413" y="240366"/>
                  </a:lnTo>
                  <a:lnTo>
                    <a:pt x="41498" y="233296"/>
                  </a:lnTo>
                  <a:lnTo>
                    <a:pt x="41578" y="226227"/>
                  </a:lnTo>
                  <a:lnTo>
                    <a:pt x="41655" y="219157"/>
                  </a:lnTo>
                  <a:lnTo>
                    <a:pt x="41728" y="212088"/>
                  </a:lnTo>
                  <a:lnTo>
                    <a:pt x="41797" y="205018"/>
                  </a:lnTo>
                  <a:lnTo>
                    <a:pt x="41863" y="197948"/>
                  </a:lnTo>
                  <a:lnTo>
                    <a:pt x="41924" y="190879"/>
                  </a:lnTo>
                  <a:lnTo>
                    <a:pt x="41983" y="183809"/>
                  </a:lnTo>
                  <a:lnTo>
                    <a:pt x="42039" y="176740"/>
                  </a:lnTo>
                  <a:lnTo>
                    <a:pt x="42091" y="169670"/>
                  </a:lnTo>
                  <a:lnTo>
                    <a:pt x="42141" y="162600"/>
                  </a:lnTo>
                  <a:lnTo>
                    <a:pt x="42188" y="155531"/>
                  </a:lnTo>
                  <a:lnTo>
                    <a:pt x="42232" y="148461"/>
                  </a:lnTo>
                  <a:lnTo>
                    <a:pt x="42274" y="141392"/>
                  </a:lnTo>
                  <a:lnTo>
                    <a:pt x="42313" y="134322"/>
                  </a:lnTo>
                  <a:lnTo>
                    <a:pt x="42349" y="127252"/>
                  </a:lnTo>
                  <a:lnTo>
                    <a:pt x="42384" y="120183"/>
                  </a:lnTo>
                  <a:lnTo>
                    <a:pt x="42416" y="113113"/>
                  </a:lnTo>
                  <a:lnTo>
                    <a:pt x="42447" y="106044"/>
                  </a:lnTo>
                  <a:lnTo>
                    <a:pt x="42476" y="98974"/>
                  </a:lnTo>
                  <a:lnTo>
                    <a:pt x="42502" y="91904"/>
                  </a:lnTo>
                  <a:lnTo>
                    <a:pt x="42527" y="84835"/>
                  </a:lnTo>
                  <a:lnTo>
                    <a:pt x="42551" y="77765"/>
                  </a:lnTo>
                  <a:lnTo>
                    <a:pt x="42573" y="70696"/>
                  </a:lnTo>
                  <a:lnTo>
                    <a:pt x="42593" y="63626"/>
                  </a:lnTo>
                  <a:lnTo>
                    <a:pt x="42612" y="56556"/>
                  </a:lnTo>
                  <a:lnTo>
                    <a:pt x="42630" y="49487"/>
                  </a:lnTo>
                  <a:lnTo>
                    <a:pt x="42647" y="42417"/>
                  </a:lnTo>
                  <a:lnTo>
                    <a:pt x="42662" y="35348"/>
                  </a:lnTo>
                  <a:lnTo>
                    <a:pt x="42676" y="28278"/>
                  </a:lnTo>
                  <a:lnTo>
                    <a:pt x="42690" y="21208"/>
                  </a:lnTo>
                  <a:lnTo>
                    <a:pt x="42702" y="14139"/>
                  </a:lnTo>
                  <a:lnTo>
                    <a:pt x="42714" y="7069"/>
                  </a:lnTo>
                  <a:lnTo>
                    <a:pt x="42724" y="0"/>
                  </a:lnTo>
                  <a:lnTo>
                    <a:pt x="42967" y="0"/>
                  </a:lnTo>
                  <a:lnTo>
                    <a:pt x="42977" y="7069"/>
                  </a:lnTo>
                  <a:lnTo>
                    <a:pt x="42989" y="14139"/>
                  </a:lnTo>
                  <a:lnTo>
                    <a:pt x="43001" y="21208"/>
                  </a:lnTo>
                  <a:lnTo>
                    <a:pt x="43015" y="28278"/>
                  </a:lnTo>
                  <a:lnTo>
                    <a:pt x="43029" y="35348"/>
                  </a:lnTo>
                  <a:lnTo>
                    <a:pt x="43044" y="42417"/>
                  </a:lnTo>
                  <a:lnTo>
                    <a:pt x="43061" y="49487"/>
                  </a:lnTo>
                  <a:lnTo>
                    <a:pt x="43079" y="56556"/>
                  </a:lnTo>
                  <a:lnTo>
                    <a:pt x="43098" y="63626"/>
                  </a:lnTo>
                  <a:lnTo>
                    <a:pt x="43118" y="70696"/>
                  </a:lnTo>
                  <a:lnTo>
                    <a:pt x="43140" y="77765"/>
                  </a:lnTo>
                  <a:lnTo>
                    <a:pt x="43163" y="84835"/>
                  </a:lnTo>
                  <a:lnTo>
                    <a:pt x="43189" y="91904"/>
                  </a:lnTo>
                  <a:lnTo>
                    <a:pt x="43215" y="98974"/>
                  </a:lnTo>
                  <a:lnTo>
                    <a:pt x="43244" y="106044"/>
                  </a:lnTo>
                  <a:lnTo>
                    <a:pt x="43275" y="113113"/>
                  </a:lnTo>
                  <a:lnTo>
                    <a:pt x="43307" y="120183"/>
                  </a:lnTo>
                  <a:lnTo>
                    <a:pt x="43342" y="127252"/>
                  </a:lnTo>
                  <a:lnTo>
                    <a:pt x="43378" y="134322"/>
                  </a:lnTo>
                  <a:lnTo>
                    <a:pt x="43417" y="141392"/>
                  </a:lnTo>
                  <a:lnTo>
                    <a:pt x="43459" y="148461"/>
                  </a:lnTo>
                  <a:lnTo>
                    <a:pt x="43503" y="155531"/>
                  </a:lnTo>
                  <a:lnTo>
                    <a:pt x="43550" y="162600"/>
                  </a:lnTo>
                  <a:lnTo>
                    <a:pt x="43600" y="169670"/>
                  </a:lnTo>
                  <a:lnTo>
                    <a:pt x="43652" y="176740"/>
                  </a:lnTo>
                  <a:lnTo>
                    <a:pt x="43708" y="183809"/>
                  </a:lnTo>
                  <a:lnTo>
                    <a:pt x="43767" y="190879"/>
                  </a:lnTo>
                  <a:lnTo>
                    <a:pt x="43828" y="197948"/>
                  </a:lnTo>
                  <a:lnTo>
                    <a:pt x="43894" y="205018"/>
                  </a:lnTo>
                  <a:lnTo>
                    <a:pt x="43963" y="212088"/>
                  </a:lnTo>
                  <a:lnTo>
                    <a:pt x="44036" y="219157"/>
                  </a:lnTo>
                  <a:lnTo>
                    <a:pt x="44113" y="226227"/>
                  </a:lnTo>
                  <a:lnTo>
                    <a:pt x="44193" y="233296"/>
                  </a:lnTo>
                  <a:lnTo>
                    <a:pt x="44278" y="240366"/>
                  </a:lnTo>
                  <a:lnTo>
                    <a:pt x="44368" y="247436"/>
                  </a:lnTo>
                  <a:lnTo>
                    <a:pt x="44460" y="254505"/>
                  </a:lnTo>
                  <a:lnTo>
                    <a:pt x="44559" y="261575"/>
                  </a:lnTo>
                  <a:lnTo>
                    <a:pt x="44662" y="268644"/>
                  </a:lnTo>
                  <a:lnTo>
                    <a:pt x="44768" y="275714"/>
                  </a:lnTo>
                  <a:lnTo>
                    <a:pt x="44882" y="282784"/>
                  </a:lnTo>
                  <a:lnTo>
                    <a:pt x="45000" y="289853"/>
                  </a:lnTo>
                  <a:lnTo>
                    <a:pt x="45122" y="296923"/>
                  </a:lnTo>
                  <a:lnTo>
                    <a:pt x="45252" y="303992"/>
                  </a:lnTo>
                  <a:lnTo>
                    <a:pt x="45385" y="311062"/>
                  </a:lnTo>
                  <a:lnTo>
                    <a:pt x="45524" y="318132"/>
                  </a:lnTo>
                  <a:lnTo>
                    <a:pt x="45670" y="325201"/>
                  </a:lnTo>
                  <a:lnTo>
                    <a:pt x="45820" y="332271"/>
                  </a:lnTo>
                  <a:lnTo>
                    <a:pt x="45977" y="339340"/>
                  </a:lnTo>
                  <a:lnTo>
                    <a:pt x="46140" y="346410"/>
                  </a:lnTo>
                  <a:lnTo>
                    <a:pt x="46308" y="353480"/>
                  </a:lnTo>
                  <a:lnTo>
                    <a:pt x="46485" y="360549"/>
                  </a:lnTo>
                  <a:lnTo>
                    <a:pt x="46666" y="367619"/>
                  </a:lnTo>
                  <a:lnTo>
                    <a:pt x="46853" y="374688"/>
                  </a:lnTo>
                  <a:lnTo>
                    <a:pt x="47048" y="381758"/>
                  </a:lnTo>
                  <a:lnTo>
                    <a:pt x="47248" y="388828"/>
                  </a:lnTo>
                  <a:lnTo>
                    <a:pt x="47455" y="395897"/>
                  </a:lnTo>
                  <a:lnTo>
                    <a:pt x="47669" y="402967"/>
                  </a:lnTo>
                  <a:lnTo>
                    <a:pt x="47888" y="410036"/>
                  </a:lnTo>
                  <a:lnTo>
                    <a:pt x="48116" y="417106"/>
                  </a:lnTo>
                  <a:lnTo>
                    <a:pt x="48349" y="424176"/>
                  </a:lnTo>
                  <a:lnTo>
                    <a:pt x="48587" y="431245"/>
                  </a:lnTo>
                  <a:lnTo>
                    <a:pt x="48834" y="438315"/>
                  </a:lnTo>
                  <a:lnTo>
                    <a:pt x="49086" y="445384"/>
                  </a:lnTo>
                  <a:lnTo>
                    <a:pt x="49344" y="452454"/>
                  </a:lnTo>
                  <a:lnTo>
                    <a:pt x="49610" y="459524"/>
                  </a:lnTo>
                  <a:lnTo>
                    <a:pt x="49880" y="466593"/>
                  </a:lnTo>
                  <a:lnTo>
                    <a:pt x="50158" y="473663"/>
                  </a:lnTo>
                  <a:lnTo>
                    <a:pt x="50441" y="480733"/>
                  </a:lnTo>
                  <a:lnTo>
                    <a:pt x="50728" y="487802"/>
                  </a:lnTo>
                  <a:lnTo>
                    <a:pt x="51024" y="494872"/>
                  </a:lnTo>
                  <a:lnTo>
                    <a:pt x="51324" y="501941"/>
                  </a:lnTo>
                  <a:lnTo>
                    <a:pt x="51628" y="509011"/>
                  </a:lnTo>
                  <a:lnTo>
                    <a:pt x="51939" y="516081"/>
                  </a:lnTo>
                  <a:lnTo>
                    <a:pt x="52254" y="523150"/>
                  </a:lnTo>
                  <a:lnTo>
                    <a:pt x="52574" y="530220"/>
                  </a:lnTo>
                  <a:lnTo>
                    <a:pt x="52898" y="537289"/>
                  </a:lnTo>
                  <a:lnTo>
                    <a:pt x="53226" y="544359"/>
                  </a:lnTo>
                  <a:lnTo>
                    <a:pt x="53559" y="551429"/>
                  </a:lnTo>
                  <a:lnTo>
                    <a:pt x="53895" y="558498"/>
                  </a:lnTo>
                  <a:lnTo>
                    <a:pt x="54233" y="565568"/>
                  </a:lnTo>
                  <a:lnTo>
                    <a:pt x="54576" y="572637"/>
                  </a:lnTo>
                  <a:lnTo>
                    <a:pt x="54920" y="579707"/>
                  </a:lnTo>
                  <a:lnTo>
                    <a:pt x="55267" y="586777"/>
                  </a:lnTo>
                  <a:lnTo>
                    <a:pt x="55616" y="593846"/>
                  </a:lnTo>
                  <a:lnTo>
                    <a:pt x="55967" y="600916"/>
                  </a:lnTo>
                  <a:lnTo>
                    <a:pt x="56319" y="607985"/>
                  </a:lnTo>
                  <a:lnTo>
                    <a:pt x="56672" y="615055"/>
                  </a:lnTo>
                  <a:lnTo>
                    <a:pt x="57025" y="622125"/>
                  </a:lnTo>
                  <a:lnTo>
                    <a:pt x="57378" y="629194"/>
                  </a:lnTo>
                  <a:lnTo>
                    <a:pt x="57731" y="636264"/>
                  </a:lnTo>
                  <a:lnTo>
                    <a:pt x="58084" y="643333"/>
                  </a:lnTo>
                  <a:lnTo>
                    <a:pt x="58435" y="650403"/>
                  </a:lnTo>
                  <a:lnTo>
                    <a:pt x="58785" y="657473"/>
                  </a:lnTo>
                  <a:lnTo>
                    <a:pt x="59133" y="664542"/>
                  </a:lnTo>
                  <a:lnTo>
                    <a:pt x="59478" y="671612"/>
                  </a:lnTo>
                  <a:lnTo>
                    <a:pt x="59821" y="678681"/>
                  </a:lnTo>
                  <a:lnTo>
                    <a:pt x="60161" y="685751"/>
                  </a:lnTo>
                  <a:lnTo>
                    <a:pt x="60497" y="692821"/>
                  </a:lnTo>
                  <a:lnTo>
                    <a:pt x="60830" y="699890"/>
                  </a:lnTo>
                  <a:lnTo>
                    <a:pt x="61157" y="706960"/>
                  </a:lnTo>
                  <a:lnTo>
                    <a:pt x="61479" y="714029"/>
                  </a:lnTo>
                  <a:lnTo>
                    <a:pt x="61798" y="721099"/>
                  </a:lnTo>
                  <a:lnTo>
                    <a:pt x="62109" y="728169"/>
                  </a:lnTo>
                  <a:lnTo>
                    <a:pt x="62415" y="735238"/>
                  </a:lnTo>
                  <a:lnTo>
                    <a:pt x="62716" y="742308"/>
                  </a:lnTo>
                  <a:lnTo>
                    <a:pt x="63008" y="749377"/>
                  </a:lnTo>
                  <a:lnTo>
                    <a:pt x="63295" y="756447"/>
                  </a:lnTo>
                  <a:lnTo>
                    <a:pt x="63573" y="763517"/>
                  </a:lnTo>
                  <a:lnTo>
                    <a:pt x="63843" y="770586"/>
                  </a:lnTo>
                  <a:lnTo>
                    <a:pt x="64108" y="777656"/>
                  </a:lnTo>
                  <a:lnTo>
                    <a:pt x="64361" y="784725"/>
                  </a:lnTo>
                  <a:lnTo>
                    <a:pt x="64606" y="791795"/>
                  </a:lnTo>
                  <a:lnTo>
                    <a:pt x="64846" y="798865"/>
                  </a:lnTo>
                  <a:lnTo>
                    <a:pt x="65071" y="805934"/>
                  </a:lnTo>
                  <a:lnTo>
                    <a:pt x="65290" y="813004"/>
                  </a:lnTo>
                  <a:lnTo>
                    <a:pt x="65500" y="820073"/>
                  </a:lnTo>
                  <a:lnTo>
                    <a:pt x="65697" y="827143"/>
                  </a:lnTo>
                  <a:lnTo>
                    <a:pt x="65888" y="834213"/>
                  </a:lnTo>
                  <a:lnTo>
                    <a:pt x="66066" y="841282"/>
                  </a:lnTo>
                  <a:lnTo>
                    <a:pt x="66234" y="848352"/>
                  </a:lnTo>
                  <a:lnTo>
                    <a:pt x="66394" y="855421"/>
                  </a:lnTo>
                  <a:lnTo>
                    <a:pt x="66540" y="862491"/>
                  </a:lnTo>
                  <a:lnTo>
                    <a:pt x="66677" y="869561"/>
                  </a:lnTo>
                  <a:lnTo>
                    <a:pt x="66806" y="876630"/>
                  </a:lnTo>
                  <a:lnTo>
                    <a:pt x="66919" y="883700"/>
                  </a:lnTo>
                  <a:lnTo>
                    <a:pt x="67024" y="890769"/>
                  </a:lnTo>
                  <a:lnTo>
                    <a:pt x="67120" y="897839"/>
                  </a:lnTo>
                  <a:lnTo>
                    <a:pt x="67201" y="904909"/>
                  </a:lnTo>
                  <a:lnTo>
                    <a:pt x="67276" y="911978"/>
                  </a:lnTo>
                  <a:lnTo>
                    <a:pt x="67337" y="919048"/>
                  </a:lnTo>
                  <a:lnTo>
                    <a:pt x="67388" y="926118"/>
                  </a:lnTo>
                  <a:lnTo>
                    <a:pt x="67431" y="933187"/>
                  </a:lnTo>
                  <a:lnTo>
                    <a:pt x="67460" y="940257"/>
                  </a:lnTo>
                  <a:lnTo>
                    <a:pt x="67480" y="947326"/>
                  </a:lnTo>
                  <a:lnTo>
                    <a:pt x="67493" y="954396"/>
                  </a:lnTo>
                  <a:lnTo>
                    <a:pt x="67491" y="961466"/>
                  </a:lnTo>
                  <a:lnTo>
                    <a:pt x="67482" y="968535"/>
                  </a:lnTo>
                  <a:lnTo>
                    <a:pt x="67464" y="975605"/>
                  </a:lnTo>
                  <a:lnTo>
                    <a:pt x="67434" y="982674"/>
                  </a:lnTo>
                  <a:lnTo>
                    <a:pt x="67398" y="989744"/>
                  </a:lnTo>
                  <a:lnTo>
                    <a:pt x="67351" y="996814"/>
                  </a:lnTo>
                  <a:lnTo>
                    <a:pt x="67295" y="1003883"/>
                  </a:lnTo>
                  <a:lnTo>
                    <a:pt x="67233" y="1010953"/>
                  </a:lnTo>
                  <a:lnTo>
                    <a:pt x="67160" y="1018022"/>
                  </a:lnTo>
                  <a:lnTo>
                    <a:pt x="67080" y="1025092"/>
                  </a:lnTo>
                  <a:lnTo>
                    <a:pt x="66994" y="1032162"/>
                  </a:lnTo>
                  <a:lnTo>
                    <a:pt x="66897" y="1039231"/>
                  </a:lnTo>
                  <a:lnTo>
                    <a:pt x="66796" y="1046301"/>
                  </a:lnTo>
                  <a:lnTo>
                    <a:pt x="66688" y="1053370"/>
                  </a:lnTo>
                  <a:lnTo>
                    <a:pt x="66571" y="1060440"/>
                  </a:lnTo>
                  <a:lnTo>
                    <a:pt x="66451" y="1067510"/>
                  </a:lnTo>
                  <a:lnTo>
                    <a:pt x="66323" y="1074579"/>
                  </a:lnTo>
                  <a:lnTo>
                    <a:pt x="66190" y="1081649"/>
                  </a:lnTo>
                  <a:lnTo>
                    <a:pt x="66053" y="1088718"/>
                  </a:lnTo>
                  <a:lnTo>
                    <a:pt x="65909" y="1095788"/>
                  </a:lnTo>
                  <a:lnTo>
                    <a:pt x="65761" y="1102858"/>
                  </a:lnTo>
                  <a:lnTo>
                    <a:pt x="65610" y="1109927"/>
                  </a:lnTo>
                  <a:lnTo>
                    <a:pt x="65453" y="1116997"/>
                  </a:lnTo>
                  <a:lnTo>
                    <a:pt x="65293" y="1124066"/>
                  </a:lnTo>
                  <a:lnTo>
                    <a:pt x="65130" y="1131136"/>
                  </a:lnTo>
                  <a:lnTo>
                    <a:pt x="64963" y="1138206"/>
                  </a:lnTo>
                  <a:lnTo>
                    <a:pt x="64795" y="1145275"/>
                  </a:lnTo>
                  <a:lnTo>
                    <a:pt x="64623" y="1152345"/>
                  </a:lnTo>
                  <a:lnTo>
                    <a:pt x="64449" y="1159414"/>
                  </a:lnTo>
                  <a:lnTo>
                    <a:pt x="64274" y="1166484"/>
                  </a:lnTo>
                  <a:lnTo>
                    <a:pt x="64097" y="1173554"/>
                  </a:lnTo>
                  <a:lnTo>
                    <a:pt x="63918" y="1180623"/>
                  </a:lnTo>
                  <a:lnTo>
                    <a:pt x="63739" y="1187693"/>
                  </a:lnTo>
                  <a:lnTo>
                    <a:pt x="63558" y="1194762"/>
                  </a:lnTo>
                  <a:lnTo>
                    <a:pt x="63377" y="1201832"/>
                  </a:lnTo>
                  <a:lnTo>
                    <a:pt x="63196" y="1208902"/>
                  </a:lnTo>
                  <a:lnTo>
                    <a:pt x="63014" y="1215971"/>
                  </a:lnTo>
                  <a:lnTo>
                    <a:pt x="62833" y="1223041"/>
                  </a:lnTo>
                  <a:lnTo>
                    <a:pt x="62652" y="1230110"/>
                  </a:lnTo>
                  <a:lnTo>
                    <a:pt x="62472" y="1237180"/>
                  </a:lnTo>
                  <a:lnTo>
                    <a:pt x="62292" y="1244250"/>
                  </a:lnTo>
                  <a:lnTo>
                    <a:pt x="62114" y="1251319"/>
                  </a:lnTo>
                  <a:lnTo>
                    <a:pt x="61937" y="1258389"/>
                  </a:lnTo>
                  <a:lnTo>
                    <a:pt x="61761" y="1265458"/>
                  </a:lnTo>
                  <a:lnTo>
                    <a:pt x="61587" y="1272528"/>
                  </a:lnTo>
                  <a:lnTo>
                    <a:pt x="61415" y="1279598"/>
                  </a:lnTo>
                  <a:lnTo>
                    <a:pt x="61244" y="1286667"/>
                  </a:lnTo>
                  <a:lnTo>
                    <a:pt x="61076" y="1293737"/>
                  </a:lnTo>
                  <a:lnTo>
                    <a:pt x="60909" y="1300806"/>
                  </a:lnTo>
                  <a:lnTo>
                    <a:pt x="60746" y="1307876"/>
                  </a:lnTo>
                  <a:lnTo>
                    <a:pt x="60584" y="1314946"/>
                  </a:lnTo>
                  <a:lnTo>
                    <a:pt x="60425" y="1322015"/>
                  </a:lnTo>
                  <a:lnTo>
                    <a:pt x="60269" y="1329085"/>
                  </a:lnTo>
                  <a:lnTo>
                    <a:pt x="60116" y="1336154"/>
                  </a:lnTo>
                  <a:lnTo>
                    <a:pt x="59965" y="1343224"/>
                  </a:lnTo>
                  <a:lnTo>
                    <a:pt x="59818" y="1350294"/>
                  </a:lnTo>
                  <a:lnTo>
                    <a:pt x="59674" y="1357363"/>
                  </a:lnTo>
                  <a:lnTo>
                    <a:pt x="59533" y="1364433"/>
                  </a:lnTo>
                  <a:lnTo>
                    <a:pt x="59395" y="1371503"/>
                  </a:lnTo>
                  <a:lnTo>
                    <a:pt x="59260" y="1378572"/>
                  </a:lnTo>
                  <a:lnTo>
                    <a:pt x="59130" y="1385642"/>
                  </a:lnTo>
                  <a:lnTo>
                    <a:pt x="59003" y="1392711"/>
                  </a:lnTo>
                  <a:lnTo>
                    <a:pt x="58878" y="1399781"/>
                  </a:lnTo>
                  <a:lnTo>
                    <a:pt x="58758" y="1406851"/>
                  </a:lnTo>
                  <a:lnTo>
                    <a:pt x="58641" y="1413920"/>
                  </a:lnTo>
                  <a:lnTo>
                    <a:pt x="58528" y="1420990"/>
                  </a:lnTo>
                  <a:lnTo>
                    <a:pt x="58419" y="1428059"/>
                  </a:lnTo>
                  <a:lnTo>
                    <a:pt x="58313" y="1435129"/>
                  </a:lnTo>
                  <a:lnTo>
                    <a:pt x="58211" y="1442199"/>
                  </a:lnTo>
                  <a:lnTo>
                    <a:pt x="58114" y="1449268"/>
                  </a:lnTo>
                  <a:lnTo>
                    <a:pt x="58019" y="1456338"/>
                  </a:lnTo>
                  <a:lnTo>
                    <a:pt x="57929" y="1463407"/>
                  </a:lnTo>
                  <a:lnTo>
                    <a:pt x="57843" y="1470477"/>
                  </a:lnTo>
                  <a:lnTo>
                    <a:pt x="57759" y="1477547"/>
                  </a:lnTo>
                  <a:lnTo>
                    <a:pt x="57681" y="1484616"/>
                  </a:lnTo>
                  <a:lnTo>
                    <a:pt x="57606" y="1491686"/>
                  </a:lnTo>
                  <a:lnTo>
                    <a:pt x="57535" y="1498755"/>
                  </a:lnTo>
                  <a:lnTo>
                    <a:pt x="57468" y="1505825"/>
                  </a:lnTo>
                  <a:lnTo>
                    <a:pt x="57404" y="1512895"/>
                  </a:lnTo>
                  <a:lnTo>
                    <a:pt x="57345" y="1519964"/>
                  </a:lnTo>
                  <a:lnTo>
                    <a:pt x="57289" y="1527034"/>
                  </a:lnTo>
                  <a:lnTo>
                    <a:pt x="57237" y="1534103"/>
                  </a:lnTo>
                  <a:lnTo>
                    <a:pt x="57189" y="1541173"/>
                  </a:lnTo>
                  <a:lnTo>
                    <a:pt x="57145" y="1548243"/>
                  </a:lnTo>
                  <a:lnTo>
                    <a:pt x="57104" y="1555312"/>
                  </a:lnTo>
                  <a:lnTo>
                    <a:pt x="57068" y="1562382"/>
                  </a:lnTo>
                  <a:lnTo>
                    <a:pt x="57034" y="1569451"/>
                  </a:lnTo>
                  <a:lnTo>
                    <a:pt x="57004" y="1576521"/>
                  </a:lnTo>
                  <a:lnTo>
                    <a:pt x="56979" y="1583591"/>
                  </a:lnTo>
                  <a:lnTo>
                    <a:pt x="56956" y="1590660"/>
                  </a:lnTo>
                  <a:lnTo>
                    <a:pt x="56937" y="1597730"/>
                  </a:lnTo>
                  <a:lnTo>
                    <a:pt x="56922" y="1604799"/>
                  </a:lnTo>
                  <a:lnTo>
                    <a:pt x="56909" y="1611869"/>
                  </a:lnTo>
                  <a:lnTo>
                    <a:pt x="56902" y="1618939"/>
                  </a:lnTo>
                  <a:lnTo>
                    <a:pt x="56896" y="1626008"/>
                  </a:lnTo>
                  <a:lnTo>
                    <a:pt x="56894" y="1633078"/>
                  </a:lnTo>
                  <a:lnTo>
                    <a:pt x="56896" y="1640147"/>
                  </a:lnTo>
                  <a:lnTo>
                    <a:pt x="56900" y="1647217"/>
                  </a:lnTo>
                  <a:lnTo>
                    <a:pt x="56907" y="1654287"/>
                  </a:lnTo>
                  <a:lnTo>
                    <a:pt x="56918" y="1661356"/>
                  </a:lnTo>
                  <a:lnTo>
                    <a:pt x="56931" y="1668426"/>
                  </a:lnTo>
                  <a:lnTo>
                    <a:pt x="56948" y="1675495"/>
                  </a:lnTo>
                  <a:lnTo>
                    <a:pt x="56967" y="1682565"/>
                  </a:lnTo>
                  <a:lnTo>
                    <a:pt x="56988" y="1689635"/>
                  </a:lnTo>
                  <a:lnTo>
                    <a:pt x="57013" y="1696704"/>
                  </a:lnTo>
                  <a:lnTo>
                    <a:pt x="57040" y="1703774"/>
                  </a:lnTo>
                  <a:lnTo>
                    <a:pt x="57070" y="1710843"/>
                  </a:lnTo>
                  <a:lnTo>
                    <a:pt x="57102" y="1717913"/>
                  </a:lnTo>
                  <a:lnTo>
                    <a:pt x="57136" y="1724983"/>
                  </a:lnTo>
                  <a:lnTo>
                    <a:pt x="57173" y="1732052"/>
                  </a:lnTo>
                  <a:lnTo>
                    <a:pt x="57212" y="1739122"/>
                  </a:lnTo>
                  <a:lnTo>
                    <a:pt x="57253" y="1746191"/>
                  </a:lnTo>
                  <a:lnTo>
                    <a:pt x="57296" y="1753261"/>
                  </a:lnTo>
                  <a:lnTo>
                    <a:pt x="57341" y="1760331"/>
                  </a:lnTo>
                  <a:lnTo>
                    <a:pt x="57388" y="1767400"/>
                  </a:lnTo>
                  <a:lnTo>
                    <a:pt x="57437" y="1774470"/>
                  </a:lnTo>
                  <a:lnTo>
                    <a:pt x="57487" y="1781539"/>
                  </a:lnTo>
                  <a:lnTo>
                    <a:pt x="57539" y="1788609"/>
                  </a:lnTo>
                  <a:lnTo>
                    <a:pt x="57594" y="1795679"/>
                  </a:lnTo>
                  <a:lnTo>
                    <a:pt x="57649" y="1802748"/>
                  </a:lnTo>
                  <a:lnTo>
                    <a:pt x="57706" y="1809818"/>
                  </a:lnTo>
                  <a:lnTo>
                    <a:pt x="57764" y="1816888"/>
                  </a:lnTo>
                  <a:lnTo>
                    <a:pt x="57823" y="1823957"/>
                  </a:lnTo>
                  <a:lnTo>
                    <a:pt x="57885" y="1831027"/>
                  </a:lnTo>
                  <a:lnTo>
                    <a:pt x="57947" y="1838096"/>
                  </a:lnTo>
                  <a:lnTo>
                    <a:pt x="58010" y="1845166"/>
                  </a:lnTo>
                  <a:lnTo>
                    <a:pt x="58075" y="1852236"/>
                  </a:lnTo>
                  <a:lnTo>
                    <a:pt x="58141" y="1859305"/>
                  </a:lnTo>
                  <a:lnTo>
                    <a:pt x="58207" y="1866375"/>
                  </a:lnTo>
                  <a:lnTo>
                    <a:pt x="58276" y="1873444"/>
                  </a:lnTo>
                  <a:lnTo>
                    <a:pt x="58344" y="1880514"/>
                  </a:lnTo>
                  <a:lnTo>
                    <a:pt x="58415" y="1887584"/>
                  </a:lnTo>
                  <a:lnTo>
                    <a:pt x="58486" y="1894653"/>
                  </a:lnTo>
                  <a:lnTo>
                    <a:pt x="58558" y="1901723"/>
                  </a:lnTo>
                  <a:lnTo>
                    <a:pt x="58631" y="1908792"/>
                  </a:lnTo>
                  <a:lnTo>
                    <a:pt x="58705" y="1915862"/>
                  </a:lnTo>
                  <a:lnTo>
                    <a:pt x="58780" y="1922932"/>
                  </a:lnTo>
                  <a:lnTo>
                    <a:pt x="58857" y="1930001"/>
                  </a:lnTo>
                  <a:lnTo>
                    <a:pt x="58935" y="1937071"/>
                  </a:lnTo>
                  <a:lnTo>
                    <a:pt x="59013" y="1944140"/>
                  </a:lnTo>
                  <a:lnTo>
                    <a:pt x="59093" y="1951210"/>
                  </a:lnTo>
                  <a:lnTo>
                    <a:pt x="59174" y="1958280"/>
                  </a:lnTo>
                  <a:lnTo>
                    <a:pt x="59257" y="1965349"/>
                  </a:lnTo>
                  <a:lnTo>
                    <a:pt x="59341" y="1972419"/>
                  </a:lnTo>
                  <a:lnTo>
                    <a:pt x="59426" y="1979488"/>
                  </a:lnTo>
                  <a:lnTo>
                    <a:pt x="59513" y="1986558"/>
                  </a:lnTo>
                  <a:lnTo>
                    <a:pt x="59602" y="1993628"/>
                  </a:lnTo>
                  <a:lnTo>
                    <a:pt x="59691" y="2000697"/>
                  </a:lnTo>
                  <a:lnTo>
                    <a:pt x="59784" y="2007767"/>
                  </a:lnTo>
                  <a:lnTo>
                    <a:pt x="59878" y="2014836"/>
                  </a:lnTo>
                  <a:lnTo>
                    <a:pt x="59973" y="2021906"/>
                  </a:lnTo>
                  <a:lnTo>
                    <a:pt x="60072" y="2028976"/>
                  </a:lnTo>
                  <a:lnTo>
                    <a:pt x="60172" y="2036045"/>
                  </a:lnTo>
                  <a:lnTo>
                    <a:pt x="60275" y="2043115"/>
                  </a:lnTo>
                  <a:lnTo>
                    <a:pt x="60380" y="2050184"/>
                  </a:lnTo>
                  <a:lnTo>
                    <a:pt x="60488" y="2057254"/>
                  </a:lnTo>
                  <a:lnTo>
                    <a:pt x="60599" y="2064324"/>
                  </a:lnTo>
                  <a:lnTo>
                    <a:pt x="60713" y="2071393"/>
                  </a:lnTo>
                  <a:lnTo>
                    <a:pt x="60830" y="2078463"/>
                  </a:lnTo>
                  <a:lnTo>
                    <a:pt x="60951" y="2085532"/>
                  </a:lnTo>
                  <a:lnTo>
                    <a:pt x="61074" y="2092602"/>
                  </a:lnTo>
                  <a:lnTo>
                    <a:pt x="61202" y="2099672"/>
                  </a:lnTo>
                  <a:lnTo>
                    <a:pt x="61334" y="2106741"/>
                  </a:lnTo>
                  <a:lnTo>
                    <a:pt x="61469" y="2113811"/>
                  </a:lnTo>
                  <a:lnTo>
                    <a:pt x="61608" y="2120880"/>
                  </a:lnTo>
                  <a:lnTo>
                    <a:pt x="61753" y="2127950"/>
                  </a:lnTo>
                  <a:lnTo>
                    <a:pt x="61900" y="2135020"/>
                  </a:lnTo>
                  <a:lnTo>
                    <a:pt x="62055" y="2142089"/>
                  </a:lnTo>
                  <a:lnTo>
                    <a:pt x="62213" y="2149159"/>
                  </a:lnTo>
                  <a:lnTo>
                    <a:pt x="62375" y="2156228"/>
                  </a:lnTo>
                  <a:lnTo>
                    <a:pt x="62545" y="2163298"/>
                  </a:lnTo>
                  <a:lnTo>
                    <a:pt x="62718" y="2170368"/>
                  </a:lnTo>
                  <a:lnTo>
                    <a:pt x="62898" y="2177437"/>
                  </a:lnTo>
                  <a:lnTo>
                    <a:pt x="63084" y="2184507"/>
                  </a:lnTo>
                  <a:lnTo>
                    <a:pt x="63274" y="2191576"/>
                  </a:lnTo>
                  <a:lnTo>
                    <a:pt x="63473" y="2198646"/>
                  </a:lnTo>
                  <a:lnTo>
                    <a:pt x="63677" y="2205716"/>
                  </a:lnTo>
                  <a:lnTo>
                    <a:pt x="63885" y="2212785"/>
                  </a:lnTo>
                  <a:lnTo>
                    <a:pt x="64104" y="2219855"/>
                  </a:lnTo>
                  <a:lnTo>
                    <a:pt x="64327" y="2226924"/>
                  </a:lnTo>
                  <a:lnTo>
                    <a:pt x="64556" y="2233994"/>
                  </a:lnTo>
                  <a:lnTo>
                    <a:pt x="64795" y="2241064"/>
                  </a:lnTo>
                  <a:lnTo>
                    <a:pt x="65039" y="2248133"/>
                  </a:lnTo>
                  <a:lnTo>
                    <a:pt x="65290" y="2255203"/>
                  </a:lnTo>
                  <a:lnTo>
                    <a:pt x="65550" y="2262273"/>
                  </a:lnTo>
                  <a:lnTo>
                    <a:pt x="65815" y="2269342"/>
                  </a:lnTo>
                  <a:lnTo>
                    <a:pt x="66089" y="2276412"/>
                  </a:lnTo>
                  <a:lnTo>
                    <a:pt x="66370" y="2283481"/>
                  </a:lnTo>
                  <a:lnTo>
                    <a:pt x="66656" y="2290551"/>
                  </a:lnTo>
                  <a:lnTo>
                    <a:pt x="66954" y="2297621"/>
                  </a:lnTo>
                  <a:lnTo>
                    <a:pt x="67256" y="2304690"/>
                  </a:lnTo>
                  <a:lnTo>
                    <a:pt x="67565" y="2311760"/>
                  </a:lnTo>
                  <a:lnTo>
                    <a:pt x="67884" y="2318829"/>
                  </a:lnTo>
                  <a:lnTo>
                    <a:pt x="68208" y="2325899"/>
                  </a:lnTo>
                  <a:lnTo>
                    <a:pt x="68540" y="2332969"/>
                  </a:lnTo>
                  <a:lnTo>
                    <a:pt x="68880" y="2340038"/>
                  </a:lnTo>
                  <a:lnTo>
                    <a:pt x="69224" y="2347108"/>
                  </a:lnTo>
                  <a:lnTo>
                    <a:pt x="69577" y="2354177"/>
                  </a:lnTo>
                  <a:lnTo>
                    <a:pt x="69937" y="2361247"/>
                  </a:lnTo>
                  <a:lnTo>
                    <a:pt x="70300" y="2368317"/>
                  </a:lnTo>
                  <a:lnTo>
                    <a:pt x="70673" y="2375386"/>
                  </a:lnTo>
                  <a:lnTo>
                    <a:pt x="71050" y="2382456"/>
                  </a:lnTo>
                  <a:lnTo>
                    <a:pt x="71432" y="2389525"/>
                  </a:lnTo>
                  <a:lnTo>
                    <a:pt x="71821" y="2396595"/>
                  </a:lnTo>
                  <a:lnTo>
                    <a:pt x="72213" y="2403665"/>
                  </a:lnTo>
                  <a:lnTo>
                    <a:pt x="72610" y="2410734"/>
                  </a:lnTo>
                  <a:lnTo>
                    <a:pt x="73012" y="2417804"/>
                  </a:lnTo>
                  <a:lnTo>
                    <a:pt x="73417" y="2424873"/>
                  </a:lnTo>
                  <a:lnTo>
                    <a:pt x="73826" y="2431943"/>
                  </a:lnTo>
                  <a:lnTo>
                    <a:pt x="74237" y="2439013"/>
                  </a:lnTo>
                  <a:lnTo>
                    <a:pt x="74650" y="2446082"/>
                  </a:lnTo>
                  <a:lnTo>
                    <a:pt x="75066" y="2453152"/>
                  </a:lnTo>
                  <a:lnTo>
                    <a:pt x="75483" y="2460221"/>
                  </a:lnTo>
                  <a:lnTo>
                    <a:pt x="75900" y="2467291"/>
                  </a:lnTo>
                  <a:lnTo>
                    <a:pt x="76318" y="2474361"/>
                  </a:lnTo>
                  <a:lnTo>
                    <a:pt x="76735" y="2481430"/>
                  </a:lnTo>
                  <a:lnTo>
                    <a:pt x="77152" y="2488500"/>
                  </a:lnTo>
                  <a:lnTo>
                    <a:pt x="77566" y="2495569"/>
                  </a:lnTo>
                  <a:lnTo>
                    <a:pt x="77979" y="2502639"/>
                  </a:lnTo>
                  <a:lnTo>
                    <a:pt x="78387" y="2509709"/>
                  </a:lnTo>
                  <a:lnTo>
                    <a:pt x="78792" y="2516778"/>
                  </a:lnTo>
                  <a:lnTo>
                    <a:pt x="79194" y="2523848"/>
                  </a:lnTo>
                  <a:lnTo>
                    <a:pt x="79589" y="2530917"/>
                  </a:lnTo>
                  <a:lnTo>
                    <a:pt x="79979" y="2537987"/>
                  </a:lnTo>
                  <a:lnTo>
                    <a:pt x="80363" y="2545057"/>
                  </a:lnTo>
                  <a:lnTo>
                    <a:pt x="80738" y="2552126"/>
                  </a:lnTo>
                  <a:lnTo>
                    <a:pt x="81107" y="2559196"/>
                  </a:lnTo>
                  <a:lnTo>
                    <a:pt x="81465" y="2566265"/>
                  </a:lnTo>
                  <a:lnTo>
                    <a:pt x="81813" y="2573335"/>
                  </a:lnTo>
                  <a:lnTo>
                    <a:pt x="82155" y="2580405"/>
                  </a:lnTo>
                  <a:lnTo>
                    <a:pt x="82480" y="2587474"/>
                  </a:lnTo>
                  <a:lnTo>
                    <a:pt x="82796" y="2594544"/>
                  </a:lnTo>
                  <a:lnTo>
                    <a:pt x="83102" y="2601613"/>
                  </a:lnTo>
                  <a:lnTo>
                    <a:pt x="83388" y="2608683"/>
                  </a:lnTo>
                  <a:lnTo>
                    <a:pt x="83665" y="2615753"/>
                  </a:lnTo>
                  <a:lnTo>
                    <a:pt x="83927" y="2622822"/>
                  </a:lnTo>
                  <a:lnTo>
                    <a:pt x="84170" y="2629892"/>
                  </a:lnTo>
                  <a:lnTo>
                    <a:pt x="84402" y="2636961"/>
                  </a:lnTo>
                  <a:lnTo>
                    <a:pt x="84613" y="2644031"/>
                  </a:lnTo>
                  <a:lnTo>
                    <a:pt x="84807" y="2651101"/>
                  </a:lnTo>
                  <a:lnTo>
                    <a:pt x="84988" y="2658170"/>
                  </a:lnTo>
                  <a:lnTo>
                    <a:pt x="85143" y="2665240"/>
                  </a:lnTo>
                  <a:lnTo>
                    <a:pt x="85282" y="2672309"/>
                  </a:lnTo>
                  <a:lnTo>
                    <a:pt x="85405" y="2679379"/>
                  </a:lnTo>
                  <a:lnTo>
                    <a:pt x="85500" y="2686449"/>
                  </a:lnTo>
                  <a:lnTo>
                    <a:pt x="85581" y="2693518"/>
                  </a:lnTo>
                  <a:lnTo>
                    <a:pt x="85640" y="2700588"/>
                  </a:lnTo>
                  <a:lnTo>
                    <a:pt x="85673" y="2707658"/>
                  </a:lnTo>
                  <a:lnTo>
                    <a:pt x="85691" y="2714727"/>
                  </a:lnTo>
                  <a:lnTo>
                    <a:pt x="85682" y="2721797"/>
                  </a:lnTo>
                  <a:lnTo>
                    <a:pt x="85651" y="2728866"/>
                  </a:lnTo>
                  <a:lnTo>
                    <a:pt x="85605" y="2735936"/>
                  </a:lnTo>
                  <a:lnTo>
                    <a:pt x="85524" y="2743006"/>
                  </a:lnTo>
                  <a:lnTo>
                    <a:pt x="85427" y="2750075"/>
                  </a:lnTo>
                  <a:lnTo>
                    <a:pt x="85311" y="2757145"/>
                  </a:lnTo>
                  <a:lnTo>
                    <a:pt x="85163" y="2764214"/>
                  </a:lnTo>
                  <a:lnTo>
                    <a:pt x="84999" y="2771284"/>
                  </a:lnTo>
                  <a:lnTo>
                    <a:pt x="84811" y="2778354"/>
                  </a:lnTo>
                  <a:lnTo>
                    <a:pt x="84596" y="2785423"/>
                  </a:lnTo>
                  <a:lnTo>
                    <a:pt x="84367" y="2792493"/>
                  </a:lnTo>
                  <a:lnTo>
                    <a:pt x="84108" y="2799562"/>
                  </a:lnTo>
                  <a:lnTo>
                    <a:pt x="83828" y="2806632"/>
                  </a:lnTo>
                  <a:lnTo>
                    <a:pt x="83534" y="2813702"/>
                  </a:lnTo>
                  <a:lnTo>
                    <a:pt x="83207" y="2820771"/>
                  </a:lnTo>
                  <a:lnTo>
                    <a:pt x="82865" y="2827841"/>
                  </a:lnTo>
                  <a:lnTo>
                    <a:pt x="82505" y="2834910"/>
                  </a:lnTo>
                  <a:lnTo>
                    <a:pt x="82118" y="2841980"/>
                  </a:lnTo>
                  <a:lnTo>
                    <a:pt x="81718" y="2849050"/>
                  </a:lnTo>
                  <a:lnTo>
                    <a:pt x="81296" y="2856119"/>
                  </a:lnTo>
                  <a:lnTo>
                    <a:pt x="80853" y="2863189"/>
                  </a:lnTo>
                  <a:lnTo>
                    <a:pt x="80399" y="2870258"/>
                  </a:lnTo>
                  <a:lnTo>
                    <a:pt x="79921" y="2877328"/>
                  </a:lnTo>
                  <a:lnTo>
                    <a:pt x="79429" y="2884398"/>
                  </a:lnTo>
                  <a:lnTo>
                    <a:pt x="78925" y="2891467"/>
                  </a:lnTo>
                  <a:lnTo>
                    <a:pt x="78398" y="2898537"/>
                  </a:lnTo>
                  <a:lnTo>
                    <a:pt x="77862" y="2905606"/>
                  </a:lnTo>
                  <a:lnTo>
                    <a:pt x="77313" y="2912676"/>
                  </a:lnTo>
                  <a:lnTo>
                    <a:pt x="76747" y="2919746"/>
                  </a:lnTo>
                  <a:lnTo>
                    <a:pt x="76174" y="2926815"/>
                  </a:lnTo>
                  <a:lnTo>
                    <a:pt x="75587" y="2933885"/>
                  </a:lnTo>
                  <a:lnTo>
                    <a:pt x="74990" y="2940954"/>
                  </a:lnTo>
                  <a:lnTo>
                    <a:pt x="74386" y="2948024"/>
                  </a:lnTo>
                  <a:lnTo>
                    <a:pt x="73771" y="2955094"/>
                  </a:lnTo>
                  <a:lnTo>
                    <a:pt x="73149" y="2962163"/>
                  </a:lnTo>
                  <a:lnTo>
                    <a:pt x="72522" y="2969233"/>
                  </a:lnTo>
                  <a:lnTo>
                    <a:pt x="71886" y="2976302"/>
                  </a:lnTo>
                  <a:lnTo>
                    <a:pt x="71247" y="2983372"/>
                  </a:lnTo>
                  <a:lnTo>
                    <a:pt x="70605" y="2990442"/>
                  </a:lnTo>
                  <a:lnTo>
                    <a:pt x="69958" y="2997511"/>
                  </a:lnTo>
                  <a:lnTo>
                    <a:pt x="69310" y="3004581"/>
                  </a:lnTo>
                  <a:lnTo>
                    <a:pt x="68659" y="3011650"/>
                  </a:lnTo>
                  <a:lnTo>
                    <a:pt x="68009" y="3018720"/>
                  </a:lnTo>
                  <a:lnTo>
                    <a:pt x="67358" y="3025790"/>
                  </a:lnTo>
                  <a:lnTo>
                    <a:pt x="66708" y="3032859"/>
                  </a:lnTo>
                  <a:lnTo>
                    <a:pt x="66061" y="3039929"/>
                  </a:lnTo>
                  <a:lnTo>
                    <a:pt x="65415" y="3046998"/>
                  </a:lnTo>
                  <a:lnTo>
                    <a:pt x="64774" y="3054068"/>
                  </a:lnTo>
                  <a:lnTo>
                    <a:pt x="64136" y="3061138"/>
                  </a:lnTo>
                  <a:lnTo>
                    <a:pt x="63502" y="3068207"/>
                  </a:lnTo>
                  <a:lnTo>
                    <a:pt x="62875" y="3075277"/>
                  </a:lnTo>
                  <a:lnTo>
                    <a:pt x="62252" y="3082346"/>
                  </a:lnTo>
                  <a:lnTo>
                    <a:pt x="61637" y="3089416"/>
                  </a:lnTo>
                  <a:lnTo>
                    <a:pt x="61030" y="3096486"/>
                  </a:lnTo>
                  <a:lnTo>
                    <a:pt x="60428" y="3103555"/>
                  </a:lnTo>
                  <a:lnTo>
                    <a:pt x="59837" y="3110625"/>
                  </a:lnTo>
                  <a:lnTo>
                    <a:pt x="59254" y="3117694"/>
                  </a:lnTo>
                  <a:lnTo>
                    <a:pt x="58678" y="3124764"/>
                  </a:lnTo>
                  <a:lnTo>
                    <a:pt x="58116" y="3131834"/>
                  </a:lnTo>
                  <a:lnTo>
                    <a:pt x="57561" y="3138903"/>
                  </a:lnTo>
                  <a:lnTo>
                    <a:pt x="57017" y="3145973"/>
                  </a:lnTo>
                  <a:lnTo>
                    <a:pt x="56485" y="3153043"/>
                  </a:lnTo>
                  <a:lnTo>
                    <a:pt x="55961" y="3160112"/>
                  </a:lnTo>
                  <a:lnTo>
                    <a:pt x="55452" y="3167182"/>
                  </a:lnTo>
                  <a:lnTo>
                    <a:pt x="54953" y="3174251"/>
                  </a:lnTo>
                  <a:lnTo>
                    <a:pt x="54463" y="3181321"/>
                  </a:lnTo>
                  <a:lnTo>
                    <a:pt x="53990" y="3188391"/>
                  </a:lnTo>
                  <a:lnTo>
                    <a:pt x="53527" y="3195460"/>
                  </a:lnTo>
                  <a:lnTo>
                    <a:pt x="53073" y="3202530"/>
                  </a:lnTo>
                  <a:lnTo>
                    <a:pt x="52637" y="3209599"/>
                  </a:lnTo>
                  <a:lnTo>
                    <a:pt x="52209" y="3216669"/>
                  </a:lnTo>
                  <a:lnTo>
                    <a:pt x="51794" y="3223739"/>
                  </a:lnTo>
                  <a:lnTo>
                    <a:pt x="51394" y="3230808"/>
                  </a:lnTo>
                  <a:lnTo>
                    <a:pt x="51003" y="3237878"/>
                  </a:lnTo>
                  <a:lnTo>
                    <a:pt x="50627" y="3244947"/>
                  </a:lnTo>
                  <a:lnTo>
                    <a:pt x="50263" y="3252017"/>
                  </a:lnTo>
                  <a:lnTo>
                    <a:pt x="49907" y="3259087"/>
                  </a:lnTo>
                  <a:lnTo>
                    <a:pt x="49569" y="3266156"/>
                  </a:lnTo>
                  <a:lnTo>
                    <a:pt x="49240" y="3273226"/>
                  </a:lnTo>
                  <a:lnTo>
                    <a:pt x="48921" y="3280295"/>
                  </a:lnTo>
                  <a:lnTo>
                    <a:pt x="48618" y="3287365"/>
                  </a:lnTo>
                  <a:lnTo>
                    <a:pt x="48323" y="3294435"/>
                  </a:lnTo>
                  <a:lnTo>
                    <a:pt x="48041" y="3301504"/>
                  </a:lnTo>
                  <a:lnTo>
                    <a:pt x="47771" y="3308574"/>
                  </a:lnTo>
                  <a:lnTo>
                    <a:pt x="47508" y="3315643"/>
                  </a:lnTo>
                  <a:lnTo>
                    <a:pt x="47260" y="3322713"/>
                  </a:lnTo>
                  <a:lnTo>
                    <a:pt x="47021" y="3329783"/>
                  </a:lnTo>
                  <a:lnTo>
                    <a:pt x="46789" y="3336852"/>
                  </a:lnTo>
                  <a:lnTo>
                    <a:pt x="46572" y="3343922"/>
                  </a:lnTo>
                  <a:lnTo>
                    <a:pt x="46363" y="3350991"/>
                  </a:lnTo>
                  <a:lnTo>
                    <a:pt x="46161" y="3358061"/>
                  </a:lnTo>
                  <a:lnTo>
                    <a:pt x="45972" y="3365131"/>
                  </a:lnTo>
                  <a:lnTo>
                    <a:pt x="45789" y="3372200"/>
                  </a:lnTo>
                  <a:lnTo>
                    <a:pt x="45616" y="3379270"/>
                  </a:lnTo>
                  <a:lnTo>
                    <a:pt x="45452" y="3386339"/>
                  </a:lnTo>
                  <a:lnTo>
                    <a:pt x="45293" y="3393409"/>
                  </a:lnTo>
                  <a:lnTo>
                    <a:pt x="45145" y="3400479"/>
                  </a:lnTo>
                  <a:lnTo>
                    <a:pt x="45004" y="3407548"/>
                  </a:lnTo>
                  <a:lnTo>
                    <a:pt x="44867" y="3414618"/>
                  </a:lnTo>
                  <a:lnTo>
                    <a:pt x="44742" y="3421687"/>
                  </a:lnTo>
                  <a:lnTo>
                    <a:pt x="44621" y="3428757"/>
                  </a:lnTo>
                  <a:lnTo>
                    <a:pt x="44506" y="3435827"/>
                  </a:lnTo>
                  <a:lnTo>
                    <a:pt x="44400" y="3442896"/>
                  </a:lnTo>
                  <a:lnTo>
                    <a:pt x="44297" y="3449966"/>
                  </a:lnTo>
                  <a:lnTo>
                    <a:pt x="44201" y="3457035"/>
                  </a:lnTo>
                  <a:lnTo>
                    <a:pt x="44111" y="3464105"/>
                  </a:lnTo>
                  <a:lnTo>
                    <a:pt x="44024" y="3471175"/>
                  </a:lnTo>
                  <a:lnTo>
                    <a:pt x="43945" y="3478244"/>
                  </a:lnTo>
                  <a:lnTo>
                    <a:pt x="43869" y="3485314"/>
                  </a:lnTo>
                  <a:lnTo>
                    <a:pt x="43797" y="3492383"/>
                  </a:lnTo>
                  <a:lnTo>
                    <a:pt x="43731" y="3499453"/>
                  </a:lnTo>
                  <a:lnTo>
                    <a:pt x="43668" y="3506523"/>
                  </a:lnTo>
                  <a:lnTo>
                    <a:pt x="43609" y="3513592"/>
                  </a:lnTo>
                  <a:lnTo>
                    <a:pt x="43554" y="3520662"/>
                  </a:lnTo>
                  <a:lnTo>
                    <a:pt x="43502" y="3527731"/>
                  </a:lnTo>
                  <a:lnTo>
                    <a:pt x="43454" y="3534801"/>
                  </a:lnTo>
                  <a:lnTo>
                    <a:pt x="43409" y="3541871"/>
                  </a:lnTo>
                  <a:lnTo>
                    <a:pt x="43366" y="3548940"/>
                  </a:lnTo>
                  <a:lnTo>
                    <a:pt x="43327" y="3556010"/>
                  </a:lnTo>
                  <a:lnTo>
                    <a:pt x="43291" y="3563079"/>
                  </a:lnTo>
                  <a:lnTo>
                    <a:pt x="43256" y="3570149"/>
                  </a:lnTo>
                  <a:lnTo>
                    <a:pt x="43225" y="3577219"/>
                  </a:lnTo>
                  <a:lnTo>
                    <a:pt x="43195" y="3584288"/>
                  </a:lnTo>
                  <a:lnTo>
                    <a:pt x="43167" y="3591358"/>
                  </a:lnTo>
                  <a:lnTo>
                    <a:pt x="43142" y="3598427"/>
                  </a:lnTo>
                  <a:lnTo>
                    <a:pt x="43118" y="3605497"/>
                  </a:lnTo>
                  <a:lnTo>
                    <a:pt x="43096" y="36125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61737" y="2700762"/>
              <a:ext cx="0" cy="18542"/>
            </a:xfrm>
            <a:custGeom>
              <a:avLst/>
              <a:pathLst>
                <a:path w="0" h="18542">
                  <a:moveTo>
                    <a:pt x="0" y="1854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661737" y="2756390"/>
              <a:ext cx="0" cy="18542"/>
            </a:xfrm>
            <a:custGeom>
              <a:avLst/>
              <a:pathLst>
                <a:path w="0" h="18542">
                  <a:moveTo>
                    <a:pt x="0" y="0"/>
                  </a:moveTo>
                  <a:lnTo>
                    <a:pt x="0" y="1854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596426" y="2719305"/>
              <a:ext cx="130622" cy="37085"/>
            </a:xfrm>
            <a:custGeom>
              <a:avLst/>
              <a:pathLst>
                <a:path w="130622" h="37085">
                  <a:moveTo>
                    <a:pt x="0" y="0"/>
                  </a:moveTo>
                  <a:lnTo>
                    <a:pt x="0" y="37085"/>
                  </a:lnTo>
                  <a:lnTo>
                    <a:pt x="130622" y="37085"/>
                  </a:ln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596426" y="2737847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67965" y="2676038"/>
              <a:ext cx="0" cy="670114"/>
            </a:xfrm>
            <a:custGeom>
              <a:avLst/>
              <a:pathLst>
                <a:path w="0" h="670114">
                  <a:moveTo>
                    <a:pt x="0" y="6701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967965" y="4670929"/>
              <a:ext cx="0" cy="59233"/>
            </a:xfrm>
            <a:custGeom>
              <a:avLst/>
              <a:pathLst>
                <a:path w="0" h="59233">
                  <a:moveTo>
                    <a:pt x="0" y="0"/>
                  </a:moveTo>
                  <a:lnTo>
                    <a:pt x="0" y="5923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902654" y="3346153"/>
              <a:ext cx="130622" cy="1324776"/>
            </a:xfrm>
            <a:custGeom>
              <a:avLst/>
              <a:pathLst>
                <a:path w="130622" h="1324776">
                  <a:moveTo>
                    <a:pt x="0" y="0"/>
                  </a:moveTo>
                  <a:lnTo>
                    <a:pt x="0" y="1324776"/>
                  </a:lnTo>
                  <a:lnTo>
                    <a:pt x="130622" y="1324776"/>
                  </a:ln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902654" y="4506620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274193" y="2673978"/>
              <a:ext cx="0" cy="383216"/>
            </a:xfrm>
            <a:custGeom>
              <a:avLst/>
              <a:pathLst>
                <a:path w="0" h="383216">
                  <a:moveTo>
                    <a:pt x="0" y="38321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274193" y="4664233"/>
              <a:ext cx="0" cy="65929"/>
            </a:xfrm>
            <a:custGeom>
              <a:avLst/>
              <a:pathLst>
                <a:path w="0" h="65929">
                  <a:moveTo>
                    <a:pt x="0" y="0"/>
                  </a:moveTo>
                  <a:lnTo>
                    <a:pt x="0" y="6592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208882" y="3057195"/>
              <a:ext cx="130622" cy="1607038"/>
            </a:xfrm>
            <a:custGeom>
              <a:avLst/>
              <a:pathLst>
                <a:path w="130622" h="1607038">
                  <a:moveTo>
                    <a:pt x="0" y="0"/>
                  </a:moveTo>
                  <a:lnTo>
                    <a:pt x="0" y="1607038"/>
                  </a:lnTo>
                  <a:lnTo>
                    <a:pt x="130622" y="1607038"/>
                  </a:ln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208882" y="4173880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129838" y="4701842"/>
              <a:ext cx="36038" cy="360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292317" y="3110528"/>
              <a:ext cx="29314" cy="2931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307607" y="4565327"/>
              <a:ext cx="28867" cy="288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220783" y="2992960"/>
              <a:ext cx="29575" cy="295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330932" y="4708639"/>
              <a:ext cx="26565" cy="265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330153" y="4307332"/>
              <a:ext cx="50384" cy="503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180106" y="3677617"/>
              <a:ext cx="36544" cy="365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096909" y="4686779"/>
              <a:ext cx="78526" cy="785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215994" y="4659957"/>
              <a:ext cx="86843" cy="868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360060" y="3372701"/>
              <a:ext cx="77733" cy="777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4659174" y="4317800"/>
              <a:ext cx="148945" cy="1489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177579" y="3945664"/>
              <a:ext cx="77336" cy="773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300887" y="3028884"/>
              <a:ext cx="77224" cy="772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397691" y="4460444"/>
              <a:ext cx="77929" cy="779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978299" y="3666921"/>
              <a:ext cx="78539" cy="785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090795" y="4687403"/>
              <a:ext cx="77278" cy="772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303465" y="4482545"/>
              <a:ext cx="25485" cy="25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259602" y="4140591"/>
              <a:ext cx="78939" cy="789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045474" y="3436702"/>
              <a:ext cx="77469" cy="774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315937" y="2901193"/>
              <a:ext cx="77127" cy="771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4649164" y="2719461"/>
              <a:ext cx="139788" cy="139788"/>
            </a:xfrm>
            <a:custGeom>
              <a:avLst/>
              <a:pathLst>
                <a:path w="139788" h="139788">
                  <a:moveTo>
                    <a:pt x="0" y="69894"/>
                  </a:moveTo>
                  <a:lnTo>
                    <a:pt x="69894" y="0"/>
                  </a:lnTo>
                  <a:lnTo>
                    <a:pt x="139788" y="69894"/>
                  </a:lnTo>
                  <a:lnTo>
                    <a:pt x="69894" y="13978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374406" y="2635274"/>
              <a:ext cx="77408" cy="7740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368947" y="2630105"/>
              <a:ext cx="87745" cy="877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099335" y="4529652"/>
              <a:ext cx="124941" cy="1249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332907" y="4664179"/>
              <a:ext cx="78399" cy="783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3574076" y="2699725"/>
              <a:ext cx="150415" cy="150415"/>
            </a:xfrm>
            <a:custGeom>
              <a:avLst/>
              <a:pathLst>
                <a:path w="150415" h="150415">
                  <a:moveTo>
                    <a:pt x="0" y="75207"/>
                  </a:moveTo>
                  <a:lnTo>
                    <a:pt x="75207" y="0"/>
                  </a:lnTo>
                  <a:lnTo>
                    <a:pt x="150415" y="75207"/>
                  </a:lnTo>
                  <a:lnTo>
                    <a:pt x="75207" y="15041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181368" y="2822572"/>
              <a:ext cx="77787" cy="777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433216" y="4587753"/>
              <a:ext cx="78789" cy="787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166256" y="4674364"/>
              <a:ext cx="78633" cy="786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252039" y="4683333"/>
              <a:ext cx="77176" cy="771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338053" y="4590444"/>
              <a:ext cx="77526" cy="775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996349" y="4681234"/>
              <a:ext cx="77255" cy="772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263856" y="4649493"/>
              <a:ext cx="83047" cy="830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976388" y="2824144"/>
              <a:ext cx="78763" cy="787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494382" y="2641410"/>
              <a:ext cx="77496" cy="7749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223414" y="4679196"/>
              <a:ext cx="77210" cy="772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169456" y="4207374"/>
              <a:ext cx="77234" cy="772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055639" y="4646169"/>
              <a:ext cx="77333" cy="773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440952" y="4586236"/>
              <a:ext cx="77702" cy="777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215072" y="4171611"/>
              <a:ext cx="78710" cy="787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076309" y="4483552"/>
              <a:ext cx="77040" cy="770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103231" y="2907200"/>
              <a:ext cx="77476" cy="774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162346" y="2647620"/>
              <a:ext cx="77438" cy="774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277825" y="2655872"/>
              <a:ext cx="77418" cy="774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238828" y="4680481"/>
              <a:ext cx="78759" cy="787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051995" y="4655831"/>
              <a:ext cx="78613" cy="786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474130" y="2903022"/>
              <a:ext cx="77591" cy="775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114962" y="4653125"/>
              <a:ext cx="145835" cy="1458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283126" y="4687248"/>
              <a:ext cx="77587" cy="775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394954" y="3830170"/>
              <a:ext cx="77570" cy="775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182119" y="4621444"/>
              <a:ext cx="77336" cy="773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316411" y="4668923"/>
              <a:ext cx="85394" cy="853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086475" y="3061384"/>
              <a:ext cx="78154" cy="781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454931" y="4534234"/>
              <a:ext cx="37484" cy="374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384696" y="4629680"/>
              <a:ext cx="77347" cy="773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329155" y="4703607"/>
              <a:ext cx="32508" cy="325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026947" y="4670365"/>
              <a:ext cx="78389" cy="783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210565" y="4369229"/>
              <a:ext cx="21364" cy="213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4839082" y="4622651"/>
              <a:ext cx="149093" cy="1490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304689" y="4569506"/>
              <a:ext cx="78198" cy="781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123040" y="4666219"/>
              <a:ext cx="78439" cy="784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453655" y="4678529"/>
              <a:ext cx="78543" cy="785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340252" y="4686844"/>
              <a:ext cx="78396" cy="783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462731" y="3488395"/>
              <a:ext cx="77098" cy="770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308120" y="4683333"/>
              <a:ext cx="77176" cy="771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333083" y="3320670"/>
              <a:ext cx="45815" cy="458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132943" y="4439636"/>
              <a:ext cx="78339" cy="783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040062" y="4150765"/>
              <a:ext cx="46230" cy="462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472763" y="3283209"/>
              <a:ext cx="67168" cy="671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345364" y="3796669"/>
              <a:ext cx="78643" cy="786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217721" y="3257440"/>
              <a:ext cx="77499" cy="774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185382" y="4133028"/>
              <a:ext cx="77584" cy="775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473803" y="3727278"/>
              <a:ext cx="77323" cy="7732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277795" y="4586492"/>
              <a:ext cx="77190" cy="771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192060" y="4687336"/>
              <a:ext cx="77411" cy="774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405599" y="4633449"/>
              <a:ext cx="73930" cy="739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334397" y="4678546"/>
              <a:ext cx="78509" cy="785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329652" y="3758203"/>
              <a:ext cx="77282" cy="772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988346" y="4479112"/>
              <a:ext cx="77679" cy="776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349365" y="2662081"/>
              <a:ext cx="77360" cy="773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126565" y="2878320"/>
              <a:ext cx="77547" cy="775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140067" y="2993108"/>
              <a:ext cx="78726" cy="787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303378" y="2701285"/>
              <a:ext cx="64884" cy="6488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242096" y="4462304"/>
              <a:ext cx="78329" cy="78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061496" y="4444693"/>
              <a:ext cx="76467" cy="764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5999767" y="2660909"/>
              <a:ext cx="54981" cy="5498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4759923" y="4502515"/>
              <a:ext cx="142129" cy="1421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060021" y="4087187"/>
              <a:ext cx="78613" cy="786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164477" y="2907348"/>
              <a:ext cx="77180" cy="771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089149" y="2729973"/>
              <a:ext cx="77557" cy="775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419713" y="4610868"/>
              <a:ext cx="77885" cy="778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074874" y="2643629"/>
              <a:ext cx="77180" cy="771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4729609" y="2926960"/>
              <a:ext cx="140971" cy="140971"/>
            </a:xfrm>
            <a:custGeom>
              <a:avLst/>
              <a:pathLst>
                <a:path w="140971" h="140971">
                  <a:moveTo>
                    <a:pt x="0" y="70485"/>
                  </a:moveTo>
                  <a:lnTo>
                    <a:pt x="70485" y="0"/>
                  </a:lnTo>
                  <a:lnTo>
                    <a:pt x="140971" y="70485"/>
                  </a:lnTo>
                  <a:lnTo>
                    <a:pt x="70485" y="14097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024913" y="2804805"/>
              <a:ext cx="18547" cy="185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065917" y="4543062"/>
              <a:ext cx="77516" cy="775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288564" y="4656278"/>
              <a:ext cx="77719" cy="777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153326" y="4654585"/>
              <a:ext cx="151155" cy="1511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045754" y="4666800"/>
              <a:ext cx="77278" cy="772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238226" y="3164083"/>
              <a:ext cx="78786" cy="787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041181" y="3603047"/>
              <a:ext cx="78549" cy="785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4860250" y="4365141"/>
              <a:ext cx="149036" cy="1490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416160" y="3275410"/>
              <a:ext cx="78646" cy="786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133544" y="4334929"/>
              <a:ext cx="77601" cy="776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3834692" y="2614958"/>
              <a:ext cx="171607" cy="171607"/>
            </a:xfrm>
            <a:custGeom>
              <a:avLst/>
              <a:pathLst>
                <a:path w="171607" h="171607">
                  <a:moveTo>
                    <a:pt x="0" y="85803"/>
                  </a:moveTo>
                  <a:lnTo>
                    <a:pt x="85803" y="0"/>
                  </a:lnTo>
                  <a:lnTo>
                    <a:pt x="171607" y="85803"/>
                  </a:lnTo>
                  <a:lnTo>
                    <a:pt x="85803" y="17160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6025181" y="2742131"/>
              <a:ext cx="77966" cy="7796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476974" y="3690182"/>
              <a:ext cx="77343" cy="773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302972" y="4403796"/>
              <a:ext cx="51124" cy="511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498137" y="2663024"/>
              <a:ext cx="50751" cy="507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269312" y="2839371"/>
              <a:ext cx="77153" cy="771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313693" y="4446208"/>
              <a:ext cx="77557" cy="775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272707" y="3819972"/>
              <a:ext cx="77364" cy="773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020304" y="2867722"/>
              <a:ext cx="86382" cy="863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489959" y="3000007"/>
              <a:ext cx="85531" cy="855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990317" y="2650481"/>
              <a:ext cx="51114" cy="5111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304446" y="3992973"/>
              <a:ext cx="77493" cy="77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466209" y="3992905"/>
              <a:ext cx="77628" cy="776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6244643" y="2803640"/>
              <a:ext cx="78566" cy="7856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310473" y="4711499"/>
              <a:ext cx="29087" cy="290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994754" y="4679861"/>
              <a:ext cx="67638" cy="676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196202" y="4671334"/>
              <a:ext cx="84691" cy="846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5002774" y="2601135"/>
              <a:ext cx="149806" cy="149806"/>
            </a:xfrm>
            <a:custGeom>
              <a:avLst/>
              <a:pathLst>
                <a:path w="149806" h="149806">
                  <a:moveTo>
                    <a:pt x="0" y="74903"/>
                  </a:moveTo>
                  <a:lnTo>
                    <a:pt x="74903" y="0"/>
                  </a:lnTo>
                  <a:lnTo>
                    <a:pt x="149806" y="74903"/>
                  </a:lnTo>
                  <a:lnTo>
                    <a:pt x="74903" y="14980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986690" y="4471215"/>
              <a:ext cx="76989" cy="769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293735" y="3008218"/>
              <a:ext cx="77350" cy="773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6195265" y="3955979"/>
              <a:ext cx="77309" cy="773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6345443" y="4691012"/>
              <a:ext cx="78302" cy="783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254863" y="2680342"/>
              <a:ext cx="77925" cy="779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038435" y="3302953"/>
              <a:ext cx="77127" cy="771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216643" y="4275126"/>
              <a:ext cx="77709" cy="777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489601" y="3758157"/>
              <a:ext cx="77374" cy="773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392458" y="4134435"/>
              <a:ext cx="78889" cy="788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174692" y="4005036"/>
              <a:ext cx="78090" cy="780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138124" y="4592743"/>
              <a:ext cx="77050" cy="770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355338" y="2649726"/>
              <a:ext cx="77347" cy="773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428833" y="3767921"/>
              <a:ext cx="78449" cy="784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228925" y="4551030"/>
              <a:ext cx="73943" cy="739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306895" y="4662042"/>
              <a:ext cx="78553" cy="785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053894" y="4532605"/>
              <a:ext cx="53104" cy="531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5989050" y="4431735"/>
              <a:ext cx="77659" cy="776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079042" y="2642223"/>
              <a:ext cx="88233" cy="882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357785" y="2651748"/>
              <a:ext cx="77425" cy="774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256208" y="3127426"/>
              <a:ext cx="77929" cy="779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219799" y="3708849"/>
              <a:ext cx="77096" cy="7709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6248724" y="3908385"/>
              <a:ext cx="77723" cy="777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008228" y="4472988"/>
              <a:ext cx="77564" cy="77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011314" y="4675837"/>
              <a:ext cx="50963" cy="509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428037" y="2697056"/>
              <a:ext cx="77462" cy="774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464934" y="2798954"/>
              <a:ext cx="112661" cy="1126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322258" y="2690617"/>
              <a:ext cx="69736" cy="697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453224" y="4186374"/>
              <a:ext cx="69787" cy="697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452162" y="4629778"/>
              <a:ext cx="77151" cy="771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467094" y="3255760"/>
              <a:ext cx="130307" cy="1303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052927" y="4236784"/>
              <a:ext cx="18413" cy="184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448547" y="3454037"/>
              <a:ext cx="18075" cy="180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320243" y="4705000"/>
              <a:ext cx="13240" cy="132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012265" y="2686821"/>
              <a:ext cx="15519" cy="1551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tx174"/>
            <p:cNvSpPr/>
            <p:nvPr/>
          </p:nvSpPr>
          <p:spPr>
            <a:xfrm>
              <a:off x="5019769" y="2806913"/>
              <a:ext cx="1306012" cy="133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chr17:43067683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2924272" y="2830784"/>
              <a:ext cx="1306012" cy="1334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chr17:43071164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4409859" y="3053941"/>
              <a:ext cx="1306012" cy="133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chr17:43093193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2924272" y="2507464"/>
              <a:ext cx="1306012" cy="133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chr17:43093603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4409908" y="2482674"/>
              <a:ext cx="1306012" cy="133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chr17:43094147</a:t>
              </a:r>
            </a:p>
          </p:txBody>
        </p:sp>
        <p:sp>
          <p:nvSpPr>
            <p:cNvPr id="179" name="pl179"/>
            <p:cNvSpPr/>
            <p:nvPr/>
          </p:nvSpPr>
          <p:spPr>
            <a:xfrm>
              <a:off x="2878000" y="949355"/>
              <a:ext cx="0" cy="5507491"/>
            </a:xfrm>
            <a:custGeom>
              <a:avLst/>
              <a:pathLst>
                <a:path w="0" h="5507491">
                  <a:moveTo>
                    <a:pt x="0" y="5507491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tx180"/>
            <p:cNvSpPr/>
            <p:nvPr/>
          </p:nvSpPr>
          <p:spPr>
            <a:xfrm>
              <a:off x="2448394" y="6222646"/>
              <a:ext cx="34736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-0.75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2448394" y="5707570"/>
              <a:ext cx="34736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-0.50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2448394" y="5192122"/>
              <a:ext cx="347364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-0.25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2499144" y="4677417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2499144" y="4161969"/>
              <a:ext cx="296614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2499144" y="3647264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2499144" y="3132188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2499144" y="2617112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188" name="pl188"/>
            <p:cNvSpPr/>
            <p:nvPr/>
          </p:nvSpPr>
          <p:spPr>
            <a:xfrm>
              <a:off x="2833716" y="627745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2833716" y="576237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2833716" y="524730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2833716" y="473222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2833716" y="421714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2833716" y="370207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2833716" y="318699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2833716" y="267191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2878000" y="6456846"/>
              <a:ext cx="4179929" cy="0"/>
            </a:xfrm>
            <a:custGeom>
              <a:avLst/>
              <a:pathLst>
                <a:path w="4179929" h="0">
                  <a:moveTo>
                    <a:pt x="0" y="0"/>
                  </a:moveTo>
                  <a:lnTo>
                    <a:pt x="417992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3661737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4967965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6274193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tx200"/>
            <p:cNvSpPr/>
            <p:nvPr/>
          </p:nvSpPr>
          <p:spPr>
            <a:xfrm>
              <a:off x="3386368" y="6508355"/>
              <a:ext cx="550738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[0, 0.01]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4629046" y="6508355"/>
              <a:ext cx="677837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[0.01, 0.1[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6041203" y="6508355"/>
              <a:ext cx="465980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[0.1, 1[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4271177" y="6683595"/>
              <a:ext cx="1393576" cy="1703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 Value Category</a:t>
              </a:r>
            </a:p>
          </p:txBody>
        </p:sp>
        <p:sp>
          <p:nvSpPr>
            <p:cNvPr id="204" name="tx204"/>
            <p:cNvSpPr/>
            <p:nvPr/>
          </p:nvSpPr>
          <p:spPr>
            <a:xfrm rot="-5400000">
              <a:off x="1652584" y="3618541"/>
              <a:ext cx="1255278" cy="16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Polyphen Score</a:t>
              </a:r>
            </a:p>
          </p:txBody>
        </p:sp>
        <p:sp>
          <p:nvSpPr>
            <p:cNvPr id="205" name="tx205"/>
            <p:cNvSpPr/>
            <p:nvPr/>
          </p:nvSpPr>
          <p:spPr>
            <a:xfrm>
              <a:off x="7235065" y="2344541"/>
              <a:ext cx="1225847" cy="1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Polyphen Label</a:t>
              </a:r>
            </a:p>
          </p:txBody>
        </p:sp>
        <p:sp>
          <p:nvSpPr>
            <p:cNvPr id="206" name="pt206"/>
            <p:cNvSpPr/>
            <p:nvPr/>
          </p:nvSpPr>
          <p:spPr>
            <a:xfrm>
              <a:off x="7307664" y="269145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7307664" y="2886301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7307664" y="3081150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tx209"/>
            <p:cNvSpPr/>
            <p:nvPr/>
          </p:nvSpPr>
          <p:spPr>
            <a:xfrm>
              <a:off x="7518483" y="2627539"/>
              <a:ext cx="457646" cy="143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benign</a:t>
              </a:r>
            </a:p>
          </p:txBody>
        </p:sp>
        <p:sp>
          <p:nvSpPr>
            <p:cNvPr id="210" name="tx210"/>
            <p:cNvSpPr/>
            <p:nvPr/>
          </p:nvSpPr>
          <p:spPr>
            <a:xfrm>
              <a:off x="7518483" y="2823430"/>
              <a:ext cx="550589" cy="1423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possibly</a:t>
              </a:r>
            </a:p>
          </p:txBody>
        </p:sp>
        <p:sp>
          <p:nvSpPr>
            <p:cNvPr id="211" name="tx211"/>
            <p:cNvSpPr/>
            <p:nvPr/>
          </p:nvSpPr>
          <p:spPr>
            <a:xfrm>
              <a:off x="7518483" y="3018279"/>
              <a:ext cx="584596" cy="1423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probably</a:t>
              </a:r>
            </a:p>
          </p:txBody>
        </p:sp>
        <p:sp>
          <p:nvSpPr>
            <p:cNvPr id="212" name="tx212"/>
            <p:cNvSpPr/>
            <p:nvPr/>
          </p:nvSpPr>
          <p:spPr>
            <a:xfrm>
              <a:off x="7235065" y="3400201"/>
              <a:ext cx="464380" cy="1275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BETA</a:t>
              </a:r>
            </a:p>
          </p:txBody>
        </p:sp>
        <p:sp>
          <p:nvSpPr>
            <p:cNvPr id="213" name="pt213"/>
            <p:cNvSpPr/>
            <p:nvPr/>
          </p:nvSpPr>
          <p:spPr>
            <a:xfrm>
              <a:off x="7327990" y="3728890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7279791" y="3875541"/>
              <a:ext cx="105397" cy="10539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7259827" y="4050426"/>
              <a:ext cx="145326" cy="14532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tx216"/>
            <p:cNvSpPr/>
            <p:nvPr/>
          </p:nvSpPr>
          <p:spPr>
            <a:xfrm>
              <a:off x="7518483" y="3678584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7518483" y="3875964"/>
              <a:ext cx="84757" cy="106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7518483" y="4070887"/>
              <a:ext cx="84757" cy="106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7235065" y="4410107"/>
              <a:ext cx="958453" cy="1347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Inlier/Outlier</a:t>
              </a:r>
            </a:p>
          </p:txBody>
        </p:sp>
        <p:sp>
          <p:nvSpPr>
            <p:cNvPr id="220" name="pt220"/>
            <p:cNvSpPr/>
            <p:nvPr/>
          </p:nvSpPr>
          <p:spPr>
            <a:xfrm>
              <a:off x="7307664" y="47256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7307664" y="4920526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tx222"/>
            <p:cNvSpPr/>
            <p:nvPr/>
          </p:nvSpPr>
          <p:spPr>
            <a:xfrm>
              <a:off x="7518483" y="4693018"/>
              <a:ext cx="330324" cy="112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7518483" y="4884519"/>
              <a:ext cx="448865" cy="115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Outlier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2878000" y="621074"/>
              <a:ext cx="6436518" cy="194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BRCA1,Lung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511536" y="1199695"/>
              <a:ext cx="912858" cy="5006810"/>
            </a:xfrm>
            <a:custGeom>
              <a:avLst/>
              <a:pathLst>
                <a:path w="912858" h="5006810">
                  <a:moveTo>
                    <a:pt x="454104" y="5006810"/>
                  </a:moveTo>
                  <a:lnTo>
                    <a:pt x="453948" y="4997012"/>
                  </a:lnTo>
                  <a:lnTo>
                    <a:pt x="453788" y="4987214"/>
                  </a:lnTo>
                  <a:lnTo>
                    <a:pt x="453613" y="4977416"/>
                  </a:lnTo>
                  <a:lnTo>
                    <a:pt x="453433" y="4967618"/>
                  </a:lnTo>
                  <a:lnTo>
                    <a:pt x="453239" y="4957820"/>
                  </a:lnTo>
                  <a:lnTo>
                    <a:pt x="453035" y="4948021"/>
                  </a:lnTo>
                  <a:lnTo>
                    <a:pt x="452822" y="4938223"/>
                  </a:lnTo>
                  <a:lnTo>
                    <a:pt x="452592" y="4928425"/>
                  </a:lnTo>
                  <a:lnTo>
                    <a:pt x="452357" y="4918627"/>
                  </a:lnTo>
                  <a:lnTo>
                    <a:pt x="452099" y="4908829"/>
                  </a:lnTo>
                  <a:lnTo>
                    <a:pt x="451834" y="4899031"/>
                  </a:lnTo>
                  <a:lnTo>
                    <a:pt x="451551" y="4889233"/>
                  </a:lnTo>
                  <a:lnTo>
                    <a:pt x="451254" y="4879435"/>
                  </a:lnTo>
                  <a:lnTo>
                    <a:pt x="450943" y="4869637"/>
                  </a:lnTo>
                  <a:lnTo>
                    <a:pt x="450611" y="4859839"/>
                  </a:lnTo>
                  <a:lnTo>
                    <a:pt x="450270" y="4850041"/>
                  </a:lnTo>
                  <a:lnTo>
                    <a:pt x="449899" y="4840243"/>
                  </a:lnTo>
                  <a:lnTo>
                    <a:pt x="449521" y="4830445"/>
                  </a:lnTo>
                  <a:lnTo>
                    <a:pt x="449114" y="4820647"/>
                  </a:lnTo>
                  <a:lnTo>
                    <a:pt x="448692" y="4810849"/>
                  </a:lnTo>
                  <a:lnTo>
                    <a:pt x="448247" y="4801051"/>
                  </a:lnTo>
                  <a:lnTo>
                    <a:pt x="447778" y="4791252"/>
                  </a:lnTo>
                  <a:lnTo>
                    <a:pt x="447294" y="4781454"/>
                  </a:lnTo>
                  <a:lnTo>
                    <a:pt x="446774" y="4771656"/>
                  </a:lnTo>
                  <a:lnTo>
                    <a:pt x="446243" y="4761858"/>
                  </a:lnTo>
                  <a:lnTo>
                    <a:pt x="445672" y="4752060"/>
                  </a:lnTo>
                  <a:lnTo>
                    <a:pt x="445084" y="4742262"/>
                  </a:lnTo>
                  <a:lnTo>
                    <a:pt x="444464" y="4732464"/>
                  </a:lnTo>
                  <a:lnTo>
                    <a:pt x="443816" y="4722666"/>
                  </a:lnTo>
                  <a:lnTo>
                    <a:pt x="443144" y="4712868"/>
                  </a:lnTo>
                  <a:lnTo>
                    <a:pt x="442429" y="4703070"/>
                  </a:lnTo>
                  <a:lnTo>
                    <a:pt x="441702" y="4693272"/>
                  </a:lnTo>
                  <a:lnTo>
                    <a:pt x="440917" y="4683474"/>
                  </a:lnTo>
                  <a:lnTo>
                    <a:pt x="440117" y="4673676"/>
                  </a:lnTo>
                  <a:lnTo>
                    <a:pt x="439271" y="4663878"/>
                  </a:lnTo>
                  <a:lnTo>
                    <a:pt x="438394" y="4654080"/>
                  </a:lnTo>
                  <a:lnTo>
                    <a:pt x="437483" y="4644281"/>
                  </a:lnTo>
                  <a:lnTo>
                    <a:pt x="436522" y="4634483"/>
                  </a:lnTo>
                  <a:lnTo>
                    <a:pt x="435543" y="4624685"/>
                  </a:lnTo>
                  <a:lnTo>
                    <a:pt x="434494" y="4614887"/>
                  </a:lnTo>
                  <a:lnTo>
                    <a:pt x="433427" y="4605089"/>
                  </a:lnTo>
                  <a:lnTo>
                    <a:pt x="432300" y="4595291"/>
                  </a:lnTo>
                  <a:lnTo>
                    <a:pt x="431138" y="4585493"/>
                  </a:lnTo>
                  <a:lnTo>
                    <a:pt x="429930" y="4575695"/>
                  </a:lnTo>
                  <a:lnTo>
                    <a:pt x="428668" y="4565897"/>
                  </a:lnTo>
                  <a:lnTo>
                    <a:pt x="427377" y="4556099"/>
                  </a:lnTo>
                  <a:lnTo>
                    <a:pt x="426008" y="4546301"/>
                  </a:lnTo>
                  <a:lnTo>
                    <a:pt x="424618" y="4536503"/>
                  </a:lnTo>
                  <a:lnTo>
                    <a:pt x="423148" y="4526705"/>
                  </a:lnTo>
                  <a:lnTo>
                    <a:pt x="421645" y="4516907"/>
                  </a:lnTo>
                  <a:lnTo>
                    <a:pt x="420081" y="4507109"/>
                  </a:lnTo>
                  <a:lnTo>
                    <a:pt x="418458" y="4497311"/>
                  </a:lnTo>
                  <a:lnTo>
                    <a:pt x="416795" y="4487512"/>
                  </a:lnTo>
                  <a:lnTo>
                    <a:pt x="415049" y="4477714"/>
                  </a:lnTo>
                  <a:lnTo>
                    <a:pt x="413278" y="4467916"/>
                  </a:lnTo>
                  <a:lnTo>
                    <a:pt x="411407" y="4458118"/>
                  </a:lnTo>
                  <a:lnTo>
                    <a:pt x="409505" y="4448320"/>
                  </a:lnTo>
                  <a:lnTo>
                    <a:pt x="407526" y="4438522"/>
                  </a:lnTo>
                  <a:lnTo>
                    <a:pt x="405488" y="4428724"/>
                  </a:lnTo>
                  <a:lnTo>
                    <a:pt x="403397" y="4418926"/>
                  </a:lnTo>
                  <a:lnTo>
                    <a:pt x="401218" y="4409128"/>
                  </a:lnTo>
                  <a:lnTo>
                    <a:pt x="399012" y="4399330"/>
                  </a:lnTo>
                  <a:lnTo>
                    <a:pt x="396688" y="4389532"/>
                  </a:lnTo>
                  <a:lnTo>
                    <a:pt x="394337" y="4379734"/>
                  </a:lnTo>
                  <a:lnTo>
                    <a:pt x="391892" y="4369936"/>
                  </a:lnTo>
                  <a:lnTo>
                    <a:pt x="389391" y="4360138"/>
                  </a:lnTo>
                  <a:lnTo>
                    <a:pt x="386823" y="4350340"/>
                  </a:lnTo>
                  <a:lnTo>
                    <a:pt x="384169" y="4340542"/>
                  </a:lnTo>
                  <a:lnTo>
                    <a:pt x="381476" y="4330743"/>
                  </a:lnTo>
                  <a:lnTo>
                    <a:pt x="378666" y="4320945"/>
                  </a:lnTo>
                  <a:lnTo>
                    <a:pt x="375827" y="4311147"/>
                  </a:lnTo>
                  <a:lnTo>
                    <a:pt x="372879" y="4301349"/>
                  </a:lnTo>
                  <a:lnTo>
                    <a:pt x="369881" y="4291551"/>
                  </a:lnTo>
                  <a:lnTo>
                    <a:pt x="366804" y="4281753"/>
                  </a:lnTo>
                  <a:lnTo>
                    <a:pt x="363647" y="4271955"/>
                  </a:lnTo>
                  <a:lnTo>
                    <a:pt x="360441" y="4262157"/>
                  </a:lnTo>
                  <a:lnTo>
                    <a:pt x="357124" y="4252359"/>
                  </a:lnTo>
                  <a:lnTo>
                    <a:pt x="353777" y="4242561"/>
                  </a:lnTo>
                  <a:lnTo>
                    <a:pt x="350311" y="4232763"/>
                  </a:lnTo>
                  <a:lnTo>
                    <a:pt x="346804" y="4222965"/>
                  </a:lnTo>
                  <a:lnTo>
                    <a:pt x="343210" y="4213167"/>
                  </a:lnTo>
                  <a:lnTo>
                    <a:pt x="339545" y="4203369"/>
                  </a:lnTo>
                  <a:lnTo>
                    <a:pt x="335823" y="4193571"/>
                  </a:lnTo>
                  <a:lnTo>
                    <a:pt x="332002" y="4183773"/>
                  </a:lnTo>
                  <a:lnTo>
                    <a:pt x="328152" y="4173974"/>
                  </a:lnTo>
                  <a:lnTo>
                    <a:pt x="324181" y="4164176"/>
                  </a:lnTo>
                  <a:lnTo>
                    <a:pt x="320180" y="4154378"/>
                  </a:lnTo>
                  <a:lnTo>
                    <a:pt x="316089" y="4144580"/>
                  </a:lnTo>
                  <a:lnTo>
                    <a:pt x="311940" y="4134782"/>
                  </a:lnTo>
                  <a:lnTo>
                    <a:pt x="307732" y="4124984"/>
                  </a:lnTo>
                  <a:lnTo>
                    <a:pt x="303442" y="4115186"/>
                  </a:lnTo>
                  <a:lnTo>
                    <a:pt x="299121" y="4105388"/>
                  </a:lnTo>
                  <a:lnTo>
                    <a:pt x="294696" y="4095590"/>
                  </a:lnTo>
                  <a:lnTo>
                    <a:pt x="290247" y="4085792"/>
                  </a:lnTo>
                  <a:lnTo>
                    <a:pt x="285714" y="4075994"/>
                  </a:lnTo>
                  <a:lnTo>
                    <a:pt x="281140" y="4066196"/>
                  </a:lnTo>
                  <a:lnTo>
                    <a:pt x="276509" y="4056398"/>
                  </a:lnTo>
                  <a:lnTo>
                    <a:pt x="271819" y="4046600"/>
                  </a:lnTo>
                  <a:lnTo>
                    <a:pt x="267098" y="4036802"/>
                  </a:lnTo>
                  <a:lnTo>
                    <a:pt x="262302" y="4027004"/>
                  </a:lnTo>
                  <a:lnTo>
                    <a:pt x="257487" y="4017205"/>
                  </a:lnTo>
                  <a:lnTo>
                    <a:pt x="252604" y="4007407"/>
                  </a:lnTo>
                  <a:lnTo>
                    <a:pt x="247698" y="3997609"/>
                  </a:lnTo>
                  <a:lnTo>
                    <a:pt x="242746" y="3987811"/>
                  </a:lnTo>
                  <a:lnTo>
                    <a:pt x="237760" y="3978013"/>
                  </a:lnTo>
                  <a:lnTo>
                    <a:pt x="232749" y="3968215"/>
                  </a:lnTo>
                  <a:lnTo>
                    <a:pt x="227696" y="3958417"/>
                  </a:lnTo>
                  <a:lnTo>
                    <a:pt x="222632" y="3948619"/>
                  </a:lnTo>
                  <a:lnTo>
                    <a:pt x="217528" y="3938821"/>
                  </a:lnTo>
                  <a:lnTo>
                    <a:pt x="212416" y="3929023"/>
                  </a:lnTo>
                  <a:lnTo>
                    <a:pt x="207280" y="3919225"/>
                  </a:lnTo>
                  <a:lnTo>
                    <a:pt x="202135" y="3909427"/>
                  </a:lnTo>
                  <a:lnTo>
                    <a:pt x="196979" y="3899629"/>
                  </a:lnTo>
                  <a:lnTo>
                    <a:pt x="191815" y="3889831"/>
                  </a:lnTo>
                  <a:lnTo>
                    <a:pt x="186649" y="3880033"/>
                  </a:lnTo>
                  <a:lnTo>
                    <a:pt x="181483" y="3870234"/>
                  </a:lnTo>
                  <a:lnTo>
                    <a:pt x="176321" y="3860436"/>
                  </a:lnTo>
                  <a:lnTo>
                    <a:pt x="171168" y="3850638"/>
                  </a:lnTo>
                  <a:lnTo>
                    <a:pt x="166026" y="3840840"/>
                  </a:lnTo>
                  <a:lnTo>
                    <a:pt x="160897" y="3831042"/>
                  </a:lnTo>
                  <a:lnTo>
                    <a:pt x="155792" y="3821244"/>
                  </a:lnTo>
                  <a:lnTo>
                    <a:pt x="150699" y="3811446"/>
                  </a:lnTo>
                  <a:lnTo>
                    <a:pt x="145650" y="3801648"/>
                  </a:lnTo>
                  <a:lnTo>
                    <a:pt x="140614" y="3791850"/>
                  </a:lnTo>
                  <a:lnTo>
                    <a:pt x="135628" y="3782052"/>
                  </a:lnTo>
                  <a:lnTo>
                    <a:pt x="130670" y="3772254"/>
                  </a:lnTo>
                  <a:lnTo>
                    <a:pt x="125757" y="3762456"/>
                  </a:lnTo>
                  <a:lnTo>
                    <a:pt x="120895" y="3752658"/>
                  </a:lnTo>
                  <a:lnTo>
                    <a:pt x="116066" y="3742860"/>
                  </a:lnTo>
                  <a:lnTo>
                    <a:pt x="111318" y="3733062"/>
                  </a:lnTo>
                  <a:lnTo>
                    <a:pt x="106594" y="3723264"/>
                  </a:lnTo>
                  <a:lnTo>
                    <a:pt x="101969" y="3713465"/>
                  </a:lnTo>
                  <a:lnTo>
                    <a:pt x="97380" y="3703667"/>
                  </a:lnTo>
                  <a:lnTo>
                    <a:pt x="92875" y="3693869"/>
                  </a:lnTo>
                  <a:lnTo>
                    <a:pt x="88440" y="3684071"/>
                  </a:lnTo>
                  <a:lnTo>
                    <a:pt x="84065" y="3674273"/>
                  </a:lnTo>
                  <a:lnTo>
                    <a:pt x="79800" y="3664475"/>
                  </a:lnTo>
                  <a:lnTo>
                    <a:pt x="75569" y="3654677"/>
                  </a:lnTo>
                  <a:lnTo>
                    <a:pt x="71488" y="3644879"/>
                  </a:lnTo>
                  <a:lnTo>
                    <a:pt x="67447" y="3635081"/>
                  </a:lnTo>
                  <a:lnTo>
                    <a:pt x="63529" y="3625283"/>
                  </a:lnTo>
                  <a:lnTo>
                    <a:pt x="59693" y="3615485"/>
                  </a:lnTo>
                  <a:lnTo>
                    <a:pt x="55948" y="3605687"/>
                  </a:lnTo>
                  <a:lnTo>
                    <a:pt x="52331" y="3595889"/>
                  </a:lnTo>
                  <a:lnTo>
                    <a:pt x="48767" y="3586091"/>
                  </a:lnTo>
                  <a:lnTo>
                    <a:pt x="45382" y="3576293"/>
                  </a:lnTo>
                  <a:lnTo>
                    <a:pt x="42043" y="3566495"/>
                  </a:lnTo>
                  <a:lnTo>
                    <a:pt x="38867" y="3556696"/>
                  </a:lnTo>
                  <a:lnTo>
                    <a:pt x="35775" y="3546898"/>
                  </a:lnTo>
                  <a:lnTo>
                    <a:pt x="32805" y="3537100"/>
                  </a:lnTo>
                  <a:lnTo>
                    <a:pt x="29971" y="3527302"/>
                  </a:lnTo>
                  <a:lnTo>
                    <a:pt x="27213" y="3517504"/>
                  </a:lnTo>
                  <a:lnTo>
                    <a:pt x="24645" y="3507706"/>
                  </a:lnTo>
                  <a:lnTo>
                    <a:pt x="22129" y="3497908"/>
                  </a:lnTo>
                  <a:lnTo>
                    <a:pt x="19812" y="3488110"/>
                  </a:lnTo>
                  <a:lnTo>
                    <a:pt x="17572" y="3478312"/>
                  </a:lnTo>
                  <a:lnTo>
                    <a:pt x="15483" y="3468514"/>
                  </a:lnTo>
                  <a:lnTo>
                    <a:pt x="13526" y="3458716"/>
                  </a:lnTo>
                  <a:lnTo>
                    <a:pt x="11668" y="3448918"/>
                  </a:lnTo>
                  <a:lnTo>
                    <a:pt x="9998" y="3439120"/>
                  </a:lnTo>
                  <a:lnTo>
                    <a:pt x="8382" y="3429322"/>
                  </a:lnTo>
                  <a:lnTo>
                    <a:pt x="6994" y="3419524"/>
                  </a:lnTo>
                  <a:lnTo>
                    <a:pt x="5670" y="3409726"/>
                  </a:lnTo>
                  <a:lnTo>
                    <a:pt x="4518" y="3399927"/>
                  </a:lnTo>
                  <a:lnTo>
                    <a:pt x="3486" y="3390129"/>
                  </a:lnTo>
                  <a:lnTo>
                    <a:pt x="2573" y="3380331"/>
                  </a:lnTo>
                  <a:lnTo>
                    <a:pt x="1833" y="3370533"/>
                  </a:lnTo>
                  <a:lnTo>
                    <a:pt x="1156" y="3360735"/>
                  </a:lnTo>
                  <a:lnTo>
                    <a:pt x="708" y="3350937"/>
                  </a:lnTo>
                  <a:lnTo>
                    <a:pt x="314" y="3341139"/>
                  </a:lnTo>
                  <a:lnTo>
                    <a:pt x="106" y="3331341"/>
                  </a:lnTo>
                  <a:lnTo>
                    <a:pt x="0" y="3321543"/>
                  </a:lnTo>
                  <a:lnTo>
                    <a:pt x="23" y="3311745"/>
                  </a:lnTo>
                  <a:lnTo>
                    <a:pt x="199" y="3301947"/>
                  </a:lnTo>
                  <a:lnTo>
                    <a:pt x="451" y="3292149"/>
                  </a:lnTo>
                  <a:lnTo>
                    <a:pt x="904" y="3282351"/>
                  </a:lnTo>
                  <a:lnTo>
                    <a:pt x="1408" y="3272553"/>
                  </a:lnTo>
                  <a:lnTo>
                    <a:pt x="2102" y="3262755"/>
                  </a:lnTo>
                  <a:lnTo>
                    <a:pt x="2874" y="3252957"/>
                  </a:lnTo>
                  <a:lnTo>
                    <a:pt x="3781" y="3243158"/>
                  </a:lnTo>
                  <a:lnTo>
                    <a:pt x="4813" y="3233360"/>
                  </a:lnTo>
                  <a:lnTo>
                    <a:pt x="5928" y="3223562"/>
                  </a:lnTo>
                  <a:lnTo>
                    <a:pt x="7211" y="3213764"/>
                  </a:lnTo>
                  <a:lnTo>
                    <a:pt x="8539" y="3203966"/>
                  </a:lnTo>
                  <a:lnTo>
                    <a:pt x="10050" y="3194168"/>
                  </a:lnTo>
                  <a:lnTo>
                    <a:pt x="11615" y="3184370"/>
                  </a:lnTo>
                  <a:lnTo>
                    <a:pt x="13312" y="3174572"/>
                  </a:lnTo>
                  <a:lnTo>
                    <a:pt x="15104" y="3164774"/>
                  </a:lnTo>
                  <a:lnTo>
                    <a:pt x="16980" y="3154976"/>
                  </a:lnTo>
                  <a:lnTo>
                    <a:pt x="18987" y="3145178"/>
                  </a:lnTo>
                  <a:lnTo>
                    <a:pt x="21034" y="3135380"/>
                  </a:lnTo>
                  <a:lnTo>
                    <a:pt x="23242" y="3125582"/>
                  </a:lnTo>
                  <a:lnTo>
                    <a:pt x="25487" y="3115784"/>
                  </a:lnTo>
                  <a:lnTo>
                    <a:pt x="27849" y="3105986"/>
                  </a:lnTo>
                  <a:lnTo>
                    <a:pt x="30279" y="3096187"/>
                  </a:lnTo>
                  <a:lnTo>
                    <a:pt x="32787" y="3086389"/>
                  </a:lnTo>
                  <a:lnTo>
                    <a:pt x="35389" y="3076591"/>
                  </a:lnTo>
                  <a:lnTo>
                    <a:pt x="38032" y="3066793"/>
                  </a:lnTo>
                  <a:lnTo>
                    <a:pt x="40792" y="3056995"/>
                  </a:lnTo>
                  <a:lnTo>
                    <a:pt x="43581" y="3047197"/>
                  </a:lnTo>
                  <a:lnTo>
                    <a:pt x="46468" y="3037399"/>
                  </a:lnTo>
                  <a:lnTo>
                    <a:pt x="49397" y="3027601"/>
                  </a:lnTo>
                  <a:lnTo>
                    <a:pt x="52391" y="3017803"/>
                  </a:lnTo>
                  <a:lnTo>
                    <a:pt x="55447" y="3008005"/>
                  </a:lnTo>
                  <a:lnTo>
                    <a:pt x="58540" y="2998207"/>
                  </a:lnTo>
                  <a:lnTo>
                    <a:pt x="61710" y="2988409"/>
                  </a:lnTo>
                  <a:lnTo>
                    <a:pt x="64899" y="2978611"/>
                  </a:lnTo>
                  <a:lnTo>
                    <a:pt x="68161" y="2968813"/>
                  </a:lnTo>
                  <a:lnTo>
                    <a:pt x="71446" y="2959015"/>
                  </a:lnTo>
                  <a:lnTo>
                    <a:pt x="74778" y="2949217"/>
                  </a:lnTo>
                  <a:lnTo>
                    <a:pt x="78145" y="2939418"/>
                  </a:lnTo>
                  <a:lnTo>
                    <a:pt x="81539" y="2929620"/>
                  </a:lnTo>
                  <a:lnTo>
                    <a:pt x="84975" y="2919822"/>
                  </a:lnTo>
                  <a:lnTo>
                    <a:pt x="88423" y="2910024"/>
                  </a:lnTo>
                  <a:lnTo>
                    <a:pt x="91913" y="2900226"/>
                  </a:lnTo>
                  <a:lnTo>
                    <a:pt x="95413" y="2890428"/>
                  </a:lnTo>
                  <a:lnTo>
                    <a:pt x="98938" y="2880630"/>
                  </a:lnTo>
                  <a:lnTo>
                    <a:pt x="102477" y="2870832"/>
                  </a:lnTo>
                  <a:lnTo>
                    <a:pt x="106030" y="2861034"/>
                  </a:lnTo>
                  <a:lnTo>
                    <a:pt x="109596" y="2851236"/>
                  </a:lnTo>
                  <a:lnTo>
                    <a:pt x="113167" y="2841438"/>
                  </a:lnTo>
                  <a:lnTo>
                    <a:pt x="116749" y="2831640"/>
                  </a:lnTo>
                  <a:lnTo>
                    <a:pt x="120331" y="2821842"/>
                  </a:lnTo>
                  <a:lnTo>
                    <a:pt x="123916" y="2812044"/>
                  </a:lnTo>
                  <a:lnTo>
                    <a:pt x="127499" y="2802246"/>
                  </a:lnTo>
                  <a:lnTo>
                    <a:pt x="131079" y="2792448"/>
                  </a:lnTo>
                  <a:lnTo>
                    <a:pt x="134652" y="2782649"/>
                  </a:lnTo>
                  <a:lnTo>
                    <a:pt x="138220" y="2772851"/>
                  </a:lnTo>
                  <a:lnTo>
                    <a:pt x="141772" y="2763053"/>
                  </a:lnTo>
                  <a:lnTo>
                    <a:pt x="145318" y="2753255"/>
                  </a:lnTo>
                  <a:lnTo>
                    <a:pt x="148842" y="2743457"/>
                  </a:lnTo>
                  <a:lnTo>
                    <a:pt x="152354" y="2733659"/>
                  </a:lnTo>
                  <a:lnTo>
                    <a:pt x="155846" y="2723861"/>
                  </a:lnTo>
                  <a:lnTo>
                    <a:pt x="159314" y="2714063"/>
                  </a:lnTo>
                  <a:lnTo>
                    <a:pt x="162767" y="2704265"/>
                  </a:lnTo>
                  <a:lnTo>
                    <a:pt x="166182" y="2694467"/>
                  </a:lnTo>
                  <a:lnTo>
                    <a:pt x="169587" y="2684669"/>
                  </a:lnTo>
                  <a:lnTo>
                    <a:pt x="172944" y="2674871"/>
                  </a:lnTo>
                  <a:lnTo>
                    <a:pt x="176285" y="2665073"/>
                  </a:lnTo>
                  <a:lnTo>
                    <a:pt x="179586" y="2655275"/>
                  </a:lnTo>
                  <a:lnTo>
                    <a:pt x="182854" y="2645477"/>
                  </a:lnTo>
                  <a:lnTo>
                    <a:pt x="186092" y="2635679"/>
                  </a:lnTo>
                  <a:lnTo>
                    <a:pt x="189280" y="2625880"/>
                  </a:lnTo>
                  <a:lnTo>
                    <a:pt x="192451" y="2616082"/>
                  </a:lnTo>
                  <a:lnTo>
                    <a:pt x="195551" y="2606284"/>
                  </a:lnTo>
                  <a:lnTo>
                    <a:pt x="198633" y="2596486"/>
                  </a:lnTo>
                  <a:lnTo>
                    <a:pt x="201655" y="2586688"/>
                  </a:lnTo>
                  <a:lnTo>
                    <a:pt x="204640" y="2576890"/>
                  </a:lnTo>
                  <a:lnTo>
                    <a:pt x="207580" y="2567092"/>
                  </a:lnTo>
                  <a:lnTo>
                    <a:pt x="210461" y="2557294"/>
                  </a:lnTo>
                  <a:lnTo>
                    <a:pt x="213315" y="2547496"/>
                  </a:lnTo>
                  <a:lnTo>
                    <a:pt x="216086" y="2537698"/>
                  </a:lnTo>
                  <a:lnTo>
                    <a:pt x="218835" y="2527900"/>
                  </a:lnTo>
                  <a:lnTo>
                    <a:pt x="221504" y="2518102"/>
                  </a:lnTo>
                  <a:lnTo>
                    <a:pt x="224135" y="2508304"/>
                  </a:lnTo>
                  <a:lnTo>
                    <a:pt x="226706" y="2498506"/>
                  </a:lnTo>
                  <a:lnTo>
                    <a:pt x="229213" y="2488708"/>
                  </a:lnTo>
                  <a:lnTo>
                    <a:pt x="231682" y="2478910"/>
                  </a:lnTo>
                  <a:lnTo>
                    <a:pt x="234061" y="2469111"/>
                  </a:lnTo>
                  <a:lnTo>
                    <a:pt x="236416" y="2459313"/>
                  </a:lnTo>
                  <a:lnTo>
                    <a:pt x="238670" y="2449515"/>
                  </a:lnTo>
                  <a:lnTo>
                    <a:pt x="240890" y="2439717"/>
                  </a:lnTo>
                  <a:lnTo>
                    <a:pt x="243034" y="2429919"/>
                  </a:lnTo>
                  <a:lnTo>
                    <a:pt x="245115" y="2420121"/>
                  </a:lnTo>
                  <a:lnTo>
                    <a:pt x="247145" y="2410323"/>
                  </a:lnTo>
                  <a:lnTo>
                    <a:pt x="249083" y="2400525"/>
                  </a:lnTo>
                  <a:lnTo>
                    <a:pt x="250995" y="2390727"/>
                  </a:lnTo>
                  <a:lnTo>
                    <a:pt x="252789" y="2380929"/>
                  </a:lnTo>
                  <a:lnTo>
                    <a:pt x="254554" y="2371131"/>
                  </a:lnTo>
                  <a:lnTo>
                    <a:pt x="256228" y="2361333"/>
                  </a:lnTo>
                  <a:lnTo>
                    <a:pt x="257844" y="2351535"/>
                  </a:lnTo>
                  <a:lnTo>
                    <a:pt x="259396" y="2341737"/>
                  </a:lnTo>
                  <a:lnTo>
                    <a:pt x="260860" y="2331939"/>
                  </a:lnTo>
                  <a:lnTo>
                    <a:pt x="262289" y="2322140"/>
                  </a:lnTo>
                  <a:lnTo>
                    <a:pt x="263601" y="2312342"/>
                  </a:lnTo>
                  <a:lnTo>
                    <a:pt x="264883" y="2302544"/>
                  </a:lnTo>
                  <a:lnTo>
                    <a:pt x="266064" y="2292746"/>
                  </a:lnTo>
                  <a:lnTo>
                    <a:pt x="267192" y="2282948"/>
                  </a:lnTo>
                  <a:lnTo>
                    <a:pt x="268248" y="2273150"/>
                  </a:lnTo>
                  <a:lnTo>
                    <a:pt x="269222" y="2263352"/>
                  </a:lnTo>
                  <a:lnTo>
                    <a:pt x="270153" y="2253554"/>
                  </a:lnTo>
                  <a:lnTo>
                    <a:pt x="270974" y="2243756"/>
                  </a:lnTo>
                  <a:lnTo>
                    <a:pt x="271767" y="2233958"/>
                  </a:lnTo>
                  <a:lnTo>
                    <a:pt x="272450" y="2224160"/>
                  </a:lnTo>
                  <a:lnTo>
                    <a:pt x="273090" y="2214362"/>
                  </a:lnTo>
                  <a:lnTo>
                    <a:pt x="273651" y="2204564"/>
                  </a:lnTo>
                  <a:lnTo>
                    <a:pt x="274143" y="2194766"/>
                  </a:lnTo>
                  <a:lnTo>
                    <a:pt x="274584" y="2184968"/>
                  </a:lnTo>
                  <a:lnTo>
                    <a:pt x="274928" y="2175170"/>
                  </a:lnTo>
                  <a:lnTo>
                    <a:pt x="275246" y="2165371"/>
                  </a:lnTo>
                  <a:lnTo>
                    <a:pt x="275453" y="2155573"/>
                  </a:lnTo>
                  <a:lnTo>
                    <a:pt x="275629" y="2145775"/>
                  </a:lnTo>
                  <a:lnTo>
                    <a:pt x="275724" y="2135977"/>
                  </a:lnTo>
                  <a:lnTo>
                    <a:pt x="275763" y="2126179"/>
                  </a:lnTo>
                  <a:lnTo>
                    <a:pt x="275748" y="2116381"/>
                  </a:lnTo>
                  <a:lnTo>
                    <a:pt x="275656" y="2106583"/>
                  </a:lnTo>
                  <a:lnTo>
                    <a:pt x="275536" y="2096785"/>
                  </a:lnTo>
                  <a:lnTo>
                    <a:pt x="275318" y="2086987"/>
                  </a:lnTo>
                  <a:lnTo>
                    <a:pt x="275078" y="2077189"/>
                  </a:lnTo>
                  <a:lnTo>
                    <a:pt x="274762" y="2067391"/>
                  </a:lnTo>
                  <a:lnTo>
                    <a:pt x="274405" y="2057593"/>
                  </a:lnTo>
                  <a:lnTo>
                    <a:pt x="273998" y="2047795"/>
                  </a:lnTo>
                  <a:lnTo>
                    <a:pt x="273533" y="2037997"/>
                  </a:lnTo>
                  <a:lnTo>
                    <a:pt x="273041" y="2028199"/>
                  </a:lnTo>
                  <a:lnTo>
                    <a:pt x="272476" y="2018401"/>
                  </a:lnTo>
                  <a:lnTo>
                    <a:pt x="271894" y="2008602"/>
                  </a:lnTo>
                  <a:lnTo>
                    <a:pt x="271249" y="1998804"/>
                  </a:lnTo>
                  <a:lnTo>
                    <a:pt x="270579" y="1989006"/>
                  </a:lnTo>
                  <a:lnTo>
                    <a:pt x="269868" y="1979208"/>
                  </a:lnTo>
                  <a:lnTo>
                    <a:pt x="269120" y="1969410"/>
                  </a:lnTo>
                  <a:lnTo>
                    <a:pt x="268349" y="1959612"/>
                  </a:lnTo>
                  <a:lnTo>
                    <a:pt x="267535" y="1949814"/>
                  </a:lnTo>
                  <a:lnTo>
                    <a:pt x="266709" y="1940016"/>
                  </a:lnTo>
                  <a:lnTo>
                    <a:pt x="265841" y="1930218"/>
                  </a:lnTo>
                  <a:lnTo>
                    <a:pt x="264962" y="1920420"/>
                  </a:lnTo>
                  <a:lnTo>
                    <a:pt x="264058" y="1910622"/>
                  </a:lnTo>
                  <a:lnTo>
                    <a:pt x="263138" y="1900824"/>
                  </a:lnTo>
                  <a:lnTo>
                    <a:pt x="262205" y="1891026"/>
                  </a:lnTo>
                  <a:lnTo>
                    <a:pt x="261256" y="1881228"/>
                  </a:lnTo>
                  <a:lnTo>
                    <a:pt x="260302" y="1871430"/>
                  </a:lnTo>
                  <a:lnTo>
                    <a:pt x="259336" y="1861632"/>
                  </a:lnTo>
                  <a:lnTo>
                    <a:pt x="258368" y="1851833"/>
                  </a:lnTo>
                  <a:lnTo>
                    <a:pt x="257398" y="1842035"/>
                  </a:lnTo>
                  <a:lnTo>
                    <a:pt x="256430" y="1832237"/>
                  </a:lnTo>
                  <a:lnTo>
                    <a:pt x="255464" y="1822439"/>
                  </a:lnTo>
                  <a:lnTo>
                    <a:pt x="254507" y="1812641"/>
                  </a:lnTo>
                  <a:lnTo>
                    <a:pt x="253554" y="1802843"/>
                  </a:lnTo>
                  <a:lnTo>
                    <a:pt x="252621" y="1793045"/>
                  </a:lnTo>
                  <a:lnTo>
                    <a:pt x="251693" y="1783247"/>
                  </a:lnTo>
                  <a:lnTo>
                    <a:pt x="250791" y="1773449"/>
                  </a:lnTo>
                  <a:lnTo>
                    <a:pt x="249903" y="1763651"/>
                  </a:lnTo>
                  <a:lnTo>
                    <a:pt x="249038" y="1753853"/>
                  </a:lnTo>
                  <a:lnTo>
                    <a:pt x="248202" y="1744055"/>
                  </a:lnTo>
                  <a:lnTo>
                    <a:pt x="247382" y="1734257"/>
                  </a:lnTo>
                  <a:lnTo>
                    <a:pt x="246609" y="1724459"/>
                  </a:lnTo>
                  <a:lnTo>
                    <a:pt x="245849" y="1714661"/>
                  </a:lnTo>
                  <a:lnTo>
                    <a:pt x="245143" y="1704863"/>
                  </a:lnTo>
                  <a:lnTo>
                    <a:pt x="244461" y="1695064"/>
                  </a:lnTo>
                  <a:lnTo>
                    <a:pt x="243823" y="1685266"/>
                  </a:lnTo>
                  <a:lnTo>
                    <a:pt x="243228" y="1675468"/>
                  </a:lnTo>
                  <a:lnTo>
                    <a:pt x="242665" y="1665670"/>
                  </a:lnTo>
                  <a:lnTo>
                    <a:pt x="242167" y="1655872"/>
                  </a:lnTo>
                  <a:lnTo>
                    <a:pt x="241689" y="1646074"/>
                  </a:lnTo>
                  <a:lnTo>
                    <a:pt x="241295" y="1636276"/>
                  </a:lnTo>
                  <a:lnTo>
                    <a:pt x="240925" y="1626478"/>
                  </a:lnTo>
                  <a:lnTo>
                    <a:pt x="240624" y="1616680"/>
                  </a:lnTo>
                  <a:lnTo>
                    <a:pt x="240372" y="1606882"/>
                  </a:lnTo>
                  <a:lnTo>
                    <a:pt x="240169" y="1597084"/>
                  </a:lnTo>
                  <a:lnTo>
                    <a:pt x="240041" y="1587286"/>
                  </a:lnTo>
                  <a:lnTo>
                    <a:pt x="239941" y="1577488"/>
                  </a:lnTo>
                  <a:lnTo>
                    <a:pt x="239944" y="1567690"/>
                  </a:lnTo>
                  <a:lnTo>
                    <a:pt x="239973" y="1557892"/>
                  </a:lnTo>
                  <a:lnTo>
                    <a:pt x="240091" y="1548093"/>
                  </a:lnTo>
                  <a:lnTo>
                    <a:pt x="240257" y="1538295"/>
                  </a:lnTo>
                  <a:lnTo>
                    <a:pt x="240488" y="1528497"/>
                  </a:lnTo>
                  <a:lnTo>
                    <a:pt x="240796" y="1518699"/>
                  </a:lnTo>
                  <a:lnTo>
                    <a:pt x="241143" y="1508901"/>
                  </a:lnTo>
                  <a:lnTo>
                    <a:pt x="241595" y="1499103"/>
                  </a:lnTo>
                  <a:lnTo>
                    <a:pt x="242075" y="1489305"/>
                  </a:lnTo>
                  <a:lnTo>
                    <a:pt x="242660" y="1479507"/>
                  </a:lnTo>
                  <a:lnTo>
                    <a:pt x="243287" y="1469709"/>
                  </a:lnTo>
                  <a:lnTo>
                    <a:pt x="243991" y="1459911"/>
                  </a:lnTo>
                  <a:lnTo>
                    <a:pt x="244766" y="1450113"/>
                  </a:lnTo>
                  <a:lnTo>
                    <a:pt x="245590" y="1440315"/>
                  </a:lnTo>
                  <a:lnTo>
                    <a:pt x="246513" y="1430517"/>
                  </a:lnTo>
                  <a:lnTo>
                    <a:pt x="247463" y="1420719"/>
                  </a:lnTo>
                  <a:lnTo>
                    <a:pt x="248525" y="1410921"/>
                  </a:lnTo>
                  <a:lnTo>
                    <a:pt x="249621" y="1401123"/>
                  </a:lnTo>
                  <a:lnTo>
                    <a:pt x="250800" y="1391324"/>
                  </a:lnTo>
                  <a:lnTo>
                    <a:pt x="252039" y="1381526"/>
                  </a:lnTo>
                  <a:lnTo>
                    <a:pt x="253332" y="1371728"/>
                  </a:lnTo>
                  <a:lnTo>
                    <a:pt x="254710" y="1361930"/>
                  </a:lnTo>
                  <a:lnTo>
                    <a:pt x="256115" y="1352132"/>
                  </a:lnTo>
                  <a:lnTo>
                    <a:pt x="257629" y="1342334"/>
                  </a:lnTo>
                  <a:lnTo>
                    <a:pt x="259166" y="1332536"/>
                  </a:lnTo>
                  <a:lnTo>
                    <a:pt x="260785" y="1322738"/>
                  </a:lnTo>
                  <a:lnTo>
                    <a:pt x="262451" y="1312940"/>
                  </a:lnTo>
                  <a:lnTo>
                    <a:pt x="264171" y="1303142"/>
                  </a:lnTo>
                  <a:lnTo>
                    <a:pt x="265958" y="1293344"/>
                  </a:lnTo>
                  <a:lnTo>
                    <a:pt x="267775" y="1283546"/>
                  </a:lnTo>
                  <a:lnTo>
                    <a:pt x="269676" y="1273748"/>
                  </a:lnTo>
                  <a:lnTo>
                    <a:pt x="271599" y="1263950"/>
                  </a:lnTo>
                  <a:lnTo>
                    <a:pt x="273593" y="1254152"/>
                  </a:lnTo>
                  <a:lnTo>
                    <a:pt x="275620" y="1244354"/>
                  </a:lnTo>
                  <a:lnTo>
                    <a:pt x="277696" y="1234555"/>
                  </a:lnTo>
                  <a:lnTo>
                    <a:pt x="279818" y="1224757"/>
                  </a:lnTo>
                  <a:lnTo>
                    <a:pt x="281969" y="1214959"/>
                  </a:lnTo>
                  <a:lnTo>
                    <a:pt x="284179" y="1205161"/>
                  </a:lnTo>
                  <a:lnTo>
                    <a:pt x="286404" y="1195363"/>
                  </a:lnTo>
                  <a:lnTo>
                    <a:pt x="288686" y="1185565"/>
                  </a:lnTo>
                  <a:lnTo>
                    <a:pt x="290987" y="1175767"/>
                  </a:lnTo>
                  <a:lnTo>
                    <a:pt x="293326" y="1165969"/>
                  </a:lnTo>
                  <a:lnTo>
                    <a:pt x="295692" y="1156171"/>
                  </a:lnTo>
                  <a:lnTo>
                    <a:pt x="298081" y="1146373"/>
                  </a:lnTo>
                  <a:lnTo>
                    <a:pt x="300504" y="1136575"/>
                  </a:lnTo>
                  <a:lnTo>
                    <a:pt x="302936" y="1126777"/>
                  </a:lnTo>
                  <a:lnTo>
                    <a:pt x="305405" y="1116979"/>
                  </a:lnTo>
                  <a:lnTo>
                    <a:pt x="307881" y="1107181"/>
                  </a:lnTo>
                  <a:lnTo>
                    <a:pt x="310379" y="1097383"/>
                  </a:lnTo>
                  <a:lnTo>
                    <a:pt x="312889" y="1087585"/>
                  </a:lnTo>
                  <a:lnTo>
                    <a:pt x="315411" y="1077786"/>
                  </a:lnTo>
                  <a:lnTo>
                    <a:pt x="317944" y="1067988"/>
                  </a:lnTo>
                  <a:lnTo>
                    <a:pt x="320483" y="1058190"/>
                  </a:lnTo>
                  <a:lnTo>
                    <a:pt x="323031" y="1048392"/>
                  </a:lnTo>
                  <a:lnTo>
                    <a:pt x="325581" y="1038594"/>
                  </a:lnTo>
                  <a:lnTo>
                    <a:pt x="328133" y="1028796"/>
                  </a:lnTo>
                  <a:lnTo>
                    <a:pt x="330685" y="1018998"/>
                  </a:lnTo>
                  <a:lnTo>
                    <a:pt x="333236" y="1009200"/>
                  </a:lnTo>
                  <a:lnTo>
                    <a:pt x="335782" y="999402"/>
                  </a:lnTo>
                  <a:lnTo>
                    <a:pt x="338324" y="989604"/>
                  </a:lnTo>
                  <a:lnTo>
                    <a:pt x="340855" y="979806"/>
                  </a:lnTo>
                  <a:lnTo>
                    <a:pt x="343381" y="970008"/>
                  </a:lnTo>
                  <a:lnTo>
                    <a:pt x="345891" y="960210"/>
                  </a:lnTo>
                  <a:lnTo>
                    <a:pt x="348392" y="950412"/>
                  </a:lnTo>
                  <a:lnTo>
                    <a:pt x="350877" y="940614"/>
                  </a:lnTo>
                  <a:lnTo>
                    <a:pt x="353344" y="930816"/>
                  </a:lnTo>
                  <a:lnTo>
                    <a:pt x="355800" y="921017"/>
                  </a:lnTo>
                  <a:lnTo>
                    <a:pt x="358228" y="911219"/>
                  </a:lnTo>
                  <a:lnTo>
                    <a:pt x="360647" y="901421"/>
                  </a:lnTo>
                  <a:lnTo>
                    <a:pt x="363030" y="891623"/>
                  </a:lnTo>
                  <a:lnTo>
                    <a:pt x="365400" y="881825"/>
                  </a:lnTo>
                  <a:lnTo>
                    <a:pt x="367741" y="872027"/>
                  </a:lnTo>
                  <a:lnTo>
                    <a:pt x="370057" y="862229"/>
                  </a:lnTo>
                  <a:lnTo>
                    <a:pt x="372351" y="852431"/>
                  </a:lnTo>
                  <a:lnTo>
                    <a:pt x="374607" y="842633"/>
                  </a:lnTo>
                  <a:lnTo>
                    <a:pt x="376851" y="832835"/>
                  </a:lnTo>
                  <a:lnTo>
                    <a:pt x="379044" y="823037"/>
                  </a:lnTo>
                  <a:lnTo>
                    <a:pt x="381223" y="813239"/>
                  </a:lnTo>
                  <a:lnTo>
                    <a:pt x="383359" y="803441"/>
                  </a:lnTo>
                  <a:lnTo>
                    <a:pt x="385469" y="793643"/>
                  </a:lnTo>
                  <a:lnTo>
                    <a:pt x="387546" y="783845"/>
                  </a:lnTo>
                  <a:lnTo>
                    <a:pt x="389583" y="774046"/>
                  </a:lnTo>
                  <a:lnTo>
                    <a:pt x="391601" y="764248"/>
                  </a:lnTo>
                  <a:lnTo>
                    <a:pt x="393562" y="754450"/>
                  </a:lnTo>
                  <a:lnTo>
                    <a:pt x="395509" y="744652"/>
                  </a:lnTo>
                  <a:lnTo>
                    <a:pt x="397401" y="734854"/>
                  </a:lnTo>
                  <a:lnTo>
                    <a:pt x="399269" y="725056"/>
                  </a:lnTo>
                  <a:lnTo>
                    <a:pt x="401097" y="715258"/>
                  </a:lnTo>
                  <a:lnTo>
                    <a:pt x="402886" y="705460"/>
                  </a:lnTo>
                  <a:lnTo>
                    <a:pt x="404648" y="695662"/>
                  </a:lnTo>
                  <a:lnTo>
                    <a:pt x="406356" y="685864"/>
                  </a:lnTo>
                  <a:lnTo>
                    <a:pt x="408047" y="676066"/>
                  </a:lnTo>
                  <a:lnTo>
                    <a:pt x="409678" y="666268"/>
                  </a:lnTo>
                  <a:lnTo>
                    <a:pt x="411288" y="656470"/>
                  </a:lnTo>
                  <a:lnTo>
                    <a:pt x="412853" y="646672"/>
                  </a:lnTo>
                  <a:lnTo>
                    <a:pt x="414381" y="636874"/>
                  </a:lnTo>
                  <a:lnTo>
                    <a:pt x="415880" y="627076"/>
                  </a:lnTo>
                  <a:lnTo>
                    <a:pt x="417328" y="617277"/>
                  </a:lnTo>
                  <a:lnTo>
                    <a:pt x="418760" y="607479"/>
                  </a:lnTo>
                  <a:lnTo>
                    <a:pt x="420128" y="597681"/>
                  </a:lnTo>
                  <a:lnTo>
                    <a:pt x="421480" y="587883"/>
                  </a:lnTo>
                  <a:lnTo>
                    <a:pt x="422784" y="578085"/>
                  </a:lnTo>
                  <a:lnTo>
                    <a:pt x="424058" y="568287"/>
                  </a:lnTo>
                  <a:lnTo>
                    <a:pt x="425299" y="558489"/>
                  </a:lnTo>
                  <a:lnTo>
                    <a:pt x="426495" y="548691"/>
                  </a:lnTo>
                  <a:lnTo>
                    <a:pt x="427674" y="538893"/>
                  </a:lnTo>
                  <a:lnTo>
                    <a:pt x="428796" y="529095"/>
                  </a:lnTo>
                  <a:lnTo>
                    <a:pt x="429904" y="519297"/>
                  </a:lnTo>
                  <a:lnTo>
                    <a:pt x="430963" y="509499"/>
                  </a:lnTo>
                  <a:lnTo>
                    <a:pt x="431998" y="499701"/>
                  </a:lnTo>
                  <a:lnTo>
                    <a:pt x="432999" y="489903"/>
                  </a:lnTo>
                  <a:lnTo>
                    <a:pt x="433965" y="480105"/>
                  </a:lnTo>
                  <a:lnTo>
                    <a:pt x="434910" y="470307"/>
                  </a:lnTo>
                  <a:lnTo>
                    <a:pt x="435808" y="460508"/>
                  </a:lnTo>
                  <a:lnTo>
                    <a:pt x="436694" y="450710"/>
                  </a:lnTo>
                  <a:lnTo>
                    <a:pt x="437532" y="440912"/>
                  </a:lnTo>
                  <a:lnTo>
                    <a:pt x="438354" y="431114"/>
                  </a:lnTo>
                  <a:lnTo>
                    <a:pt x="439142" y="421316"/>
                  </a:lnTo>
                  <a:lnTo>
                    <a:pt x="439903" y="411518"/>
                  </a:lnTo>
                  <a:lnTo>
                    <a:pt x="440642" y="401720"/>
                  </a:lnTo>
                  <a:lnTo>
                    <a:pt x="441344" y="391922"/>
                  </a:lnTo>
                  <a:lnTo>
                    <a:pt x="442036" y="382124"/>
                  </a:lnTo>
                  <a:lnTo>
                    <a:pt x="442684" y="372326"/>
                  </a:lnTo>
                  <a:lnTo>
                    <a:pt x="443320" y="362528"/>
                  </a:lnTo>
                  <a:lnTo>
                    <a:pt x="443926" y="352730"/>
                  </a:lnTo>
                  <a:lnTo>
                    <a:pt x="444511" y="342932"/>
                  </a:lnTo>
                  <a:lnTo>
                    <a:pt x="445076" y="333134"/>
                  </a:lnTo>
                  <a:lnTo>
                    <a:pt x="445612" y="323336"/>
                  </a:lnTo>
                  <a:lnTo>
                    <a:pt x="446138" y="313538"/>
                  </a:lnTo>
                  <a:lnTo>
                    <a:pt x="446628" y="303739"/>
                  </a:lnTo>
                  <a:lnTo>
                    <a:pt x="447110" y="293941"/>
                  </a:lnTo>
                  <a:lnTo>
                    <a:pt x="447564" y="284143"/>
                  </a:lnTo>
                  <a:lnTo>
                    <a:pt x="448004" y="274345"/>
                  </a:lnTo>
                  <a:lnTo>
                    <a:pt x="448425" y="264547"/>
                  </a:lnTo>
                  <a:lnTo>
                    <a:pt x="448826" y="254749"/>
                  </a:lnTo>
                  <a:lnTo>
                    <a:pt x="449215" y="244951"/>
                  </a:lnTo>
                  <a:lnTo>
                    <a:pt x="449579" y="235153"/>
                  </a:lnTo>
                  <a:lnTo>
                    <a:pt x="449935" y="225355"/>
                  </a:lnTo>
                  <a:lnTo>
                    <a:pt x="450268" y="215557"/>
                  </a:lnTo>
                  <a:lnTo>
                    <a:pt x="450591" y="205759"/>
                  </a:lnTo>
                  <a:lnTo>
                    <a:pt x="450898" y="195961"/>
                  </a:lnTo>
                  <a:lnTo>
                    <a:pt x="451190" y="186163"/>
                  </a:lnTo>
                  <a:lnTo>
                    <a:pt x="451473" y="176365"/>
                  </a:lnTo>
                  <a:lnTo>
                    <a:pt x="451736" y="166567"/>
                  </a:lnTo>
                  <a:lnTo>
                    <a:pt x="451994" y="156769"/>
                  </a:lnTo>
                  <a:lnTo>
                    <a:pt x="452232" y="146970"/>
                  </a:lnTo>
                  <a:lnTo>
                    <a:pt x="452464" y="137172"/>
                  </a:lnTo>
                  <a:lnTo>
                    <a:pt x="452683" y="127374"/>
                  </a:lnTo>
                  <a:lnTo>
                    <a:pt x="452891" y="117576"/>
                  </a:lnTo>
                  <a:lnTo>
                    <a:pt x="453091" y="107778"/>
                  </a:lnTo>
                  <a:lnTo>
                    <a:pt x="453277" y="97980"/>
                  </a:lnTo>
                  <a:lnTo>
                    <a:pt x="453460" y="88182"/>
                  </a:lnTo>
                  <a:lnTo>
                    <a:pt x="453626" y="78384"/>
                  </a:lnTo>
                  <a:lnTo>
                    <a:pt x="453790" y="68586"/>
                  </a:lnTo>
                  <a:lnTo>
                    <a:pt x="453941" y="58788"/>
                  </a:lnTo>
                  <a:lnTo>
                    <a:pt x="454087" y="48990"/>
                  </a:lnTo>
                  <a:lnTo>
                    <a:pt x="454225" y="39192"/>
                  </a:lnTo>
                  <a:lnTo>
                    <a:pt x="454354" y="29394"/>
                  </a:lnTo>
                  <a:lnTo>
                    <a:pt x="454480" y="19596"/>
                  </a:lnTo>
                  <a:lnTo>
                    <a:pt x="454595" y="9798"/>
                  </a:lnTo>
                  <a:lnTo>
                    <a:pt x="454707" y="0"/>
                  </a:lnTo>
                  <a:lnTo>
                    <a:pt x="458151" y="0"/>
                  </a:lnTo>
                  <a:lnTo>
                    <a:pt x="458263" y="9798"/>
                  </a:lnTo>
                  <a:lnTo>
                    <a:pt x="458378" y="19596"/>
                  </a:lnTo>
                  <a:lnTo>
                    <a:pt x="458503" y="29394"/>
                  </a:lnTo>
                  <a:lnTo>
                    <a:pt x="458633" y="39192"/>
                  </a:lnTo>
                  <a:lnTo>
                    <a:pt x="458771" y="48990"/>
                  </a:lnTo>
                  <a:lnTo>
                    <a:pt x="458916" y="58788"/>
                  </a:lnTo>
                  <a:lnTo>
                    <a:pt x="459068" y="68586"/>
                  </a:lnTo>
                  <a:lnTo>
                    <a:pt x="459231" y="78384"/>
                  </a:lnTo>
                  <a:lnTo>
                    <a:pt x="459398" y="88182"/>
                  </a:lnTo>
                  <a:lnTo>
                    <a:pt x="459580" y="97980"/>
                  </a:lnTo>
                  <a:lnTo>
                    <a:pt x="459767" y="107778"/>
                  </a:lnTo>
                  <a:lnTo>
                    <a:pt x="459967" y="117576"/>
                  </a:lnTo>
                  <a:lnTo>
                    <a:pt x="460175" y="127374"/>
                  </a:lnTo>
                  <a:lnTo>
                    <a:pt x="460393" y="137172"/>
                  </a:lnTo>
                  <a:lnTo>
                    <a:pt x="460626" y="146970"/>
                  </a:lnTo>
                  <a:lnTo>
                    <a:pt x="460864" y="156769"/>
                  </a:lnTo>
                  <a:lnTo>
                    <a:pt x="461122" y="166567"/>
                  </a:lnTo>
                  <a:lnTo>
                    <a:pt x="461385" y="176365"/>
                  </a:lnTo>
                  <a:lnTo>
                    <a:pt x="461668" y="186163"/>
                  </a:lnTo>
                  <a:lnTo>
                    <a:pt x="461960" y="195961"/>
                  </a:lnTo>
                  <a:lnTo>
                    <a:pt x="462266" y="205759"/>
                  </a:lnTo>
                  <a:lnTo>
                    <a:pt x="462589" y="215557"/>
                  </a:lnTo>
                  <a:lnTo>
                    <a:pt x="462922" y="225355"/>
                  </a:lnTo>
                  <a:lnTo>
                    <a:pt x="463279" y="235153"/>
                  </a:lnTo>
                  <a:lnTo>
                    <a:pt x="463642" y="244951"/>
                  </a:lnTo>
                  <a:lnTo>
                    <a:pt x="464032" y="254749"/>
                  </a:lnTo>
                  <a:lnTo>
                    <a:pt x="464432" y="264547"/>
                  </a:lnTo>
                  <a:lnTo>
                    <a:pt x="464853" y="274345"/>
                  </a:lnTo>
                  <a:lnTo>
                    <a:pt x="465293" y="284143"/>
                  </a:lnTo>
                  <a:lnTo>
                    <a:pt x="465747" y="293941"/>
                  </a:lnTo>
                  <a:lnTo>
                    <a:pt x="466229" y="303739"/>
                  </a:lnTo>
                  <a:lnTo>
                    <a:pt x="466720" y="313538"/>
                  </a:lnTo>
                  <a:lnTo>
                    <a:pt x="467246" y="323336"/>
                  </a:lnTo>
                  <a:lnTo>
                    <a:pt x="467782" y="333134"/>
                  </a:lnTo>
                  <a:lnTo>
                    <a:pt x="468347" y="342932"/>
                  </a:lnTo>
                  <a:lnTo>
                    <a:pt x="468932" y="352730"/>
                  </a:lnTo>
                  <a:lnTo>
                    <a:pt x="469537" y="362528"/>
                  </a:lnTo>
                  <a:lnTo>
                    <a:pt x="470174" y="372326"/>
                  </a:lnTo>
                  <a:lnTo>
                    <a:pt x="470822" y="382124"/>
                  </a:lnTo>
                  <a:lnTo>
                    <a:pt x="471513" y="391922"/>
                  </a:lnTo>
                  <a:lnTo>
                    <a:pt x="472215" y="401720"/>
                  </a:lnTo>
                  <a:lnTo>
                    <a:pt x="472955" y="411518"/>
                  </a:lnTo>
                  <a:lnTo>
                    <a:pt x="473715" y="421316"/>
                  </a:lnTo>
                  <a:lnTo>
                    <a:pt x="474504" y="431114"/>
                  </a:lnTo>
                  <a:lnTo>
                    <a:pt x="475325" y="440912"/>
                  </a:lnTo>
                  <a:lnTo>
                    <a:pt x="476164" y="450710"/>
                  </a:lnTo>
                  <a:lnTo>
                    <a:pt x="477050" y="460508"/>
                  </a:lnTo>
                  <a:lnTo>
                    <a:pt x="477948" y="470307"/>
                  </a:lnTo>
                  <a:lnTo>
                    <a:pt x="478893" y="480105"/>
                  </a:lnTo>
                  <a:lnTo>
                    <a:pt x="479858" y="489903"/>
                  </a:lnTo>
                  <a:lnTo>
                    <a:pt x="480860" y="499701"/>
                  </a:lnTo>
                  <a:lnTo>
                    <a:pt x="481895" y="509499"/>
                  </a:lnTo>
                  <a:lnTo>
                    <a:pt x="482954" y="519297"/>
                  </a:lnTo>
                  <a:lnTo>
                    <a:pt x="484062" y="529095"/>
                  </a:lnTo>
                  <a:lnTo>
                    <a:pt x="485184" y="538893"/>
                  </a:lnTo>
                  <a:lnTo>
                    <a:pt x="486362" y="548691"/>
                  </a:lnTo>
                  <a:lnTo>
                    <a:pt x="487559" y="558489"/>
                  </a:lnTo>
                  <a:lnTo>
                    <a:pt x="488800" y="568287"/>
                  </a:lnTo>
                  <a:lnTo>
                    <a:pt x="490074" y="578085"/>
                  </a:lnTo>
                  <a:lnTo>
                    <a:pt x="491378" y="587883"/>
                  </a:lnTo>
                  <a:lnTo>
                    <a:pt x="492730" y="597681"/>
                  </a:lnTo>
                  <a:lnTo>
                    <a:pt x="494098" y="607479"/>
                  </a:lnTo>
                  <a:lnTo>
                    <a:pt x="495530" y="617277"/>
                  </a:lnTo>
                  <a:lnTo>
                    <a:pt x="496978" y="627076"/>
                  </a:lnTo>
                  <a:lnTo>
                    <a:pt x="498476" y="636874"/>
                  </a:lnTo>
                  <a:lnTo>
                    <a:pt x="500005" y="646672"/>
                  </a:lnTo>
                  <a:lnTo>
                    <a:pt x="501569" y="656470"/>
                  </a:lnTo>
                  <a:lnTo>
                    <a:pt x="503180" y="666268"/>
                  </a:lnTo>
                  <a:lnTo>
                    <a:pt x="504810" y="676066"/>
                  </a:lnTo>
                  <a:lnTo>
                    <a:pt x="506502" y="685864"/>
                  </a:lnTo>
                  <a:lnTo>
                    <a:pt x="508209" y="695662"/>
                  </a:lnTo>
                  <a:lnTo>
                    <a:pt x="509972" y="705460"/>
                  </a:lnTo>
                  <a:lnTo>
                    <a:pt x="511760" y="715258"/>
                  </a:lnTo>
                  <a:lnTo>
                    <a:pt x="513588" y="725056"/>
                  </a:lnTo>
                  <a:lnTo>
                    <a:pt x="515457" y="734854"/>
                  </a:lnTo>
                  <a:lnTo>
                    <a:pt x="517349" y="744652"/>
                  </a:lnTo>
                  <a:lnTo>
                    <a:pt x="519296" y="754450"/>
                  </a:lnTo>
                  <a:lnTo>
                    <a:pt x="521257" y="764248"/>
                  </a:lnTo>
                  <a:lnTo>
                    <a:pt x="523275" y="774046"/>
                  </a:lnTo>
                  <a:lnTo>
                    <a:pt x="525311" y="783845"/>
                  </a:lnTo>
                  <a:lnTo>
                    <a:pt x="527389" y="793643"/>
                  </a:lnTo>
                  <a:lnTo>
                    <a:pt x="529499" y="803441"/>
                  </a:lnTo>
                  <a:lnTo>
                    <a:pt x="531635" y="813239"/>
                  </a:lnTo>
                  <a:lnTo>
                    <a:pt x="533814" y="823037"/>
                  </a:lnTo>
                  <a:lnTo>
                    <a:pt x="536006" y="832835"/>
                  </a:lnTo>
                  <a:lnTo>
                    <a:pt x="538250" y="842633"/>
                  </a:lnTo>
                  <a:lnTo>
                    <a:pt x="540507" y="852431"/>
                  </a:lnTo>
                  <a:lnTo>
                    <a:pt x="542801" y="862229"/>
                  </a:lnTo>
                  <a:lnTo>
                    <a:pt x="545117" y="872027"/>
                  </a:lnTo>
                  <a:lnTo>
                    <a:pt x="547457" y="881825"/>
                  </a:lnTo>
                  <a:lnTo>
                    <a:pt x="549828" y="891623"/>
                  </a:lnTo>
                  <a:lnTo>
                    <a:pt x="552211" y="901421"/>
                  </a:lnTo>
                  <a:lnTo>
                    <a:pt x="554630" y="911219"/>
                  </a:lnTo>
                  <a:lnTo>
                    <a:pt x="557058" y="921017"/>
                  </a:lnTo>
                  <a:lnTo>
                    <a:pt x="559513" y="930816"/>
                  </a:lnTo>
                  <a:lnTo>
                    <a:pt x="561981" y="940614"/>
                  </a:lnTo>
                  <a:lnTo>
                    <a:pt x="564466" y="950412"/>
                  </a:lnTo>
                  <a:lnTo>
                    <a:pt x="566967" y="960210"/>
                  </a:lnTo>
                  <a:lnTo>
                    <a:pt x="569477" y="970008"/>
                  </a:lnTo>
                  <a:lnTo>
                    <a:pt x="572003" y="979806"/>
                  </a:lnTo>
                  <a:lnTo>
                    <a:pt x="574534" y="989604"/>
                  </a:lnTo>
                  <a:lnTo>
                    <a:pt x="577076" y="999402"/>
                  </a:lnTo>
                  <a:lnTo>
                    <a:pt x="579622" y="1009200"/>
                  </a:lnTo>
                  <a:lnTo>
                    <a:pt x="582172" y="1018998"/>
                  </a:lnTo>
                  <a:lnTo>
                    <a:pt x="584724" y="1028796"/>
                  </a:lnTo>
                  <a:lnTo>
                    <a:pt x="587277" y="1038594"/>
                  </a:lnTo>
                  <a:lnTo>
                    <a:pt x="589827" y="1048392"/>
                  </a:lnTo>
                  <a:lnTo>
                    <a:pt x="592375" y="1058190"/>
                  </a:lnTo>
                  <a:lnTo>
                    <a:pt x="594913" y="1067988"/>
                  </a:lnTo>
                  <a:lnTo>
                    <a:pt x="597447" y="1077786"/>
                  </a:lnTo>
                  <a:lnTo>
                    <a:pt x="599969" y="1087585"/>
                  </a:lnTo>
                  <a:lnTo>
                    <a:pt x="602478" y="1097383"/>
                  </a:lnTo>
                  <a:lnTo>
                    <a:pt x="604977" y="1107181"/>
                  </a:lnTo>
                  <a:lnTo>
                    <a:pt x="607453" y="1116979"/>
                  </a:lnTo>
                  <a:lnTo>
                    <a:pt x="609921" y="1126777"/>
                  </a:lnTo>
                  <a:lnTo>
                    <a:pt x="612354" y="1136575"/>
                  </a:lnTo>
                  <a:lnTo>
                    <a:pt x="614777" y="1146373"/>
                  </a:lnTo>
                  <a:lnTo>
                    <a:pt x="617165" y="1156171"/>
                  </a:lnTo>
                  <a:lnTo>
                    <a:pt x="619532" y="1165969"/>
                  </a:lnTo>
                  <a:lnTo>
                    <a:pt x="621871" y="1175767"/>
                  </a:lnTo>
                  <a:lnTo>
                    <a:pt x="624171" y="1185565"/>
                  </a:lnTo>
                  <a:lnTo>
                    <a:pt x="626454" y="1195363"/>
                  </a:lnTo>
                  <a:lnTo>
                    <a:pt x="628679" y="1205161"/>
                  </a:lnTo>
                  <a:lnTo>
                    <a:pt x="630889" y="1214959"/>
                  </a:lnTo>
                  <a:lnTo>
                    <a:pt x="633040" y="1224757"/>
                  </a:lnTo>
                  <a:lnTo>
                    <a:pt x="635162" y="1234555"/>
                  </a:lnTo>
                  <a:lnTo>
                    <a:pt x="637238" y="1244354"/>
                  </a:lnTo>
                  <a:lnTo>
                    <a:pt x="639264" y="1254152"/>
                  </a:lnTo>
                  <a:lnTo>
                    <a:pt x="641259" y="1263950"/>
                  </a:lnTo>
                  <a:lnTo>
                    <a:pt x="643181" y="1273748"/>
                  </a:lnTo>
                  <a:lnTo>
                    <a:pt x="645083" y="1283546"/>
                  </a:lnTo>
                  <a:lnTo>
                    <a:pt x="646900" y="1293344"/>
                  </a:lnTo>
                  <a:lnTo>
                    <a:pt x="648687" y="1303142"/>
                  </a:lnTo>
                  <a:lnTo>
                    <a:pt x="650407" y="1312940"/>
                  </a:lnTo>
                  <a:lnTo>
                    <a:pt x="652072" y="1322738"/>
                  </a:lnTo>
                  <a:lnTo>
                    <a:pt x="653691" y="1332536"/>
                  </a:lnTo>
                  <a:lnTo>
                    <a:pt x="655229" y="1342334"/>
                  </a:lnTo>
                  <a:lnTo>
                    <a:pt x="656742" y="1352132"/>
                  </a:lnTo>
                  <a:lnTo>
                    <a:pt x="658148" y="1361930"/>
                  </a:lnTo>
                  <a:lnTo>
                    <a:pt x="659526" y="1371728"/>
                  </a:lnTo>
                  <a:lnTo>
                    <a:pt x="660819" y="1381526"/>
                  </a:lnTo>
                  <a:lnTo>
                    <a:pt x="662058" y="1391324"/>
                  </a:lnTo>
                  <a:lnTo>
                    <a:pt x="663237" y="1401123"/>
                  </a:lnTo>
                  <a:lnTo>
                    <a:pt x="664333" y="1410921"/>
                  </a:lnTo>
                  <a:lnTo>
                    <a:pt x="665394" y="1420719"/>
                  </a:lnTo>
                  <a:lnTo>
                    <a:pt x="666345" y="1430517"/>
                  </a:lnTo>
                  <a:lnTo>
                    <a:pt x="667268" y="1440315"/>
                  </a:lnTo>
                  <a:lnTo>
                    <a:pt x="668092" y="1450113"/>
                  </a:lnTo>
                  <a:lnTo>
                    <a:pt x="668867" y="1459911"/>
                  </a:lnTo>
                  <a:lnTo>
                    <a:pt x="669571" y="1469709"/>
                  </a:lnTo>
                  <a:lnTo>
                    <a:pt x="670198" y="1479507"/>
                  </a:lnTo>
                  <a:lnTo>
                    <a:pt x="670782" y="1489305"/>
                  </a:lnTo>
                  <a:lnTo>
                    <a:pt x="671262" y="1499103"/>
                  </a:lnTo>
                  <a:lnTo>
                    <a:pt x="671715" y="1508901"/>
                  </a:lnTo>
                  <a:lnTo>
                    <a:pt x="672062" y="1518699"/>
                  </a:lnTo>
                  <a:lnTo>
                    <a:pt x="672370" y="1528497"/>
                  </a:lnTo>
                  <a:lnTo>
                    <a:pt x="672601" y="1538295"/>
                  </a:lnTo>
                  <a:lnTo>
                    <a:pt x="672767" y="1548093"/>
                  </a:lnTo>
                  <a:lnTo>
                    <a:pt x="672885" y="1557892"/>
                  </a:lnTo>
                  <a:lnTo>
                    <a:pt x="672913" y="1567690"/>
                  </a:lnTo>
                  <a:lnTo>
                    <a:pt x="672916" y="1577488"/>
                  </a:lnTo>
                  <a:lnTo>
                    <a:pt x="672816" y="1587286"/>
                  </a:lnTo>
                  <a:lnTo>
                    <a:pt x="672689" y="1597084"/>
                  </a:lnTo>
                  <a:lnTo>
                    <a:pt x="672486" y="1606882"/>
                  </a:lnTo>
                  <a:lnTo>
                    <a:pt x="672234" y="1616680"/>
                  </a:lnTo>
                  <a:lnTo>
                    <a:pt x="671932" y="1626478"/>
                  </a:lnTo>
                  <a:lnTo>
                    <a:pt x="671563" y="1636276"/>
                  </a:lnTo>
                  <a:lnTo>
                    <a:pt x="671169" y="1646074"/>
                  </a:lnTo>
                  <a:lnTo>
                    <a:pt x="670690" y="1655872"/>
                  </a:lnTo>
                  <a:lnTo>
                    <a:pt x="670193" y="1665670"/>
                  </a:lnTo>
                  <a:lnTo>
                    <a:pt x="669630" y="1675468"/>
                  </a:lnTo>
                  <a:lnTo>
                    <a:pt x="669035" y="1685266"/>
                  </a:lnTo>
                  <a:lnTo>
                    <a:pt x="668397" y="1695064"/>
                  </a:lnTo>
                  <a:lnTo>
                    <a:pt x="667714" y="1704863"/>
                  </a:lnTo>
                  <a:lnTo>
                    <a:pt x="667009" y="1714661"/>
                  </a:lnTo>
                  <a:lnTo>
                    <a:pt x="666249" y="1724459"/>
                  </a:lnTo>
                  <a:lnTo>
                    <a:pt x="665475" y="1734257"/>
                  </a:lnTo>
                  <a:lnTo>
                    <a:pt x="664656" y="1744055"/>
                  </a:lnTo>
                  <a:lnTo>
                    <a:pt x="663820" y="1753853"/>
                  </a:lnTo>
                  <a:lnTo>
                    <a:pt x="662954" y="1763651"/>
                  </a:lnTo>
                  <a:lnTo>
                    <a:pt x="662067" y="1773449"/>
                  </a:lnTo>
                  <a:lnTo>
                    <a:pt x="661164" y="1783247"/>
                  </a:lnTo>
                  <a:lnTo>
                    <a:pt x="660237" y="1793045"/>
                  </a:lnTo>
                  <a:lnTo>
                    <a:pt x="659304" y="1802843"/>
                  </a:lnTo>
                  <a:lnTo>
                    <a:pt x="658351" y="1812641"/>
                  </a:lnTo>
                  <a:lnTo>
                    <a:pt x="657394" y="1822439"/>
                  </a:lnTo>
                  <a:lnTo>
                    <a:pt x="656428" y="1832237"/>
                  </a:lnTo>
                  <a:lnTo>
                    <a:pt x="655460" y="1842035"/>
                  </a:lnTo>
                  <a:lnTo>
                    <a:pt x="654489" y="1851833"/>
                  </a:lnTo>
                  <a:lnTo>
                    <a:pt x="653522" y="1861632"/>
                  </a:lnTo>
                  <a:lnTo>
                    <a:pt x="652556" y="1871430"/>
                  </a:lnTo>
                  <a:lnTo>
                    <a:pt x="651602" y="1881228"/>
                  </a:lnTo>
                  <a:lnTo>
                    <a:pt x="650653" y="1891026"/>
                  </a:lnTo>
                  <a:lnTo>
                    <a:pt x="649720" y="1900824"/>
                  </a:lnTo>
                  <a:lnTo>
                    <a:pt x="648800" y="1910622"/>
                  </a:lnTo>
                  <a:lnTo>
                    <a:pt x="647896" y="1920420"/>
                  </a:lnTo>
                  <a:lnTo>
                    <a:pt x="647017" y="1930218"/>
                  </a:lnTo>
                  <a:lnTo>
                    <a:pt x="646149" y="1940016"/>
                  </a:lnTo>
                  <a:lnTo>
                    <a:pt x="645323" y="1949814"/>
                  </a:lnTo>
                  <a:lnTo>
                    <a:pt x="644508" y="1959612"/>
                  </a:lnTo>
                  <a:lnTo>
                    <a:pt x="643738" y="1969410"/>
                  </a:lnTo>
                  <a:lnTo>
                    <a:pt x="642990" y="1979208"/>
                  </a:lnTo>
                  <a:lnTo>
                    <a:pt x="642279" y="1989006"/>
                  </a:lnTo>
                  <a:lnTo>
                    <a:pt x="641609" y="1998804"/>
                  </a:lnTo>
                  <a:lnTo>
                    <a:pt x="640964" y="2008602"/>
                  </a:lnTo>
                  <a:lnTo>
                    <a:pt x="640382" y="2018401"/>
                  </a:lnTo>
                  <a:lnTo>
                    <a:pt x="639817" y="2028199"/>
                  </a:lnTo>
                  <a:lnTo>
                    <a:pt x="639324" y="2037997"/>
                  </a:lnTo>
                  <a:lnTo>
                    <a:pt x="638860" y="2047795"/>
                  </a:lnTo>
                  <a:lnTo>
                    <a:pt x="638452" y="2057593"/>
                  </a:lnTo>
                  <a:lnTo>
                    <a:pt x="638096" y="2067391"/>
                  </a:lnTo>
                  <a:lnTo>
                    <a:pt x="637780" y="2077189"/>
                  </a:lnTo>
                  <a:lnTo>
                    <a:pt x="637539" y="2086987"/>
                  </a:lnTo>
                  <a:lnTo>
                    <a:pt x="637321" y="2096785"/>
                  </a:lnTo>
                  <a:lnTo>
                    <a:pt x="637202" y="2106583"/>
                  </a:lnTo>
                  <a:lnTo>
                    <a:pt x="637109" y="2116381"/>
                  </a:lnTo>
                  <a:lnTo>
                    <a:pt x="637095" y="2126179"/>
                  </a:lnTo>
                  <a:lnTo>
                    <a:pt x="637134" y="2135977"/>
                  </a:lnTo>
                  <a:lnTo>
                    <a:pt x="637229" y="2145775"/>
                  </a:lnTo>
                  <a:lnTo>
                    <a:pt x="637405" y="2155573"/>
                  </a:lnTo>
                  <a:lnTo>
                    <a:pt x="637612" y="2165371"/>
                  </a:lnTo>
                  <a:lnTo>
                    <a:pt x="637929" y="2175170"/>
                  </a:lnTo>
                  <a:lnTo>
                    <a:pt x="638274" y="2184968"/>
                  </a:lnTo>
                  <a:lnTo>
                    <a:pt x="638715" y="2194766"/>
                  </a:lnTo>
                  <a:lnTo>
                    <a:pt x="639206" y="2204564"/>
                  </a:lnTo>
                  <a:lnTo>
                    <a:pt x="639767" y="2214362"/>
                  </a:lnTo>
                  <a:lnTo>
                    <a:pt x="640408" y="2224160"/>
                  </a:lnTo>
                  <a:lnTo>
                    <a:pt x="641091" y="2233958"/>
                  </a:lnTo>
                  <a:lnTo>
                    <a:pt x="641884" y="2243756"/>
                  </a:lnTo>
                  <a:lnTo>
                    <a:pt x="642705" y="2253554"/>
                  </a:lnTo>
                  <a:lnTo>
                    <a:pt x="643635" y="2263352"/>
                  </a:lnTo>
                  <a:lnTo>
                    <a:pt x="644610" y="2273150"/>
                  </a:lnTo>
                  <a:lnTo>
                    <a:pt x="645665" y="2282948"/>
                  </a:lnTo>
                  <a:lnTo>
                    <a:pt x="646794" y="2292746"/>
                  </a:lnTo>
                  <a:lnTo>
                    <a:pt x="647974" y="2302544"/>
                  </a:lnTo>
                  <a:lnTo>
                    <a:pt x="649257" y="2312342"/>
                  </a:lnTo>
                  <a:lnTo>
                    <a:pt x="650568" y="2322140"/>
                  </a:lnTo>
                  <a:lnTo>
                    <a:pt x="651997" y="2331939"/>
                  </a:lnTo>
                  <a:lnTo>
                    <a:pt x="653462" y="2341737"/>
                  </a:lnTo>
                  <a:lnTo>
                    <a:pt x="655014" y="2351535"/>
                  </a:lnTo>
                  <a:lnTo>
                    <a:pt x="656630" y="2361333"/>
                  </a:lnTo>
                  <a:lnTo>
                    <a:pt x="658304" y="2371131"/>
                  </a:lnTo>
                  <a:lnTo>
                    <a:pt x="660069" y="2380929"/>
                  </a:lnTo>
                  <a:lnTo>
                    <a:pt x="661863" y="2390727"/>
                  </a:lnTo>
                  <a:lnTo>
                    <a:pt x="663775" y="2400525"/>
                  </a:lnTo>
                  <a:lnTo>
                    <a:pt x="665713" y="2410323"/>
                  </a:lnTo>
                  <a:lnTo>
                    <a:pt x="667743" y="2420121"/>
                  </a:lnTo>
                  <a:lnTo>
                    <a:pt x="669824" y="2429919"/>
                  </a:lnTo>
                  <a:lnTo>
                    <a:pt x="671967" y="2439717"/>
                  </a:lnTo>
                  <a:lnTo>
                    <a:pt x="674187" y="2449515"/>
                  </a:lnTo>
                  <a:lnTo>
                    <a:pt x="676442" y="2459313"/>
                  </a:lnTo>
                  <a:lnTo>
                    <a:pt x="678797" y="2469111"/>
                  </a:lnTo>
                  <a:lnTo>
                    <a:pt x="681176" y="2478910"/>
                  </a:lnTo>
                  <a:lnTo>
                    <a:pt x="683644" y="2488708"/>
                  </a:lnTo>
                  <a:lnTo>
                    <a:pt x="686152" y="2498506"/>
                  </a:lnTo>
                  <a:lnTo>
                    <a:pt x="688723" y="2508304"/>
                  </a:lnTo>
                  <a:lnTo>
                    <a:pt x="691354" y="2518102"/>
                  </a:lnTo>
                  <a:lnTo>
                    <a:pt x="694023" y="2527900"/>
                  </a:lnTo>
                  <a:lnTo>
                    <a:pt x="696772" y="2537698"/>
                  </a:lnTo>
                  <a:lnTo>
                    <a:pt x="699543" y="2547496"/>
                  </a:lnTo>
                  <a:lnTo>
                    <a:pt x="702396" y="2557294"/>
                  </a:lnTo>
                  <a:lnTo>
                    <a:pt x="705278" y="2567092"/>
                  </a:lnTo>
                  <a:lnTo>
                    <a:pt x="708218" y="2576890"/>
                  </a:lnTo>
                  <a:lnTo>
                    <a:pt x="711202" y="2586688"/>
                  </a:lnTo>
                  <a:lnTo>
                    <a:pt x="714224" y="2596486"/>
                  </a:lnTo>
                  <a:lnTo>
                    <a:pt x="717306" y="2606284"/>
                  </a:lnTo>
                  <a:lnTo>
                    <a:pt x="720406" y="2616082"/>
                  </a:lnTo>
                  <a:lnTo>
                    <a:pt x="723578" y="2625880"/>
                  </a:lnTo>
                  <a:lnTo>
                    <a:pt x="726765" y="2635679"/>
                  </a:lnTo>
                  <a:lnTo>
                    <a:pt x="730004" y="2645477"/>
                  </a:lnTo>
                  <a:lnTo>
                    <a:pt x="733272" y="2655275"/>
                  </a:lnTo>
                  <a:lnTo>
                    <a:pt x="736573" y="2665073"/>
                  </a:lnTo>
                  <a:lnTo>
                    <a:pt x="739913" y="2674871"/>
                  </a:lnTo>
                  <a:lnTo>
                    <a:pt x="743270" y="2684669"/>
                  </a:lnTo>
                  <a:lnTo>
                    <a:pt x="746675" y="2694467"/>
                  </a:lnTo>
                  <a:lnTo>
                    <a:pt x="750091" y="2704265"/>
                  </a:lnTo>
                  <a:lnTo>
                    <a:pt x="753544" y="2714063"/>
                  </a:lnTo>
                  <a:lnTo>
                    <a:pt x="757012" y="2723861"/>
                  </a:lnTo>
                  <a:lnTo>
                    <a:pt x="760503" y="2733659"/>
                  </a:lnTo>
                  <a:lnTo>
                    <a:pt x="764016" y="2743457"/>
                  </a:lnTo>
                  <a:lnTo>
                    <a:pt x="767539" y="2753255"/>
                  </a:lnTo>
                  <a:lnTo>
                    <a:pt x="771086" y="2763053"/>
                  </a:lnTo>
                  <a:lnTo>
                    <a:pt x="774637" y="2772851"/>
                  </a:lnTo>
                  <a:lnTo>
                    <a:pt x="778206" y="2782649"/>
                  </a:lnTo>
                  <a:lnTo>
                    <a:pt x="781778" y="2792448"/>
                  </a:lnTo>
                  <a:lnTo>
                    <a:pt x="785359" y="2802246"/>
                  </a:lnTo>
                  <a:lnTo>
                    <a:pt x="788942" y="2812044"/>
                  </a:lnTo>
                  <a:lnTo>
                    <a:pt x="792526" y="2821842"/>
                  </a:lnTo>
                  <a:lnTo>
                    <a:pt x="796109" y="2831640"/>
                  </a:lnTo>
                  <a:lnTo>
                    <a:pt x="799690" y="2841438"/>
                  </a:lnTo>
                  <a:lnTo>
                    <a:pt x="803262" y="2851236"/>
                  </a:lnTo>
                  <a:lnTo>
                    <a:pt x="806828" y="2861034"/>
                  </a:lnTo>
                  <a:lnTo>
                    <a:pt x="810380" y="2870832"/>
                  </a:lnTo>
                  <a:lnTo>
                    <a:pt x="813919" y="2880630"/>
                  </a:lnTo>
                  <a:lnTo>
                    <a:pt x="817445" y="2890428"/>
                  </a:lnTo>
                  <a:lnTo>
                    <a:pt x="820945" y="2900226"/>
                  </a:lnTo>
                  <a:lnTo>
                    <a:pt x="824435" y="2910024"/>
                  </a:lnTo>
                  <a:lnTo>
                    <a:pt x="827883" y="2919822"/>
                  </a:lnTo>
                  <a:lnTo>
                    <a:pt x="831319" y="2929620"/>
                  </a:lnTo>
                  <a:lnTo>
                    <a:pt x="834713" y="2939418"/>
                  </a:lnTo>
                  <a:lnTo>
                    <a:pt x="838079" y="2949217"/>
                  </a:lnTo>
                  <a:lnTo>
                    <a:pt x="841412" y="2959015"/>
                  </a:lnTo>
                  <a:lnTo>
                    <a:pt x="844697" y="2968813"/>
                  </a:lnTo>
                  <a:lnTo>
                    <a:pt x="847958" y="2978611"/>
                  </a:lnTo>
                  <a:lnTo>
                    <a:pt x="851148" y="2988409"/>
                  </a:lnTo>
                  <a:lnTo>
                    <a:pt x="854317" y="2998207"/>
                  </a:lnTo>
                  <a:lnTo>
                    <a:pt x="857410" y="3008005"/>
                  </a:lnTo>
                  <a:lnTo>
                    <a:pt x="860466" y="3017803"/>
                  </a:lnTo>
                  <a:lnTo>
                    <a:pt x="863461" y="3027601"/>
                  </a:lnTo>
                  <a:lnTo>
                    <a:pt x="866390" y="3037399"/>
                  </a:lnTo>
                  <a:lnTo>
                    <a:pt x="869277" y="3047197"/>
                  </a:lnTo>
                  <a:lnTo>
                    <a:pt x="872065" y="3056995"/>
                  </a:lnTo>
                  <a:lnTo>
                    <a:pt x="874826" y="3066793"/>
                  </a:lnTo>
                  <a:lnTo>
                    <a:pt x="877469" y="3076591"/>
                  </a:lnTo>
                  <a:lnTo>
                    <a:pt x="880071" y="3086389"/>
                  </a:lnTo>
                  <a:lnTo>
                    <a:pt x="882579" y="3096187"/>
                  </a:lnTo>
                  <a:lnTo>
                    <a:pt x="885008" y="3105986"/>
                  </a:lnTo>
                  <a:lnTo>
                    <a:pt x="887371" y="3115784"/>
                  </a:lnTo>
                  <a:lnTo>
                    <a:pt x="889615" y="3125582"/>
                  </a:lnTo>
                  <a:lnTo>
                    <a:pt x="891824" y="3135380"/>
                  </a:lnTo>
                  <a:lnTo>
                    <a:pt x="893871" y="3145178"/>
                  </a:lnTo>
                  <a:lnTo>
                    <a:pt x="895877" y="3154976"/>
                  </a:lnTo>
                  <a:lnTo>
                    <a:pt x="897753" y="3164774"/>
                  </a:lnTo>
                  <a:lnTo>
                    <a:pt x="899545" y="3174572"/>
                  </a:lnTo>
                  <a:lnTo>
                    <a:pt x="901242" y="3184370"/>
                  </a:lnTo>
                  <a:lnTo>
                    <a:pt x="902808" y="3194168"/>
                  </a:lnTo>
                  <a:lnTo>
                    <a:pt x="904318" y="3203966"/>
                  </a:lnTo>
                  <a:lnTo>
                    <a:pt x="905647" y="3213764"/>
                  </a:lnTo>
                  <a:lnTo>
                    <a:pt x="906929" y="3223562"/>
                  </a:lnTo>
                  <a:lnTo>
                    <a:pt x="908045" y="3233360"/>
                  </a:lnTo>
                  <a:lnTo>
                    <a:pt x="909076" y="3243158"/>
                  </a:lnTo>
                  <a:lnTo>
                    <a:pt x="909984" y="3252957"/>
                  </a:lnTo>
                  <a:lnTo>
                    <a:pt x="910756" y="3262755"/>
                  </a:lnTo>
                  <a:lnTo>
                    <a:pt x="911450" y="3272553"/>
                  </a:lnTo>
                  <a:lnTo>
                    <a:pt x="911954" y="3282351"/>
                  </a:lnTo>
                  <a:lnTo>
                    <a:pt x="912407" y="3292149"/>
                  </a:lnTo>
                  <a:lnTo>
                    <a:pt x="912659" y="3301947"/>
                  </a:lnTo>
                  <a:lnTo>
                    <a:pt x="912834" y="3311745"/>
                  </a:lnTo>
                  <a:lnTo>
                    <a:pt x="912858" y="3321543"/>
                  </a:lnTo>
                  <a:lnTo>
                    <a:pt x="912751" y="3331341"/>
                  </a:lnTo>
                  <a:lnTo>
                    <a:pt x="912544" y="3341139"/>
                  </a:lnTo>
                  <a:lnTo>
                    <a:pt x="912150" y="3350937"/>
                  </a:lnTo>
                  <a:lnTo>
                    <a:pt x="911701" y="3360735"/>
                  </a:lnTo>
                  <a:lnTo>
                    <a:pt x="911025" y="3370533"/>
                  </a:lnTo>
                  <a:lnTo>
                    <a:pt x="910285" y="3380331"/>
                  </a:lnTo>
                  <a:lnTo>
                    <a:pt x="909371" y="3390129"/>
                  </a:lnTo>
                  <a:lnTo>
                    <a:pt x="908339" y="3399927"/>
                  </a:lnTo>
                  <a:lnTo>
                    <a:pt x="907188" y="3409726"/>
                  </a:lnTo>
                  <a:lnTo>
                    <a:pt x="905864" y="3419524"/>
                  </a:lnTo>
                  <a:lnTo>
                    <a:pt x="904475" y="3429322"/>
                  </a:lnTo>
                  <a:lnTo>
                    <a:pt x="902860" y="3439120"/>
                  </a:lnTo>
                  <a:lnTo>
                    <a:pt x="901190" y="3448918"/>
                  </a:lnTo>
                  <a:lnTo>
                    <a:pt x="899332" y="3458716"/>
                  </a:lnTo>
                  <a:lnTo>
                    <a:pt x="897374" y="3468514"/>
                  </a:lnTo>
                  <a:lnTo>
                    <a:pt x="895285" y="3478312"/>
                  </a:lnTo>
                  <a:lnTo>
                    <a:pt x="893045" y="3488110"/>
                  </a:lnTo>
                  <a:lnTo>
                    <a:pt x="890729" y="3497908"/>
                  </a:lnTo>
                  <a:lnTo>
                    <a:pt x="888212" y="3507706"/>
                  </a:lnTo>
                  <a:lnTo>
                    <a:pt x="885645" y="3517504"/>
                  </a:lnTo>
                  <a:lnTo>
                    <a:pt x="882887" y="3527302"/>
                  </a:lnTo>
                  <a:lnTo>
                    <a:pt x="880052" y="3537100"/>
                  </a:lnTo>
                  <a:lnTo>
                    <a:pt x="877083" y="3546898"/>
                  </a:lnTo>
                  <a:lnTo>
                    <a:pt x="873990" y="3556696"/>
                  </a:lnTo>
                  <a:lnTo>
                    <a:pt x="870815" y="3566495"/>
                  </a:lnTo>
                  <a:lnTo>
                    <a:pt x="867476" y="3576293"/>
                  </a:lnTo>
                  <a:lnTo>
                    <a:pt x="864091" y="3586091"/>
                  </a:lnTo>
                  <a:lnTo>
                    <a:pt x="860527" y="3595889"/>
                  </a:lnTo>
                  <a:lnTo>
                    <a:pt x="856910" y="3605687"/>
                  </a:lnTo>
                  <a:lnTo>
                    <a:pt x="853165" y="3615485"/>
                  </a:lnTo>
                  <a:lnTo>
                    <a:pt x="849328" y="3625283"/>
                  </a:lnTo>
                  <a:lnTo>
                    <a:pt x="845411" y="3635081"/>
                  </a:lnTo>
                  <a:lnTo>
                    <a:pt x="841369" y="3644879"/>
                  </a:lnTo>
                  <a:lnTo>
                    <a:pt x="837289" y="3654677"/>
                  </a:lnTo>
                  <a:lnTo>
                    <a:pt x="833057" y="3664475"/>
                  </a:lnTo>
                  <a:lnTo>
                    <a:pt x="828792" y="3674273"/>
                  </a:lnTo>
                  <a:lnTo>
                    <a:pt x="824418" y="3684071"/>
                  </a:lnTo>
                  <a:lnTo>
                    <a:pt x="819983" y="3693869"/>
                  </a:lnTo>
                  <a:lnTo>
                    <a:pt x="815477" y="3703667"/>
                  </a:lnTo>
                  <a:lnTo>
                    <a:pt x="810889" y="3713465"/>
                  </a:lnTo>
                  <a:lnTo>
                    <a:pt x="806264" y="3723264"/>
                  </a:lnTo>
                  <a:lnTo>
                    <a:pt x="801539" y="3733062"/>
                  </a:lnTo>
                  <a:lnTo>
                    <a:pt x="796791" y="3742860"/>
                  </a:lnTo>
                  <a:lnTo>
                    <a:pt x="791962" y="3752658"/>
                  </a:lnTo>
                  <a:lnTo>
                    <a:pt x="787100" y="3762456"/>
                  </a:lnTo>
                  <a:lnTo>
                    <a:pt x="782187" y="3772254"/>
                  </a:lnTo>
                  <a:lnTo>
                    <a:pt x="777229" y="3782052"/>
                  </a:lnTo>
                  <a:lnTo>
                    <a:pt x="772244" y="3791850"/>
                  </a:lnTo>
                  <a:lnTo>
                    <a:pt x="767208" y="3801648"/>
                  </a:lnTo>
                  <a:lnTo>
                    <a:pt x="762158" y="3811446"/>
                  </a:lnTo>
                  <a:lnTo>
                    <a:pt x="757065" y="3821244"/>
                  </a:lnTo>
                  <a:lnTo>
                    <a:pt x="751961" y="3831042"/>
                  </a:lnTo>
                  <a:lnTo>
                    <a:pt x="746832" y="3840840"/>
                  </a:lnTo>
                  <a:lnTo>
                    <a:pt x="741690" y="3850638"/>
                  </a:lnTo>
                  <a:lnTo>
                    <a:pt x="736537" y="3860436"/>
                  </a:lnTo>
                  <a:lnTo>
                    <a:pt x="731374" y="3870234"/>
                  </a:lnTo>
                  <a:lnTo>
                    <a:pt x="726209" y="3880033"/>
                  </a:lnTo>
                  <a:lnTo>
                    <a:pt x="721043" y="3889831"/>
                  </a:lnTo>
                  <a:lnTo>
                    <a:pt x="715879" y="3899629"/>
                  </a:lnTo>
                  <a:lnTo>
                    <a:pt x="710723" y="3909427"/>
                  </a:lnTo>
                  <a:lnTo>
                    <a:pt x="705577" y="3919225"/>
                  </a:lnTo>
                  <a:lnTo>
                    <a:pt x="700442" y="3929023"/>
                  </a:lnTo>
                  <a:lnTo>
                    <a:pt x="695330" y="3938821"/>
                  </a:lnTo>
                  <a:lnTo>
                    <a:pt x="690226" y="3948619"/>
                  </a:lnTo>
                  <a:lnTo>
                    <a:pt x="685162" y="3958417"/>
                  </a:lnTo>
                  <a:lnTo>
                    <a:pt x="680109" y="3968215"/>
                  </a:lnTo>
                  <a:lnTo>
                    <a:pt x="675098" y="3978013"/>
                  </a:lnTo>
                  <a:lnTo>
                    <a:pt x="670111" y="3987811"/>
                  </a:lnTo>
                  <a:lnTo>
                    <a:pt x="665160" y="3997609"/>
                  </a:lnTo>
                  <a:lnTo>
                    <a:pt x="660254" y="4007407"/>
                  </a:lnTo>
                  <a:lnTo>
                    <a:pt x="655371" y="4017205"/>
                  </a:lnTo>
                  <a:lnTo>
                    <a:pt x="650556" y="4027004"/>
                  </a:lnTo>
                  <a:lnTo>
                    <a:pt x="645760" y="4036802"/>
                  </a:lnTo>
                  <a:lnTo>
                    <a:pt x="641038" y="4046600"/>
                  </a:lnTo>
                  <a:lnTo>
                    <a:pt x="636348" y="4056398"/>
                  </a:lnTo>
                  <a:lnTo>
                    <a:pt x="631718" y="4066196"/>
                  </a:lnTo>
                  <a:lnTo>
                    <a:pt x="627144" y="4075994"/>
                  </a:lnTo>
                  <a:lnTo>
                    <a:pt x="622611" y="4085792"/>
                  </a:lnTo>
                  <a:lnTo>
                    <a:pt x="618162" y="4095590"/>
                  </a:lnTo>
                  <a:lnTo>
                    <a:pt x="613737" y="4105388"/>
                  </a:lnTo>
                  <a:lnTo>
                    <a:pt x="609416" y="4115186"/>
                  </a:lnTo>
                  <a:lnTo>
                    <a:pt x="605126" y="4124984"/>
                  </a:lnTo>
                  <a:lnTo>
                    <a:pt x="600917" y="4134782"/>
                  </a:lnTo>
                  <a:lnTo>
                    <a:pt x="596769" y="4144580"/>
                  </a:lnTo>
                  <a:lnTo>
                    <a:pt x="592678" y="4154378"/>
                  </a:lnTo>
                  <a:lnTo>
                    <a:pt x="588676" y="4164176"/>
                  </a:lnTo>
                  <a:lnTo>
                    <a:pt x="584705" y="4173974"/>
                  </a:lnTo>
                  <a:lnTo>
                    <a:pt x="580856" y="4183773"/>
                  </a:lnTo>
                  <a:lnTo>
                    <a:pt x="577035" y="4193571"/>
                  </a:lnTo>
                  <a:lnTo>
                    <a:pt x="573313" y="4203369"/>
                  </a:lnTo>
                  <a:lnTo>
                    <a:pt x="569648" y="4213167"/>
                  </a:lnTo>
                  <a:lnTo>
                    <a:pt x="566054" y="4222965"/>
                  </a:lnTo>
                  <a:lnTo>
                    <a:pt x="562547" y="4232763"/>
                  </a:lnTo>
                  <a:lnTo>
                    <a:pt x="559081" y="4242561"/>
                  </a:lnTo>
                  <a:lnTo>
                    <a:pt x="555734" y="4252359"/>
                  </a:lnTo>
                  <a:lnTo>
                    <a:pt x="552417" y="4262157"/>
                  </a:lnTo>
                  <a:lnTo>
                    <a:pt x="549210" y="4271955"/>
                  </a:lnTo>
                  <a:lnTo>
                    <a:pt x="546053" y="4281753"/>
                  </a:lnTo>
                  <a:lnTo>
                    <a:pt x="542976" y="4291551"/>
                  </a:lnTo>
                  <a:lnTo>
                    <a:pt x="539979" y="4301349"/>
                  </a:lnTo>
                  <a:lnTo>
                    <a:pt x="537031" y="4311147"/>
                  </a:lnTo>
                  <a:lnTo>
                    <a:pt x="534192" y="4320945"/>
                  </a:lnTo>
                  <a:lnTo>
                    <a:pt x="531382" y="4330743"/>
                  </a:lnTo>
                  <a:lnTo>
                    <a:pt x="528689" y="4340542"/>
                  </a:lnTo>
                  <a:lnTo>
                    <a:pt x="526035" y="4350340"/>
                  </a:lnTo>
                  <a:lnTo>
                    <a:pt x="523467" y="4360138"/>
                  </a:lnTo>
                  <a:lnTo>
                    <a:pt x="520966" y="4369936"/>
                  </a:lnTo>
                  <a:lnTo>
                    <a:pt x="518521" y="4379734"/>
                  </a:lnTo>
                  <a:lnTo>
                    <a:pt x="516169" y="4389532"/>
                  </a:lnTo>
                  <a:lnTo>
                    <a:pt x="513846" y="4399330"/>
                  </a:lnTo>
                  <a:lnTo>
                    <a:pt x="511640" y="4409128"/>
                  </a:lnTo>
                  <a:lnTo>
                    <a:pt x="509461" y="4418926"/>
                  </a:lnTo>
                  <a:lnTo>
                    <a:pt x="507370" y="4428724"/>
                  </a:lnTo>
                  <a:lnTo>
                    <a:pt x="505332" y="4438522"/>
                  </a:lnTo>
                  <a:lnTo>
                    <a:pt x="503352" y="4448320"/>
                  </a:lnTo>
                  <a:lnTo>
                    <a:pt x="501450" y="4458118"/>
                  </a:lnTo>
                  <a:lnTo>
                    <a:pt x="499580" y="4467916"/>
                  </a:lnTo>
                  <a:lnTo>
                    <a:pt x="497809" y="4477714"/>
                  </a:lnTo>
                  <a:lnTo>
                    <a:pt x="496062" y="4487512"/>
                  </a:lnTo>
                  <a:lnTo>
                    <a:pt x="494400" y="4497311"/>
                  </a:lnTo>
                  <a:lnTo>
                    <a:pt x="492777" y="4507109"/>
                  </a:lnTo>
                  <a:lnTo>
                    <a:pt x="491213" y="4516907"/>
                  </a:lnTo>
                  <a:lnTo>
                    <a:pt x="489709" y="4526705"/>
                  </a:lnTo>
                  <a:lnTo>
                    <a:pt x="488240" y="4536503"/>
                  </a:lnTo>
                  <a:lnTo>
                    <a:pt x="486850" y="4546301"/>
                  </a:lnTo>
                  <a:lnTo>
                    <a:pt x="485481" y="4556099"/>
                  </a:lnTo>
                  <a:lnTo>
                    <a:pt x="484190" y="4565897"/>
                  </a:lnTo>
                  <a:lnTo>
                    <a:pt x="482927" y="4575695"/>
                  </a:lnTo>
                  <a:lnTo>
                    <a:pt x="481720" y="4585493"/>
                  </a:lnTo>
                  <a:lnTo>
                    <a:pt x="480558" y="4595291"/>
                  </a:lnTo>
                  <a:lnTo>
                    <a:pt x="479430" y="4605089"/>
                  </a:lnTo>
                  <a:lnTo>
                    <a:pt x="478364" y="4614887"/>
                  </a:lnTo>
                  <a:lnTo>
                    <a:pt x="477315" y="4624685"/>
                  </a:lnTo>
                  <a:lnTo>
                    <a:pt x="476336" y="4634483"/>
                  </a:lnTo>
                  <a:lnTo>
                    <a:pt x="475375" y="4644281"/>
                  </a:lnTo>
                  <a:lnTo>
                    <a:pt x="474464" y="4654080"/>
                  </a:lnTo>
                  <a:lnTo>
                    <a:pt x="473586" y="4663878"/>
                  </a:lnTo>
                  <a:lnTo>
                    <a:pt x="472741" y="4673676"/>
                  </a:lnTo>
                  <a:lnTo>
                    <a:pt x="471940" y="4683474"/>
                  </a:lnTo>
                  <a:lnTo>
                    <a:pt x="471156" y="4693272"/>
                  </a:lnTo>
                  <a:lnTo>
                    <a:pt x="470428" y="4703070"/>
                  </a:lnTo>
                  <a:lnTo>
                    <a:pt x="469713" y="4712868"/>
                  </a:lnTo>
                  <a:lnTo>
                    <a:pt x="469042" y="4722666"/>
                  </a:lnTo>
                  <a:lnTo>
                    <a:pt x="468393" y="4732464"/>
                  </a:lnTo>
                  <a:lnTo>
                    <a:pt x="467773" y="4742262"/>
                  </a:lnTo>
                  <a:lnTo>
                    <a:pt x="467186" y="4752060"/>
                  </a:lnTo>
                  <a:lnTo>
                    <a:pt x="466614" y="4761858"/>
                  </a:lnTo>
                  <a:lnTo>
                    <a:pt x="466084" y="4771656"/>
                  </a:lnTo>
                  <a:lnTo>
                    <a:pt x="465563" y="4781454"/>
                  </a:lnTo>
                  <a:lnTo>
                    <a:pt x="465080" y="4791252"/>
                  </a:lnTo>
                  <a:lnTo>
                    <a:pt x="464610" y="4801051"/>
                  </a:lnTo>
                  <a:lnTo>
                    <a:pt x="464166" y="4810849"/>
                  </a:lnTo>
                  <a:lnTo>
                    <a:pt x="463744" y="4820647"/>
                  </a:lnTo>
                  <a:lnTo>
                    <a:pt x="463337" y="4830445"/>
                  </a:lnTo>
                  <a:lnTo>
                    <a:pt x="462958" y="4840243"/>
                  </a:lnTo>
                  <a:lnTo>
                    <a:pt x="462588" y="4850041"/>
                  </a:lnTo>
                  <a:lnTo>
                    <a:pt x="462247" y="4859839"/>
                  </a:lnTo>
                  <a:lnTo>
                    <a:pt x="461915" y="4869637"/>
                  </a:lnTo>
                  <a:lnTo>
                    <a:pt x="461604" y="4879435"/>
                  </a:lnTo>
                  <a:lnTo>
                    <a:pt x="461307" y="4889233"/>
                  </a:lnTo>
                  <a:lnTo>
                    <a:pt x="461023" y="4899031"/>
                  </a:lnTo>
                  <a:lnTo>
                    <a:pt x="460759" y="4908829"/>
                  </a:lnTo>
                  <a:lnTo>
                    <a:pt x="460501" y="4918627"/>
                  </a:lnTo>
                  <a:lnTo>
                    <a:pt x="460266" y="4928425"/>
                  </a:lnTo>
                  <a:lnTo>
                    <a:pt x="460036" y="4938223"/>
                  </a:lnTo>
                  <a:lnTo>
                    <a:pt x="459823" y="4948021"/>
                  </a:lnTo>
                  <a:lnTo>
                    <a:pt x="459619" y="4957820"/>
                  </a:lnTo>
                  <a:lnTo>
                    <a:pt x="459425" y="4967618"/>
                  </a:lnTo>
                  <a:lnTo>
                    <a:pt x="459244" y="4977416"/>
                  </a:lnTo>
                  <a:lnTo>
                    <a:pt x="459069" y="4987214"/>
                  </a:lnTo>
                  <a:lnTo>
                    <a:pt x="458910" y="4997012"/>
                  </a:lnTo>
                  <a:lnTo>
                    <a:pt x="458754" y="50068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686390" y="1849793"/>
              <a:ext cx="1175605" cy="3708760"/>
            </a:xfrm>
            <a:custGeom>
              <a:avLst/>
              <a:pathLst>
                <a:path w="1175605" h="3708760">
                  <a:moveTo>
                    <a:pt x="584525" y="3708760"/>
                  </a:moveTo>
                  <a:lnTo>
                    <a:pt x="584227" y="3701502"/>
                  </a:lnTo>
                  <a:lnTo>
                    <a:pt x="583909" y="3694244"/>
                  </a:lnTo>
                  <a:lnTo>
                    <a:pt x="583573" y="3686986"/>
                  </a:lnTo>
                  <a:lnTo>
                    <a:pt x="583196" y="3679728"/>
                  </a:lnTo>
                  <a:lnTo>
                    <a:pt x="582799" y="3672470"/>
                  </a:lnTo>
                  <a:lnTo>
                    <a:pt x="582375" y="3665213"/>
                  </a:lnTo>
                  <a:lnTo>
                    <a:pt x="581908" y="3657955"/>
                  </a:lnTo>
                  <a:lnTo>
                    <a:pt x="581416" y="3650697"/>
                  </a:lnTo>
                  <a:lnTo>
                    <a:pt x="580886" y="3643439"/>
                  </a:lnTo>
                  <a:lnTo>
                    <a:pt x="580310" y="3636181"/>
                  </a:lnTo>
                  <a:lnTo>
                    <a:pt x="579707" y="3628923"/>
                  </a:lnTo>
                  <a:lnTo>
                    <a:pt x="579048" y="3621666"/>
                  </a:lnTo>
                  <a:lnTo>
                    <a:pt x="578345" y="3614408"/>
                  </a:lnTo>
                  <a:lnTo>
                    <a:pt x="577609" y="3607150"/>
                  </a:lnTo>
                  <a:lnTo>
                    <a:pt x="576798" y="3599892"/>
                  </a:lnTo>
                  <a:lnTo>
                    <a:pt x="575944" y="3592634"/>
                  </a:lnTo>
                  <a:lnTo>
                    <a:pt x="575046" y="3585376"/>
                  </a:lnTo>
                  <a:lnTo>
                    <a:pt x="574062" y="3578118"/>
                  </a:lnTo>
                  <a:lnTo>
                    <a:pt x="573034" y="3570861"/>
                  </a:lnTo>
                  <a:lnTo>
                    <a:pt x="571941" y="3563603"/>
                  </a:lnTo>
                  <a:lnTo>
                    <a:pt x="570761" y="3556345"/>
                  </a:lnTo>
                  <a:lnTo>
                    <a:pt x="569532" y="3549087"/>
                  </a:lnTo>
                  <a:lnTo>
                    <a:pt x="568213" y="3541829"/>
                  </a:lnTo>
                  <a:lnTo>
                    <a:pt x="566810" y="3534571"/>
                  </a:lnTo>
                  <a:lnTo>
                    <a:pt x="565351" y="3527314"/>
                  </a:lnTo>
                  <a:lnTo>
                    <a:pt x="563772" y="3520056"/>
                  </a:lnTo>
                  <a:lnTo>
                    <a:pt x="562115" y="3512798"/>
                  </a:lnTo>
                  <a:lnTo>
                    <a:pt x="560393" y="3505540"/>
                  </a:lnTo>
                  <a:lnTo>
                    <a:pt x="558521" y="3498282"/>
                  </a:lnTo>
                  <a:lnTo>
                    <a:pt x="556580" y="3491024"/>
                  </a:lnTo>
                  <a:lnTo>
                    <a:pt x="554543" y="3483766"/>
                  </a:lnTo>
                  <a:lnTo>
                    <a:pt x="552362" y="3476509"/>
                  </a:lnTo>
                  <a:lnTo>
                    <a:pt x="550103" y="3469251"/>
                  </a:lnTo>
                  <a:lnTo>
                    <a:pt x="547716" y="3461993"/>
                  </a:lnTo>
                  <a:lnTo>
                    <a:pt x="545192" y="3454735"/>
                  </a:lnTo>
                  <a:lnTo>
                    <a:pt x="542583" y="3447477"/>
                  </a:lnTo>
                  <a:lnTo>
                    <a:pt x="539808" y="3440219"/>
                  </a:lnTo>
                  <a:lnTo>
                    <a:pt x="536910" y="3432961"/>
                  </a:lnTo>
                  <a:lnTo>
                    <a:pt x="533920" y="3425704"/>
                  </a:lnTo>
                  <a:lnTo>
                    <a:pt x="530722" y="3418446"/>
                  </a:lnTo>
                  <a:lnTo>
                    <a:pt x="527418" y="3411188"/>
                  </a:lnTo>
                  <a:lnTo>
                    <a:pt x="523996" y="3403930"/>
                  </a:lnTo>
                  <a:lnTo>
                    <a:pt x="520363" y="3396672"/>
                  </a:lnTo>
                  <a:lnTo>
                    <a:pt x="516626" y="3389414"/>
                  </a:lnTo>
                  <a:lnTo>
                    <a:pt x="512732" y="3382157"/>
                  </a:lnTo>
                  <a:lnTo>
                    <a:pt x="508647" y="3374899"/>
                  </a:lnTo>
                  <a:lnTo>
                    <a:pt x="504452" y="3367641"/>
                  </a:lnTo>
                  <a:lnTo>
                    <a:pt x="500061" y="3360383"/>
                  </a:lnTo>
                  <a:lnTo>
                    <a:pt x="495501" y="3353125"/>
                  </a:lnTo>
                  <a:lnTo>
                    <a:pt x="490830" y="3345867"/>
                  </a:lnTo>
                  <a:lnTo>
                    <a:pt x="485920" y="3338609"/>
                  </a:lnTo>
                  <a:lnTo>
                    <a:pt x="480872" y="3331352"/>
                  </a:lnTo>
                  <a:lnTo>
                    <a:pt x="475698" y="3324094"/>
                  </a:lnTo>
                  <a:lnTo>
                    <a:pt x="470269" y="3316836"/>
                  </a:lnTo>
                  <a:lnTo>
                    <a:pt x="464723" y="3309578"/>
                  </a:lnTo>
                  <a:lnTo>
                    <a:pt x="459018" y="3302320"/>
                  </a:lnTo>
                  <a:lnTo>
                    <a:pt x="453089" y="3295062"/>
                  </a:lnTo>
                  <a:lnTo>
                    <a:pt x="447046" y="3287805"/>
                  </a:lnTo>
                  <a:lnTo>
                    <a:pt x="440810" y="3280547"/>
                  </a:lnTo>
                  <a:lnTo>
                    <a:pt x="434390" y="3273289"/>
                  </a:lnTo>
                  <a:lnTo>
                    <a:pt x="427856" y="3266031"/>
                  </a:lnTo>
                  <a:lnTo>
                    <a:pt x="421105" y="3258773"/>
                  </a:lnTo>
                  <a:lnTo>
                    <a:pt x="414209" y="3251515"/>
                  </a:lnTo>
                  <a:lnTo>
                    <a:pt x="407204" y="3244257"/>
                  </a:lnTo>
                  <a:lnTo>
                    <a:pt x="399963" y="3237000"/>
                  </a:lnTo>
                  <a:lnTo>
                    <a:pt x="392617" y="3229742"/>
                  </a:lnTo>
                  <a:lnTo>
                    <a:pt x="385145" y="3222484"/>
                  </a:lnTo>
                  <a:lnTo>
                    <a:pt x="377479" y="3215226"/>
                  </a:lnTo>
                  <a:lnTo>
                    <a:pt x="369721" y="3207968"/>
                  </a:lnTo>
                  <a:lnTo>
                    <a:pt x="361824" y="3200710"/>
                  </a:lnTo>
                  <a:lnTo>
                    <a:pt x="353782" y="3193453"/>
                  </a:lnTo>
                  <a:lnTo>
                    <a:pt x="345660" y="3186195"/>
                  </a:lnTo>
                  <a:lnTo>
                    <a:pt x="337398" y="3178937"/>
                  </a:lnTo>
                  <a:lnTo>
                    <a:pt x="329037" y="3171679"/>
                  </a:lnTo>
                  <a:lnTo>
                    <a:pt x="320610" y="3164421"/>
                  </a:lnTo>
                  <a:lnTo>
                    <a:pt x="312056" y="3157163"/>
                  </a:lnTo>
                  <a:lnTo>
                    <a:pt x="303444" y="3149905"/>
                  </a:lnTo>
                  <a:lnTo>
                    <a:pt x="294775" y="3142648"/>
                  </a:lnTo>
                  <a:lnTo>
                    <a:pt x="286019" y="3135390"/>
                  </a:lnTo>
                  <a:lnTo>
                    <a:pt x="277232" y="3128132"/>
                  </a:lnTo>
                  <a:lnTo>
                    <a:pt x="268403" y="3120874"/>
                  </a:lnTo>
                  <a:lnTo>
                    <a:pt x="259538" y="3113616"/>
                  </a:lnTo>
                  <a:lnTo>
                    <a:pt x="250660" y="3106358"/>
                  </a:lnTo>
                  <a:lnTo>
                    <a:pt x="241770" y="3099100"/>
                  </a:lnTo>
                  <a:lnTo>
                    <a:pt x="232887" y="3091843"/>
                  </a:lnTo>
                  <a:lnTo>
                    <a:pt x="224012" y="3084585"/>
                  </a:lnTo>
                  <a:lnTo>
                    <a:pt x="215169" y="3077327"/>
                  </a:lnTo>
                  <a:lnTo>
                    <a:pt x="206363" y="3070069"/>
                  </a:lnTo>
                  <a:lnTo>
                    <a:pt x="197586" y="3062811"/>
                  </a:lnTo>
                  <a:lnTo>
                    <a:pt x="188903" y="3055553"/>
                  </a:lnTo>
                  <a:lnTo>
                    <a:pt x="180274" y="3048296"/>
                  </a:lnTo>
                  <a:lnTo>
                    <a:pt x="171713" y="3041038"/>
                  </a:lnTo>
                  <a:lnTo>
                    <a:pt x="163286" y="3033780"/>
                  </a:lnTo>
                  <a:lnTo>
                    <a:pt x="154934" y="3026522"/>
                  </a:lnTo>
                  <a:lnTo>
                    <a:pt x="146706" y="3019264"/>
                  </a:lnTo>
                  <a:lnTo>
                    <a:pt x="138634" y="3012006"/>
                  </a:lnTo>
                  <a:lnTo>
                    <a:pt x="130658" y="3004748"/>
                  </a:lnTo>
                  <a:lnTo>
                    <a:pt x="122874" y="2997491"/>
                  </a:lnTo>
                  <a:lnTo>
                    <a:pt x="115254" y="2990233"/>
                  </a:lnTo>
                  <a:lnTo>
                    <a:pt x="107750" y="2982975"/>
                  </a:lnTo>
                  <a:lnTo>
                    <a:pt x="100516" y="2975717"/>
                  </a:lnTo>
                  <a:lnTo>
                    <a:pt x="93438" y="2968459"/>
                  </a:lnTo>
                  <a:lnTo>
                    <a:pt x="86517" y="2961201"/>
                  </a:lnTo>
                  <a:lnTo>
                    <a:pt x="79910" y="2953944"/>
                  </a:lnTo>
                  <a:lnTo>
                    <a:pt x="73457" y="2946686"/>
                  </a:lnTo>
                  <a:lnTo>
                    <a:pt x="67230" y="2939428"/>
                  </a:lnTo>
                  <a:lnTo>
                    <a:pt x="61306" y="2932170"/>
                  </a:lnTo>
                  <a:lnTo>
                    <a:pt x="55552" y="2924912"/>
                  </a:lnTo>
                  <a:lnTo>
                    <a:pt x="50097" y="2917654"/>
                  </a:lnTo>
                  <a:lnTo>
                    <a:pt x="44921" y="2910396"/>
                  </a:lnTo>
                  <a:lnTo>
                    <a:pt x="39927" y="2903139"/>
                  </a:lnTo>
                  <a:lnTo>
                    <a:pt x="35309" y="2895881"/>
                  </a:lnTo>
                  <a:lnTo>
                    <a:pt x="30932" y="2888623"/>
                  </a:lnTo>
                  <a:lnTo>
                    <a:pt x="26752" y="2881365"/>
                  </a:lnTo>
                  <a:lnTo>
                    <a:pt x="23013" y="2874107"/>
                  </a:lnTo>
                  <a:lnTo>
                    <a:pt x="19473" y="2866849"/>
                  </a:lnTo>
                  <a:lnTo>
                    <a:pt x="16194" y="2859592"/>
                  </a:lnTo>
                  <a:lnTo>
                    <a:pt x="13311" y="2852334"/>
                  </a:lnTo>
                  <a:lnTo>
                    <a:pt x="10631" y="2845076"/>
                  </a:lnTo>
                  <a:lnTo>
                    <a:pt x="8274" y="2837818"/>
                  </a:lnTo>
                  <a:lnTo>
                    <a:pt x="6258" y="2830560"/>
                  </a:lnTo>
                  <a:lnTo>
                    <a:pt x="4445" y="2823302"/>
                  </a:lnTo>
                  <a:lnTo>
                    <a:pt x="3013" y="2816044"/>
                  </a:lnTo>
                  <a:lnTo>
                    <a:pt x="1860" y="2808787"/>
                  </a:lnTo>
                  <a:lnTo>
                    <a:pt x="907" y="2801529"/>
                  </a:lnTo>
                  <a:lnTo>
                    <a:pt x="385" y="2794271"/>
                  </a:lnTo>
                  <a:lnTo>
                    <a:pt x="77" y="2787013"/>
                  </a:lnTo>
                  <a:lnTo>
                    <a:pt x="0" y="2779755"/>
                  </a:lnTo>
                  <a:lnTo>
                    <a:pt x="320" y="2772497"/>
                  </a:lnTo>
                  <a:lnTo>
                    <a:pt x="826" y="2765239"/>
                  </a:lnTo>
                  <a:lnTo>
                    <a:pt x="1605" y="2757982"/>
                  </a:lnTo>
                  <a:lnTo>
                    <a:pt x="2707" y="2750724"/>
                  </a:lnTo>
                  <a:lnTo>
                    <a:pt x="3984" y="2743466"/>
                  </a:lnTo>
                  <a:lnTo>
                    <a:pt x="5565" y="2736208"/>
                  </a:lnTo>
                  <a:lnTo>
                    <a:pt x="7397" y="2728950"/>
                  </a:lnTo>
                  <a:lnTo>
                    <a:pt x="9392" y="2721692"/>
                  </a:lnTo>
                  <a:lnTo>
                    <a:pt x="11710" y="2714435"/>
                  </a:lnTo>
                  <a:lnTo>
                    <a:pt x="14212" y="2707177"/>
                  </a:lnTo>
                  <a:lnTo>
                    <a:pt x="16872" y="2699919"/>
                  </a:lnTo>
                  <a:lnTo>
                    <a:pt x="19844" y="2692661"/>
                  </a:lnTo>
                  <a:lnTo>
                    <a:pt x="22949" y="2685403"/>
                  </a:lnTo>
                  <a:lnTo>
                    <a:pt x="26231" y="2678145"/>
                  </a:lnTo>
                  <a:lnTo>
                    <a:pt x="29751" y="2670887"/>
                  </a:lnTo>
                  <a:lnTo>
                    <a:pt x="33386" y="2663630"/>
                  </a:lnTo>
                  <a:lnTo>
                    <a:pt x="37207" y="2656372"/>
                  </a:lnTo>
                  <a:lnTo>
                    <a:pt x="41199" y="2649114"/>
                  </a:lnTo>
                  <a:lnTo>
                    <a:pt x="45291" y="2641856"/>
                  </a:lnTo>
                  <a:lnTo>
                    <a:pt x="49564" y="2634598"/>
                  </a:lnTo>
                  <a:lnTo>
                    <a:pt x="53953" y="2627340"/>
                  </a:lnTo>
                  <a:lnTo>
                    <a:pt x="58425" y="2620083"/>
                  </a:lnTo>
                  <a:lnTo>
                    <a:pt x="63064" y="2612825"/>
                  </a:lnTo>
                  <a:lnTo>
                    <a:pt x="67774" y="2605567"/>
                  </a:lnTo>
                  <a:lnTo>
                    <a:pt x="72564" y="2598309"/>
                  </a:lnTo>
                  <a:lnTo>
                    <a:pt x="77472" y="2591051"/>
                  </a:lnTo>
                  <a:lnTo>
                    <a:pt x="82429" y="2583793"/>
                  </a:lnTo>
                  <a:lnTo>
                    <a:pt x="87460" y="2576535"/>
                  </a:lnTo>
                  <a:lnTo>
                    <a:pt x="92560" y="2569278"/>
                  </a:lnTo>
                  <a:lnTo>
                    <a:pt x="97696" y="2562020"/>
                  </a:lnTo>
                  <a:lnTo>
                    <a:pt x="102889" y="2554762"/>
                  </a:lnTo>
                  <a:lnTo>
                    <a:pt x="108116" y="2547504"/>
                  </a:lnTo>
                  <a:lnTo>
                    <a:pt x="113366" y="2540246"/>
                  </a:lnTo>
                  <a:lnTo>
                    <a:pt x="118649" y="2532988"/>
                  </a:lnTo>
                  <a:lnTo>
                    <a:pt x="123942" y="2525731"/>
                  </a:lnTo>
                  <a:lnTo>
                    <a:pt x="129245" y="2518473"/>
                  </a:lnTo>
                  <a:lnTo>
                    <a:pt x="134554" y="2511215"/>
                  </a:lnTo>
                  <a:lnTo>
                    <a:pt x="139859" y="2503957"/>
                  </a:lnTo>
                  <a:lnTo>
                    <a:pt x="145158" y="2496699"/>
                  </a:lnTo>
                  <a:lnTo>
                    <a:pt x="150440" y="2489441"/>
                  </a:lnTo>
                  <a:lnTo>
                    <a:pt x="155708" y="2482183"/>
                  </a:lnTo>
                  <a:lnTo>
                    <a:pt x="160952" y="2474926"/>
                  </a:lnTo>
                  <a:lnTo>
                    <a:pt x="166163" y="2467668"/>
                  </a:lnTo>
                  <a:lnTo>
                    <a:pt x="171353" y="2460410"/>
                  </a:lnTo>
                  <a:lnTo>
                    <a:pt x="176496" y="2453152"/>
                  </a:lnTo>
                  <a:lnTo>
                    <a:pt x="181601" y="2445894"/>
                  </a:lnTo>
                  <a:lnTo>
                    <a:pt x="186678" y="2438636"/>
                  </a:lnTo>
                  <a:lnTo>
                    <a:pt x="191684" y="2431378"/>
                  </a:lnTo>
                  <a:lnTo>
                    <a:pt x="196653" y="2424121"/>
                  </a:lnTo>
                  <a:lnTo>
                    <a:pt x="201579" y="2416863"/>
                  </a:lnTo>
                  <a:lnTo>
                    <a:pt x="206428" y="2409605"/>
                  </a:lnTo>
                  <a:lnTo>
                    <a:pt x="211238" y="2402347"/>
                  </a:lnTo>
                  <a:lnTo>
                    <a:pt x="215986" y="2395089"/>
                  </a:lnTo>
                  <a:lnTo>
                    <a:pt x="220661" y="2387831"/>
                  </a:lnTo>
                  <a:lnTo>
                    <a:pt x="225293" y="2380574"/>
                  </a:lnTo>
                  <a:lnTo>
                    <a:pt x="229845" y="2373316"/>
                  </a:lnTo>
                  <a:lnTo>
                    <a:pt x="234331" y="2366058"/>
                  </a:lnTo>
                  <a:lnTo>
                    <a:pt x="238772" y="2358800"/>
                  </a:lnTo>
                  <a:lnTo>
                    <a:pt x="243114" y="2351542"/>
                  </a:lnTo>
                  <a:lnTo>
                    <a:pt x="247402" y="2344284"/>
                  </a:lnTo>
                  <a:lnTo>
                    <a:pt x="251637" y="2337026"/>
                  </a:lnTo>
                  <a:lnTo>
                    <a:pt x="255768" y="2329769"/>
                  </a:lnTo>
                  <a:lnTo>
                    <a:pt x="259852" y="2322511"/>
                  </a:lnTo>
                  <a:lnTo>
                    <a:pt x="263867" y="2315253"/>
                  </a:lnTo>
                  <a:lnTo>
                    <a:pt x="267792" y="2307995"/>
                  </a:lnTo>
                  <a:lnTo>
                    <a:pt x="271668" y="2300737"/>
                  </a:lnTo>
                  <a:lnTo>
                    <a:pt x="275462" y="2293479"/>
                  </a:lnTo>
                  <a:lnTo>
                    <a:pt x="279179" y="2286222"/>
                  </a:lnTo>
                  <a:lnTo>
                    <a:pt x="282848" y="2278964"/>
                  </a:lnTo>
                  <a:lnTo>
                    <a:pt x="286421" y="2271706"/>
                  </a:lnTo>
                  <a:lnTo>
                    <a:pt x="289933" y="2264448"/>
                  </a:lnTo>
                  <a:lnTo>
                    <a:pt x="293396" y="2257190"/>
                  </a:lnTo>
                  <a:lnTo>
                    <a:pt x="296752" y="2249932"/>
                  </a:lnTo>
                  <a:lnTo>
                    <a:pt x="300060" y="2242674"/>
                  </a:lnTo>
                  <a:lnTo>
                    <a:pt x="303308" y="2235417"/>
                  </a:lnTo>
                  <a:lnTo>
                    <a:pt x="306463" y="2228159"/>
                  </a:lnTo>
                  <a:lnTo>
                    <a:pt x="309573" y="2220901"/>
                  </a:lnTo>
                  <a:lnTo>
                    <a:pt x="312610" y="2213643"/>
                  </a:lnTo>
                  <a:lnTo>
                    <a:pt x="315569" y="2206385"/>
                  </a:lnTo>
                  <a:lnTo>
                    <a:pt x="318484" y="2199127"/>
                  </a:lnTo>
                  <a:lnTo>
                    <a:pt x="321316" y="2191870"/>
                  </a:lnTo>
                  <a:lnTo>
                    <a:pt x="324085" y="2184612"/>
                  </a:lnTo>
                  <a:lnTo>
                    <a:pt x="326810" y="2177354"/>
                  </a:lnTo>
                  <a:lnTo>
                    <a:pt x="329442" y="2170096"/>
                  </a:lnTo>
                  <a:lnTo>
                    <a:pt x="332026" y="2162838"/>
                  </a:lnTo>
                  <a:lnTo>
                    <a:pt x="334560" y="2155580"/>
                  </a:lnTo>
                  <a:lnTo>
                    <a:pt x="337004" y="2148322"/>
                  </a:lnTo>
                  <a:lnTo>
                    <a:pt x="339407" y="2141065"/>
                  </a:lnTo>
                  <a:lnTo>
                    <a:pt x="341750" y="2133807"/>
                  </a:lnTo>
                  <a:lnTo>
                    <a:pt x="344017" y="2126549"/>
                  </a:lnTo>
                  <a:lnTo>
                    <a:pt x="346244" y="2119291"/>
                  </a:lnTo>
                  <a:lnTo>
                    <a:pt x="348400" y="2112033"/>
                  </a:lnTo>
                  <a:lnTo>
                    <a:pt x="350495" y="2104775"/>
                  </a:lnTo>
                  <a:lnTo>
                    <a:pt x="352549" y="2097517"/>
                  </a:lnTo>
                  <a:lnTo>
                    <a:pt x="354524" y="2090260"/>
                  </a:lnTo>
                  <a:lnTo>
                    <a:pt x="356449" y="2083002"/>
                  </a:lnTo>
                  <a:lnTo>
                    <a:pt x="358334" y="2075744"/>
                  </a:lnTo>
                  <a:lnTo>
                    <a:pt x="360132" y="2068486"/>
                  </a:lnTo>
                  <a:lnTo>
                    <a:pt x="361892" y="2061228"/>
                  </a:lnTo>
                  <a:lnTo>
                    <a:pt x="363601" y="2053970"/>
                  </a:lnTo>
                  <a:lnTo>
                    <a:pt x="365235" y="2046713"/>
                  </a:lnTo>
                  <a:lnTo>
                    <a:pt x="366832" y="2039455"/>
                  </a:lnTo>
                  <a:lnTo>
                    <a:pt x="368368" y="2032197"/>
                  </a:lnTo>
                  <a:lnTo>
                    <a:pt x="369842" y="2024939"/>
                  </a:lnTo>
                  <a:lnTo>
                    <a:pt x="371279" y="2017681"/>
                  </a:lnTo>
                  <a:lnTo>
                    <a:pt x="372645" y="2010423"/>
                  </a:lnTo>
                  <a:lnTo>
                    <a:pt x="373961" y="2003165"/>
                  </a:lnTo>
                  <a:lnTo>
                    <a:pt x="375240" y="1995908"/>
                  </a:lnTo>
                  <a:lnTo>
                    <a:pt x="376439" y="1988650"/>
                  </a:lnTo>
                  <a:lnTo>
                    <a:pt x="377598" y="1981392"/>
                  </a:lnTo>
                  <a:lnTo>
                    <a:pt x="378714" y="1974134"/>
                  </a:lnTo>
                  <a:lnTo>
                    <a:pt x="379755" y="1966876"/>
                  </a:lnTo>
                  <a:lnTo>
                    <a:pt x="380761" y="1959618"/>
                  </a:lnTo>
                  <a:lnTo>
                    <a:pt x="381713" y="1952361"/>
                  </a:lnTo>
                  <a:lnTo>
                    <a:pt x="382602" y="1945103"/>
                  </a:lnTo>
                  <a:lnTo>
                    <a:pt x="383455" y="1937845"/>
                  </a:lnTo>
                  <a:lnTo>
                    <a:pt x="384247" y="1930587"/>
                  </a:lnTo>
                  <a:lnTo>
                    <a:pt x="384985" y="1923329"/>
                  </a:lnTo>
                  <a:lnTo>
                    <a:pt x="385689" y="1916071"/>
                  </a:lnTo>
                  <a:lnTo>
                    <a:pt x="386322" y="1908813"/>
                  </a:lnTo>
                  <a:lnTo>
                    <a:pt x="386913" y="1901556"/>
                  </a:lnTo>
                  <a:lnTo>
                    <a:pt x="387468" y="1894298"/>
                  </a:lnTo>
                  <a:lnTo>
                    <a:pt x="387948" y="1887040"/>
                  </a:lnTo>
                  <a:lnTo>
                    <a:pt x="388394" y="1879782"/>
                  </a:lnTo>
                  <a:lnTo>
                    <a:pt x="388796" y="1872524"/>
                  </a:lnTo>
                  <a:lnTo>
                    <a:pt x="389134" y="1865266"/>
                  </a:lnTo>
                  <a:lnTo>
                    <a:pt x="389439" y="1858009"/>
                  </a:lnTo>
                  <a:lnTo>
                    <a:pt x="389691" y="1850751"/>
                  </a:lnTo>
                  <a:lnTo>
                    <a:pt x="389891" y="1843493"/>
                  </a:lnTo>
                  <a:lnTo>
                    <a:pt x="390058" y="1836235"/>
                  </a:lnTo>
                  <a:lnTo>
                    <a:pt x="390166" y="1828977"/>
                  </a:lnTo>
                  <a:lnTo>
                    <a:pt x="390231" y="1821719"/>
                  </a:lnTo>
                  <a:lnTo>
                    <a:pt x="390266" y="1814461"/>
                  </a:lnTo>
                  <a:lnTo>
                    <a:pt x="390234" y="1807204"/>
                  </a:lnTo>
                  <a:lnTo>
                    <a:pt x="390171" y="1799946"/>
                  </a:lnTo>
                  <a:lnTo>
                    <a:pt x="390071" y="1792688"/>
                  </a:lnTo>
                  <a:lnTo>
                    <a:pt x="389912" y="1785430"/>
                  </a:lnTo>
                  <a:lnTo>
                    <a:pt x="389725" y="1778172"/>
                  </a:lnTo>
                  <a:lnTo>
                    <a:pt x="389495" y="1770914"/>
                  </a:lnTo>
                  <a:lnTo>
                    <a:pt x="389216" y="1763657"/>
                  </a:lnTo>
                  <a:lnTo>
                    <a:pt x="388911" y="1756399"/>
                  </a:lnTo>
                  <a:lnTo>
                    <a:pt x="388557" y="1749141"/>
                  </a:lnTo>
                  <a:lnTo>
                    <a:pt x="388165" y="1741883"/>
                  </a:lnTo>
                  <a:lnTo>
                    <a:pt x="387748" y="1734625"/>
                  </a:lnTo>
                  <a:lnTo>
                    <a:pt x="387278" y="1727367"/>
                  </a:lnTo>
                  <a:lnTo>
                    <a:pt x="386779" y="1720109"/>
                  </a:lnTo>
                  <a:lnTo>
                    <a:pt x="386253" y="1712852"/>
                  </a:lnTo>
                  <a:lnTo>
                    <a:pt x="385675" y="1705594"/>
                  </a:lnTo>
                  <a:lnTo>
                    <a:pt x="385075" y="1698336"/>
                  </a:lnTo>
                  <a:lnTo>
                    <a:pt x="384443" y="1691078"/>
                  </a:lnTo>
                  <a:lnTo>
                    <a:pt x="383770" y="1683820"/>
                  </a:lnTo>
                  <a:lnTo>
                    <a:pt x="383074" y="1676562"/>
                  </a:lnTo>
                  <a:lnTo>
                    <a:pt x="382343" y="1669304"/>
                  </a:lnTo>
                  <a:lnTo>
                    <a:pt x="381579" y="1662047"/>
                  </a:lnTo>
                  <a:lnTo>
                    <a:pt x="380795" y="1654789"/>
                  </a:lnTo>
                  <a:lnTo>
                    <a:pt x="379971" y="1647531"/>
                  </a:lnTo>
                  <a:lnTo>
                    <a:pt x="379121" y="1640273"/>
                  </a:lnTo>
                  <a:lnTo>
                    <a:pt x="378252" y="1633015"/>
                  </a:lnTo>
                  <a:lnTo>
                    <a:pt x="377341" y="1625757"/>
                  </a:lnTo>
                  <a:lnTo>
                    <a:pt x="376410" y="1618500"/>
                  </a:lnTo>
                  <a:lnTo>
                    <a:pt x="375457" y="1611242"/>
                  </a:lnTo>
                  <a:lnTo>
                    <a:pt x="374467" y="1603984"/>
                  </a:lnTo>
                  <a:lnTo>
                    <a:pt x="373460" y="1596726"/>
                  </a:lnTo>
                  <a:lnTo>
                    <a:pt x="372425" y="1589468"/>
                  </a:lnTo>
                  <a:lnTo>
                    <a:pt x="371360" y="1582210"/>
                  </a:lnTo>
                  <a:lnTo>
                    <a:pt x="370278" y="1574952"/>
                  </a:lnTo>
                  <a:lnTo>
                    <a:pt x="369165" y="1567695"/>
                  </a:lnTo>
                  <a:lnTo>
                    <a:pt x="368026" y="1560437"/>
                  </a:lnTo>
                  <a:lnTo>
                    <a:pt x="366872" y="1553179"/>
                  </a:lnTo>
                  <a:lnTo>
                    <a:pt x="365681" y="1545921"/>
                  </a:lnTo>
                  <a:lnTo>
                    <a:pt x="364470" y="1538663"/>
                  </a:lnTo>
                  <a:lnTo>
                    <a:pt x="363240" y="1531405"/>
                  </a:lnTo>
                  <a:lnTo>
                    <a:pt x="361974" y="1524148"/>
                  </a:lnTo>
                  <a:lnTo>
                    <a:pt x="360690" y="1516890"/>
                  </a:lnTo>
                  <a:lnTo>
                    <a:pt x="359382" y="1509632"/>
                  </a:lnTo>
                  <a:lnTo>
                    <a:pt x="358042" y="1502374"/>
                  </a:lnTo>
                  <a:lnTo>
                    <a:pt x="356684" y="1495116"/>
                  </a:lnTo>
                  <a:lnTo>
                    <a:pt x="355296" y="1487858"/>
                  </a:lnTo>
                  <a:lnTo>
                    <a:pt x="353879" y="1480600"/>
                  </a:lnTo>
                  <a:lnTo>
                    <a:pt x="352445" y="1473343"/>
                  </a:lnTo>
                  <a:lnTo>
                    <a:pt x="350973" y="1466085"/>
                  </a:lnTo>
                  <a:lnTo>
                    <a:pt x="349478" y="1458827"/>
                  </a:lnTo>
                  <a:lnTo>
                    <a:pt x="347964" y="1451569"/>
                  </a:lnTo>
                  <a:lnTo>
                    <a:pt x="346407" y="1444311"/>
                  </a:lnTo>
                  <a:lnTo>
                    <a:pt x="344830" y="1437053"/>
                  </a:lnTo>
                  <a:lnTo>
                    <a:pt x="343228" y="1429796"/>
                  </a:lnTo>
                  <a:lnTo>
                    <a:pt x="341586" y="1422538"/>
                  </a:lnTo>
                  <a:lnTo>
                    <a:pt x="339924" y="1415280"/>
                  </a:lnTo>
                  <a:lnTo>
                    <a:pt x="338231" y="1408022"/>
                  </a:lnTo>
                  <a:lnTo>
                    <a:pt x="336502" y="1400764"/>
                  </a:lnTo>
                  <a:lnTo>
                    <a:pt x="334754" y="1393506"/>
                  </a:lnTo>
                  <a:lnTo>
                    <a:pt x="332966" y="1386248"/>
                  </a:lnTo>
                  <a:lnTo>
                    <a:pt x="331150" y="1378991"/>
                  </a:lnTo>
                  <a:lnTo>
                    <a:pt x="329312" y="1371733"/>
                  </a:lnTo>
                  <a:lnTo>
                    <a:pt x="327430" y="1364475"/>
                  </a:lnTo>
                  <a:lnTo>
                    <a:pt x="325525" y="1357217"/>
                  </a:lnTo>
                  <a:lnTo>
                    <a:pt x="323596" y="1349959"/>
                  </a:lnTo>
                  <a:lnTo>
                    <a:pt x="321624" y="1342701"/>
                  </a:lnTo>
                  <a:lnTo>
                    <a:pt x="319631" y="1335443"/>
                  </a:lnTo>
                  <a:lnTo>
                    <a:pt x="317610" y="1328186"/>
                  </a:lnTo>
                  <a:lnTo>
                    <a:pt x="315554" y="1320928"/>
                  </a:lnTo>
                  <a:lnTo>
                    <a:pt x="313479" y="1313670"/>
                  </a:lnTo>
                  <a:lnTo>
                    <a:pt x="311372" y="1306412"/>
                  </a:lnTo>
                  <a:lnTo>
                    <a:pt x="309237" y="1299154"/>
                  </a:lnTo>
                  <a:lnTo>
                    <a:pt x="307086" y="1291896"/>
                  </a:lnTo>
                  <a:lnTo>
                    <a:pt x="304902" y="1284639"/>
                  </a:lnTo>
                  <a:lnTo>
                    <a:pt x="302699" y="1277381"/>
                  </a:lnTo>
                  <a:lnTo>
                    <a:pt x="300482" y="1270123"/>
                  </a:lnTo>
                  <a:lnTo>
                    <a:pt x="298235" y="1262865"/>
                  </a:lnTo>
                  <a:lnTo>
                    <a:pt x="295977" y="1255607"/>
                  </a:lnTo>
                  <a:lnTo>
                    <a:pt x="293705" y="1248349"/>
                  </a:lnTo>
                  <a:lnTo>
                    <a:pt x="291415" y="1241091"/>
                  </a:lnTo>
                  <a:lnTo>
                    <a:pt x="289119" y="1233834"/>
                  </a:lnTo>
                  <a:lnTo>
                    <a:pt x="286813" y="1226576"/>
                  </a:lnTo>
                  <a:lnTo>
                    <a:pt x="284501" y="1219318"/>
                  </a:lnTo>
                  <a:lnTo>
                    <a:pt x="282187" y="1212060"/>
                  </a:lnTo>
                  <a:lnTo>
                    <a:pt x="279872" y="1204802"/>
                  </a:lnTo>
                  <a:lnTo>
                    <a:pt x="277562" y="1197544"/>
                  </a:lnTo>
                  <a:lnTo>
                    <a:pt x="275255" y="1190287"/>
                  </a:lnTo>
                  <a:lnTo>
                    <a:pt x="272963" y="1183029"/>
                  </a:lnTo>
                  <a:lnTo>
                    <a:pt x="270682" y="1175771"/>
                  </a:lnTo>
                  <a:lnTo>
                    <a:pt x="268413" y="1168513"/>
                  </a:lnTo>
                  <a:lnTo>
                    <a:pt x="266175" y="1161255"/>
                  </a:lnTo>
                  <a:lnTo>
                    <a:pt x="263956" y="1153997"/>
                  </a:lnTo>
                  <a:lnTo>
                    <a:pt x="261764" y="1146739"/>
                  </a:lnTo>
                  <a:lnTo>
                    <a:pt x="259614" y="1139482"/>
                  </a:lnTo>
                  <a:lnTo>
                    <a:pt x="257489" y="1132224"/>
                  </a:lnTo>
                  <a:lnTo>
                    <a:pt x="255415" y="1124966"/>
                  </a:lnTo>
                  <a:lnTo>
                    <a:pt x="253390" y="1117708"/>
                  </a:lnTo>
                  <a:lnTo>
                    <a:pt x="251399" y="1110450"/>
                  </a:lnTo>
                  <a:lnTo>
                    <a:pt x="249486" y="1103192"/>
                  </a:lnTo>
                  <a:lnTo>
                    <a:pt x="247626" y="1095935"/>
                  </a:lnTo>
                  <a:lnTo>
                    <a:pt x="245811" y="1088677"/>
                  </a:lnTo>
                  <a:lnTo>
                    <a:pt x="244102" y="1081419"/>
                  </a:lnTo>
                  <a:lnTo>
                    <a:pt x="242446" y="1074161"/>
                  </a:lnTo>
                  <a:lnTo>
                    <a:pt x="240862" y="1066903"/>
                  </a:lnTo>
                  <a:lnTo>
                    <a:pt x="239391" y="1059645"/>
                  </a:lnTo>
                  <a:lnTo>
                    <a:pt x="237980" y="1052387"/>
                  </a:lnTo>
                  <a:lnTo>
                    <a:pt x="236674" y="1045130"/>
                  </a:lnTo>
                  <a:lnTo>
                    <a:pt x="235480" y="1037872"/>
                  </a:lnTo>
                  <a:lnTo>
                    <a:pt x="234356" y="1030614"/>
                  </a:lnTo>
                  <a:lnTo>
                    <a:pt x="233373" y="1023356"/>
                  </a:lnTo>
                  <a:lnTo>
                    <a:pt x="232496" y="1016098"/>
                  </a:lnTo>
                  <a:lnTo>
                    <a:pt x="231696" y="1008840"/>
                  </a:lnTo>
                  <a:lnTo>
                    <a:pt x="231081" y="1001582"/>
                  </a:lnTo>
                  <a:lnTo>
                    <a:pt x="230556" y="994325"/>
                  </a:lnTo>
                  <a:lnTo>
                    <a:pt x="230138" y="987067"/>
                  </a:lnTo>
                  <a:lnTo>
                    <a:pt x="229907" y="979809"/>
                  </a:lnTo>
                  <a:lnTo>
                    <a:pt x="229769" y="972551"/>
                  </a:lnTo>
                  <a:lnTo>
                    <a:pt x="229774" y="965293"/>
                  </a:lnTo>
                  <a:lnTo>
                    <a:pt x="229952" y="958035"/>
                  </a:lnTo>
                  <a:lnTo>
                    <a:pt x="230228" y="950778"/>
                  </a:lnTo>
                  <a:lnTo>
                    <a:pt x="230687" y="943520"/>
                  </a:lnTo>
                  <a:lnTo>
                    <a:pt x="231297" y="936262"/>
                  </a:lnTo>
                  <a:lnTo>
                    <a:pt x="232011" y="929004"/>
                  </a:lnTo>
                  <a:lnTo>
                    <a:pt x="232946" y="921746"/>
                  </a:lnTo>
                  <a:lnTo>
                    <a:pt x="234007" y="914488"/>
                  </a:lnTo>
                  <a:lnTo>
                    <a:pt x="235185" y="907230"/>
                  </a:lnTo>
                  <a:lnTo>
                    <a:pt x="236599" y="899973"/>
                  </a:lnTo>
                  <a:lnTo>
                    <a:pt x="238121" y="892715"/>
                  </a:lnTo>
                  <a:lnTo>
                    <a:pt x="239794" y="885457"/>
                  </a:lnTo>
                  <a:lnTo>
                    <a:pt x="241672" y="878199"/>
                  </a:lnTo>
                  <a:lnTo>
                    <a:pt x="243658" y="870941"/>
                  </a:lnTo>
                  <a:lnTo>
                    <a:pt x="245826" y="863683"/>
                  </a:lnTo>
                  <a:lnTo>
                    <a:pt x="248165" y="856426"/>
                  </a:lnTo>
                  <a:lnTo>
                    <a:pt x="250610" y="849168"/>
                  </a:lnTo>
                  <a:lnTo>
                    <a:pt x="253264" y="841910"/>
                  </a:lnTo>
                  <a:lnTo>
                    <a:pt x="256053" y="834652"/>
                  </a:lnTo>
                  <a:lnTo>
                    <a:pt x="258944" y="827394"/>
                  </a:lnTo>
                  <a:lnTo>
                    <a:pt x="262064" y="820136"/>
                  </a:lnTo>
                  <a:lnTo>
                    <a:pt x="265284" y="812878"/>
                  </a:lnTo>
                  <a:lnTo>
                    <a:pt x="268626" y="805621"/>
                  </a:lnTo>
                  <a:lnTo>
                    <a:pt x="272159" y="798363"/>
                  </a:lnTo>
                  <a:lnTo>
                    <a:pt x="275782" y="791105"/>
                  </a:lnTo>
                  <a:lnTo>
                    <a:pt x="279545" y="783847"/>
                  </a:lnTo>
                  <a:lnTo>
                    <a:pt x="283456" y="776589"/>
                  </a:lnTo>
                  <a:lnTo>
                    <a:pt x="287449" y="769331"/>
                  </a:lnTo>
                  <a:lnTo>
                    <a:pt x="291591" y="762074"/>
                  </a:lnTo>
                  <a:lnTo>
                    <a:pt x="295841" y="754816"/>
                  </a:lnTo>
                  <a:lnTo>
                    <a:pt x="300164" y="747558"/>
                  </a:lnTo>
                  <a:lnTo>
                    <a:pt x="304636" y="740300"/>
                  </a:lnTo>
                  <a:lnTo>
                    <a:pt x="309181" y="733042"/>
                  </a:lnTo>
                  <a:lnTo>
                    <a:pt x="313797" y="725784"/>
                  </a:lnTo>
                  <a:lnTo>
                    <a:pt x="318537" y="718526"/>
                  </a:lnTo>
                  <a:lnTo>
                    <a:pt x="323327" y="711269"/>
                  </a:lnTo>
                  <a:lnTo>
                    <a:pt x="328190" y="704011"/>
                  </a:lnTo>
                  <a:lnTo>
                    <a:pt x="333135" y="696753"/>
                  </a:lnTo>
                  <a:lnTo>
                    <a:pt x="338120" y="689495"/>
                  </a:lnTo>
                  <a:lnTo>
                    <a:pt x="343169" y="682237"/>
                  </a:lnTo>
                  <a:lnTo>
                    <a:pt x="348265" y="674979"/>
                  </a:lnTo>
                  <a:lnTo>
                    <a:pt x="353390" y="667721"/>
                  </a:lnTo>
                  <a:lnTo>
                    <a:pt x="358562" y="660464"/>
                  </a:lnTo>
                  <a:lnTo>
                    <a:pt x="363755" y="653206"/>
                  </a:lnTo>
                  <a:lnTo>
                    <a:pt x="368965" y="645948"/>
                  </a:lnTo>
                  <a:lnTo>
                    <a:pt x="374197" y="638690"/>
                  </a:lnTo>
                  <a:lnTo>
                    <a:pt x="379433" y="631432"/>
                  </a:lnTo>
                  <a:lnTo>
                    <a:pt x="384672" y="624174"/>
                  </a:lnTo>
                  <a:lnTo>
                    <a:pt x="389905" y="616917"/>
                  </a:lnTo>
                  <a:lnTo>
                    <a:pt x="395130" y="609659"/>
                  </a:lnTo>
                  <a:lnTo>
                    <a:pt x="400339" y="602401"/>
                  </a:lnTo>
                  <a:lnTo>
                    <a:pt x="405521" y="595143"/>
                  </a:lnTo>
                  <a:lnTo>
                    <a:pt x="410685" y="587885"/>
                  </a:lnTo>
                  <a:lnTo>
                    <a:pt x="415808" y="580627"/>
                  </a:lnTo>
                  <a:lnTo>
                    <a:pt x="420892" y="573369"/>
                  </a:lnTo>
                  <a:lnTo>
                    <a:pt x="425947" y="566112"/>
                  </a:lnTo>
                  <a:lnTo>
                    <a:pt x="430932" y="558854"/>
                  </a:lnTo>
                  <a:lnTo>
                    <a:pt x="435874" y="551596"/>
                  </a:lnTo>
                  <a:lnTo>
                    <a:pt x="440772" y="544338"/>
                  </a:lnTo>
                  <a:lnTo>
                    <a:pt x="445581" y="537080"/>
                  </a:lnTo>
                  <a:lnTo>
                    <a:pt x="450343" y="529822"/>
                  </a:lnTo>
                  <a:lnTo>
                    <a:pt x="455038" y="522565"/>
                  </a:lnTo>
                  <a:lnTo>
                    <a:pt x="459640" y="515307"/>
                  </a:lnTo>
                  <a:lnTo>
                    <a:pt x="464190" y="508049"/>
                  </a:lnTo>
                  <a:lnTo>
                    <a:pt x="468645" y="500791"/>
                  </a:lnTo>
                  <a:lnTo>
                    <a:pt x="473013" y="493533"/>
                  </a:lnTo>
                  <a:lnTo>
                    <a:pt x="477323" y="486275"/>
                  </a:lnTo>
                  <a:lnTo>
                    <a:pt x="481511" y="479017"/>
                  </a:lnTo>
                  <a:lnTo>
                    <a:pt x="485623" y="471760"/>
                  </a:lnTo>
                  <a:lnTo>
                    <a:pt x="489669" y="464502"/>
                  </a:lnTo>
                  <a:lnTo>
                    <a:pt x="493573" y="457244"/>
                  </a:lnTo>
                  <a:lnTo>
                    <a:pt x="497411" y="449986"/>
                  </a:lnTo>
                  <a:lnTo>
                    <a:pt x="501163" y="442728"/>
                  </a:lnTo>
                  <a:lnTo>
                    <a:pt x="504785" y="435470"/>
                  </a:lnTo>
                  <a:lnTo>
                    <a:pt x="508340" y="428213"/>
                  </a:lnTo>
                  <a:lnTo>
                    <a:pt x="511787" y="420955"/>
                  </a:lnTo>
                  <a:lnTo>
                    <a:pt x="515121" y="413697"/>
                  </a:lnTo>
                  <a:lnTo>
                    <a:pt x="518388" y="406439"/>
                  </a:lnTo>
                  <a:lnTo>
                    <a:pt x="521526" y="399181"/>
                  </a:lnTo>
                  <a:lnTo>
                    <a:pt x="524571" y="391923"/>
                  </a:lnTo>
                  <a:lnTo>
                    <a:pt x="527550" y="384665"/>
                  </a:lnTo>
                  <a:lnTo>
                    <a:pt x="530382" y="377408"/>
                  </a:lnTo>
                  <a:lnTo>
                    <a:pt x="533143" y="370150"/>
                  </a:lnTo>
                  <a:lnTo>
                    <a:pt x="535824" y="362892"/>
                  </a:lnTo>
                  <a:lnTo>
                    <a:pt x="538371" y="355634"/>
                  </a:lnTo>
                  <a:lnTo>
                    <a:pt x="540854" y="348376"/>
                  </a:lnTo>
                  <a:lnTo>
                    <a:pt x="543243" y="341118"/>
                  </a:lnTo>
                  <a:lnTo>
                    <a:pt x="545521" y="333860"/>
                  </a:lnTo>
                  <a:lnTo>
                    <a:pt x="547738" y="326603"/>
                  </a:lnTo>
                  <a:lnTo>
                    <a:pt x="549847" y="319345"/>
                  </a:lnTo>
                  <a:lnTo>
                    <a:pt x="551869" y="312087"/>
                  </a:lnTo>
                  <a:lnTo>
                    <a:pt x="553833" y="304829"/>
                  </a:lnTo>
                  <a:lnTo>
                    <a:pt x="555680" y="297571"/>
                  </a:lnTo>
                  <a:lnTo>
                    <a:pt x="557462" y="290313"/>
                  </a:lnTo>
                  <a:lnTo>
                    <a:pt x="559185" y="283056"/>
                  </a:lnTo>
                  <a:lnTo>
                    <a:pt x="560793" y="275798"/>
                  </a:lnTo>
                  <a:lnTo>
                    <a:pt x="562351" y="268540"/>
                  </a:lnTo>
                  <a:lnTo>
                    <a:pt x="563841" y="261282"/>
                  </a:lnTo>
                  <a:lnTo>
                    <a:pt x="565239" y="254024"/>
                  </a:lnTo>
                  <a:lnTo>
                    <a:pt x="566592" y="246766"/>
                  </a:lnTo>
                  <a:lnTo>
                    <a:pt x="567869" y="239508"/>
                  </a:lnTo>
                  <a:lnTo>
                    <a:pt x="569077" y="232251"/>
                  </a:lnTo>
                  <a:lnTo>
                    <a:pt x="570242" y="224993"/>
                  </a:lnTo>
                  <a:lnTo>
                    <a:pt x="571329" y="217735"/>
                  </a:lnTo>
                  <a:lnTo>
                    <a:pt x="572364" y="210477"/>
                  </a:lnTo>
                  <a:lnTo>
                    <a:pt x="573361" y="203219"/>
                  </a:lnTo>
                  <a:lnTo>
                    <a:pt x="574277" y="195961"/>
                  </a:lnTo>
                  <a:lnTo>
                    <a:pt x="575158" y="188704"/>
                  </a:lnTo>
                  <a:lnTo>
                    <a:pt x="575997" y="181446"/>
                  </a:lnTo>
                  <a:lnTo>
                    <a:pt x="576771" y="174188"/>
                  </a:lnTo>
                  <a:lnTo>
                    <a:pt x="577515" y="166930"/>
                  </a:lnTo>
                  <a:lnTo>
                    <a:pt x="578214" y="159672"/>
                  </a:lnTo>
                  <a:lnTo>
                    <a:pt x="578865" y="152414"/>
                  </a:lnTo>
                  <a:lnTo>
                    <a:pt x="579489" y="145156"/>
                  </a:lnTo>
                  <a:lnTo>
                    <a:pt x="580066" y="137899"/>
                  </a:lnTo>
                  <a:lnTo>
                    <a:pt x="580609" y="130641"/>
                  </a:lnTo>
                  <a:lnTo>
                    <a:pt x="581128" y="123383"/>
                  </a:lnTo>
                  <a:lnTo>
                    <a:pt x="581602" y="116125"/>
                  </a:lnTo>
                  <a:lnTo>
                    <a:pt x="582052" y="108867"/>
                  </a:lnTo>
                  <a:lnTo>
                    <a:pt x="582479" y="101609"/>
                  </a:lnTo>
                  <a:lnTo>
                    <a:pt x="582866" y="94352"/>
                  </a:lnTo>
                  <a:lnTo>
                    <a:pt x="583236" y="87094"/>
                  </a:lnTo>
                  <a:lnTo>
                    <a:pt x="583582" y="79836"/>
                  </a:lnTo>
                  <a:lnTo>
                    <a:pt x="583898" y="72578"/>
                  </a:lnTo>
                  <a:lnTo>
                    <a:pt x="584200" y="65320"/>
                  </a:lnTo>
                  <a:lnTo>
                    <a:pt x="584478" y="58062"/>
                  </a:lnTo>
                  <a:lnTo>
                    <a:pt x="584736" y="50804"/>
                  </a:lnTo>
                  <a:lnTo>
                    <a:pt x="584981" y="43547"/>
                  </a:lnTo>
                  <a:lnTo>
                    <a:pt x="585202" y="36289"/>
                  </a:lnTo>
                  <a:lnTo>
                    <a:pt x="585410" y="29031"/>
                  </a:lnTo>
                  <a:lnTo>
                    <a:pt x="585607" y="21773"/>
                  </a:lnTo>
                  <a:lnTo>
                    <a:pt x="585782" y="14515"/>
                  </a:lnTo>
                  <a:lnTo>
                    <a:pt x="585948" y="7257"/>
                  </a:lnTo>
                  <a:lnTo>
                    <a:pt x="586103" y="0"/>
                  </a:lnTo>
                  <a:lnTo>
                    <a:pt x="589501" y="0"/>
                  </a:lnTo>
                  <a:lnTo>
                    <a:pt x="589656" y="7257"/>
                  </a:lnTo>
                  <a:lnTo>
                    <a:pt x="589822" y="14515"/>
                  </a:lnTo>
                  <a:lnTo>
                    <a:pt x="589997" y="21773"/>
                  </a:lnTo>
                  <a:lnTo>
                    <a:pt x="590194" y="29031"/>
                  </a:lnTo>
                  <a:lnTo>
                    <a:pt x="590402" y="36289"/>
                  </a:lnTo>
                  <a:lnTo>
                    <a:pt x="590624" y="43547"/>
                  </a:lnTo>
                  <a:lnTo>
                    <a:pt x="590868" y="50804"/>
                  </a:lnTo>
                  <a:lnTo>
                    <a:pt x="591126" y="58062"/>
                  </a:lnTo>
                  <a:lnTo>
                    <a:pt x="591404" y="65320"/>
                  </a:lnTo>
                  <a:lnTo>
                    <a:pt x="591706" y="72578"/>
                  </a:lnTo>
                  <a:lnTo>
                    <a:pt x="592022" y="79836"/>
                  </a:lnTo>
                  <a:lnTo>
                    <a:pt x="592368" y="87094"/>
                  </a:lnTo>
                  <a:lnTo>
                    <a:pt x="592738" y="94352"/>
                  </a:lnTo>
                  <a:lnTo>
                    <a:pt x="593125" y="101609"/>
                  </a:lnTo>
                  <a:lnTo>
                    <a:pt x="593553" y="108867"/>
                  </a:lnTo>
                  <a:lnTo>
                    <a:pt x="594002" y="116125"/>
                  </a:lnTo>
                  <a:lnTo>
                    <a:pt x="594476" y="123383"/>
                  </a:lnTo>
                  <a:lnTo>
                    <a:pt x="594995" y="130641"/>
                  </a:lnTo>
                  <a:lnTo>
                    <a:pt x="595538" y="137899"/>
                  </a:lnTo>
                  <a:lnTo>
                    <a:pt x="596116" y="145156"/>
                  </a:lnTo>
                  <a:lnTo>
                    <a:pt x="596739" y="152414"/>
                  </a:lnTo>
                  <a:lnTo>
                    <a:pt x="597390" y="159672"/>
                  </a:lnTo>
                  <a:lnTo>
                    <a:pt x="598089" y="166930"/>
                  </a:lnTo>
                  <a:lnTo>
                    <a:pt x="598833" y="174188"/>
                  </a:lnTo>
                  <a:lnTo>
                    <a:pt x="599607" y="181446"/>
                  </a:lnTo>
                  <a:lnTo>
                    <a:pt x="600446" y="188704"/>
                  </a:lnTo>
                  <a:lnTo>
                    <a:pt x="601327" y="195961"/>
                  </a:lnTo>
                  <a:lnTo>
                    <a:pt x="602243" y="203219"/>
                  </a:lnTo>
                  <a:lnTo>
                    <a:pt x="603240" y="210477"/>
                  </a:lnTo>
                  <a:lnTo>
                    <a:pt x="604275" y="217735"/>
                  </a:lnTo>
                  <a:lnTo>
                    <a:pt x="605362" y="224993"/>
                  </a:lnTo>
                  <a:lnTo>
                    <a:pt x="606527" y="232251"/>
                  </a:lnTo>
                  <a:lnTo>
                    <a:pt x="607735" y="239508"/>
                  </a:lnTo>
                  <a:lnTo>
                    <a:pt x="609012" y="246766"/>
                  </a:lnTo>
                  <a:lnTo>
                    <a:pt x="610365" y="254024"/>
                  </a:lnTo>
                  <a:lnTo>
                    <a:pt x="611763" y="261282"/>
                  </a:lnTo>
                  <a:lnTo>
                    <a:pt x="613253" y="268540"/>
                  </a:lnTo>
                  <a:lnTo>
                    <a:pt x="614811" y="275798"/>
                  </a:lnTo>
                  <a:lnTo>
                    <a:pt x="616419" y="283056"/>
                  </a:lnTo>
                  <a:lnTo>
                    <a:pt x="618142" y="290313"/>
                  </a:lnTo>
                  <a:lnTo>
                    <a:pt x="619924" y="297571"/>
                  </a:lnTo>
                  <a:lnTo>
                    <a:pt x="621771" y="304829"/>
                  </a:lnTo>
                  <a:lnTo>
                    <a:pt x="623735" y="312087"/>
                  </a:lnTo>
                  <a:lnTo>
                    <a:pt x="625757" y="319345"/>
                  </a:lnTo>
                  <a:lnTo>
                    <a:pt x="627867" y="326603"/>
                  </a:lnTo>
                  <a:lnTo>
                    <a:pt x="630083" y="333860"/>
                  </a:lnTo>
                  <a:lnTo>
                    <a:pt x="632361" y="341118"/>
                  </a:lnTo>
                  <a:lnTo>
                    <a:pt x="634750" y="348376"/>
                  </a:lnTo>
                  <a:lnTo>
                    <a:pt x="637233" y="355634"/>
                  </a:lnTo>
                  <a:lnTo>
                    <a:pt x="639780" y="362892"/>
                  </a:lnTo>
                  <a:lnTo>
                    <a:pt x="642461" y="370150"/>
                  </a:lnTo>
                  <a:lnTo>
                    <a:pt x="645222" y="377408"/>
                  </a:lnTo>
                  <a:lnTo>
                    <a:pt x="648054" y="384665"/>
                  </a:lnTo>
                  <a:lnTo>
                    <a:pt x="651033" y="391923"/>
                  </a:lnTo>
                  <a:lnTo>
                    <a:pt x="654078" y="399181"/>
                  </a:lnTo>
                  <a:lnTo>
                    <a:pt x="657216" y="406439"/>
                  </a:lnTo>
                  <a:lnTo>
                    <a:pt x="660483" y="413697"/>
                  </a:lnTo>
                  <a:lnTo>
                    <a:pt x="663818" y="420955"/>
                  </a:lnTo>
                  <a:lnTo>
                    <a:pt x="667264" y="428213"/>
                  </a:lnTo>
                  <a:lnTo>
                    <a:pt x="670819" y="435470"/>
                  </a:lnTo>
                  <a:lnTo>
                    <a:pt x="674441" y="442728"/>
                  </a:lnTo>
                  <a:lnTo>
                    <a:pt x="678193" y="449986"/>
                  </a:lnTo>
                  <a:lnTo>
                    <a:pt x="682031" y="457244"/>
                  </a:lnTo>
                  <a:lnTo>
                    <a:pt x="685935" y="464502"/>
                  </a:lnTo>
                  <a:lnTo>
                    <a:pt x="689982" y="471760"/>
                  </a:lnTo>
                  <a:lnTo>
                    <a:pt x="694093" y="479017"/>
                  </a:lnTo>
                  <a:lnTo>
                    <a:pt x="698281" y="486275"/>
                  </a:lnTo>
                  <a:lnTo>
                    <a:pt x="702591" y="493533"/>
                  </a:lnTo>
                  <a:lnTo>
                    <a:pt x="706959" y="500791"/>
                  </a:lnTo>
                  <a:lnTo>
                    <a:pt x="711415" y="508049"/>
                  </a:lnTo>
                  <a:lnTo>
                    <a:pt x="715964" y="515307"/>
                  </a:lnTo>
                  <a:lnTo>
                    <a:pt x="720567" y="522565"/>
                  </a:lnTo>
                  <a:lnTo>
                    <a:pt x="725261" y="529822"/>
                  </a:lnTo>
                  <a:lnTo>
                    <a:pt x="730023" y="537080"/>
                  </a:lnTo>
                  <a:lnTo>
                    <a:pt x="734832" y="544338"/>
                  </a:lnTo>
                  <a:lnTo>
                    <a:pt x="739730" y="551596"/>
                  </a:lnTo>
                  <a:lnTo>
                    <a:pt x="744672" y="558854"/>
                  </a:lnTo>
                  <a:lnTo>
                    <a:pt x="749657" y="566112"/>
                  </a:lnTo>
                  <a:lnTo>
                    <a:pt x="754713" y="573369"/>
                  </a:lnTo>
                  <a:lnTo>
                    <a:pt x="759796" y="580627"/>
                  </a:lnTo>
                  <a:lnTo>
                    <a:pt x="764919" y="587885"/>
                  </a:lnTo>
                  <a:lnTo>
                    <a:pt x="770083" y="595143"/>
                  </a:lnTo>
                  <a:lnTo>
                    <a:pt x="775265" y="602401"/>
                  </a:lnTo>
                  <a:lnTo>
                    <a:pt x="780474" y="609659"/>
                  </a:lnTo>
                  <a:lnTo>
                    <a:pt x="785699" y="616917"/>
                  </a:lnTo>
                  <a:lnTo>
                    <a:pt x="790932" y="624174"/>
                  </a:lnTo>
                  <a:lnTo>
                    <a:pt x="796171" y="631432"/>
                  </a:lnTo>
                  <a:lnTo>
                    <a:pt x="801407" y="638690"/>
                  </a:lnTo>
                  <a:lnTo>
                    <a:pt x="806639" y="645948"/>
                  </a:lnTo>
                  <a:lnTo>
                    <a:pt x="811849" y="653206"/>
                  </a:lnTo>
                  <a:lnTo>
                    <a:pt x="817042" y="660464"/>
                  </a:lnTo>
                  <a:lnTo>
                    <a:pt x="822214" y="667721"/>
                  </a:lnTo>
                  <a:lnTo>
                    <a:pt x="827339" y="674979"/>
                  </a:lnTo>
                  <a:lnTo>
                    <a:pt x="832436" y="682237"/>
                  </a:lnTo>
                  <a:lnTo>
                    <a:pt x="837484" y="689495"/>
                  </a:lnTo>
                  <a:lnTo>
                    <a:pt x="842469" y="696753"/>
                  </a:lnTo>
                  <a:lnTo>
                    <a:pt x="847414" y="704011"/>
                  </a:lnTo>
                  <a:lnTo>
                    <a:pt x="852277" y="711269"/>
                  </a:lnTo>
                  <a:lnTo>
                    <a:pt x="857067" y="718526"/>
                  </a:lnTo>
                  <a:lnTo>
                    <a:pt x="861807" y="725784"/>
                  </a:lnTo>
                  <a:lnTo>
                    <a:pt x="866423" y="733042"/>
                  </a:lnTo>
                  <a:lnTo>
                    <a:pt x="870968" y="740300"/>
                  </a:lnTo>
                  <a:lnTo>
                    <a:pt x="875440" y="747558"/>
                  </a:lnTo>
                  <a:lnTo>
                    <a:pt x="879763" y="754816"/>
                  </a:lnTo>
                  <a:lnTo>
                    <a:pt x="884013" y="762074"/>
                  </a:lnTo>
                  <a:lnTo>
                    <a:pt x="888155" y="769331"/>
                  </a:lnTo>
                  <a:lnTo>
                    <a:pt x="892148" y="776589"/>
                  </a:lnTo>
                  <a:lnTo>
                    <a:pt x="896059" y="783847"/>
                  </a:lnTo>
                  <a:lnTo>
                    <a:pt x="899822" y="791105"/>
                  </a:lnTo>
                  <a:lnTo>
                    <a:pt x="903445" y="798363"/>
                  </a:lnTo>
                  <a:lnTo>
                    <a:pt x="906978" y="805621"/>
                  </a:lnTo>
                  <a:lnTo>
                    <a:pt x="910321" y="812878"/>
                  </a:lnTo>
                  <a:lnTo>
                    <a:pt x="913540" y="820136"/>
                  </a:lnTo>
                  <a:lnTo>
                    <a:pt x="916660" y="827394"/>
                  </a:lnTo>
                  <a:lnTo>
                    <a:pt x="919552" y="834652"/>
                  </a:lnTo>
                  <a:lnTo>
                    <a:pt x="922340" y="841910"/>
                  </a:lnTo>
                  <a:lnTo>
                    <a:pt x="924994" y="849168"/>
                  </a:lnTo>
                  <a:lnTo>
                    <a:pt x="927439" y="856426"/>
                  </a:lnTo>
                  <a:lnTo>
                    <a:pt x="929778" y="863683"/>
                  </a:lnTo>
                  <a:lnTo>
                    <a:pt x="931946" y="870941"/>
                  </a:lnTo>
                  <a:lnTo>
                    <a:pt x="933932" y="878199"/>
                  </a:lnTo>
                  <a:lnTo>
                    <a:pt x="935810" y="885457"/>
                  </a:lnTo>
                  <a:lnTo>
                    <a:pt x="937483" y="892715"/>
                  </a:lnTo>
                  <a:lnTo>
                    <a:pt x="939005" y="899973"/>
                  </a:lnTo>
                  <a:lnTo>
                    <a:pt x="940419" y="907230"/>
                  </a:lnTo>
                  <a:lnTo>
                    <a:pt x="941598" y="914488"/>
                  </a:lnTo>
                  <a:lnTo>
                    <a:pt x="942659" y="921746"/>
                  </a:lnTo>
                  <a:lnTo>
                    <a:pt x="943593" y="929004"/>
                  </a:lnTo>
                  <a:lnTo>
                    <a:pt x="944307" y="936262"/>
                  </a:lnTo>
                  <a:lnTo>
                    <a:pt x="944917" y="943520"/>
                  </a:lnTo>
                  <a:lnTo>
                    <a:pt x="945376" y="950778"/>
                  </a:lnTo>
                  <a:lnTo>
                    <a:pt x="945652" y="958035"/>
                  </a:lnTo>
                  <a:lnTo>
                    <a:pt x="945830" y="965293"/>
                  </a:lnTo>
                  <a:lnTo>
                    <a:pt x="945835" y="972551"/>
                  </a:lnTo>
                  <a:lnTo>
                    <a:pt x="945697" y="979809"/>
                  </a:lnTo>
                  <a:lnTo>
                    <a:pt x="945466" y="987067"/>
                  </a:lnTo>
                  <a:lnTo>
                    <a:pt x="945048" y="994325"/>
                  </a:lnTo>
                  <a:lnTo>
                    <a:pt x="944524" y="1001582"/>
                  </a:lnTo>
                  <a:lnTo>
                    <a:pt x="943908" y="1008840"/>
                  </a:lnTo>
                  <a:lnTo>
                    <a:pt x="943108" y="1016098"/>
                  </a:lnTo>
                  <a:lnTo>
                    <a:pt x="942231" y="1023356"/>
                  </a:lnTo>
                  <a:lnTo>
                    <a:pt x="941248" y="1030614"/>
                  </a:lnTo>
                  <a:lnTo>
                    <a:pt x="940124" y="1037872"/>
                  </a:lnTo>
                  <a:lnTo>
                    <a:pt x="938930" y="1045130"/>
                  </a:lnTo>
                  <a:lnTo>
                    <a:pt x="937624" y="1052387"/>
                  </a:lnTo>
                  <a:lnTo>
                    <a:pt x="936213" y="1059645"/>
                  </a:lnTo>
                  <a:lnTo>
                    <a:pt x="934742" y="1066903"/>
                  </a:lnTo>
                  <a:lnTo>
                    <a:pt x="933158" y="1074161"/>
                  </a:lnTo>
                  <a:lnTo>
                    <a:pt x="931502" y="1081419"/>
                  </a:lnTo>
                  <a:lnTo>
                    <a:pt x="929793" y="1088677"/>
                  </a:lnTo>
                  <a:lnTo>
                    <a:pt x="927979" y="1095935"/>
                  </a:lnTo>
                  <a:lnTo>
                    <a:pt x="926118" y="1103192"/>
                  </a:lnTo>
                  <a:lnTo>
                    <a:pt x="924205" y="1110450"/>
                  </a:lnTo>
                  <a:lnTo>
                    <a:pt x="922214" y="1117708"/>
                  </a:lnTo>
                  <a:lnTo>
                    <a:pt x="920189" y="1124966"/>
                  </a:lnTo>
                  <a:lnTo>
                    <a:pt x="918115" y="1132224"/>
                  </a:lnTo>
                  <a:lnTo>
                    <a:pt x="915990" y="1139482"/>
                  </a:lnTo>
                  <a:lnTo>
                    <a:pt x="913841" y="1146739"/>
                  </a:lnTo>
                  <a:lnTo>
                    <a:pt x="911649" y="1153997"/>
                  </a:lnTo>
                  <a:lnTo>
                    <a:pt x="909429" y="1161255"/>
                  </a:lnTo>
                  <a:lnTo>
                    <a:pt x="907191" y="1168513"/>
                  </a:lnTo>
                  <a:lnTo>
                    <a:pt x="904922" y="1175771"/>
                  </a:lnTo>
                  <a:lnTo>
                    <a:pt x="902641" y="1183029"/>
                  </a:lnTo>
                  <a:lnTo>
                    <a:pt x="900349" y="1190287"/>
                  </a:lnTo>
                  <a:lnTo>
                    <a:pt x="898042" y="1197544"/>
                  </a:lnTo>
                  <a:lnTo>
                    <a:pt x="895732" y="1204802"/>
                  </a:lnTo>
                  <a:lnTo>
                    <a:pt x="893417" y="1212060"/>
                  </a:lnTo>
                  <a:lnTo>
                    <a:pt x="891103" y="1219318"/>
                  </a:lnTo>
                  <a:lnTo>
                    <a:pt x="888791" y="1226576"/>
                  </a:lnTo>
                  <a:lnTo>
                    <a:pt x="886485" y="1233834"/>
                  </a:lnTo>
                  <a:lnTo>
                    <a:pt x="884189" y="1241091"/>
                  </a:lnTo>
                  <a:lnTo>
                    <a:pt x="881899" y="1248349"/>
                  </a:lnTo>
                  <a:lnTo>
                    <a:pt x="879627" y="1255607"/>
                  </a:lnTo>
                  <a:lnTo>
                    <a:pt x="877369" y="1262865"/>
                  </a:lnTo>
                  <a:lnTo>
                    <a:pt x="875122" y="1270123"/>
                  </a:lnTo>
                  <a:lnTo>
                    <a:pt x="872905" y="1277381"/>
                  </a:lnTo>
                  <a:lnTo>
                    <a:pt x="870702" y="1284639"/>
                  </a:lnTo>
                  <a:lnTo>
                    <a:pt x="868518" y="1291896"/>
                  </a:lnTo>
                  <a:lnTo>
                    <a:pt x="866367" y="1299154"/>
                  </a:lnTo>
                  <a:lnTo>
                    <a:pt x="864233" y="1306412"/>
                  </a:lnTo>
                  <a:lnTo>
                    <a:pt x="862125" y="1313670"/>
                  </a:lnTo>
                  <a:lnTo>
                    <a:pt x="860050" y="1320928"/>
                  </a:lnTo>
                  <a:lnTo>
                    <a:pt x="857994" y="1328186"/>
                  </a:lnTo>
                  <a:lnTo>
                    <a:pt x="855973" y="1335443"/>
                  </a:lnTo>
                  <a:lnTo>
                    <a:pt x="853981" y="1342701"/>
                  </a:lnTo>
                  <a:lnTo>
                    <a:pt x="852008" y="1349959"/>
                  </a:lnTo>
                  <a:lnTo>
                    <a:pt x="850079" y="1357217"/>
                  </a:lnTo>
                  <a:lnTo>
                    <a:pt x="848174" y="1364475"/>
                  </a:lnTo>
                  <a:lnTo>
                    <a:pt x="846292" y="1371733"/>
                  </a:lnTo>
                  <a:lnTo>
                    <a:pt x="844455" y="1378991"/>
                  </a:lnTo>
                  <a:lnTo>
                    <a:pt x="842638" y="1386248"/>
                  </a:lnTo>
                  <a:lnTo>
                    <a:pt x="840851" y="1393506"/>
                  </a:lnTo>
                  <a:lnTo>
                    <a:pt x="839102" y="1400764"/>
                  </a:lnTo>
                  <a:lnTo>
                    <a:pt x="837374" y="1408022"/>
                  </a:lnTo>
                  <a:lnTo>
                    <a:pt x="835680" y="1415280"/>
                  </a:lnTo>
                  <a:lnTo>
                    <a:pt x="834018" y="1422538"/>
                  </a:lnTo>
                  <a:lnTo>
                    <a:pt x="832377" y="1429796"/>
                  </a:lnTo>
                  <a:lnTo>
                    <a:pt x="830774" y="1437053"/>
                  </a:lnTo>
                  <a:lnTo>
                    <a:pt x="829197" y="1444311"/>
                  </a:lnTo>
                  <a:lnTo>
                    <a:pt x="827640" y="1451569"/>
                  </a:lnTo>
                  <a:lnTo>
                    <a:pt x="826126" y="1458827"/>
                  </a:lnTo>
                  <a:lnTo>
                    <a:pt x="824631" y="1466085"/>
                  </a:lnTo>
                  <a:lnTo>
                    <a:pt x="823159" y="1473343"/>
                  </a:lnTo>
                  <a:lnTo>
                    <a:pt x="821725" y="1480600"/>
                  </a:lnTo>
                  <a:lnTo>
                    <a:pt x="820308" y="1487858"/>
                  </a:lnTo>
                  <a:lnTo>
                    <a:pt x="818920" y="1495116"/>
                  </a:lnTo>
                  <a:lnTo>
                    <a:pt x="817562" y="1502374"/>
                  </a:lnTo>
                  <a:lnTo>
                    <a:pt x="816222" y="1509632"/>
                  </a:lnTo>
                  <a:lnTo>
                    <a:pt x="814914" y="1516890"/>
                  </a:lnTo>
                  <a:lnTo>
                    <a:pt x="813630" y="1524148"/>
                  </a:lnTo>
                  <a:lnTo>
                    <a:pt x="812364" y="1531405"/>
                  </a:lnTo>
                  <a:lnTo>
                    <a:pt x="811134" y="1538663"/>
                  </a:lnTo>
                  <a:lnTo>
                    <a:pt x="809924" y="1545921"/>
                  </a:lnTo>
                  <a:lnTo>
                    <a:pt x="808733" y="1553179"/>
                  </a:lnTo>
                  <a:lnTo>
                    <a:pt x="807578" y="1560437"/>
                  </a:lnTo>
                  <a:lnTo>
                    <a:pt x="806440" y="1567695"/>
                  </a:lnTo>
                  <a:lnTo>
                    <a:pt x="805326" y="1574952"/>
                  </a:lnTo>
                  <a:lnTo>
                    <a:pt x="804244" y="1582210"/>
                  </a:lnTo>
                  <a:lnTo>
                    <a:pt x="803179" y="1589468"/>
                  </a:lnTo>
                  <a:lnTo>
                    <a:pt x="802145" y="1596726"/>
                  </a:lnTo>
                  <a:lnTo>
                    <a:pt x="801137" y="1603984"/>
                  </a:lnTo>
                  <a:lnTo>
                    <a:pt x="800147" y="1611242"/>
                  </a:lnTo>
                  <a:lnTo>
                    <a:pt x="799194" y="1618500"/>
                  </a:lnTo>
                  <a:lnTo>
                    <a:pt x="798263" y="1625757"/>
                  </a:lnTo>
                  <a:lnTo>
                    <a:pt x="797352" y="1633015"/>
                  </a:lnTo>
                  <a:lnTo>
                    <a:pt x="796483" y="1640273"/>
                  </a:lnTo>
                  <a:lnTo>
                    <a:pt x="795634" y="1647531"/>
                  </a:lnTo>
                  <a:lnTo>
                    <a:pt x="794810" y="1654789"/>
                  </a:lnTo>
                  <a:lnTo>
                    <a:pt x="794025" y="1662047"/>
                  </a:lnTo>
                  <a:lnTo>
                    <a:pt x="793261" y="1669304"/>
                  </a:lnTo>
                  <a:lnTo>
                    <a:pt x="792530" y="1676562"/>
                  </a:lnTo>
                  <a:lnTo>
                    <a:pt x="791834" y="1683820"/>
                  </a:lnTo>
                  <a:lnTo>
                    <a:pt x="791161" y="1691078"/>
                  </a:lnTo>
                  <a:lnTo>
                    <a:pt x="790529" y="1698336"/>
                  </a:lnTo>
                  <a:lnTo>
                    <a:pt x="789929" y="1705594"/>
                  </a:lnTo>
                  <a:lnTo>
                    <a:pt x="789351" y="1712852"/>
                  </a:lnTo>
                  <a:lnTo>
                    <a:pt x="788826" y="1720109"/>
                  </a:lnTo>
                  <a:lnTo>
                    <a:pt x="788326" y="1727367"/>
                  </a:lnTo>
                  <a:lnTo>
                    <a:pt x="787856" y="1734625"/>
                  </a:lnTo>
                  <a:lnTo>
                    <a:pt x="787439" y="1741883"/>
                  </a:lnTo>
                  <a:lnTo>
                    <a:pt x="787047" y="1749141"/>
                  </a:lnTo>
                  <a:lnTo>
                    <a:pt x="786693" y="1756399"/>
                  </a:lnTo>
                  <a:lnTo>
                    <a:pt x="786388" y="1763657"/>
                  </a:lnTo>
                  <a:lnTo>
                    <a:pt x="786109" y="1770914"/>
                  </a:lnTo>
                  <a:lnTo>
                    <a:pt x="785879" y="1778172"/>
                  </a:lnTo>
                  <a:lnTo>
                    <a:pt x="785692" y="1785430"/>
                  </a:lnTo>
                  <a:lnTo>
                    <a:pt x="785533" y="1792688"/>
                  </a:lnTo>
                  <a:lnTo>
                    <a:pt x="785433" y="1799946"/>
                  </a:lnTo>
                  <a:lnTo>
                    <a:pt x="785370" y="1807204"/>
                  </a:lnTo>
                  <a:lnTo>
                    <a:pt x="785338" y="1814461"/>
                  </a:lnTo>
                  <a:lnTo>
                    <a:pt x="785373" y="1821719"/>
                  </a:lnTo>
                  <a:lnTo>
                    <a:pt x="785438" y="1828977"/>
                  </a:lnTo>
                  <a:lnTo>
                    <a:pt x="785546" y="1836235"/>
                  </a:lnTo>
                  <a:lnTo>
                    <a:pt x="785714" y="1843493"/>
                  </a:lnTo>
                  <a:lnTo>
                    <a:pt x="785913" y="1850751"/>
                  </a:lnTo>
                  <a:lnTo>
                    <a:pt x="786165" y="1858009"/>
                  </a:lnTo>
                  <a:lnTo>
                    <a:pt x="786471" y="1865266"/>
                  </a:lnTo>
                  <a:lnTo>
                    <a:pt x="786808" y="1872524"/>
                  </a:lnTo>
                  <a:lnTo>
                    <a:pt x="787210" y="1879782"/>
                  </a:lnTo>
                  <a:lnTo>
                    <a:pt x="787656" y="1887040"/>
                  </a:lnTo>
                  <a:lnTo>
                    <a:pt x="788136" y="1894298"/>
                  </a:lnTo>
                  <a:lnTo>
                    <a:pt x="788691" y="1901556"/>
                  </a:lnTo>
                  <a:lnTo>
                    <a:pt x="789282" y="1908813"/>
                  </a:lnTo>
                  <a:lnTo>
                    <a:pt x="789915" y="1916071"/>
                  </a:lnTo>
                  <a:lnTo>
                    <a:pt x="790619" y="1923329"/>
                  </a:lnTo>
                  <a:lnTo>
                    <a:pt x="791358" y="1930587"/>
                  </a:lnTo>
                  <a:lnTo>
                    <a:pt x="792149" y="1937845"/>
                  </a:lnTo>
                  <a:lnTo>
                    <a:pt x="793002" y="1945103"/>
                  </a:lnTo>
                  <a:lnTo>
                    <a:pt x="793891" y="1952361"/>
                  </a:lnTo>
                  <a:lnTo>
                    <a:pt x="794844" y="1959618"/>
                  </a:lnTo>
                  <a:lnTo>
                    <a:pt x="795849" y="1966876"/>
                  </a:lnTo>
                  <a:lnTo>
                    <a:pt x="796890" y="1974134"/>
                  </a:lnTo>
                  <a:lnTo>
                    <a:pt x="798006" y="1981392"/>
                  </a:lnTo>
                  <a:lnTo>
                    <a:pt x="799165" y="1988650"/>
                  </a:lnTo>
                  <a:lnTo>
                    <a:pt x="800364" y="1995908"/>
                  </a:lnTo>
                  <a:lnTo>
                    <a:pt x="801643" y="2003165"/>
                  </a:lnTo>
                  <a:lnTo>
                    <a:pt x="802959" y="2010423"/>
                  </a:lnTo>
                  <a:lnTo>
                    <a:pt x="804325" y="2017681"/>
                  </a:lnTo>
                  <a:lnTo>
                    <a:pt x="805762" y="2024939"/>
                  </a:lnTo>
                  <a:lnTo>
                    <a:pt x="807236" y="2032197"/>
                  </a:lnTo>
                  <a:lnTo>
                    <a:pt x="808772" y="2039455"/>
                  </a:lnTo>
                  <a:lnTo>
                    <a:pt x="810369" y="2046713"/>
                  </a:lnTo>
                  <a:lnTo>
                    <a:pt x="812003" y="2053970"/>
                  </a:lnTo>
                  <a:lnTo>
                    <a:pt x="813712" y="2061228"/>
                  </a:lnTo>
                  <a:lnTo>
                    <a:pt x="815472" y="2068486"/>
                  </a:lnTo>
                  <a:lnTo>
                    <a:pt x="817270" y="2075744"/>
                  </a:lnTo>
                  <a:lnTo>
                    <a:pt x="819155" y="2083002"/>
                  </a:lnTo>
                  <a:lnTo>
                    <a:pt x="821080" y="2090260"/>
                  </a:lnTo>
                  <a:lnTo>
                    <a:pt x="823055" y="2097517"/>
                  </a:lnTo>
                  <a:lnTo>
                    <a:pt x="825109" y="2104775"/>
                  </a:lnTo>
                  <a:lnTo>
                    <a:pt x="827204" y="2112033"/>
                  </a:lnTo>
                  <a:lnTo>
                    <a:pt x="829360" y="2119291"/>
                  </a:lnTo>
                  <a:lnTo>
                    <a:pt x="831587" y="2126549"/>
                  </a:lnTo>
                  <a:lnTo>
                    <a:pt x="833854" y="2133807"/>
                  </a:lnTo>
                  <a:lnTo>
                    <a:pt x="836197" y="2141065"/>
                  </a:lnTo>
                  <a:lnTo>
                    <a:pt x="838600" y="2148322"/>
                  </a:lnTo>
                  <a:lnTo>
                    <a:pt x="841044" y="2155580"/>
                  </a:lnTo>
                  <a:lnTo>
                    <a:pt x="843578" y="2162838"/>
                  </a:lnTo>
                  <a:lnTo>
                    <a:pt x="846162" y="2170096"/>
                  </a:lnTo>
                  <a:lnTo>
                    <a:pt x="848794" y="2177354"/>
                  </a:lnTo>
                  <a:lnTo>
                    <a:pt x="851519" y="2184612"/>
                  </a:lnTo>
                  <a:lnTo>
                    <a:pt x="854288" y="2191870"/>
                  </a:lnTo>
                  <a:lnTo>
                    <a:pt x="857120" y="2199127"/>
                  </a:lnTo>
                  <a:lnTo>
                    <a:pt x="860035" y="2206385"/>
                  </a:lnTo>
                  <a:lnTo>
                    <a:pt x="862994" y="2213643"/>
                  </a:lnTo>
                  <a:lnTo>
                    <a:pt x="866032" y="2220901"/>
                  </a:lnTo>
                  <a:lnTo>
                    <a:pt x="869141" y="2228159"/>
                  </a:lnTo>
                  <a:lnTo>
                    <a:pt x="872296" y="2235417"/>
                  </a:lnTo>
                  <a:lnTo>
                    <a:pt x="875544" y="2242674"/>
                  </a:lnTo>
                  <a:lnTo>
                    <a:pt x="878852" y="2249932"/>
                  </a:lnTo>
                  <a:lnTo>
                    <a:pt x="882208" y="2257190"/>
                  </a:lnTo>
                  <a:lnTo>
                    <a:pt x="885671" y="2264448"/>
                  </a:lnTo>
                  <a:lnTo>
                    <a:pt x="889183" y="2271706"/>
                  </a:lnTo>
                  <a:lnTo>
                    <a:pt x="892756" y="2278964"/>
                  </a:lnTo>
                  <a:lnTo>
                    <a:pt x="896425" y="2286222"/>
                  </a:lnTo>
                  <a:lnTo>
                    <a:pt x="900142" y="2293479"/>
                  </a:lnTo>
                  <a:lnTo>
                    <a:pt x="903936" y="2300737"/>
                  </a:lnTo>
                  <a:lnTo>
                    <a:pt x="907813" y="2307995"/>
                  </a:lnTo>
                  <a:lnTo>
                    <a:pt x="911737" y="2315253"/>
                  </a:lnTo>
                  <a:lnTo>
                    <a:pt x="915753" y="2322511"/>
                  </a:lnTo>
                  <a:lnTo>
                    <a:pt x="919836" y="2329769"/>
                  </a:lnTo>
                  <a:lnTo>
                    <a:pt x="923967" y="2337026"/>
                  </a:lnTo>
                  <a:lnTo>
                    <a:pt x="928202" y="2344284"/>
                  </a:lnTo>
                  <a:lnTo>
                    <a:pt x="932490" y="2351542"/>
                  </a:lnTo>
                  <a:lnTo>
                    <a:pt x="936832" y="2358800"/>
                  </a:lnTo>
                  <a:lnTo>
                    <a:pt x="941273" y="2366058"/>
                  </a:lnTo>
                  <a:lnTo>
                    <a:pt x="945759" y="2373316"/>
                  </a:lnTo>
                  <a:lnTo>
                    <a:pt x="950311" y="2380574"/>
                  </a:lnTo>
                  <a:lnTo>
                    <a:pt x="954943" y="2387831"/>
                  </a:lnTo>
                  <a:lnTo>
                    <a:pt x="959618" y="2395089"/>
                  </a:lnTo>
                  <a:lnTo>
                    <a:pt x="964366" y="2402347"/>
                  </a:lnTo>
                  <a:lnTo>
                    <a:pt x="969176" y="2409605"/>
                  </a:lnTo>
                  <a:lnTo>
                    <a:pt x="974025" y="2416863"/>
                  </a:lnTo>
                  <a:lnTo>
                    <a:pt x="978951" y="2424121"/>
                  </a:lnTo>
                  <a:lnTo>
                    <a:pt x="983920" y="2431378"/>
                  </a:lnTo>
                  <a:lnTo>
                    <a:pt x="988926" y="2438636"/>
                  </a:lnTo>
                  <a:lnTo>
                    <a:pt x="994003" y="2445894"/>
                  </a:lnTo>
                  <a:lnTo>
                    <a:pt x="999108" y="2453152"/>
                  </a:lnTo>
                  <a:lnTo>
                    <a:pt x="1004251" y="2460410"/>
                  </a:lnTo>
                  <a:lnTo>
                    <a:pt x="1009441" y="2467668"/>
                  </a:lnTo>
                  <a:lnTo>
                    <a:pt x="1014653" y="2474926"/>
                  </a:lnTo>
                  <a:lnTo>
                    <a:pt x="1019896" y="2482183"/>
                  </a:lnTo>
                  <a:lnTo>
                    <a:pt x="1025164" y="2489441"/>
                  </a:lnTo>
                  <a:lnTo>
                    <a:pt x="1030446" y="2496699"/>
                  </a:lnTo>
                  <a:lnTo>
                    <a:pt x="1035745" y="2503957"/>
                  </a:lnTo>
                  <a:lnTo>
                    <a:pt x="1041050" y="2511215"/>
                  </a:lnTo>
                  <a:lnTo>
                    <a:pt x="1046359" y="2518473"/>
                  </a:lnTo>
                  <a:lnTo>
                    <a:pt x="1051662" y="2525731"/>
                  </a:lnTo>
                  <a:lnTo>
                    <a:pt x="1056956" y="2532988"/>
                  </a:lnTo>
                  <a:lnTo>
                    <a:pt x="1062238" y="2540246"/>
                  </a:lnTo>
                  <a:lnTo>
                    <a:pt x="1067488" y="2547504"/>
                  </a:lnTo>
                  <a:lnTo>
                    <a:pt x="1072715" y="2554762"/>
                  </a:lnTo>
                  <a:lnTo>
                    <a:pt x="1077908" y="2562020"/>
                  </a:lnTo>
                  <a:lnTo>
                    <a:pt x="1083044" y="2569278"/>
                  </a:lnTo>
                  <a:lnTo>
                    <a:pt x="1088144" y="2576535"/>
                  </a:lnTo>
                  <a:lnTo>
                    <a:pt x="1093175" y="2583793"/>
                  </a:lnTo>
                  <a:lnTo>
                    <a:pt x="1098132" y="2591051"/>
                  </a:lnTo>
                  <a:lnTo>
                    <a:pt x="1103040" y="2598309"/>
                  </a:lnTo>
                  <a:lnTo>
                    <a:pt x="1107830" y="2605567"/>
                  </a:lnTo>
                  <a:lnTo>
                    <a:pt x="1112540" y="2612825"/>
                  </a:lnTo>
                  <a:lnTo>
                    <a:pt x="1117179" y="2620083"/>
                  </a:lnTo>
                  <a:lnTo>
                    <a:pt x="1121651" y="2627340"/>
                  </a:lnTo>
                  <a:lnTo>
                    <a:pt x="1126040" y="2634598"/>
                  </a:lnTo>
                  <a:lnTo>
                    <a:pt x="1130313" y="2641856"/>
                  </a:lnTo>
                  <a:lnTo>
                    <a:pt x="1134405" y="2649114"/>
                  </a:lnTo>
                  <a:lnTo>
                    <a:pt x="1138397" y="2656372"/>
                  </a:lnTo>
                  <a:lnTo>
                    <a:pt x="1142218" y="2663630"/>
                  </a:lnTo>
                  <a:lnTo>
                    <a:pt x="1145853" y="2670887"/>
                  </a:lnTo>
                  <a:lnTo>
                    <a:pt x="1149373" y="2678145"/>
                  </a:lnTo>
                  <a:lnTo>
                    <a:pt x="1152655" y="2685403"/>
                  </a:lnTo>
                  <a:lnTo>
                    <a:pt x="1155760" y="2692661"/>
                  </a:lnTo>
                  <a:lnTo>
                    <a:pt x="1158732" y="2699919"/>
                  </a:lnTo>
                  <a:lnTo>
                    <a:pt x="1161392" y="2707177"/>
                  </a:lnTo>
                  <a:lnTo>
                    <a:pt x="1163894" y="2714435"/>
                  </a:lnTo>
                  <a:lnTo>
                    <a:pt x="1166212" y="2721692"/>
                  </a:lnTo>
                  <a:lnTo>
                    <a:pt x="1168207" y="2728950"/>
                  </a:lnTo>
                  <a:lnTo>
                    <a:pt x="1170039" y="2736208"/>
                  </a:lnTo>
                  <a:lnTo>
                    <a:pt x="1171620" y="2743466"/>
                  </a:lnTo>
                  <a:lnTo>
                    <a:pt x="1172897" y="2750724"/>
                  </a:lnTo>
                  <a:lnTo>
                    <a:pt x="1173999" y="2757982"/>
                  </a:lnTo>
                  <a:lnTo>
                    <a:pt x="1174778" y="2765239"/>
                  </a:lnTo>
                  <a:lnTo>
                    <a:pt x="1175284" y="2772497"/>
                  </a:lnTo>
                  <a:lnTo>
                    <a:pt x="1175605" y="2779755"/>
                  </a:lnTo>
                  <a:lnTo>
                    <a:pt x="1175527" y="2787013"/>
                  </a:lnTo>
                  <a:lnTo>
                    <a:pt x="1175219" y="2794271"/>
                  </a:lnTo>
                  <a:lnTo>
                    <a:pt x="1174697" y="2801529"/>
                  </a:lnTo>
                  <a:lnTo>
                    <a:pt x="1173744" y="2808787"/>
                  </a:lnTo>
                  <a:lnTo>
                    <a:pt x="1172591" y="2816044"/>
                  </a:lnTo>
                  <a:lnTo>
                    <a:pt x="1171160" y="2823302"/>
                  </a:lnTo>
                  <a:lnTo>
                    <a:pt x="1169346" y="2830560"/>
                  </a:lnTo>
                  <a:lnTo>
                    <a:pt x="1167330" y="2837818"/>
                  </a:lnTo>
                  <a:lnTo>
                    <a:pt x="1164974" y="2845076"/>
                  </a:lnTo>
                  <a:lnTo>
                    <a:pt x="1162293" y="2852334"/>
                  </a:lnTo>
                  <a:lnTo>
                    <a:pt x="1159410" y="2859592"/>
                  </a:lnTo>
                  <a:lnTo>
                    <a:pt x="1156131" y="2866849"/>
                  </a:lnTo>
                  <a:lnTo>
                    <a:pt x="1152591" y="2874107"/>
                  </a:lnTo>
                  <a:lnTo>
                    <a:pt x="1148853" y="2881365"/>
                  </a:lnTo>
                  <a:lnTo>
                    <a:pt x="1144672" y="2888623"/>
                  </a:lnTo>
                  <a:lnTo>
                    <a:pt x="1140295" y="2895881"/>
                  </a:lnTo>
                  <a:lnTo>
                    <a:pt x="1135677" y="2903139"/>
                  </a:lnTo>
                  <a:lnTo>
                    <a:pt x="1130683" y="2910396"/>
                  </a:lnTo>
                  <a:lnTo>
                    <a:pt x="1125507" y="2917654"/>
                  </a:lnTo>
                  <a:lnTo>
                    <a:pt x="1120052" y="2924912"/>
                  </a:lnTo>
                  <a:lnTo>
                    <a:pt x="1114298" y="2932170"/>
                  </a:lnTo>
                  <a:lnTo>
                    <a:pt x="1108375" y="2939428"/>
                  </a:lnTo>
                  <a:lnTo>
                    <a:pt x="1102147" y="2946686"/>
                  </a:lnTo>
                  <a:lnTo>
                    <a:pt x="1095694" y="2953944"/>
                  </a:lnTo>
                  <a:lnTo>
                    <a:pt x="1089087" y="2961201"/>
                  </a:lnTo>
                  <a:lnTo>
                    <a:pt x="1082166" y="2968459"/>
                  </a:lnTo>
                  <a:lnTo>
                    <a:pt x="1075088" y="2975717"/>
                  </a:lnTo>
                  <a:lnTo>
                    <a:pt x="1067855" y="2982975"/>
                  </a:lnTo>
                  <a:lnTo>
                    <a:pt x="1060350" y="2990233"/>
                  </a:lnTo>
                  <a:lnTo>
                    <a:pt x="1052730" y="2997491"/>
                  </a:lnTo>
                  <a:lnTo>
                    <a:pt x="1044946" y="3004748"/>
                  </a:lnTo>
                  <a:lnTo>
                    <a:pt x="1036970" y="3012006"/>
                  </a:lnTo>
                  <a:lnTo>
                    <a:pt x="1028898" y="3019264"/>
                  </a:lnTo>
                  <a:lnTo>
                    <a:pt x="1020670" y="3026522"/>
                  </a:lnTo>
                  <a:lnTo>
                    <a:pt x="1012318" y="3033780"/>
                  </a:lnTo>
                  <a:lnTo>
                    <a:pt x="1003891" y="3041038"/>
                  </a:lnTo>
                  <a:lnTo>
                    <a:pt x="995330" y="3048296"/>
                  </a:lnTo>
                  <a:lnTo>
                    <a:pt x="986701" y="3055553"/>
                  </a:lnTo>
                  <a:lnTo>
                    <a:pt x="978018" y="3062811"/>
                  </a:lnTo>
                  <a:lnTo>
                    <a:pt x="969241" y="3070069"/>
                  </a:lnTo>
                  <a:lnTo>
                    <a:pt x="960436" y="3077327"/>
                  </a:lnTo>
                  <a:lnTo>
                    <a:pt x="951593" y="3084585"/>
                  </a:lnTo>
                  <a:lnTo>
                    <a:pt x="942717" y="3091843"/>
                  </a:lnTo>
                  <a:lnTo>
                    <a:pt x="933834" y="3099100"/>
                  </a:lnTo>
                  <a:lnTo>
                    <a:pt x="924944" y="3106358"/>
                  </a:lnTo>
                  <a:lnTo>
                    <a:pt x="916067" y="3113616"/>
                  </a:lnTo>
                  <a:lnTo>
                    <a:pt x="907202" y="3120874"/>
                  </a:lnTo>
                  <a:lnTo>
                    <a:pt x="898372" y="3128132"/>
                  </a:lnTo>
                  <a:lnTo>
                    <a:pt x="889585" y="3135390"/>
                  </a:lnTo>
                  <a:lnTo>
                    <a:pt x="880829" y="3142648"/>
                  </a:lnTo>
                  <a:lnTo>
                    <a:pt x="872160" y="3149905"/>
                  </a:lnTo>
                  <a:lnTo>
                    <a:pt x="863548" y="3157163"/>
                  </a:lnTo>
                  <a:lnTo>
                    <a:pt x="854994" y="3164421"/>
                  </a:lnTo>
                  <a:lnTo>
                    <a:pt x="846567" y="3171679"/>
                  </a:lnTo>
                  <a:lnTo>
                    <a:pt x="838206" y="3178937"/>
                  </a:lnTo>
                  <a:lnTo>
                    <a:pt x="829944" y="3186195"/>
                  </a:lnTo>
                  <a:lnTo>
                    <a:pt x="821822" y="3193453"/>
                  </a:lnTo>
                  <a:lnTo>
                    <a:pt x="813780" y="3200710"/>
                  </a:lnTo>
                  <a:lnTo>
                    <a:pt x="805884" y="3207968"/>
                  </a:lnTo>
                  <a:lnTo>
                    <a:pt x="798125" y="3215226"/>
                  </a:lnTo>
                  <a:lnTo>
                    <a:pt x="790459" y="3222484"/>
                  </a:lnTo>
                  <a:lnTo>
                    <a:pt x="782987" y="3229742"/>
                  </a:lnTo>
                  <a:lnTo>
                    <a:pt x="775641" y="3237000"/>
                  </a:lnTo>
                  <a:lnTo>
                    <a:pt x="768400" y="3244257"/>
                  </a:lnTo>
                  <a:lnTo>
                    <a:pt x="761396" y="3251515"/>
                  </a:lnTo>
                  <a:lnTo>
                    <a:pt x="754499" y="3258773"/>
                  </a:lnTo>
                  <a:lnTo>
                    <a:pt x="747748" y="3266031"/>
                  </a:lnTo>
                  <a:lnTo>
                    <a:pt x="741214" y="3273289"/>
                  </a:lnTo>
                  <a:lnTo>
                    <a:pt x="734794" y="3280547"/>
                  </a:lnTo>
                  <a:lnTo>
                    <a:pt x="728558" y="3287805"/>
                  </a:lnTo>
                  <a:lnTo>
                    <a:pt x="722515" y="3295062"/>
                  </a:lnTo>
                  <a:lnTo>
                    <a:pt x="716587" y="3302320"/>
                  </a:lnTo>
                  <a:lnTo>
                    <a:pt x="710881" y="3309578"/>
                  </a:lnTo>
                  <a:lnTo>
                    <a:pt x="705335" y="3316836"/>
                  </a:lnTo>
                  <a:lnTo>
                    <a:pt x="699906" y="3324094"/>
                  </a:lnTo>
                  <a:lnTo>
                    <a:pt x="694732" y="3331352"/>
                  </a:lnTo>
                  <a:lnTo>
                    <a:pt x="689684" y="3338609"/>
                  </a:lnTo>
                  <a:lnTo>
                    <a:pt x="684775" y="3345867"/>
                  </a:lnTo>
                  <a:lnTo>
                    <a:pt x="680103" y="3353125"/>
                  </a:lnTo>
                  <a:lnTo>
                    <a:pt x="675543" y="3360383"/>
                  </a:lnTo>
                  <a:lnTo>
                    <a:pt x="671152" y="3367641"/>
                  </a:lnTo>
                  <a:lnTo>
                    <a:pt x="666957" y="3374899"/>
                  </a:lnTo>
                  <a:lnTo>
                    <a:pt x="662872" y="3382157"/>
                  </a:lnTo>
                  <a:lnTo>
                    <a:pt x="658978" y="3389414"/>
                  </a:lnTo>
                  <a:lnTo>
                    <a:pt x="655241" y="3396672"/>
                  </a:lnTo>
                  <a:lnTo>
                    <a:pt x="651608" y="3403930"/>
                  </a:lnTo>
                  <a:lnTo>
                    <a:pt x="648186" y="3411188"/>
                  </a:lnTo>
                  <a:lnTo>
                    <a:pt x="644882" y="3418446"/>
                  </a:lnTo>
                  <a:lnTo>
                    <a:pt x="641684" y="3425704"/>
                  </a:lnTo>
                  <a:lnTo>
                    <a:pt x="638694" y="3432961"/>
                  </a:lnTo>
                  <a:lnTo>
                    <a:pt x="635796" y="3440219"/>
                  </a:lnTo>
                  <a:lnTo>
                    <a:pt x="633021" y="3447477"/>
                  </a:lnTo>
                  <a:lnTo>
                    <a:pt x="630412" y="3454735"/>
                  </a:lnTo>
                  <a:lnTo>
                    <a:pt x="627888" y="3461993"/>
                  </a:lnTo>
                  <a:lnTo>
                    <a:pt x="625501" y="3469251"/>
                  </a:lnTo>
                  <a:lnTo>
                    <a:pt x="623242" y="3476509"/>
                  </a:lnTo>
                  <a:lnTo>
                    <a:pt x="621061" y="3483766"/>
                  </a:lnTo>
                  <a:lnTo>
                    <a:pt x="619024" y="3491024"/>
                  </a:lnTo>
                  <a:lnTo>
                    <a:pt x="617083" y="3498282"/>
                  </a:lnTo>
                  <a:lnTo>
                    <a:pt x="615212" y="3505540"/>
                  </a:lnTo>
                  <a:lnTo>
                    <a:pt x="613489" y="3512798"/>
                  </a:lnTo>
                  <a:lnTo>
                    <a:pt x="611832" y="3520056"/>
                  </a:lnTo>
                  <a:lnTo>
                    <a:pt x="610253" y="3527314"/>
                  </a:lnTo>
                  <a:lnTo>
                    <a:pt x="608794" y="3534571"/>
                  </a:lnTo>
                  <a:lnTo>
                    <a:pt x="607391" y="3541829"/>
                  </a:lnTo>
                  <a:lnTo>
                    <a:pt x="606072" y="3549087"/>
                  </a:lnTo>
                  <a:lnTo>
                    <a:pt x="604843" y="3556345"/>
                  </a:lnTo>
                  <a:lnTo>
                    <a:pt x="603663" y="3563603"/>
                  </a:lnTo>
                  <a:lnTo>
                    <a:pt x="602570" y="3570861"/>
                  </a:lnTo>
                  <a:lnTo>
                    <a:pt x="601543" y="3578118"/>
                  </a:lnTo>
                  <a:lnTo>
                    <a:pt x="600558" y="3585376"/>
                  </a:lnTo>
                  <a:lnTo>
                    <a:pt x="599660" y="3592634"/>
                  </a:lnTo>
                  <a:lnTo>
                    <a:pt x="598807" y="3599892"/>
                  </a:lnTo>
                  <a:lnTo>
                    <a:pt x="597995" y="3607150"/>
                  </a:lnTo>
                  <a:lnTo>
                    <a:pt x="597259" y="3614408"/>
                  </a:lnTo>
                  <a:lnTo>
                    <a:pt x="596556" y="3621666"/>
                  </a:lnTo>
                  <a:lnTo>
                    <a:pt x="595897" y="3628923"/>
                  </a:lnTo>
                  <a:lnTo>
                    <a:pt x="595294" y="3636181"/>
                  </a:lnTo>
                  <a:lnTo>
                    <a:pt x="594718" y="3643439"/>
                  </a:lnTo>
                  <a:lnTo>
                    <a:pt x="594188" y="3650697"/>
                  </a:lnTo>
                  <a:lnTo>
                    <a:pt x="593696" y="3657955"/>
                  </a:lnTo>
                  <a:lnTo>
                    <a:pt x="593229" y="3665213"/>
                  </a:lnTo>
                  <a:lnTo>
                    <a:pt x="592805" y="3672470"/>
                  </a:lnTo>
                  <a:lnTo>
                    <a:pt x="592408" y="3679728"/>
                  </a:lnTo>
                  <a:lnTo>
                    <a:pt x="592031" y="3686986"/>
                  </a:lnTo>
                  <a:lnTo>
                    <a:pt x="591696" y="3694244"/>
                  </a:lnTo>
                  <a:lnTo>
                    <a:pt x="591377" y="3701502"/>
                  </a:lnTo>
                  <a:lnTo>
                    <a:pt x="591079" y="37087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661737" y="297672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61737" y="297672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596426" y="2976723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596426" y="2976723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967965" y="2639821"/>
              <a:ext cx="0" cy="660928"/>
            </a:xfrm>
            <a:custGeom>
              <a:avLst/>
              <a:pathLst>
                <a:path w="0" h="660928">
                  <a:moveTo>
                    <a:pt x="0" y="66092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67965" y="4636555"/>
              <a:ext cx="0" cy="129825"/>
            </a:xfrm>
            <a:custGeom>
              <a:avLst/>
              <a:pathLst>
                <a:path w="0" h="129825">
                  <a:moveTo>
                    <a:pt x="0" y="0"/>
                  </a:moveTo>
                  <a:lnTo>
                    <a:pt x="0" y="12982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4902654" y="3300749"/>
              <a:ext cx="130622" cy="1335805"/>
            </a:xfrm>
            <a:custGeom>
              <a:avLst/>
              <a:pathLst>
                <a:path w="130622" h="1335805">
                  <a:moveTo>
                    <a:pt x="0" y="0"/>
                  </a:moveTo>
                  <a:lnTo>
                    <a:pt x="0" y="1335805"/>
                  </a:lnTo>
                  <a:lnTo>
                    <a:pt x="130622" y="1335805"/>
                  </a:ln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902654" y="4380123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274193" y="2633383"/>
              <a:ext cx="0" cy="387329"/>
            </a:xfrm>
            <a:custGeom>
              <a:avLst/>
              <a:pathLst>
                <a:path w="0" h="387329">
                  <a:moveTo>
                    <a:pt x="0" y="38732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274193" y="4668206"/>
              <a:ext cx="0" cy="106757"/>
            </a:xfrm>
            <a:custGeom>
              <a:avLst/>
              <a:pathLst>
                <a:path w="0" h="106757">
                  <a:moveTo>
                    <a:pt x="0" y="0"/>
                  </a:moveTo>
                  <a:lnTo>
                    <a:pt x="0" y="10675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6208882" y="3020713"/>
              <a:ext cx="130622" cy="1647493"/>
            </a:xfrm>
            <a:custGeom>
              <a:avLst/>
              <a:pathLst>
                <a:path w="130622" h="1647493">
                  <a:moveTo>
                    <a:pt x="0" y="0"/>
                  </a:moveTo>
                  <a:lnTo>
                    <a:pt x="0" y="1647493"/>
                  </a:lnTo>
                  <a:lnTo>
                    <a:pt x="130622" y="1647493"/>
                  </a:ln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208882" y="4169828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6253885" y="4751434"/>
              <a:ext cx="25599" cy="255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261929" y="3092238"/>
              <a:ext cx="22183" cy="221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389606" y="4600386"/>
              <a:ext cx="35857" cy="358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258723" y="2967775"/>
              <a:ext cx="26479" cy="264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069096" y="4758709"/>
              <a:ext cx="15342" cy="153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324852" y="3673054"/>
              <a:ext cx="49362" cy="493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034740" y="3386617"/>
              <a:ext cx="90060" cy="900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355697" y="4742688"/>
              <a:ext cx="55967" cy="559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924091" y="4508851"/>
              <a:ext cx="163134" cy="1631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003477" y="4701390"/>
              <a:ext cx="91353" cy="913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257158" y="3355164"/>
              <a:ext cx="92882" cy="928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236034" y="4377322"/>
              <a:ext cx="91436" cy="91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366850" y="3952432"/>
              <a:ext cx="91451" cy="91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999564" y="2997873"/>
              <a:ext cx="90743" cy="907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796270" y="4479576"/>
              <a:ext cx="110099" cy="1100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493873" y="3701687"/>
              <a:ext cx="13556" cy="135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154197" y="4305417"/>
              <a:ext cx="93618" cy="93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216021" y="4720802"/>
              <a:ext cx="99738" cy="997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292324" y="4502550"/>
              <a:ext cx="55568" cy="555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281430" y="4184587"/>
              <a:ext cx="34858" cy="348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229447" y="2864889"/>
              <a:ext cx="90623" cy="9062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182780" y="2708474"/>
              <a:ext cx="90156" cy="9015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334591" y="2587101"/>
              <a:ext cx="92563" cy="925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173862" y="2590881"/>
              <a:ext cx="85005" cy="850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002627" y="4585403"/>
              <a:ext cx="91573" cy="915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113316" y="4700896"/>
              <a:ext cx="92341" cy="923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017497" y="4601668"/>
              <a:ext cx="162046" cy="1620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141827" y="2692454"/>
              <a:ext cx="92154" cy="9215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363964" y="3396019"/>
              <a:ext cx="92715" cy="927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372877" y="2783517"/>
              <a:ext cx="90280" cy="902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315805" y="4639384"/>
              <a:ext cx="56571" cy="565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488202" y="4007494"/>
              <a:ext cx="92913" cy="929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082064" y="4711145"/>
              <a:ext cx="93303" cy="933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058844" y="4686175"/>
              <a:ext cx="160409" cy="1604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372519" y="4623719"/>
              <a:ext cx="92193" cy="921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967426" y="4686625"/>
              <a:ext cx="95133" cy="951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282966" y="4725573"/>
              <a:ext cx="90196" cy="901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202232" y="2793855"/>
              <a:ext cx="73897" cy="738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4730685" y="2575831"/>
              <a:ext cx="127980" cy="127980"/>
            </a:xfrm>
            <a:custGeom>
              <a:avLst/>
              <a:pathLst>
                <a:path w="127980" h="127980">
                  <a:moveTo>
                    <a:pt x="0" y="63990"/>
                  </a:moveTo>
                  <a:lnTo>
                    <a:pt x="63990" y="0"/>
                  </a:lnTo>
                  <a:lnTo>
                    <a:pt x="127980" y="63990"/>
                  </a:lnTo>
                  <a:lnTo>
                    <a:pt x="63990" y="12798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330673" y="4716920"/>
              <a:ext cx="90336" cy="903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080909" y="4225252"/>
              <a:ext cx="90862" cy="908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144963" y="4649368"/>
              <a:ext cx="156772" cy="1567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450966" y="4619153"/>
              <a:ext cx="92742" cy="927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315026" y="4207435"/>
              <a:ext cx="53538" cy="535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615907" y="2890919"/>
              <a:ext cx="171607" cy="1716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434200" y="4513626"/>
              <a:ext cx="89208" cy="892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335248" y="2870777"/>
              <a:ext cx="91723" cy="9172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010364" y="2589383"/>
              <a:ext cx="113750" cy="1137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5017206" y="2571328"/>
              <a:ext cx="167028" cy="167028"/>
            </a:xfrm>
            <a:custGeom>
              <a:avLst/>
              <a:pathLst>
                <a:path w="167028" h="167028">
                  <a:moveTo>
                    <a:pt x="0" y="83514"/>
                  </a:moveTo>
                  <a:lnTo>
                    <a:pt x="83514" y="0"/>
                  </a:lnTo>
                  <a:lnTo>
                    <a:pt x="167028" y="83514"/>
                  </a:lnTo>
                  <a:lnTo>
                    <a:pt x="83514" y="16702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012375" y="4744230"/>
              <a:ext cx="40007" cy="400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290775" y="4696177"/>
              <a:ext cx="84613" cy="846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435531" y="2859734"/>
              <a:ext cx="105224" cy="1052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394189" y="4712529"/>
              <a:ext cx="116285" cy="1162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992984" y="4656353"/>
              <a:ext cx="91301" cy="913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929454" y="3898187"/>
              <a:ext cx="169899" cy="1698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165684" y="4727041"/>
              <a:ext cx="57219" cy="572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266073" y="3031373"/>
              <a:ext cx="92411" cy="9241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409735" y="4566799"/>
              <a:ext cx="47238" cy="472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088131" y="4737331"/>
              <a:ext cx="53806" cy="538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307485" y="4723849"/>
              <a:ext cx="59311" cy="593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507835" y="4396383"/>
              <a:ext cx="27565" cy="275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344788" y="4695419"/>
              <a:ext cx="90420" cy="904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418724" y="4334069"/>
              <a:ext cx="92107" cy="921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5006282" y="4299486"/>
              <a:ext cx="161273" cy="1612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117728" y="4603815"/>
              <a:ext cx="89083" cy="890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171209" y="4717404"/>
              <a:ext cx="93661" cy="936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030181" y="4711665"/>
              <a:ext cx="75096" cy="750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5993253" y="4735145"/>
              <a:ext cx="53886" cy="538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464473" y="4266054"/>
              <a:ext cx="90802" cy="908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140991" y="4739554"/>
              <a:ext cx="62236" cy="622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027773" y="3476919"/>
              <a:ext cx="89710" cy="897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159977" y="3283204"/>
              <a:ext cx="95175" cy="951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331486" y="4467425"/>
              <a:ext cx="91483" cy="91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255428" y="4160824"/>
              <a:ext cx="69508" cy="695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456948" y="3283701"/>
              <a:ext cx="38389" cy="3838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218081" y="4346059"/>
              <a:ext cx="89586" cy="895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204348" y="3797770"/>
              <a:ext cx="91770" cy="917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261782" y="3236583"/>
              <a:ext cx="89706" cy="8970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041842" y="4139068"/>
              <a:ext cx="108727" cy="1087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4756416" y="3690499"/>
              <a:ext cx="160391" cy="1603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380674" y="4620258"/>
              <a:ext cx="90532" cy="90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437381" y="4754977"/>
              <a:ext cx="31389" cy="313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313227" y="4685885"/>
              <a:ext cx="53695" cy="536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206253" y="4231772"/>
              <a:ext cx="146491" cy="1464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148225" y="4381284"/>
              <a:ext cx="87804" cy="878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218680" y="4733505"/>
              <a:ext cx="57167" cy="571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112355" y="3757140"/>
              <a:ext cx="91487" cy="914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051410" y="4519801"/>
              <a:ext cx="68275" cy="682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110950" y="2615918"/>
              <a:ext cx="90723" cy="9072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398617" y="2827962"/>
              <a:ext cx="117268" cy="1172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493627" y="2976124"/>
              <a:ext cx="61282" cy="612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359548" y="2669002"/>
              <a:ext cx="53223" cy="5322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359586" y="4484929"/>
              <a:ext cx="103685" cy="1036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6451386" y="4472330"/>
              <a:ext cx="90256" cy="902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033562" y="2605952"/>
              <a:ext cx="84904" cy="8490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278446" y="4547285"/>
              <a:ext cx="129184" cy="1291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315328" y="4100669"/>
              <a:ext cx="91108" cy="911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6162480" y="4665573"/>
              <a:ext cx="90028" cy="900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478569" y="2689787"/>
              <a:ext cx="84612" cy="846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172591" y="4644837"/>
              <a:ext cx="92874" cy="928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084946" y="2597248"/>
              <a:ext cx="89438" cy="894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042662" y="2924886"/>
              <a:ext cx="90798" cy="907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399546" y="2602374"/>
              <a:ext cx="92060" cy="920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279234" y="2749815"/>
              <a:ext cx="58976" cy="5897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005112" y="2960655"/>
              <a:ext cx="92220" cy="922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6069929" y="4575746"/>
              <a:ext cx="89429" cy="894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132995" y="4692736"/>
              <a:ext cx="91495" cy="91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009726" y="4711325"/>
              <a:ext cx="127276" cy="1272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101181" y="4703584"/>
              <a:ext cx="91258" cy="912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156331" y="3138870"/>
              <a:ext cx="92005" cy="920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497075" y="3629730"/>
              <a:ext cx="24426" cy="24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292770" y="3273671"/>
              <a:ext cx="54157" cy="541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442634" y="4356957"/>
              <a:ext cx="93542" cy="93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972388" y="2617732"/>
              <a:ext cx="87095" cy="8709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101162" y="2699046"/>
              <a:ext cx="91845" cy="918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398949" y="3687820"/>
              <a:ext cx="88500" cy="885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107034" y="4413855"/>
              <a:ext cx="95623" cy="956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6061933" y="2616357"/>
              <a:ext cx="64094" cy="640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115371" y="3437204"/>
              <a:ext cx="91888" cy="918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284823" y="2802179"/>
              <a:ext cx="87291" cy="872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091480" y="4473527"/>
              <a:ext cx="92154" cy="921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6439055" y="3795784"/>
              <a:ext cx="142952" cy="1429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404064" y="2842135"/>
              <a:ext cx="76047" cy="760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463234" y="2971755"/>
              <a:ext cx="91479" cy="914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6000436" y="2599836"/>
              <a:ext cx="71385" cy="713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6405329" y="4002945"/>
              <a:ext cx="89136" cy="891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327442" y="4019349"/>
              <a:ext cx="56327" cy="563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456606" y="2802959"/>
              <a:ext cx="12771" cy="1277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026715" y="4741444"/>
              <a:ext cx="58455" cy="584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350490" y="4750483"/>
              <a:ext cx="14626" cy="146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102621" y="4721634"/>
              <a:ext cx="72325" cy="723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332173" y="2591094"/>
              <a:ext cx="88870" cy="888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016888" y="4099848"/>
              <a:ext cx="92750" cy="927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060033" y="4501904"/>
              <a:ext cx="86901" cy="869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311462" y="2687174"/>
              <a:ext cx="89839" cy="898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5988117" y="2965564"/>
              <a:ext cx="112445" cy="1124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338166" y="3962133"/>
              <a:ext cx="93507" cy="93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433743" y="4726732"/>
              <a:ext cx="96463" cy="96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080205" y="2634713"/>
              <a:ext cx="91758" cy="917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280391" y="3282637"/>
              <a:ext cx="92017" cy="920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037011" y="4296090"/>
              <a:ext cx="90814" cy="908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162963" y="3758203"/>
              <a:ext cx="89361" cy="893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193962" y="4181681"/>
              <a:ext cx="27794" cy="277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6210901" y="4014528"/>
              <a:ext cx="91719" cy="917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233238" y="3828822"/>
              <a:ext cx="89751" cy="897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042489" y="2603298"/>
              <a:ext cx="90212" cy="902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426261" y="2671281"/>
              <a:ext cx="91581" cy="9158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311369" y="4337099"/>
              <a:ext cx="47421" cy="47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083782" y="3755188"/>
              <a:ext cx="116850" cy="1168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376554" y="4579549"/>
              <a:ext cx="94698" cy="946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194019" y="4721768"/>
              <a:ext cx="46306" cy="463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371561" y="3433275"/>
              <a:ext cx="91163" cy="911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387505" y="4568176"/>
              <a:ext cx="57359" cy="573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310461" y="3189221"/>
              <a:ext cx="115762" cy="1157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445040" y="4466501"/>
              <a:ext cx="76164" cy="761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181418" y="2608292"/>
              <a:ext cx="75934" cy="7593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248357" y="2605310"/>
              <a:ext cx="90480" cy="904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441409" y="4693687"/>
              <a:ext cx="153970" cy="1539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6093174" y="3083516"/>
              <a:ext cx="125462" cy="1254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6396122" y="3915507"/>
              <a:ext cx="88050" cy="880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6461450" y="4500694"/>
              <a:ext cx="93615" cy="936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6013764" y="4725834"/>
              <a:ext cx="38173" cy="381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6390761" y="2651359"/>
              <a:ext cx="92800" cy="9280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6263732" y="4693664"/>
              <a:ext cx="89638" cy="896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6503554" y="2815168"/>
              <a:ext cx="14103" cy="1410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6186147" y="2670057"/>
              <a:ext cx="33945" cy="339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6333406" y="3463153"/>
              <a:ext cx="91491" cy="914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6071605" y="4206517"/>
              <a:ext cx="76832" cy="768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6310570" y="3177918"/>
              <a:ext cx="91159" cy="911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5038273" y="2750283"/>
              <a:ext cx="161041" cy="161041"/>
            </a:xfrm>
            <a:custGeom>
              <a:avLst/>
              <a:pathLst>
                <a:path w="161041" h="161041">
                  <a:moveTo>
                    <a:pt x="0" y="80520"/>
                  </a:moveTo>
                  <a:lnTo>
                    <a:pt x="80520" y="0"/>
                  </a:lnTo>
                  <a:lnTo>
                    <a:pt x="161041" y="80520"/>
                  </a:lnTo>
                  <a:lnTo>
                    <a:pt x="80520" y="16104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6448916" y="4636561"/>
              <a:ext cx="92259" cy="92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6485378" y="3260230"/>
              <a:ext cx="93914" cy="9391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6034129" y="4264873"/>
              <a:ext cx="11621" cy="116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6113716" y="3449702"/>
              <a:ext cx="11100" cy="111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6112991" y="4744455"/>
              <a:ext cx="22391" cy="223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6152037" y="2641624"/>
              <a:ext cx="26436" cy="264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tx194"/>
            <p:cNvSpPr/>
            <p:nvPr/>
          </p:nvSpPr>
          <p:spPr>
            <a:xfrm>
              <a:off x="4569089" y="2444776"/>
              <a:ext cx="1306012" cy="1334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chr17:43076570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3599037" y="2665478"/>
              <a:ext cx="1306012" cy="133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chr17:43082543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4410549" y="2888062"/>
              <a:ext cx="1306012" cy="133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chr17:43106492</a:t>
              </a:r>
            </a:p>
          </p:txBody>
        </p:sp>
        <p:sp>
          <p:nvSpPr>
            <p:cNvPr id="197" name="pl197"/>
            <p:cNvSpPr/>
            <p:nvPr/>
          </p:nvSpPr>
          <p:spPr>
            <a:xfrm>
              <a:off x="2878000" y="949355"/>
              <a:ext cx="0" cy="5507491"/>
            </a:xfrm>
            <a:custGeom>
              <a:avLst/>
              <a:pathLst>
                <a:path w="0" h="5507491">
                  <a:moveTo>
                    <a:pt x="0" y="5507491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tx198"/>
            <p:cNvSpPr/>
            <p:nvPr/>
          </p:nvSpPr>
          <p:spPr>
            <a:xfrm>
              <a:off x="2448394" y="6331707"/>
              <a:ext cx="34736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-0.75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2448394" y="5795239"/>
              <a:ext cx="34736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-0.50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2448394" y="5258399"/>
              <a:ext cx="347364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-0.25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2499144" y="4722303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2499144" y="4185463"/>
              <a:ext cx="296614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2499144" y="3649367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204" name="tx204"/>
            <p:cNvSpPr/>
            <p:nvPr/>
          </p:nvSpPr>
          <p:spPr>
            <a:xfrm>
              <a:off x="2499144" y="3112899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205" name="tx205"/>
            <p:cNvSpPr/>
            <p:nvPr/>
          </p:nvSpPr>
          <p:spPr>
            <a:xfrm>
              <a:off x="2499144" y="2576431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206" name="pl206"/>
            <p:cNvSpPr/>
            <p:nvPr/>
          </p:nvSpPr>
          <p:spPr>
            <a:xfrm>
              <a:off x="2833716" y="638651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2833716" y="585004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2833716" y="531357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2833716" y="477710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2833716" y="424064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2833716" y="370417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2833716" y="316770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2833716" y="263123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2878000" y="6456846"/>
              <a:ext cx="4179929" cy="0"/>
            </a:xfrm>
            <a:custGeom>
              <a:avLst/>
              <a:pathLst>
                <a:path w="4179929" h="0">
                  <a:moveTo>
                    <a:pt x="0" y="0"/>
                  </a:moveTo>
                  <a:lnTo>
                    <a:pt x="417992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3661737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4967965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6274193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tx218"/>
            <p:cNvSpPr/>
            <p:nvPr/>
          </p:nvSpPr>
          <p:spPr>
            <a:xfrm>
              <a:off x="3386368" y="6508355"/>
              <a:ext cx="550738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[0, 0.01]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4629046" y="6508355"/>
              <a:ext cx="677837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[0.01, 0.1[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6041203" y="6508355"/>
              <a:ext cx="465980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[0.1, 1[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4271177" y="6683595"/>
              <a:ext cx="1393576" cy="1703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 Value Category</a:t>
              </a:r>
            </a:p>
          </p:txBody>
        </p:sp>
        <p:sp>
          <p:nvSpPr>
            <p:cNvPr id="222" name="tx222"/>
            <p:cNvSpPr/>
            <p:nvPr/>
          </p:nvSpPr>
          <p:spPr>
            <a:xfrm rot="-5400000">
              <a:off x="1652584" y="3618541"/>
              <a:ext cx="1255278" cy="16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Polyphen Score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7235065" y="2042597"/>
              <a:ext cx="1225847" cy="1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Polyphen Label</a:t>
              </a:r>
            </a:p>
          </p:txBody>
        </p:sp>
        <p:sp>
          <p:nvSpPr>
            <p:cNvPr id="224" name="pt224"/>
            <p:cNvSpPr/>
            <p:nvPr/>
          </p:nvSpPr>
          <p:spPr>
            <a:xfrm>
              <a:off x="7307664" y="238950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7307664" y="2584357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7307664" y="2779206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tx227"/>
            <p:cNvSpPr/>
            <p:nvPr/>
          </p:nvSpPr>
          <p:spPr>
            <a:xfrm>
              <a:off x="7518483" y="2325595"/>
              <a:ext cx="457646" cy="143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benign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7518483" y="2521486"/>
              <a:ext cx="550589" cy="1423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possibly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7518483" y="2716335"/>
              <a:ext cx="584596" cy="1423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probably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7235065" y="3098256"/>
              <a:ext cx="464380" cy="1275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BETA</a:t>
              </a:r>
            </a:p>
          </p:txBody>
        </p:sp>
        <p:sp>
          <p:nvSpPr>
            <p:cNvPr id="231" name="pt231"/>
            <p:cNvSpPr/>
            <p:nvPr/>
          </p:nvSpPr>
          <p:spPr>
            <a:xfrm>
              <a:off x="7297349" y="3386635"/>
              <a:ext cx="89622" cy="8962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7337660" y="3621795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7297349" y="3776334"/>
              <a:ext cx="89622" cy="8962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7280652" y="3954485"/>
              <a:ext cx="123017" cy="12301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7267839" y="4136522"/>
              <a:ext cx="148642" cy="14864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7257038" y="4330241"/>
              <a:ext cx="170244" cy="17024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tx237"/>
            <p:cNvSpPr/>
            <p:nvPr/>
          </p:nvSpPr>
          <p:spPr>
            <a:xfrm>
              <a:off x="7537823" y="3379989"/>
              <a:ext cx="135508" cy="106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7537823" y="3571489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7537823" y="3769687"/>
              <a:ext cx="84757" cy="106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7537823" y="3963718"/>
              <a:ext cx="84757" cy="106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7537823" y="4155889"/>
              <a:ext cx="84757" cy="109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7537823" y="4363161"/>
              <a:ext cx="84757" cy="106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243" name="tx243"/>
            <p:cNvSpPr/>
            <p:nvPr/>
          </p:nvSpPr>
          <p:spPr>
            <a:xfrm>
              <a:off x="7235065" y="4712052"/>
              <a:ext cx="958453" cy="1347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Inlier/Outlier</a:t>
              </a:r>
            </a:p>
          </p:txBody>
        </p:sp>
        <p:sp>
          <p:nvSpPr>
            <p:cNvPr id="244" name="pt244"/>
            <p:cNvSpPr/>
            <p:nvPr/>
          </p:nvSpPr>
          <p:spPr>
            <a:xfrm>
              <a:off x="7307664" y="50276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7307664" y="5222471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tx246"/>
            <p:cNvSpPr/>
            <p:nvPr/>
          </p:nvSpPr>
          <p:spPr>
            <a:xfrm>
              <a:off x="7518483" y="4994962"/>
              <a:ext cx="330324" cy="112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7518483" y="5186463"/>
              <a:ext cx="448865" cy="115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Outlier</a:t>
              </a:r>
            </a:p>
          </p:txBody>
        </p:sp>
        <p:sp>
          <p:nvSpPr>
            <p:cNvPr id="248" name="tx248"/>
            <p:cNvSpPr/>
            <p:nvPr/>
          </p:nvSpPr>
          <p:spPr>
            <a:xfrm>
              <a:off x="2878000" y="621074"/>
              <a:ext cx="6753125" cy="194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BRCA1,Prostate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446135" y="1199695"/>
              <a:ext cx="1043659" cy="5006810"/>
            </a:xfrm>
            <a:custGeom>
              <a:avLst/>
              <a:pathLst>
                <a:path w="1043659" h="5006810">
                  <a:moveTo>
                    <a:pt x="519467" y="5006810"/>
                  </a:moveTo>
                  <a:lnTo>
                    <a:pt x="519300" y="4997012"/>
                  </a:lnTo>
                  <a:lnTo>
                    <a:pt x="519128" y="4987214"/>
                  </a:lnTo>
                  <a:lnTo>
                    <a:pt x="518938" y="4977416"/>
                  </a:lnTo>
                  <a:lnTo>
                    <a:pt x="518743" y="4967618"/>
                  </a:lnTo>
                  <a:lnTo>
                    <a:pt x="518532" y="4957820"/>
                  </a:lnTo>
                  <a:lnTo>
                    <a:pt x="518309" y="4948021"/>
                  </a:lnTo>
                  <a:lnTo>
                    <a:pt x="518075" y="4938223"/>
                  </a:lnTo>
                  <a:lnTo>
                    <a:pt x="517823" y="4928425"/>
                  </a:lnTo>
                  <a:lnTo>
                    <a:pt x="517564" y="4918627"/>
                  </a:lnTo>
                  <a:lnTo>
                    <a:pt x="517279" y="4908829"/>
                  </a:lnTo>
                  <a:lnTo>
                    <a:pt x="516985" y="4899031"/>
                  </a:lnTo>
                  <a:lnTo>
                    <a:pt x="516671" y="4889233"/>
                  </a:lnTo>
                  <a:lnTo>
                    <a:pt x="516339" y="4879435"/>
                  </a:lnTo>
                  <a:lnTo>
                    <a:pt x="515993" y="4869637"/>
                  </a:lnTo>
                  <a:lnTo>
                    <a:pt x="515619" y="4859839"/>
                  </a:lnTo>
                  <a:lnTo>
                    <a:pt x="515235" y="4850041"/>
                  </a:lnTo>
                  <a:lnTo>
                    <a:pt x="514819" y="4840243"/>
                  </a:lnTo>
                  <a:lnTo>
                    <a:pt x="514387" y="4830445"/>
                  </a:lnTo>
                  <a:lnTo>
                    <a:pt x="513931" y="4820647"/>
                  </a:lnTo>
                  <a:lnTo>
                    <a:pt x="513448" y="4810849"/>
                  </a:lnTo>
                  <a:lnTo>
                    <a:pt x="512949" y="4801051"/>
                  </a:lnTo>
                  <a:lnTo>
                    <a:pt x="512408" y="4791252"/>
                  </a:lnTo>
                  <a:lnTo>
                    <a:pt x="511854" y="4781454"/>
                  </a:lnTo>
                  <a:lnTo>
                    <a:pt x="511260" y="4771656"/>
                  </a:lnTo>
                  <a:lnTo>
                    <a:pt x="510641" y="4761858"/>
                  </a:lnTo>
                  <a:lnTo>
                    <a:pt x="509995" y="4752060"/>
                  </a:lnTo>
                  <a:lnTo>
                    <a:pt x="509307" y="4742262"/>
                  </a:lnTo>
                  <a:lnTo>
                    <a:pt x="508603" y="4732464"/>
                  </a:lnTo>
                  <a:lnTo>
                    <a:pt x="507840" y="4722666"/>
                  </a:lnTo>
                  <a:lnTo>
                    <a:pt x="507060" y="4712868"/>
                  </a:lnTo>
                  <a:lnTo>
                    <a:pt x="506232" y="4703070"/>
                  </a:lnTo>
                  <a:lnTo>
                    <a:pt x="505368" y="4693272"/>
                  </a:lnTo>
                  <a:lnTo>
                    <a:pt x="504472" y="4683474"/>
                  </a:lnTo>
                  <a:lnTo>
                    <a:pt x="503518" y="4673676"/>
                  </a:lnTo>
                  <a:lnTo>
                    <a:pt x="502543" y="4663878"/>
                  </a:lnTo>
                  <a:lnTo>
                    <a:pt x="501499" y="4654080"/>
                  </a:lnTo>
                  <a:lnTo>
                    <a:pt x="500426" y="4644281"/>
                  </a:lnTo>
                  <a:lnTo>
                    <a:pt x="499300" y="4634483"/>
                  </a:lnTo>
                  <a:lnTo>
                    <a:pt x="498121" y="4624685"/>
                  </a:lnTo>
                  <a:lnTo>
                    <a:pt x="496909" y="4614887"/>
                  </a:lnTo>
                  <a:lnTo>
                    <a:pt x="495618" y="4605089"/>
                  </a:lnTo>
                  <a:lnTo>
                    <a:pt x="494302" y="4595291"/>
                  </a:lnTo>
                  <a:lnTo>
                    <a:pt x="492906" y="4585493"/>
                  </a:lnTo>
                  <a:lnTo>
                    <a:pt x="491467" y="4575695"/>
                  </a:lnTo>
                  <a:lnTo>
                    <a:pt x="489972" y="4565897"/>
                  </a:lnTo>
                  <a:lnTo>
                    <a:pt x="488404" y="4556099"/>
                  </a:lnTo>
                  <a:lnTo>
                    <a:pt x="486805" y="4546301"/>
                  </a:lnTo>
                  <a:lnTo>
                    <a:pt x="485101" y="4536503"/>
                  </a:lnTo>
                  <a:lnTo>
                    <a:pt x="483366" y="4526705"/>
                  </a:lnTo>
                  <a:lnTo>
                    <a:pt x="481546" y="4516907"/>
                  </a:lnTo>
                  <a:lnTo>
                    <a:pt x="479665" y="4507109"/>
                  </a:lnTo>
                  <a:lnTo>
                    <a:pt x="477727" y="4497311"/>
                  </a:lnTo>
                  <a:lnTo>
                    <a:pt x="475694" y="4487512"/>
                  </a:lnTo>
                  <a:lnTo>
                    <a:pt x="473628" y="4477714"/>
                  </a:lnTo>
                  <a:lnTo>
                    <a:pt x="471441" y="4467916"/>
                  </a:lnTo>
                  <a:lnTo>
                    <a:pt x="469213" y="4458118"/>
                  </a:lnTo>
                  <a:lnTo>
                    <a:pt x="466896" y="4448320"/>
                  </a:lnTo>
                  <a:lnTo>
                    <a:pt x="464500" y="4438522"/>
                  </a:lnTo>
                  <a:lnTo>
                    <a:pt x="462049" y="4428724"/>
                  </a:lnTo>
                  <a:lnTo>
                    <a:pt x="459479" y="4418926"/>
                  </a:lnTo>
                  <a:lnTo>
                    <a:pt x="456872" y="4409128"/>
                  </a:lnTo>
                  <a:lnTo>
                    <a:pt x="454140" y="4399330"/>
                  </a:lnTo>
                  <a:lnTo>
                    <a:pt x="451352" y="4389532"/>
                  </a:lnTo>
                  <a:lnTo>
                    <a:pt x="448475" y="4379734"/>
                  </a:lnTo>
                  <a:lnTo>
                    <a:pt x="445501" y="4369936"/>
                  </a:lnTo>
                  <a:lnTo>
                    <a:pt x="442477" y="4360138"/>
                  </a:lnTo>
                  <a:lnTo>
                    <a:pt x="439312" y="4350340"/>
                  </a:lnTo>
                  <a:lnTo>
                    <a:pt x="436107" y="4340542"/>
                  </a:lnTo>
                  <a:lnTo>
                    <a:pt x="432780" y="4330743"/>
                  </a:lnTo>
                  <a:lnTo>
                    <a:pt x="429380" y="4320945"/>
                  </a:lnTo>
                  <a:lnTo>
                    <a:pt x="425899" y="4311147"/>
                  </a:lnTo>
                  <a:lnTo>
                    <a:pt x="422302" y="4301349"/>
                  </a:lnTo>
                  <a:lnTo>
                    <a:pt x="418663" y="4291551"/>
                  </a:lnTo>
                  <a:lnTo>
                    <a:pt x="414871" y="4281753"/>
                  </a:lnTo>
                  <a:lnTo>
                    <a:pt x="411034" y="4271955"/>
                  </a:lnTo>
                  <a:lnTo>
                    <a:pt x="407085" y="4262157"/>
                  </a:lnTo>
                  <a:lnTo>
                    <a:pt x="403049" y="4252359"/>
                  </a:lnTo>
                  <a:lnTo>
                    <a:pt x="398944" y="4242561"/>
                  </a:lnTo>
                  <a:lnTo>
                    <a:pt x="394710" y="4232763"/>
                  </a:lnTo>
                  <a:lnTo>
                    <a:pt x="390435" y="4222965"/>
                  </a:lnTo>
                  <a:lnTo>
                    <a:pt x="386021" y="4213167"/>
                  </a:lnTo>
                  <a:lnTo>
                    <a:pt x="381552" y="4203369"/>
                  </a:lnTo>
                  <a:lnTo>
                    <a:pt x="376986" y="4193571"/>
                  </a:lnTo>
                  <a:lnTo>
                    <a:pt x="372326" y="4183773"/>
                  </a:lnTo>
                  <a:lnTo>
                    <a:pt x="367612" y="4173974"/>
                  </a:lnTo>
                  <a:lnTo>
                    <a:pt x="362766" y="4164176"/>
                  </a:lnTo>
                  <a:lnTo>
                    <a:pt x="357882" y="4154378"/>
                  </a:lnTo>
                  <a:lnTo>
                    <a:pt x="352881" y="4144580"/>
                  </a:lnTo>
                  <a:lnTo>
                    <a:pt x="347820" y="4134782"/>
                  </a:lnTo>
                  <a:lnTo>
                    <a:pt x="342683" y="4124984"/>
                  </a:lnTo>
                  <a:lnTo>
                    <a:pt x="337453" y="4115186"/>
                  </a:lnTo>
                  <a:lnTo>
                    <a:pt x="332185" y="4105388"/>
                  </a:lnTo>
                  <a:lnTo>
                    <a:pt x="326796" y="4095590"/>
                  </a:lnTo>
                  <a:lnTo>
                    <a:pt x="321374" y="4085792"/>
                  </a:lnTo>
                  <a:lnTo>
                    <a:pt x="315866" y="4075994"/>
                  </a:lnTo>
                  <a:lnTo>
                    <a:pt x="310299" y="4066196"/>
                  </a:lnTo>
                  <a:lnTo>
                    <a:pt x="304681" y="4056398"/>
                  </a:lnTo>
                  <a:lnTo>
                    <a:pt x="298983" y="4046600"/>
                  </a:lnTo>
                  <a:lnTo>
                    <a:pt x="293258" y="4036802"/>
                  </a:lnTo>
                  <a:lnTo>
                    <a:pt x="287447" y="4027004"/>
                  </a:lnTo>
                  <a:lnTo>
                    <a:pt x="281609" y="4017205"/>
                  </a:lnTo>
                  <a:lnTo>
                    <a:pt x="275716" y="4007407"/>
                  </a:lnTo>
                  <a:lnTo>
                    <a:pt x="269780" y="3997609"/>
                  </a:lnTo>
                  <a:lnTo>
                    <a:pt x="263815" y="3987811"/>
                  </a:lnTo>
                  <a:lnTo>
                    <a:pt x="257798" y="3978013"/>
                  </a:lnTo>
                  <a:lnTo>
                    <a:pt x="251767" y="3968215"/>
                  </a:lnTo>
                  <a:lnTo>
                    <a:pt x="245693" y="3958417"/>
                  </a:lnTo>
                  <a:lnTo>
                    <a:pt x="239605" y="3948619"/>
                  </a:lnTo>
                  <a:lnTo>
                    <a:pt x="233495" y="3938821"/>
                  </a:lnTo>
                  <a:lnTo>
                    <a:pt x="227369" y="3929023"/>
                  </a:lnTo>
                  <a:lnTo>
                    <a:pt x="221235" y="3919225"/>
                  </a:lnTo>
                  <a:lnTo>
                    <a:pt x="215091" y="3909427"/>
                  </a:lnTo>
                  <a:lnTo>
                    <a:pt x="208948" y="3899629"/>
                  </a:lnTo>
                  <a:lnTo>
                    <a:pt x="202807" y="3889831"/>
                  </a:lnTo>
                  <a:lnTo>
                    <a:pt x="196674" y="3880033"/>
                  </a:lnTo>
                  <a:lnTo>
                    <a:pt x="190550" y="3870234"/>
                  </a:lnTo>
                  <a:lnTo>
                    <a:pt x="184450" y="3860436"/>
                  </a:lnTo>
                  <a:lnTo>
                    <a:pt x="178359" y="3850638"/>
                  </a:lnTo>
                  <a:lnTo>
                    <a:pt x="172312" y="3840840"/>
                  </a:lnTo>
                  <a:lnTo>
                    <a:pt x="166283" y="3831042"/>
                  </a:lnTo>
                  <a:lnTo>
                    <a:pt x="160297" y="3821244"/>
                  </a:lnTo>
                  <a:lnTo>
                    <a:pt x="154354" y="3811446"/>
                  </a:lnTo>
                  <a:lnTo>
                    <a:pt x="148443" y="3801648"/>
                  </a:lnTo>
                  <a:lnTo>
                    <a:pt x="142608" y="3791850"/>
                  </a:lnTo>
                  <a:lnTo>
                    <a:pt x="136799" y="3782052"/>
                  </a:lnTo>
                  <a:lnTo>
                    <a:pt x="131083" y="3772254"/>
                  </a:lnTo>
                  <a:lnTo>
                    <a:pt x="125413" y="3762456"/>
                  </a:lnTo>
                  <a:lnTo>
                    <a:pt x="119817" y="3752658"/>
                  </a:lnTo>
                  <a:lnTo>
                    <a:pt x="114309" y="3742860"/>
                  </a:lnTo>
                  <a:lnTo>
                    <a:pt x="108848" y="3733062"/>
                  </a:lnTo>
                  <a:lnTo>
                    <a:pt x="103524" y="3723264"/>
                  </a:lnTo>
                  <a:lnTo>
                    <a:pt x="98243" y="3713465"/>
                  </a:lnTo>
                  <a:lnTo>
                    <a:pt x="93093" y="3703667"/>
                  </a:lnTo>
                  <a:lnTo>
                    <a:pt x="88025" y="3693869"/>
                  </a:lnTo>
                  <a:lnTo>
                    <a:pt x="83052" y="3684071"/>
                  </a:lnTo>
                  <a:lnTo>
                    <a:pt x="78218" y="3674273"/>
                  </a:lnTo>
                  <a:lnTo>
                    <a:pt x="73435" y="3664475"/>
                  </a:lnTo>
                  <a:lnTo>
                    <a:pt x="68855" y="3654677"/>
                  </a:lnTo>
                  <a:lnTo>
                    <a:pt x="64333" y="3644879"/>
                  </a:lnTo>
                  <a:lnTo>
                    <a:pt x="59968" y="3635081"/>
                  </a:lnTo>
                  <a:lnTo>
                    <a:pt x="55726" y="3625283"/>
                  </a:lnTo>
                  <a:lnTo>
                    <a:pt x="51587" y="3615485"/>
                  </a:lnTo>
                  <a:lnTo>
                    <a:pt x="47642" y="3605687"/>
                  </a:lnTo>
                  <a:lnTo>
                    <a:pt x="43762" y="3595889"/>
                  </a:lnTo>
                  <a:lnTo>
                    <a:pt x="40109" y="3586091"/>
                  </a:lnTo>
                  <a:lnTo>
                    <a:pt x="36547" y="3576293"/>
                  </a:lnTo>
                  <a:lnTo>
                    <a:pt x="33152" y="3566495"/>
                  </a:lnTo>
                  <a:lnTo>
                    <a:pt x="29923" y="3556696"/>
                  </a:lnTo>
                  <a:lnTo>
                    <a:pt x="26794" y="3546898"/>
                  </a:lnTo>
                  <a:lnTo>
                    <a:pt x="23910" y="3537100"/>
                  </a:lnTo>
                  <a:lnTo>
                    <a:pt x="21102" y="3527302"/>
                  </a:lnTo>
                  <a:lnTo>
                    <a:pt x="18529" y="3517504"/>
                  </a:lnTo>
                  <a:lnTo>
                    <a:pt x="16080" y="3507706"/>
                  </a:lnTo>
                  <a:lnTo>
                    <a:pt x="13795" y="3497908"/>
                  </a:lnTo>
                  <a:lnTo>
                    <a:pt x="11715" y="3488110"/>
                  </a:lnTo>
                  <a:lnTo>
                    <a:pt x="9723" y="3478312"/>
                  </a:lnTo>
                  <a:lnTo>
                    <a:pt x="8019" y="3468514"/>
                  </a:lnTo>
                  <a:lnTo>
                    <a:pt x="6397" y="3458716"/>
                  </a:lnTo>
                  <a:lnTo>
                    <a:pt x="5002" y="3448918"/>
                  </a:lnTo>
                  <a:lnTo>
                    <a:pt x="3763" y="3439120"/>
                  </a:lnTo>
                  <a:lnTo>
                    <a:pt x="2670" y="3429322"/>
                  </a:lnTo>
                  <a:lnTo>
                    <a:pt x="1817" y="3419524"/>
                  </a:lnTo>
                  <a:lnTo>
                    <a:pt x="1046" y="3409726"/>
                  </a:lnTo>
                  <a:lnTo>
                    <a:pt x="563" y="3399927"/>
                  </a:lnTo>
                  <a:lnTo>
                    <a:pt x="178" y="3390129"/>
                  </a:lnTo>
                  <a:lnTo>
                    <a:pt x="0" y="3380331"/>
                  </a:lnTo>
                  <a:lnTo>
                    <a:pt x="1" y="3370533"/>
                  </a:lnTo>
                  <a:lnTo>
                    <a:pt x="125" y="3360735"/>
                  </a:lnTo>
                  <a:lnTo>
                    <a:pt x="509" y="3350937"/>
                  </a:lnTo>
                  <a:lnTo>
                    <a:pt x="974" y="3341139"/>
                  </a:lnTo>
                  <a:lnTo>
                    <a:pt x="1697" y="3331341"/>
                  </a:lnTo>
                  <a:lnTo>
                    <a:pt x="2538" y="3321543"/>
                  </a:lnTo>
                  <a:lnTo>
                    <a:pt x="3553" y="3311745"/>
                  </a:lnTo>
                  <a:lnTo>
                    <a:pt x="4763" y="3301947"/>
                  </a:lnTo>
                  <a:lnTo>
                    <a:pt x="6067" y="3292149"/>
                  </a:lnTo>
                  <a:lnTo>
                    <a:pt x="7638" y="3282351"/>
                  </a:lnTo>
                  <a:lnTo>
                    <a:pt x="9284" y="3272553"/>
                  </a:lnTo>
                  <a:lnTo>
                    <a:pt x="11146" y="3262755"/>
                  </a:lnTo>
                  <a:lnTo>
                    <a:pt x="13139" y="3252957"/>
                  </a:lnTo>
                  <a:lnTo>
                    <a:pt x="15270" y="3243158"/>
                  </a:lnTo>
                  <a:lnTo>
                    <a:pt x="17598" y="3233360"/>
                  </a:lnTo>
                  <a:lnTo>
                    <a:pt x="19996" y="3223562"/>
                  </a:lnTo>
                  <a:lnTo>
                    <a:pt x="22639" y="3213764"/>
                  </a:lnTo>
                  <a:lnTo>
                    <a:pt x="25354" y="3203966"/>
                  </a:lnTo>
                  <a:lnTo>
                    <a:pt x="28240" y="3194168"/>
                  </a:lnTo>
                  <a:lnTo>
                    <a:pt x="31257" y="3184370"/>
                  </a:lnTo>
                  <a:lnTo>
                    <a:pt x="34376" y="3174572"/>
                  </a:lnTo>
                  <a:lnTo>
                    <a:pt x="37679" y="3164774"/>
                  </a:lnTo>
                  <a:lnTo>
                    <a:pt x="41042" y="3154976"/>
                  </a:lnTo>
                  <a:lnTo>
                    <a:pt x="44594" y="3145178"/>
                  </a:lnTo>
                  <a:lnTo>
                    <a:pt x="48220" y="3135380"/>
                  </a:lnTo>
                  <a:lnTo>
                    <a:pt x="51971" y="3125582"/>
                  </a:lnTo>
                  <a:lnTo>
                    <a:pt x="55844" y="3115784"/>
                  </a:lnTo>
                  <a:lnTo>
                    <a:pt x="59783" y="3105986"/>
                  </a:lnTo>
                  <a:lnTo>
                    <a:pt x="63882" y="3096187"/>
                  </a:lnTo>
                  <a:lnTo>
                    <a:pt x="68027" y="3086389"/>
                  </a:lnTo>
                  <a:lnTo>
                    <a:pt x="72305" y="3076591"/>
                  </a:lnTo>
                  <a:lnTo>
                    <a:pt x="76651" y="3066793"/>
                  </a:lnTo>
                  <a:lnTo>
                    <a:pt x="81079" y="3056995"/>
                  </a:lnTo>
                  <a:lnTo>
                    <a:pt x="85607" y="3047197"/>
                  </a:lnTo>
                  <a:lnTo>
                    <a:pt x="90172" y="3037399"/>
                  </a:lnTo>
                  <a:lnTo>
                    <a:pt x="94861" y="3027601"/>
                  </a:lnTo>
                  <a:lnTo>
                    <a:pt x="99580" y="3017803"/>
                  </a:lnTo>
                  <a:lnTo>
                    <a:pt x="104381" y="3008005"/>
                  </a:lnTo>
                  <a:lnTo>
                    <a:pt x="109233" y="2998207"/>
                  </a:lnTo>
                  <a:lnTo>
                    <a:pt x="114131" y="2988409"/>
                  </a:lnTo>
                  <a:lnTo>
                    <a:pt x="119097" y="2978611"/>
                  </a:lnTo>
                  <a:lnTo>
                    <a:pt x="124084" y="2968813"/>
                  </a:lnTo>
                  <a:lnTo>
                    <a:pt x="129136" y="2959015"/>
                  </a:lnTo>
                  <a:lnTo>
                    <a:pt x="134209" y="2949217"/>
                  </a:lnTo>
                  <a:lnTo>
                    <a:pt x="139318" y="2939418"/>
                  </a:lnTo>
                  <a:lnTo>
                    <a:pt x="144455" y="2929620"/>
                  </a:lnTo>
                  <a:lnTo>
                    <a:pt x="149608" y="2919822"/>
                  </a:lnTo>
                  <a:lnTo>
                    <a:pt x="154789" y="2910024"/>
                  </a:lnTo>
                  <a:lnTo>
                    <a:pt x="159976" y="2900226"/>
                  </a:lnTo>
                  <a:lnTo>
                    <a:pt x="165177" y="2890428"/>
                  </a:lnTo>
                  <a:lnTo>
                    <a:pt x="170380" y="2880630"/>
                  </a:lnTo>
                  <a:lnTo>
                    <a:pt x="175586" y="2870832"/>
                  </a:lnTo>
                  <a:lnTo>
                    <a:pt x="180786" y="2861034"/>
                  </a:lnTo>
                  <a:lnTo>
                    <a:pt x="185984" y="2851236"/>
                  </a:lnTo>
                  <a:lnTo>
                    <a:pt x="191161" y="2841438"/>
                  </a:lnTo>
                  <a:lnTo>
                    <a:pt x="196330" y="2831640"/>
                  </a:lnTo>
                  <a:lnTo>
                    <a:pt x="201473" y="2821842"/>
                  </a:lnTo>
                  <a:lnTo>
                    <a:pt x="206594" y="2812044"/>
                  </a:lnTo>
                  <a:lnTo>
                    <a:pt x="211692" y="2802246"/>
                  </a:lnTo>
                  <a:lnTo>
                    <a:pt x="216747" y="2792448"/>
                  </a:lnTo>
                  <a:lnTo>
                    <a:pt x="221785" y="2782649"/>
                  </a:lnTo>
                  <a:lnTo>
                    <a:pt x="226759" y="2772851"/>
                  </a:lnTo>
                  <a:lnTo>
                    <a:pt x="231707" y="2763053"/>
                  </a:lnTo>
                  <a:lnTo>
                    <a:pt x="236602" y="2753255"/>
                  </a:lnTo>
                  <a:lnTo>
                    <a:pt x="241444" y="2743457"/>
                  </a:lnTo>
                  <a:lnTo>
                    <a:pt x="246248" y="2733659"/>
                  </a:lnTo>
                  <a:lnTo>
                    <a:pt x="250968" y="2723861"/>
                  </a:lnTo>
                  <a:lnTo>
                    <a:pt x="255659" y="2714063"/>
                  </a:lnTo>
                  <a:lnTo>
                    <a:pt x="260254" y="2704265"/>
                  </a:lnTo>
                  <a:lnTo>
                    <a:pt x="264802" y="2694467"/>
                  </a:lnTo>
                  <a:lnTo>
                    <a:pt x="269278" y="2684669"/>
                  </a:lnTo>
                  <a:lnTo>
                    <a:pt x="273669" y="2674871"/>
                  </a:lnTo>
                  <a:lnTo>
                    <a:pt x="278018" y="2665073"/>
                  </a:lnTo>
                  <a:lnTo>
                    <a:pt x="282239" y="2655275"/>
                  </a:lnTo>
                  <a:lnTo>
                    <a:pt x="286421" y="2645477"/>
                  </a:lnTo>
                  <a:lnTo>
                    <a:pt x="290489" y="2635679"/>
                  </a:lnTo>
                  <a:lnTo>
                    <a:pt x="294485" y="2625880"/>
                  </a:lnTo>
                  <a:lnTo>
                    <a:pt x="298402" y="2616082"/>
                  </a:lnTo>
                  <a:lnTo>
                    <a:pt x="302201" y="2606284"/>
                  </a:lnTo>
                  <a:lnTo>
                    <a:pt x="305957" y="2596486"/>
                  </a:lnTo>
                  <a:lnTo>
                    <a:pt x="309550" y="2586688"/>
                  </a:lnTo>
                  <a:lnTo>
                    <a:pt x="313096" y="2576890"/>
                  </a:lnTo>
                  <a:lnTo>
                    <a:pt x="316519" y="2567092"/>
                  </a:lnTo>
                  <a:lnTo>
                    <a:pt x="319845" y="2557294"/>
                  </a:lnTo>
                  <a:lnTo>
                    <a:pt x="323093" y="2547496"/>
                  </a:lnTo>
                  <a:lnTo>
                    <a:pt x="326192" y="2537698"/>
                  </a:lnTo>
                  <a:lnTo>
                    <a:pt x="329243" y="2527900"/>
                  </a:lnTo>
                  <a:lnTo>
                    <a:pt x="332127" y="2518102"/>
                  </a:lnTo>
                  <a:lnTo>
                    <a:pt x="334942" y="2508304"/>
                  </a:lnTo>
                  <a:lnTo>
                    <a:pt x="337638" y="2498506"/>
                  </a:lnTo>
                  <a:lnTo>
                    <a:pt x="340214" y="2488708"/>
                  </a:lnTo>
                  <a:lnTo>
                    <a:pt x="342720" y="2478910"/>
                  </a:lnTo>
                  <a:lnTo>
                    <a:pt x="345051" y="2469111"/>
                  </a:lnTo>
                  <a:lnTo>
                    <a:pt x="347331" y="2459313"/>
                  </a:lnTo>
                  <a:lnTo>
                    <a:pt x="349450" y="2449515"/>
                  </a:lnTo>
                  <a:lnTo>
                    <a:pt x="351482" y="2439717"/>
                  </a:lnTo>
                  <a:lnTo>
                    <a:pt x="353406" y="2429919"/>
                  </a:lnTo>
                  <a:lnTo>
                    <a:pt x="355190" y="2420121"/>
                  </a:lnTo>
                  <a:lnTo>
                    <a:pt x="356919" y="2410323"/>
                  </a:lnTo>
                  <a:lnTo>
                    <a:pt x="358455" y="2400525"/>
                  </a:lnTo>
                  <a:lnTo>
                    <a:pt x="359938" y="2390727"/>
                  </a:lnTo>
                  <a:lnTo>
                    <a:pt x="361277" y="2380929"/>
                  </a:lnTo>
                  <a:lnTo>
                    <a:pt x="362515" y="2371131"/>
                  </a:lnTo>
                  <a:lnTo>
                    <a:pt x="363660" y="2361333"/>
                  </a:lnTo>
                  <a:lnTo>
                    <a:pt x="364654" y="2351535"/>
                  </a:lnTo>
                  <a:lnTo>
                    <a:pt x="365597" y="2341737"/>
                  </a:lnTo>
                  <a:lnTo>
                    <a:pt x="366363" y="2331939"/>
                  </a:lnTo>
                  <a:lnTo>
                    <a:pt x="367068" y="2322140"/>
                  </a:lnTo>
                  <a:lnTo>
                    <a:pt x="367649" y="2312342"/>
                  </a:lnTo>
                  <a:lnTo>
                    <a:pt x="368121" y="2302544"/>
                  </a:lnTo>
                  <a:lnTo>
                    <a:pt x="368522" y="2292746"/>
                  </a:lnTo>
                  <a:lnTo>
                    <a:pt x="368767" y="2282948"/>
                  </a:lnTo>
                  <a:lnTo>
                    <a:pt x="368966" y="2273150"/>
                  </a:lnTo>
                  <a:lnTo>
                    <a:pt x="369018" y="2263352"/>
                  </a:lnTo>
                  <a:lnTo>
                    <a:pt x="369001" y="2253554"/>
                  </a:lnTo>
                  <a:lnTo>
                    <a:pt x="368886" y="2243756"/>
                  </a:lnTo>
                  <a:lnTo>
                    <a:pt x="368662" y="2233958"/>
                  </a:lnTo>
                  <a:lnTo>
                    <a:pt x="368387" y="2224160"/>
                  </a:lnTo>
                  <a:lnTo>
                    <a:pt x="367965" y="2214362"/>
                  </a:lnTo>
                  <a:lnTo>
                    <a:pt x="367503" y="2204564"/>
                  </a:lnTo>
                  <a:lnTo>
                    <a:pt x="366928" y="2194766"/>
                  </a:lnTo>
                  <a:lnTo>
                    <a:pt x="366284" y="2184968"/>
                  </a:lnTo>
                  <a:lnTo>
                    <a:pt x="365569" y="2175170"/>
                  </a:lnTo>
                  <a:lnTo>
                    <a:pt x="364754" y="2165371"/>
                  </a:lnTo>
                  <a:lnTo>
                    <a:pt x="363903" y="2155573"/>
                  </a:lnTo>
                  <a:lnTo>
                    <a:pt x="362934" y="2145775"/>
                  </a:lnTo>
                  <a:lnTo>
                    <a:pt x="361929" y="2135977"/>
                  </a:lnTo>
                  <a:lnTo>
                    <a:pt x="360845" y="2126179"/>
                  </a:lnTo>
                  <a:lnTo>
                    <a:pt x="359701" y="2116381"/>
                  </a:lnTo>
                  <a:lnTo>
                    <a:pt x="358511" y="2106583"/>
                  </a:lnTo>
                  <a:lnTo>
                    <a:pt x="357240" y="2096785"/>
                  </a:lnTo>
                  <a:lnTo>
                    <a:pt x="355944" y="2086987"/>
                  </a:lnTo>
                  <a:lnTo>
                    <a:pt x="354572" y="2077189"/>
                  </a:lnTo>
                  <a:lnTo>
                    <a:pt x="353170" y="2067391"/>
                  </a:lnTo>
                  <a:lnTo>
                    <a:pt x="351721" y="2057593"/>
                  </a:lnTo>
                  <a:lnTo>
                    <a:pt x="350227" y="2047795"/>
                  </a:lnTo>
                  <a:lnTo>
                    <a:pt x="348711" y="2037997"/>
                  </a:lnTo>
                  <a:lnTo>
                    <a:pt x="347143" y="2028199"/>
                  </a:lnTo>
                  <a:lnTo>
                    <a:pt x="345561" y="2018401"/>
                  </a:lnTo>
                  <a:lnTo>
                    <a:pt x="343941" y="2008602"/>
                  </a:lnTo>
                  <a:lnTo>
                    <a:pt x="342305" y="1998804"/>
                  </a:lnTo>
                  <a:lnTo>
                    <a:pt x="340650" y="1989006"/>
                  </a:lnTo>
                  <a:lnTo>
                    <a:pt x="338976" y="1979208"/>
                  </a:lnTo>
                  <a:lnTo>
                    <a:pt x="337295" y="1969410"/>
                  </a:lnTo>
                  <a:lnTo>
                    <a:pt x="335599" y="1959612"/>
                  </a:lnTo>
                  <a:lnTo>
                    <a:pt x="333902" y="1949814"/>
                  </a:lnTo>
                  <a:lnTo>
                    <a:pt x="332201" y="1940016"/>
                  </a:lnTo>
                  <a:lnTo>
                    <a:pt x="330503" y="1930218"/>
                  </a:lnTo>
                  <a:lnTo>
                    <a:pt x="328808" y="1920420"/>
                  </a:lnTo>
                  <a:lnTo>
                    <a:pt x="327126" y="1910622"/>
                  </a:lnTo>
                  <a:lnTo>
                    <a:pt x="325449" y="1900824"/>
                  </a:lnTo>
                  <a:lnTo>
                    <a:pt x="323795" y="1891026"/>
                  </a:lnTo>
                  <a:lnTo>
                    <a:pt x="322154" y="1881228"/>
                  </a:lnTo>
                  <a:lnTo>
                    <a:pt x="320536" y="1871430"/>
                  </a:lnTo>
                  <a:lnTo>
                    <a:pt x="318946" y="1861632"/>
                  </a:lnTo>
                  <a:lnTo>
                    <a:pt x="317374" y="1851833"/>
                  </a:lnTo>
                  <a:lnTo>
                    <a:pt x="315850" y="1842035"/>
                  </a:lnTo>
                  <a:lnTo>
                    <a:pt x="314342" y="1832237"/>
                  </a:lnTo>
                  <a:lnTo>
                    <a:pt x="312887" y="1822439"/>
                  </a:lnTo>
                  <a:lnTo>
                    <a:pt x="311464" y="1812641"/>
                  </a:lnTo>
                  <a:lnTo>
                    <a:pt x="310081" y="1802843"/>
                  </a:lnTo>
                  <a:lnTo>
                    <a:pt x="308755" y="1793045"/>
                  </a:lnTo>
                  <a:lnTo>
                    <a:pt x="307453" y="1783247"/>
                  </a:lnTo>
                  <a:lnTo>
                    <a:pt x="306237" y="1773449"/>
                  </a:lnTo>
                  <a:lnTo>
                    <a:pt x="305046" y="1763651"/>
                  </a:lnTo>
                  <a:lnTo>
                    <a:pt x="303928" y="1753853"/>
                  </a:lnTo>
                  <a:lnTo>
                    <a:pt x="302862" y="1744055"/>
                  </a:lnTo>
                  <a:lnTo>
                    <a:pt x="301846" y="1734257"/>
                  </a:lnTo>
                  <a:lnTo>
                    <a:pt x="300916" y="1724459"/>
                  </a:lnTo>
                  <a:lnTo>
                    <a:pt x="300015" y="1714661"/>
                  </a:lnTo>
                  <a:lnTo>
                    <a:pt x="299223" y="1704863"/>
                  </a:lnTo>
                  <a:lnTo>
                    <a:pt x="298470" y="1695064"/>
                  </a:lnTo>
                  <a:lnTo>
                    <a:pt x="297797" y="1685266"/>
                  </a:lnTo>
                  <a:lnTo>
                    <a:pt x="297199" y="1675468"/>
                  </a:lnTo>
                  <a:lnTo>
                    <a:pt x="296652" y="1665670"/>
                  </a:lnTo>
                  <a:lnTo>
                    <a:pt x="296216" y="1655872"/>
                  </a:lnTo>
                  <a:lnTo>
                    <a:pt x="295815" y="1646074"/>
                  </a:lnTo>
                  <a:lnTo>
                    <a:pt x="295529" y="1636276"/>
                  </a:lnTo>
                  <a:lnTo>
                    <a:pt x="295298" y="1626478"/>
                  </a:lnTo>
                  <a:lnTo>
                    <a:pt x="295148" y="1616680"/>
                  </a:lnTo>
                  <a:lnTo>
                    <a:pt x="295090" y="1606882"/>
                  </a:lnTo>
                  <a:lnTo>
                    <a:pt x="295078" y="1597084"/>
                  </a:lnTo>
                  <a:lnTo>
                    <a:pt x="295197" y="1587286"/>
                  </a:lnTo>
                  <a:lnTo>
                    <a:pt x="295354" y="1577488"/>
                  </a:lnTo>
                  <a:lnTo>
                    <a:pt x="295621" y="1567690"/>
                  </a:lnTo>
                  <a:lnTo>
                    <a:pt x="295957" y="1557892"/>
                  </a:lnTo>
                  <a:lnTo>
                    <a:pt x="296366" y="1548093"/>
                  </a:lnTo>
                  <a:lnTo>
                    <a:pt x="296881" y="1538295"/>
                  </a:lnTo>
                  <a:lnTo>
                    <a:pt x="297434" y="1528497"/>
                  </a:lnTo>
                  <a:lnTo>
                    <a:pt x="298124" y="1518699"/>
                  </a:lnTo>
                  <a:lnTo>
                    <a:pt x="298856" y="1508901"/>
                  </a:lnTo>
                  <a:lnTo>
                    <a:pt x="299685" y="1499103"/>
                  </a:lnTo>
                  <a:lnTo>
                    <a:pt x="300592" y="1489305"/>
                  </a:lnTo>
                  <a:lnTo>
                    <a:pt x="301558" y="1479507"/>
                  </a:lnTo>
                  <a:lnTo>
                    <a:pt x="302637" y="1469709"/>
                  </a:lnTo>
                  <a:lnTo>
                    <a:pt x="303753" y="1459911"/>
                  </a:lnTo>
                  <a:lnTo>
                    <a:pt x="304986" y="1450113"/>
                  </a:lnTo>
                  <a:lnTo>
                    <a:pt x="306268" y="1440315"/>
                  </a:lnTo>
                  <a:lnTo>
                    <a:pt x="307630" y="1430517"/>
                  </a:lnTo>
                  <a:lnTo>
                    <a:pt x="309073" y="1420719"/>
                  </a:lnTo>
                  <a:lnTo>
                    <a:pt x="310560" y="1410921"/>
                  </a:lnTo>
                  <a:lnTo>
                    <a:pt x="312157" y="1401123"/>
                  </a:lnTo>
                  <a:lnTo>
                    <a:pt x="313785" y="1391324"/>
                  </a:lnTo>
                  <a:lnTo>
                    <a:pt x="315508" y="1381526"/>
                  </a:lnTo>
                  <a:lnTo>
                    <a:pt x="317281" y="1371728"/>
                  </a:lnTo>
                  <a:lnTo>
                    <a:pt x="319115" y="1361930"/>
                  </a:lnTo>
                  <a:lnTo>
                    <a:pt x="321024" y="1352132"/>
                  </a:lnTo>
                  <a:lnTo>
                    <a:pt x="322962" y="1342334"/>
                  </a:lnTo>
                  <a:lnTo>
                    <a:pt x="324999" y="1332536"/>
                  </a:lnTo>
                  <a:lnTo>
                    <a:pt x="327062" y="1322738"/>
                  </a:lnTo>
                  <a:lnTo>
                    <a:pt x="329192" y="1312940"/>
                  </a:lnTo>
                  <a:lnTo>
                    <a:pt x="331369" y="1303142"/>
                  </a:lnTo>
                  <a:lnTo>
                    <a:pt x="333586" y="1293344"/>
                  </a:lnTo>
                  <a:lnTo>
                    <a:pt x="335868" y="1283546"/>
                  </a:lnTo>
                  <a:lnTo>
                    <a:pt x="338171" y="1273748"/>
                  </a:lnTo>
                  <a:lnTo>
                    <a:pt x="340542" y="1263950"/>
                  </a:lnTo>
                  <a:lnTo>
                    <a:pt x="342936" y="1254152"/>
                  </a:lnTo>
                  <a:lnTo>
                    <a:pt x="345373" y="1244354"/>
                  </a:lnTo>
                  <a:lnTo>
                    <a:pt x="347847" y="1234555"/>
                  </a:lnTo>
                  <a:lnTo>
                    <a:pt x="350344" y="1224757"/>
                  </a:lnTo>
                  <a:lnTo>
                    <a:pt x="352887" y="1214959"/>
                  </a:lnTo>
                  <a:lnTo>
                    <a:pt x="355444" y="1205161"/>
                  </a:lnTo>
                  <a:lnTo>
                    <a:pt x="358038" y="1195363"/>
                  </a:lnTo>
                  <a:lnTo>
                    <a:pt x="360649" y="1185565"/>
                  </a:lnTo>
                  <a:lnTo>
                    <a:pt x="363282" y="1175767"/>
                  </a:lnTo>
                  <a:lnTo>
                    <a:pt x="365937" y="1165969"/>
                  </a:lnTo>
                  <a:lnTo>
                    <a:pt x="368602" y="1156171"/>
                  </a:lnTo>
                  <a:lnTo>
                    <a:pt x="371289" y="1146373"/>
                  </a:lnTo>
                  <a:lnTo>
                    <a:pt x="373982" y="1136575"/>
                  </a:lnTo>
                  <a:lnTo>
                    <a:pt x="376688" y="1126777"/>
                  </a:lnTo>
                  <a:lnTo>
                    <a:pt x="379400" y="1116979"/>
                  </a:lnTo>
                  <a:lnTo>
                    <a:pt x="382116" y="1107181"/>
                  </a:lnTo>
                  <a:lnTo>
                    <a:pt x="384836" y="1097383"/>
                  </a:lnTo>
                  <a:lnTo>
                    <a:pt x="387557" y="1087585"/>
                  </a:lnTo>
                  <a:lnTo>
                    <a:pt x="390276" y="1077786"/>
                  </a:lnTo>
                  <a:lnTo>
                    <a:pt x="392992" y="1067988"/>
                  </a:lnTo>
                  <a:lnTo>
                    <a:pt x="395702" y="1058190"/>
                  </a:lnTo>
                  <a:lnTo>
                    <a:pt x="398404" y="1048392"/>
                  </a:lnTo>
                  <a:lnTo>
                    <a:pt x="401100" y="1038594"/>
                  </a:lnTo>
                  <a:lnTo>
                    <a:pt x="403779" y="1028796"/>
                  </a:lnTo>
                  <a:lnTo>
                    <a:pt x="406452" y="1018998"/>
                  </a:lnTo>
                  <a:lnTo>
                    <a:pt x="409102" y="1009200"/>
                  </a:lnTo>
                  <a:lnTo>
                    <a:pt x="411740" y="999402"/>
                  </a:lnTo>
                  <a:lnTo>
                    <a:pt x="414360" y="989604"/>
                  </a:lnTo>
                  <a:lnTo>
                    <a:pt x="416956" y="979806"/>
                  </a:lnTo>
                  <a:lnTo>
                    <a:pt x="419541" y="970008"/>
                  </a:lnTo>
                  <a:lnTo>
                    <a:pt x="422088" y="960210"/>
                  </a:lnTo>
                  <a:lnTo>
                    <a:pt x="424623" y="950412"/>
                  </a:lnTo>
                  <a:lnTo>
                    <a:pt x="427123" y="940614"/>
                  </a:lnTo>
                  <a:lnTo>
                    <a:pt x="429601" y="930816"/>
                  </a:lnTo>
                  <a:lnTo>
                    <a:pt x="432053" y="921017"/>
                  </a:lnTo>
                  <a:lnTo>
                    <a:pt x="434467" y="911219"/>
                  </a:lnTo>
                  <a:lnTo>
                    <a:pt x="436867" y="901421"/>
                  </a:lnTo>
                  <a:lnTo>
                    <a:pt x="439213" y="891623"/>
                  </a:lnTo>
                  <a:lnTo>
                    <a:pt x="441542" y="881825"/>
                  </a:lnTo>
                  <a:lnTo>
                    <a:pt x="443830" y="872027"/>
                  </a:lnTo>
                  <a:lnTo>
                    <a:pt x="446085" y="862229"/>
                  </a:lnTo>
                  <a:lnTo>
                    <a:pt x="448313" y="852431"/>
                  </a:lnTo>
                  <a:lnTo>
                    <a:pt x="450490" y="842633"/>
                  </a:lnTo>
                  <a:lnTo>
                    <a:pt x="452649" y="832835"/>
                  </a:lnTo>
                  <a:lnTo>
                    <a:pt x="454750" y="823037"/>
                  </a:lnTo>
                  <a:lnTo>
                    <a:pt x="456828" y="813239"/>
                  </a:lnTo>
                  <a:lnTo>
                    <a:pt x="458863" y="803441"/>
                  </a:lnTo>
                  <a:lnTo>
                    <a:pt x="460856" y="793643"/>
                  </a:lnTo>
                  <a:lnTo>
                    <a:pt x="462824" y="783845"/>
                  </a:lnTo>
                  <a:lnTo>
                    <a:pt x="464731" y="774046"/>
                  </a:lnTo>
                  <a:lnTo>
                    <a:pt x="466619" y="764248"/>
                  </a:lnTo>
                  <a:lnTo>
                    <a:pt x="468450" y="754450"/>
                  </a:lnTo>
                  <a:lnTo>
                    <a:pt x="470250" y="744652"/>
                  </a:lnTo>
                  <a:lnTo>
                    <a:pt x="472012" y="734854"/>
                  </a:lnTo>
                  <a:lnTo>
                    <a:pt x="473725" y="725056"/>
                  </a:lnTo>
                  <a:lnTo>
                    <a:pt x="475418" y="715258"/>
                  </a:lnTo>
                  <a:lnTo>
                    <a:pt x="477042" y="705460"/>
                  </a:lnTo>
                  <a:lnTo>
                    <a:pt x="478648" y="695662"/>
                  </a:lnTo>
                  <a:lnTo>
                    <a:pt x="480203" y="685864"/>
                  </a:lnTo>
                  <a:lnTo>
                    <a:pt x="481721" y="676066"/>
                  </a:lnTo>
                  <a:lnTo>
                    <a:pt x="483207" y="666268"/>
                  </a:lnTo>
                  <a:lnTo>
                    <a:pt x="484640" y="656470"/>
                  </a:lnTo>
                  <a:lnTo>
                    <a:pt x="486054" y="646672"/>
                  </a:lnTo>
                  <a:lnTo>
                    <a:pt x="487406" y="636874"/>
                  </a:lnTo>
                  <a:lnTo>
                    <a:pt x="488736" y="627076"/>
                  </a:lnTo>
                  <a:lnTo>
                    <a:pt x="490022" y="617277"/>
                  </a:lnTo>
                  <a:lnTo>
                    <a:pt x="491270" y="607479"/>
                  </a:lnTo>
                  <a:lnTo>
                    <a:pt x="492492" y="597681"/>
                  </a:lnTo>
                  <a:lnTo>
                    <a:pt x="493659" y="587883"/>
                  </a:lnTo>
                  <a:lnTo>
                    <a:pt x="494809" y="578085"/>
                  </a:lnTo>
                  <a:lnTo>
                    <a:pt x="495907" y="568287"/>
                  </a:lnTo>
                  <a:lnTo>
                    <a:pt x="496980" y="558489"/>
                  </a:lnTo>
                  <a:lnTo>
                    <a:pt x="498018" y="548691"/>
                  </a:lnTo>
                  <a:lnTo>
                    <a:pt x="499017" y="538893"/>
                  </a:lnTo>
                  <a:lnTo>
                    <a:pt x="499997" y="529095"/>
                  </a:lnTo>
                  <a:lnTo>
                    <a:pt x="500924" y="519297"/>
                  </a:lnTo>
                  <a:lnTo>
                    <a:pt x="501836" y="509499"/>
                  </a:lnTo>
                  <a:lnTo>
                    <a:pt x="502706" y="499701"/>
                  </a:lnTo>
                  <a:lnTo>
                    <a:pt x="503551" y="489903"/>
                  </a:lnTo>
                  <a:lnTo>
                    <a:pt x="504369" y="480105"/>
                  </a:lnTo>
                  <a:lnTo>
                    <a:pt x="505148" y="470307"/>
                  </a:lnTo>
                  <a:lnTo>
                    <a:pt x="505914" y="460508"/>
                  </a:lnTo>
                  <a:lnTo>
                    <a:pt x="506633" y="450710"/>
                  </a:lnTo>
                  <a:lnTo>
                    <a:pt x="507338" y="440912"/>
                  </a:lnTo>
                  <a:lnTo>
                    <a:pt x="508012" y="431114"/>
                  </a:lnTo>
                  <a:lnTo>
                    <a:pt x="508659" y="421316"/>
                  </a:lnTo>
                  <a:lnTo>
                    <a:pt x="509288" y="411518"/>
                  </a:lnTo>
                  <a:lnTo>
                    <a:pt x="509881" y="401720"/>
                  </a:lnTo>
                  <a:lnTo>
                    <a:pt x="510464" y="391922"/>
                  </a:lnTo>
                  <a:lnTo>
                    <a:pt x="511010" y="382124"/>
                  </a:lnTo>
                  <a:lnTo>
                    <a:pt x="511542" y="372326"/>
                  </a:lnTo>
                  <a:lnTo>
                    <a:pt x="512051" y="362528"/>
                  </a:lnTo>
                  <a:lnTo>
                    <a:pt x="512536" y="352730"/>
                  </a:lnTo>
                  <a:lnTo>
                    <a:pt x="513008" y="342932"/>
                  </a:lnTo>
                  <a:lnTo>
                    <a:pt x="513448" y="333134"/>
                  </a:lnTo>
                  <a:lnTo>
                    <a:pt x="513880" y="323336"/>
                  </a:lnTo>
                  <a:lnTo>
                    <a:pt x="514286" y="313538"/>
                  </a:lnTo>
                  <a:lnTo>
                    <a:pt x="514677" y="303739"/>
                  </a:lnTo>
                  <a:lnTo>
                    <a:pt x="515053" y="293941"/>
                  </a:lnTo>
                  <a:lnTo>
                    <a:pt x="515407" y="284143"/>
                  </a:lnTo>
                  <a:lnTo>
                    <a:pt x="515753" y="274345"/>
                  </a:lnTo>
                  <a:lnTo>
                    <a:pt x="516073" y="264547"/>
                  </a:lnTo>
                  <a:lnTo>
                    <a:pt x="516385" y="254749"/>
                  </a:lnTo>
                  <a:lnTo>
                    <a:pt x="516679" y="244951"/>
                  </a:lnTo>
                  <a:lnTo>
                    <a:pt x="516960" y="235153"/>
                  </a:lnTo>
                  <a:lnTo>
                    <a:pt x="517231" y="225355"/>
                  </a:lnTo>
                  <a:lnTo>
                    <a:pt x="517483" y="215557"/>
                  </a:lnTo>
                  <a:lnTo>
                    <a:pt x="517730" y="205759"/>
                  </a:lnTo>
                  <a:lnTo>
                    <a:pt x="517958" y="195961"/>
                  </a:lnTo>
                  <a:lnTo>
                    <a:pt x="518178" y="186163"/>
                  </a:lnTo>
                  <a:lnTo>
                    <a:pt x="518387" y="176365"/>
                  </a:lnTo>
                  <a:lnTo>
                    <a:pt x="518584" y="166567"/>
                  </a:lnTo>
                  <a:lnTo>
                    <a:pt x="518774" y="156769"/>
                  </a:lnTo>
                  <a:lnTo>
                    <a:pt x="518950" y="146970"/>
                  </a:lnTo>
                  <a:lnTo>
                    <a:pt x="519121" y="137172"/>
                  </a:lnTo>
                  <a:lnTo>
                    <a:pt x="519280" y="127374"/>
                  </a:lnTo>
                  <a:lnTo>
                    <a:pt x="519432" y="117576"/>
                  </a:lnTo>
                  <a:lnTo>
                    <a:pt x="519576" y="107778"/>
                  </a:lnTo>
                  <a:lnTo>
                    <a:pt x="519711" y="97980"/>
                  </a:lnTo>
                  <a:lnTo>
                    <a:pt x="519843" y="88182"/>
                  </a:lnTo>
                  <a:lnTo>
                    <a:pt x="519962" y="78384"/>
                  </a:lnTo>
                  <a:lnTo>
                    <a:pt x="520078" y="68586"/>
                  </a:lnTo>
                  <a:lnTo>
                    <a:pt x="520186" y="58788"/>
                  </a:lnTo>
                  <a:lnTo>
                    <a:pt x="520289" y="48990"/>
                  </a:lnTo>
                  <a:lnTo>
                    <a:pt x="520386" y="39192"/>
                  </a:lnTo>
                  <a:lnTo>
                    <a:pt x="520476" y="29394"/>
                  </a:lnTo>
                  <a:lnTo>
                    <a:pt x="520564" y="19596"/>
                  </a:lnTo>
                  <a:lnTo>
                    <a:pt x="520644" y="9798"/>
                  </a:lnTo>
                  <a:lnTo>
                    <a:pt x="520721" y="0"/>
                  </a:lnTo>
                  <a:lnTo>
                    <a:pt x="522938" y="0"/>
                  </a:lnTo>
                  <a:lnTo>
                    <a:pt x="523015" y="9798"/>
                  </a:lnTo>
                  <a:lnTo>
                    <a:pt x="523094" y="19596"/>
                  </a:lnTo>
                  <a:lnTo>
                    <a:pt x="523182" y="29394"/>
                  </a:lnTo>
                  <a:lnTo>
                    <a:pt x="523272" y="39192"/>
                  </a:lnTo>
                  <a:lnTo>
                    <a:pt x="523370" y="48990"/>
                  </a:lnTo>
                  <a:lnTo>
                    <a:pt x="523472" y="58788"/>
                  </a:lnTo>
                  <a:lnTo>
                    <a:pt x="523580" y="68586"/>
                  </a:lnTo>
                  <a:lnTo>
                    <a:pt x="523696" y="78384"/>
                  </a:lnTo>
                  <a:lnTo>
                    <a:pt x="523816" y="88182"/>
                  </a:lnTo>
                  <a:lnTo>
                    <a:pt x="523947" y="97980"/>
                  </a:lnTo>
                  <a:lnTo>
                    <a:pt x="524082" y="107778"/>
                  </a:lnTo>
                  <a:lnTo>
                    <a:pt x="524226" y="117576"/>
                  </a:lnTo>
                  <a:lnTo>
                    <a:pt x="524378" y="127374"/>
                  </a:lnTo>
                  <a:lnTo>
                    <a:pt x="524537" y="137172"/>
                  </a:lnTo>
                  <a:lnTo>
                    <a:pt x="524708" y="146970"/>
                  </a:lnTo>
                  <a:lnTo>
                    <a:pt x="524884" y="156769"/>
                  </a:lnTo>
                  <a:lnTo>
                    <a:pt x="525074" y="166567"/>
                  </a:lnTo>
                  <a:lnTo>
                    <a:pt x="525272" y="176365"/>
                  </a:lnTo>
                  <a:lnTo>
                    <a:pt x="525480" y="186163"/>
                  </a:lnTo>
                  <a:lnTo>
                    <a:pt x="525701" y="195961"/>
                  </a:lnTo>
                  <a:lnTo>
                    <a:pt x="525928" y="205759"/>
                  </a:lnTo>
                  <a:lnTo>
                    <a:pt x="526175" y="215557"/>
                  </a:lnTo>
                  <a:lnTo>
                    <a:pt x="526427" y="225355"/>
                  </a:lnTo>
                  <a:lnTo>
                    <a:pt x="526698" y="235153"/>
                  </a:lnTo>
                  <a:lnTo>
                    <a:pt x="526979" y="244951"/>
                  </a:lnTo>
                  <a:lnTo>
                    <a:pt x="527273" y="254749"/>
                  </a:lnTo>
                  <a:lnTo>
                    <a:pt x="527586" y="264547"/>
                  </a:lnTo>
                  <a:lnTo>
                    <a:pt x="527905" y="274345"/>
                  </a:lnTo>
                  <a:lnTo>
                    <a:pt x="528252" y="284143"/>
                  </a:lnTo>
                  <a:lnTo>
                    <a:pt x="528606" y="293941"/>
                  </a:lnTo>
                  <a:lnTo>
                    <a:pt x="528981" y="303739"/>
                  </a:lnTo>
                  <a:lnTo>
                    <a:pt x="529372" y="313538"/>
                  </a:lnTo>
                  <a:lnTo>
                    <a:pt x="529778" y="323336"/>
                  </a:lnTo>
                  <a:lnTo>
                    <a:pt x="530210" y="333134"/>
                  </a:lnTo>
                  <a:lnTo>
                    <a:pt x="530651" y="342932"/>
                  </a:lnTo>
                  <a:lnTo>
                    <a:pt x="531123" y="352730"/>
                  </a:lnTo>
                  <a:lnTo>
                    <a:pt x="531608" y="362528"/>
                  </a:lnTo>
                  <a:lnTo>
                    <a:pt x="532116" y="372326"/>
                  </a:lnTo>
                  <a:lnTo>
                    <a:pt x="532648" y="382124"/>
                  </a:lnTo>
                  <a:lnTo>
                    <a:pt x="533195" y="391922"/>
                  </a:lnTo>
                  <a:lnTo>
                    <a:pt x="533777" y="401720"/>
                  </a:lnTo>
                  <a:lnTo>
                    <a:pt x="534370" y="411518"/>
                  </a:lnTo>
                  <a:lnTo>
                    <a:pt x="534999" y="421316"/>
                  </a:lnTo>
                  <a:lnTo>
                    <a:pt x="535647" y="431114"/>
                  </a:lnTo>
                  <a:lnTo>
                    <a:pt x="536320" y="440912"/>
                  </a:lnTo>
                  <a:lnTo>
                    <a:pt x="537025" y="450710"/>
                  </a:lnTo>
                  <a:lnTo>
                    <a:pt x="537745" y="460508"/>
                  </a:lnTo>
                  <a:lnTo>
                    <a:pt x="538510" y="470307"/>
                  </a:lnTo>
                  <a:lnTo>
                    <a:pt x="539290" y="480105"/>
                  </a:lnTo>
                  <a:lnTo>
                    <a:pt x="540108" y="489903"/>
                  </a:lnTo>
                  <a:lnTo>
                    <a:pt x="540952" y="499701"/>
                  </a:lnTo>
                  <a:lnTo>
                    <a:pt x="541822" y="509499"/>
                  </a:lnTo>
                  <a:lnTo>
                    <a:pt x="542734" y="519297"/>
                  </a:lnTo>
                  <a:lnTo>
                    <a:pt x="543661" y="529095"/>
                  </a:lnTo>
                  <a:lnTo>
                    <a:pt x="544641" y="538893"/>
                  </a:lnTo>
                  <a:lnTo>
                    <a:pt x="545640" y="548691"/>
                  </a:lnTo>
                  <a:lnTo>
                    <a:pt x="546678" y="558489"/>
                  </a:lnTo>
                  <a:lnTo>
                    <a:pt x="547751" y="568287"/>
                  </a:lnTo>
                  <a:lnTo>
                    <a:pt x="548849" y="578085"/>
                  </a:lnTo>
                  <a:lnTo>
                    <a:pt x="550000" y="587883"/>
                  </a:lnTo>
                  <a:lnTo>
                    <a:pt x="551167" y="597681"/>
                  </a:lnTo>
                  <a:lnTo>
                    <a:pt x="552389" y="607479"/>
                  </a:lnTo>
                  <a:lnTo>
                    <a:pt x="553636" y="617277"/>
                  </a:lnTo>
                  <a:lnTo>
                    <a:pt x="554923" y="627076"/>
                  </a:lnTo>
                  <a:lnTo>
                    <a:pt x="556253" y="636874"/>
                  </a:lnTo>
                  <a:lnTo>
                    <a:pt x="557604" y="646672"/>
                  </a:lnTo>
                  <a:lnTo>
                    <a:pt x="559019" y="656470"/>
                  </a:lnTo>
                  <a:lnTo>
                    <a:pt x="560451" y="666268"/>
                  </a:lnTo>
                  <a:lnTo>
                    <a:pt x="561937" y="676066"/>
                  </a:lnTo>
                  <a:lnTo>
                    <a:pt x="563456" y="685864"/>
                  </a:lnTo>
                  <a:lnTo>
                    <a:pt x="565010" y="695662"/>
                  </a:lnTo>
                  <a:lnTo>
                    <a:pt x="566616" y="705460"/>
                  </a:lnTo>
                  <a:lnTo>
                    <a:pt x="568241" y="715258"/>
                  </a:lnTo>
                  <a:lnTo>
                    <a:pt x="569933" y="725056"/>
                  </a:lnTo>
                  <a:lnTo>
                    <a:pt x="571646" y="734854"/>
                  </a:lnTo>
                  <a:lnTo>
                    <a:pt x="573408" y="744652"/>
                  </a:lnTo>
                  <a:lnTo>
                    <a:pt x="575208" y="754450"/>
                  </a:lnTo>
                  <a:lnTo>
                    <a:pt x="577040" y="764248"/>
                  </a:lnTo>
                  <a:lnTo>
                    <a:pt x="578928" y="774046"/>
                  </a:lnTo>
                  <a:lnTo>
                    <a:pt x="580834" y="783845"/>
                  </a:lnTo>
                  <a:lnTo>
                    <a:pt x="582803" y="793643"/>
                  </a:lnTo>
                  <a:lnTo>
                    <a:pt x="584795" y="803441"/>
                  </a:lnTo>
                  <a:lnTo>
                    <a:pt x="586831" y="813239"/>
                  </a:lnTo>
                  <a:lnTo>
                    <a:pt x="588908" y="823037"/>
                  </a:lnTo>
                  <a:lnTo>
                    <a:pt x="591009" y="832835"/>
                  </a:lnTo>
                  <a:lnTo>
                    <a:pt x="593169" y="842633"/>
                  </a:lnTo>
                  <a:lnTo>
                    <a:pt x="595345" y="852431"/>
                  </a:lnTo>
                  <a:lnTo>
                    <a:pt x="597573" y="862229"/>
                  </a:lnTo>
                  <a:lnTo>
                    <a:pt x="599828" y="872027"/>
                  </a:lnTo>
                  <a:lnTo>
                    <a:pt x="602116" y="881825"/>
                  </a:lnTo>
                  <a:lnTo>
                    <a:pt x="604446" y="891623"/>
                  </a:lnTo>
                  <a:lnTo>
                    <a:pt x="606792" y="901421"/>
                  </a:lnTo>
                  <a:lnTo>
                    <a:pt x="609192" y="911219"/>
                  </a:lnTo>
                  <a:lnTo>
                    <a:pt x="611605" y="921017"/>
                  </a:lnTo>
                  <a:lnTo>
                    <a:pt x="614058" y="930816"/>
                  </a:lnTo>
                  <a:lnTo>
                    <a:pt x="616535" y="940614"/>
                  </a:lnTo>
                  <a:lnTo>
                    <a:pt x="619035" y="950412"/>
                  </a:lnTo>
                  <a:lnTo>
                    <a:pt x="621571" y="960210"/>
                  </a:lnTo>
                  <a:lnTo>
                    <a:pt x="624118" y="970008"/>
                  </a:lnTo>
                  <a:lnTo>
                    <a:pt x="626702" y="979806"/>
                  </a:lnTo>
                  <a:lnTo>
                    <a:pt x="629298" y="989604"/>
                  </a:lnTo>
                  <a:lnTo>
                    <a:pt x="631918" y="999402"/>
                  </a:lnTo>
                  <a:lnTo>
                    <a:pt x="634556" y="1009200"/>
                  </a:lnTo>
                  <a:lnTo>
                    <a:pt x="637207" y="1018998"/>
                  </a:lnTo>
                  <a:lnTo>
                    <a:pt x="639879" y="1028796"/>
                  </a:lnTo>
                  <a:lnTo>
                    <a:pt x="642558" y="1038594"/>
                  </a:lnTo>
                  <a:lnTo>
                    <a:pt x="645254" y="1048392"/>
                  </a:lnTo>
                  <a:lnTo>
                    <a:pt x="647956" y="1058190"/>
                  </a:lnTo>
                  <a:lnTo>
                    <a:pt x="650666" y="1067988"/>
                  </a:lnTo>
                  <a:lnTo>
                    <a:pt x="653382" y="1077786"/>
                  </a:lnTo>
                  <a:lnTo>
                    <a:pt x="656101" y="1087585"/>
                  </a:lnTo>
                  <a:lnTo>
                    <a:pt x="658822" y="1097383"/>
                  </a:lnTo>
                  <a:lnTo>
                    <a:pt x="661542" y="1107181"/>
                  </a:lnTo>
                  <a:lnTo>
                    <a:pt x="664259" y="1116979"/>
                  </a:lnTo>
                  <a:lnTo>
                    <a:pt x="666970" y="1126777"/>
                  </a:lnTo>
                  <a:lnTo>
                    <a:pt x="669676" y="1136575"/>
                  </a:lnTo>
                  <a:lnTo>
                    <a:pt x="672369" y="1146373"/>
                  </a:lnTo>
                  <a:lnTo>
                    <a:pt x="675057" y="1156171"/>
                  </a:lnTo>
                  <a:lnTo>
                    <a:pt x="677721" y="1165969"/>
                  </a:lnTo>
                  <a:lnTo>
                    <a:pt x="680376" y="1175767"/>
                  </a:lnTo>
                  <a:lnTo>
                    <a:pt x="683009" y="1185565"/>
                  </a:lnTo>
                  <a:lnTo>
                    <a:pt x="685620" y="1195363"/>
                  </a:lnTo>
                  <a:lnTo>
                    <a:pt x="688215" y="1205161"/>
                  </a:lnTo>
                  <a:lnTo>
                    <a:pt x="690771" y="1214959"/>
                  </a:lnTo>
                  <a:lnTo>
                    <a:pt x="693314" y="1224757"/>
                  </a:lnTo>
                  <a:lnTo>
                    <a:pt x="695811" y="1234555"/>
                  </a:lnTo>
                  <a:lnTo>
                    <a:pt x="698285" y="1244354"/>
                  </a:lnTo>
                  <a:lnTo>
                    <a:pt x="700723" y="1254152"/>
                  </a:lnTo>
                  <a:lnTo>
                    <a:pt x="703116" y="1263950"/>
                  </a:lnTo>
                  <a:lnTo>
                    <a:pt x="705487" y="1273748"/>
                  </a:lnTo>
                  <a:lnTo>
                    <a:pt x="707790" y="1283546"/>
                  </a:lnTo>
                  <a:lnTo>
                    <a:pt x="710072" y="1293344"/>
                  </a:lnTo>
                  <a:lnTo>
                    <a:pt x="712289" y="1303142"/>
                  </a:lnTo>
                  <a:lnTo>
                    <a:pt x="714466" y="1312940"/>
                  </a:lnTo>
                  <a:lnTo>
                    <a:pt x="716597" y="1322738"/>
                  </a:lnTo>
                  <a:lnTo>
                    <a:pt x="718659" y="1332536"/>
                  </a:lnTo>
                  <a:lnTo>
                    <a:pt x="720696" y="1342334"/>
                  </a:lnTo>
                  <a:lnTo>
                    <a:pt x="722634" y="1352132"/>
                  </a:lnTo>
                  <a:lnTo>
                    <a:pt x="724544" y="1361930"/>
                  </a:lnTo>
                  <a:lnTo>
                    <a:pt x="726377" y="1371728"/>
                  </a:lnTo>
                  <a:lnTo>
                    <a:pt x="728150" y="1381526"/>
                  </a:lnTo>
                  <a:lnTo>
                    <a:pt x="729873" y="1391324"/>
                  </a:lnTo>
                  <a:lnTo>
                    <a:pt x="731502" y="1401123"/>
                  </a:lnTo>
                  <a:lnTo>
                    <a:pt x="733099" y="1410921"/>
                  </a:lnTo>
                  <a:lnTo>
                    <a:pt x="734586" y="1420719"/>
                  </a:lnTo>
                  <a:lnTo>
                    <a:pt x="736028" y="1430517"/>
                  </a:lnTo>
                  <a:lnTo>
                    <a:pt x="737390" y="1440315"/>
                  </a:lnTo>
                  <a:lnTo>
                    <a:pt x="738672" y="1450113"/>
                  </a:lnTo>
                  <a:lnTo>
                    <a:pt x="739906" y="1459911"/>
                  </a:lnTo>
                  <a:lnTo>
                    <a:pt x="741021" y="1469709"/>
                  </a:lnTo>
                  <a:lnTo>
                    <a:pt x="742100" y="1479507"/>
                  </a:lnTo>
                  <a:lnTo>
                    <a:pt x="743067" y="1489305"/>
                  </a:lnTo>
                  <a:lnTo>
                    <a:pt x="743974" y="1499103"/>
                  </a:lnTo>
                  <a:lnTo>
                    <a:pt x="744803" y="1508901"/>
                  </a:lnTo>
                  <a:lnTo>
                    <a:pt x="745534" y="1518699"/>
                  </a:lnTo>
                  <a:lnTo>
                    <a:pt x="746224" y="1528497"/>
                  </a:lnTo>
                  <a:lnTo>
                    <a:pt x="746777" y="1538295"/>
                  </a:lnTo>
                  <a:lnTo>
                    <a:pt x="747293" y="1548093"/>
                  </a:lnTo>
                  <a:lnTo>
                    <a:pt x="747701" y="1557892"/>
                  </a:lnTo>
                  <a:lnTo>
                    <a:pt x="748037" y="1567690"/>
                  </a:lnTo>
                  <a:lnTo>
                    <a:pt x="748305" y="1577488"/>
                  </a:lnTo>
                  <a:lnTo>
                    <a:pt x="748462" y="1587286"/>
                  </a:lnTo>
                  <a:lnTo>
                    <a:pt x="748581" y="1597084"/>
                  </a:lnTo>
                  <a:lnTo>
                    <a:pt x="748568" y="1606882"/>
                  </a:lnTo>
                  <a:lnTo>
                    <a:pt x="748511" y="1616680"/>
                  </a:lnTo>
                  <a:lnTo>
                    <a:pt x="748360" y="1626478"/>
                  </a:lnTo>
                  <a:lnTo>
                    <a:pt x="748129" y="1636276"/>
                  </a:lnTo>
                  <a:lnTo>
                    <a:pt x="747843" y="1646074"/>
                  </a:lnTo>
                  <a:lnTo>
                    <a:pt x="747442" y="1655872"/>
                  </a:lnTo>
                  <a:lnTo>
                    <a:pt x="747006" y="1665670"/>
                  </a:lnTo>
                  <a:lnTo>
                    <a:pt x="746459" y="1675468"/>
                  </a:lnTo>
                  <a:lnTo>
                    <a:pt x="745861" y="1685266"/>
                  </a:lnTo>
                  <a:lnTo>
                    <a:pt x="745189" y="1695064"/>
                  </a:lnTo>
                  <a:lnTo>
                    <a:pt x="744435" y="1704863"/>
                  </a:lnTo>
                  <a:lnTo>
                    <a:pt x="743643" y="1714661"/>
                  </a:lnTo>
                  <a:lnTo>
                    <a:pt x="742742" y="1724459"/>
                  </a:lnTo>
                  <a:lnTo>
                    <a:pt x="741812" y="1734257"/>
                  </a:lnTo>
                  <a:lnTo>
                    <a:pt x="740796" y="1744055"/>
                  </a:lnTo>
                  <a:lnTo>
                    <a:pt x="739730" y="1753853"/>
                  </a:lnTo>
                  <a:lnTo>
                    <a:pt x="738612" y="1763651"/>
                  </a:lnTo>
                  <a:lnTo>
                    <a:pt x="737421" y="1773449"/>
                  </a:lnTo>
                  <a:lnTo>
                    <a:pt x="736205" y="1783247"/>
                  </a:lnTo>
                  <a:lnTo>
                    <a:pt x="734903" y="1793045"/>
                  </a:lnTo>
                  <a:lnTo>
                    <a:pt x="733577" y="1802843"/>
                  </a:lnTo>
                  <a:lnTo>
                    <a:pt x="732194" y="1812641"/>
                  </a:lnTo>
                  <a:lnTo>
                    <a:pt x="730771" y="1822439"/>
                  </a:lnTo>
                  <a:lnTo>
                    <a:pt x="729316" y="1832237"/>
                  </a:lnTo>
                  <a:lnTo>
                    <a:pt x="727809" y="1842035"/>
                  </a:lnTo>
                  <a:lnTo>
                    <a:pt x="726285" y="1851833"/>
                  </a:lnTo>
                  <a:lnTo>
                    <a:pt x="724712" y="1861632"/>
                  </a:lnTo>
                  <a:lnTo>
                    <a:pt x="723122" y="1871430"/>
                  </a:lnTo>
                  <a:lnTo>
                    <a:pt x="721504" y="1881228"/>
                  </a:lnTo>
                  <a:lnTo>
                    <a:pt x="719863" y="1891026"/>
                  </a:lnTo>
                  <a:lnTo>
                    <a:pt x="718210" y="1900824"/>
                  </a:lnTo>
                  <a:lnTo>
                    <a:pt x="716532" y="1910622"/>
                  </a:lnTo>
                  <a:lnTo>
                    <a:pt x="714850" y="1920420"/>
                  </a:lnTo>
                  <a:lnTo>
                    <a:pt x="713155" y="1930218"/>
                  </a:lnTo>
                  <a:lnTo>
                    <a:pt x="711457" y="1940016"/>
                  </a:lnTo>
                  <a:lnTo>
                    <a:pt x="709757" y="1949814"/>
                  </a:lnTo>
                  <a:lnTo>
                    <a:pt x="708059" y="1959612"/>
                  </a:lnTo>
                  <a:lnTo>
                    <a:pt x="706363" y="1969410"/>
                  </a:lnTo>
                  <a:lnTo>
                    <a:pt x="704682" y="1979208"/>
                  </a:lnTo>
                  <a:lnTo>
                    <a:pt x="703008" y="1989006"/>
                  </a:lnTo>
                  <a:lnTo>
                    <a:pt x="701353" y="1998804"/>
                  </a:lnTo>
                  <a:lnTo>
                    <a:pt x="699717" y="2008602"/>
                  </a:lnTo>
                  <a:lnTo>
                    <a:pt x="698098" y="2018401"/>
                  </a:lnTo>
                  <a:lnTo>
                    <a:pt x="696516" y="2028199"/>
                  </a:lnTo>
                  <a:lnTo>
                    <a:pt x="694947" y="2037997"/>
                  </a:lnTo>
                  <a:lnTo>
                    <a:pt x="693431" y="2047795"/>
                  </a:lnTo>
                  <a:lnTo>
                    <a:pt x="691938" y="2057593"/>
                  </a:lnTo>
                  <a:lnTo>
                    <a:pt x="690489" y="2067391"/>
                  </a:lnTo>
                  <a:lnTo>
                    <a:pt x="689086" y="2077189"/>
                  </a:lnTo>
                  <a:lnTo>
                    <a:pt x="687714" y="2086987"/>
                  </a:lnTo>
                  <a:lnTo>
                    <a:pt x="686418" y="2096785"/>
                  </a:lnTo>
                  <a:lnTo>
                    <a:pt x="685147" y="2106583"/>
                  </a:lnTo>
                  <a:lnTo>
                    <a:pt x="683958" y="2116381"/>
                  </a:lnTo>
                  <a:lnTo>
                    <a:pt x="682813" y="2126179"/>
                  </a:lnTo>
                  <a:lnTo>
                    <a:pt x="681729" y="2135977"/>
                  </a:lnTo>
                  <a:lnTo>
                    <a:pt x="680725" y="2145775"/>
                  </a:lnTo>
                  <a:lnTo>
                    <a:pt x="679755" y="2155573"/>
                  </a:lnTo>
                  <a:lnTo>
                    <a:pt x="678905" y="2165371"/>
                  </a:lnTo>
                  <a:lnTo>
                    <a:pt x="678089" y="2175170"/>
                  </a:lnTo>
                  <a:lnTo>
                    <a:pt x="677375" y="2184968"/>
                  </a:lnTo>
                  <a:lnTo>
                    <a:pt x="676730" y="2194766"/>
                  </a:lnTo>
                  <a:lnTo>
                    <a:pt x="676155" y="2204564"/>
                  </a:lnTo>
                  <a:lnTo>
                    <a:pt x="675693" y="2214362"/>
                  </a:lnTo>
                  <a:lnTo>
                    <a:pt x="675272" y="2224160"/>
                  </a:lnTo>
                  <a:lnTo>
                    <a:pt x="674997" y="2233958"/>
                  </a:lnTo>
                  <a:lnTo>
                    <a:pt x="674772" y="2243756"/>
                  </a:lnTo>
                  <a:lnTo>
                    <a:pt x="674658" y="2253554"/>
                  </a:lnTo>
                  <a:lnTo>
                    <a:pt x="674641" y="2263352"/>
                  </a:lnTo>
                  <a:lnTo>
                    <a:pt x="674692" y="2273150"/>
                  </a:lnTo>
                  <a:lnTo>
                    <a:pt x="674891" y="2282948"/>
                  </a:lnTo>
                  <a:lnTo>
                    <a:pt x="675137" y="2292746"/>
                  </a:lnTo>
                  <a:lnTo>
                    <a:pt x="675537" y="2302544"/>
                  </a:lnTo>
                  <a:lnTo>
                    <a:pt x="676009" y="2312342"/>
                  </a:lnTo>
                  <a:lnTo>
                    <a:pt x="676591" y="2322140"/>
                  </a:lnTo>
                  <a:lnTo>
                    <a:pt x="677295" y="2331939"/>
                  </a:lnTo>
                  <a:lnTo>
                    <a:pt x="678062" y="2341737"/>
                  </a:lnTo>
                  <a:lnTo>
                    <a:pt x="679004" y="2351535"/>
                  </a:lnTo>
                  <a:lnTo>
                    <a:pt x="679998" y="2361333"/>
                  </a:lnTo>
                  <a:lnTo>
                    <a:pt x="681144" y="2371131"/>
                  </a:lnTo>
                  <a:lnTo>
                    <a:pt x="682381" y="2380929"/>
                  </a:lnTo>
                  <a:lnTo>
                    <a:pt x="683720" y="2390727"/>
                  </a:lnTo>
                  <a:lnTo>
                    <a:pt x="685204" y="2400525"/>
                  </a:lnTo>
                  <a:lnTo>
                    <a:pt x="686740" y="2410323"/>
                  </a:lnTo>
                  <a:lnTo>
                    <a:pt x="688468" y="2420121"/>
                  </a:lnTo>
                  <a:lnTo>
                    <a:pt x="690252" y="2429919"/>
                  </a:lnTo>
                  <a:lnTo>
                    <a:pt x="692176" y="2439717"/>
                  </a:lnTo>
                  <a:lnTo>
                    <a:pt x="694209" y="2449515"/>
                  </a:lnTo>
                  <a:lnTo>
                    <a:pt x="696328" y="2459313"/>
                  </a:lnTo>
                  <a:lnTo>
                    <a:pt x="698607" y="2469111"/>
                  </a:lnTo>
                  <a:lnTo>
                    <a:pt x="700939" y="2478910"/>
                  </a:lnTo>
                  <a:lnTo>
                    <a:pt x="703445" y="2488708"/>
                  </a:lnTo>
                  <a:lnTo>
                    <a:pt x="706020" y="2498506"/>
                  </a:lnTo>
                  <a:lnTo>
                    <a:pt x="708716" y="2508304"/>
                  </a:lnTo>
                  <a:lnTo>
                    <a:pt x="711532" y="2518102"/>
                  </a:lnTo>
                  <a:lnTo>
                    <a:pt x="714415" y="2527900"/>
                  </a:lnTo>
                  <a:lnTo>
                    <a:pt x="717466" y="2537698"/>
                  </a:lnTo>
                  <a:lnTo>
                    <a:pt x="720565" y="2547496"/>
                  </a:lnTo>
                  <a:lnTo>
                    <a:pt x="723813" y="2557294"/>
                  </a:lnTo>
                  <a:lnTo>
                    <a:pt x="727139" y="2567092"/>
                  </a:lnTo>
                  <a:lnTo>
                    <a:pt x="730563" y="2576890"/>
                  </a:lnTo>
                  <a:lnTo>
                    <a:pt x="734108" y="2586688"/>
                  </a:lnTo>
                  <a:lnTo>
                    <a:pt x="737702" y="2596486"/>
                  </a:lnTo>
                  <a:lnTo>
                    <a:pt x="741458" y="2606284"/>
                  </a:lnTo>
                  <a:lnTo>
                    <a:pt x="745256" y="2616082"/>
                  </a:lnTo>
                  <a:lnTo>
                    <a:pt x="749173" y="2625880"/>
                  </a:lnTo>
                  <a:lnTo>
                    <a:pt x="753169" y="2635679"/>
                  </a:lnTo>
                  <a:lnTo>
                    <a:pt x="757237" y="2645477"/>
                  </a:lnTo>
                  <a:lnTo>
                    <a:pt x="761420" y="2655275"/>
                  </a:lnTo>
                  <a:lnTo>
                    <a:pt x="765641" y="2665073"/>
                  </a:lnTo>
                  <a:lnTo>
                    <a:pt x="769989" y="2674871"/>
                  </a:lnTo>
                  <a:lnTo>
                    <a:pt x="774380" y="2684669"/>
                  </a:lnTo>
                  <a:lnTo>
                    <a:pt x="778856" y="2694467"/>
                  </a:lnTo>
                  <a:lnTo>
                    <a:pt x="783405" y="2704265"/>
                  </a:lnTo>
                  <a:lnTo>
                    <a:pt x="788000" y="2714063"/>
                  </a:lnTo>
                  <a:lnTo>
                    <a:pt x="792691" y="2723861"/>
                  </a:lnTo>
                  <a:lnTo>
                    <a:pt x="797410" y="2733659"/>
                  </a:lnTo>
                  <a:lnTo>
                    <a:pt x="802215" y="2743457"/>
                  </a:lnTo>
                  <a:lnTo>
                    <a:pt x="807057" y="2753255"/>
                  </a:lnTo>
                  <a:lnTo>
                    <a:pt x="811951" y="2763053"/>
                  </a:lnTo>
                  <a:lnTo>
                    <a:pt x="816900" y="2772851"/>
                  </a:lnTo>
                  <a:lnTo>
                    <a:pt x="821873" y="2782649"/>
                  </a:lnTo>
                  <a:lnTo>
                    <a:pt x="826912" y="2792448"/>
                  </a:lnTo>
                  <a:lnTo>
                    <a:pt x="831966" y="2802246"/>
                  </a:lnTo>
                  <a:lnTo>
                    <a:pt x="837064" y="2812044"/>
                  </a:lnTo>
                  <a:lnTo>
                    <a:pt x="842185" y="2821842"/>
                  </a:lnTo>
                  <a:lnTo>
                    <a:pt x="847329" y="2831640"/>
                  </a:lnTo>
                  <a:lnTo>
                    <a:pt x="852497" y="2841438"/>
                  </a:lnTo>
                  <a:lnTo>
                    <a:pt x="857675" y="2851236"/>
                  </a:lnTo>
                  <a:lnTo>
                    <a:pt x="862872" y="2861034"/>
                  </a:lnTo>
                  <a:lnTo>
                    <a:pt x="868072" y="2870832"/>
                  </a:lnTo>
                  <a:lnTo>
                    <a:pt x="873278" y="2880630"/>
                  </a:lnTo>
                  <a:lnTo>
                    <a:pt x="878481" y="2890428"/>
                  </a:lnTo>
                  <a:lnTo>
                    <a:pt x="883683" y="2900226"/>
                  </a:lnTo>
                  <a:lnTo>
                    <a:pt x="888869" y="2910024"/>
                  </a:lnTo>
                  <a:lnTo>
                    <a:pt x="894050" y="2919822"/>
                  </a:lnTo>
                  <a:lnTo>
                    <a:pt x="899203" y="2929620"/>
                  </a:lnTo>
                  <a:lnTo>
                    <a:pt x="904340" y="2939418"/>
                  </a:lnTo>
                  <a:lnTo>
                    <a:pt x="909450" y="2949217"/>
                  </a:lnTo>
                  <a:lnTo>
                    <a:pt x="914522" y="2959015"/>
                  </a:lnTo>
                  <a:lnTo>
                    <a:pt x="919574" y="2968813"/>
                  </a:lnTo>
                  <a:lnTo>
                    <a:pt x="924562" y="2978611"/>
                  </a:lnTo>
                  <a:lnTo>
                    <a:pt x="929527" y="2988409"/>
                  </a:lnTo>
                  <a:lnTo>
                    <a:pt x="934425" y="2998207"/>
                  </a:lnTo>
                  <a:lnTo>
                    <a:pt x="939278" y="3008005"/>
                  </a:lnTo>
                  <a:lnTo>
                    <a:pt x="944078" y="3017803"/>
                  </a:lnTo>
                  <a:lnTo>
                    <a:pt x="948797" y="3027601"/>
                  </a:lnTo>
                  <a:lnTo>
                    <a:pt x="953486" y="3037399"/>
                  </a:lnTo>
                  <a:lnTo>
                    <a:pt x="958052" y="3047197"/>
                  </a:lnTo>
                  <a:lnTo>
                    <a:pt x="962579" y="3056995"/>
                  </a:lnTo>
                  <a:lnTo>
                    <a:pt x="967007" y="3066793"/>
                  </a:lnTo>
                  <a:lnTo>
                    <a:pt x="971353" y="3076591"/>
                  </a:lnTo>
                  <a:lnTo>
                    <a:pt x="975631" y="3086389"/>
                  </a:lnTo>
                  <a:lnTo>
                    <a:pt x="979776" y="3096187"/>
                  </a:lnTo>
                  <a:lnTo>
                    <a:pt x="983876" y="3105986"/>
                  </a:lnTo>
                  <a:lnTo>
                    <a:pt x="987815" y="3115784"/>
                  </a:lnTo>
                  <a:lnTo>
                    <a:pt x="991687" y="3125582"/>
                  </a:lnTo>
                  <a:lnTo>
                    <a:pt x="995438" y="3135380"/>
                  </a:lnTo>
                  <a:lnTo>
                    <a:pt x="999065" y="3145178"/>
                  </a:lnTo>
                  <a:lnTo>
                    <a:pt x="1002616" y="3154976"/>
                  </a:lnTo>
                  <a:lnTo>
                    <a:pt x="1005979" y="3164774"/>
                  </a:lnTo>
                  <a:lnTo>
                    <a:pt x="1009283" y="3174572"/>
                  </a:lnTo>
                  <a:lnTo>
                    <a:pt x="1012401" y="3184370"/>
                  </a:lnTo>
                  <a:lnTo>
                    <a:pt x="1015419" y="3194168"/>
                  </a:lnTo>
                  <a:lnTo>
                    <a:pt x="1018304" y="3203966"/>
                  </a:lnTo>
                  <a:lnTo>
                    <a:pt x="1021019" y="3213764"/>
                  </a:lnTo>
                  <a:lnTo>
                    <a:pt x="1023663" y="3223562"/>
                  </a:lnTo>
                  <a:lnTo>
                    <a:pt x="1026061" y="3233360"/>
                  </a:lnTo>
                  <a:lnTo>
                    <a:pt x="1028388" y="3243158"/>
                  </a:lnTo>
                  <a:lnTo>
                    <a:pt x="1030519" y="3252957"/>
                  </a:lnTo>
                  <a:lnTo>
                    <a:pt x="1032512" y="3262755"/>
                  </a:lnTo>
                  <a:lnTo>
                    <a:pt x="1034374" y="3272553"/>
                  </a:lnTo>
                  <a:lnTo>
                    <a:pt x="1036020" y="3282351"/>
                  </a:lnTo>
                  <a:lnTo>
                    <a:pt x="1037591" y="3292149"/>
                  </a:lnTo>
                  <a:lnTo>
                    <a:pt x="1038895" y="3301947"/>
                  </a:lnTo>
                  <a:lnTo>
                    <a:pt x="1040105" y="3311745"/>
                  </a:lnTo>
                  <a:lnTo>
                    <a:pt x="1041121" y="3321543"/>
                  </a:lnTo>
                  <a:lnTo>
                    <a:pt x="1041962" y="3331341"/>
                  </a:lnTo>
                  <a:lnTo>
                    <a:pt x="1042684" y="3341139"/>
                  </a:lnTo>
                  <a:lnTo>
                    <a:pt x="1043149" y="3350937"/>
                  </a:lnTo>
                  <a:lnTo>
                    <a:pt x="1043533" y="3360735"/>
                  </a:lnTo>
                  <a:lnTo>
                    <a:pt x="1043657" y="3370533"/>
                  </a:lnTo>
                  <a:lnTo>
                    <a:pt x="1043659" y="3380331"/>
                  </a:lnTo>
                  <a:lnTo>
                    <a:pt x="1043480" y="3390129"/>
                  </a:lnTo>
                  <a:lnTo>
                    <a:pt x="1043096" y="3399927"/>
                  </a:lnTo>
                  <a:lnTo>
                    <a:pt x="1042613" y="3409726"/>
                  </a:lnTo>
                  <a:lnTo>
                    <a:pt x="1041841" y="3419524"/>
                  </a:lnTo>
                  <a:lnTo>
                    <a:pt x="1040988" y="3429322"/>
                  </a:lnTo>
                  <a:lnTo>
                    <a:pt x="1039896" y="3439120"/>
                  </a:lnTo>
                  <a:lnTo>
                    <a:pt x="1038656" y="3448918"/>
                  </a:lnTo>
                  <a:lnTo>
                    <a:pt x="1037261" y="3458716"/>
                  </a:lnTo>
                  <a:lnTo>
                    <a:pt x="1035639" y="3468514"/>
                  </a:lnTo>
                  <a:lnTo>
                    <a:pt x="1033936" y="3478312"/>
                  </a:lnTo>
                  <a:lnTo>
                    <a:pt x="1031943" y="3488110"/>
                  </a:lnTo>
                  <a:lnTo>
                    <a:pt x="1029864" y="3497908"/>
                  </a:lnTo>
                  <a:lnTo>
                    <a:pt x="1027578" y="3507706"/>
                  </a:lnTo>
                  <a:lnTo>
                    <a:pt x="1025130" y="3517504"/>
                  </a:lnTo>
                  <a:lnTo>
                    <a:pt x="1022556" y="3527302"/>
                  </a:lnTo>
                  <a:lnTo>
                    <a:pt x="1019748" y="3537100"/>
                  </a:lnTo>
                  <a:lnTo>
                    <a:pt x="1016865" y="3546898"/>
                  </a:lnTo>
                  <a:lnTo>
                    <a:pt x="1013736" y="3556696"/>
                  </a:lnTo>
                  <a:lnTo>
                    <a:pt x="1010507" y="3566495"/>
                  </a:lnTo>
                  <a:lnTo>
                    <a:pt x="1007111" y="3576293"/>
                  </a:lnTo>
                  <a:lnTo>
                    <a:pt x="1003550" y="3586091"/>
                  </a:lnTo>
                  <a:lnTo>
                    <a:pt x="999897" y="3595889"/>
                  </a:lnTo>
                  <a:lnTo>
                    <a:pt x="996017" y="3605687"/>
                  </a:lnTo>
                  <a:lnTo>
                    <a:pt x="992072" y="3615485"/>
                  </a:lnTo>
                  <a:lnTo>
                    <a:pt x="987933" y="3625283"/>
                  </a:lnTo>
                  <a:lnTo>
                    <a:pt x="983691" y="3635081"/>
                  </a:lnTo>
                  <a:lnTo>
                    <a:pt x="979325" y="3644879"/>
                  </a:lnTo>
                  <a:lnTo>
                    <a:pt x="974804" y="3654677"/>
                  </a:lnTo>
                  <a:lnTo>
                    <a:pt x="970223" y="3664475"/>
                  </a:lnTo>
                  <a:lnTo>
                    <a:pt x="965441" y="3674273"/>
                  </a:lnTo>
                  <a:lnTo>
                    <a:pt x="960607" y="3684071"/>
                  </a:lnTo>
                  <a:lnTo>
                    <a:pt x="955634" y="3693869"/>
                  </a:lnTo>
                  <a:lnTo>
                    <a:pt x="950566" y="3703667"/>
                  </a:lnTo>
                  <a:lnTo>
                    <a:pt x="945416" y="3713465"/>
                  </a:lnTo>
                  <a:lnTo>
                    <a:pt x="940135" y="3723264"/>
                  </a:lnTo>
                  <a:lnTo>
                    <a:pt x="934811" y="3733062"/>
                  </a:lnTo>
                  <a:lnTo>
                    <a:pt x="929349" y="3742860"/>
                  </a:lnTo>
                  <a:lnTo>
                    <a:pt x="923841" y="3752658"/>
                  </a:lnTo>
                  <a:lnTo>
                    <a:pt x="918245" y="3762456"/>
                  </a:lnTo>
                  <a:lnTo>
                    <a:pt x="912575" y="3772254"/>
                  </a:lnTo>
                  <a:lnTo>
                    <a:pt x="906859" y="3782052"/>
                  </a:lnTo>
                  <a:lnTo>
                    <a:pt x="901051" y="3791850"/>
                  </a:lnTo>
                  <a:lnTo>
                    <a:pt x="895216" y="3801648"/>
                  </a:lnTo>
                  <a:lnTo>
                    <a:pt x="889305" y="3811446"/>
                  </a:lnTo>
                  <a:lnTo>
                    <a:pt x="883362" y="3821244"/>
                  </a:lnTo>
                  <a:lnTo>
                    <a:pt x="877375" y="3831042"/>
                  </a:lnTo>
                  <a:lnTo>
                    <a:pt x="871347" y="3840840"/>
                  </a:lnTo>
                  <a:lnTo>
                    <a:pt x="865300" y="3850638"/>
                  </a:lnTo>
                  <a:lnTo>
                    <a:pt x="859209" y="3860436"/>
                  </a:lnTo>
                  <a:lnTo>
                    <a:pt x="853108" y="3870234"/>
                  </a:lnTo>
                  <a:lnTo>
                    <a:pt x="846984" y="3880033"/>
                  </a:lnTo>
                  <a:lnTo>
                    <a:pt x="840852" y="3889831"/>
                  </a:lnTo>
                  <a:lnTo>
                    <a:pt x="834711" y="3899629"/>
                  </a:lnTo>
                  <a:lnTo>
                    <a:pt x="828567" y="3909427"/>
                  </a:lnTo>
                  <a:lnTo>
                    <a:pt x="822423" y="3919225"/>
                  </a:lnTo>
                  <a:lnTo>
                    <a:pt x="816290" y="3929023"/>
                  </a:lnTo>
                  <a:lnTo>
                    <a:pt x="810164" y="3938821"/>
                  </a:lnTo>
                  <a:lnTo>
                    <a:pt x="804054" y="3948619"/>
                  </a:lnTo>
                  <a:lnTo>
                    <a:pt x="797965" y="3958417"/>
                  </a:lnTo>
                  <a:lnTo>
                    <a:pt x="791892" y="3968215"/>
                  </a:lnTo>
                  <a:lnTo>
                    <a:pt x="785860" y="3978013"/>
                  </a:lnTo>
                  <a:lnTo>
                    <a:pt x="779843" y="3987811"/>
                  </a:lnTo>
                  <a:lnTo>
                    <a:pt x="773879" y="3997609"/>
                  </a:lnTo>
                  <a:lnTo>
                    <a:pt x="767943" y="4007407"/>
                  </a:lnTo>
                  <a:lnTo>
                    <a:pt x="762050" y="4017205"/>
                  </a:lnTo>
                  <a:lnTo>
                    <a:pt x="756211" y="4027004"/>
                  </a:lnTo>
                  <a:lnTo>
                    <a:pt x="750401" y="4036802"/>
                  </a:lnTo>
                  <a:lnTo>
                    <a:pt x="744676" y="4046600"/>
                  </a:lnTo>
                  <a:lnTo>
                    <a:pt x="738977" y="4056398"/>
                  </a:lnTo>
                  <a:lnTo>
                    <a:pt x="733359" y="4066196"/>
                  </a:lnTo>
                  <a:lnTo>
                    <a:pt x="727793" y="4075994"/>
                  </a:lnTo>
                  <a:lnTo>
                    <a:pt x="722284" y="4085792"/>
                  </a:lnTo>
                  <a:lnTo>
                    <a:pt x="716863" y="4095590"/>
                  </a:lnTo>
                  <a:lnTo>
                    <a:pt x="711473" y="4105388"/>
                  </a:lnTo>
                  <a:lnTo>
                    <a:pt x="706206" y="4115186"/>
                  </a:lnTo>
                  <a:lnTo>
                    <a:pt x="700975" y="4124984"/>
                  </a:lnTo>
                  <a:lnTo>
                    <a:pt x="695839" y="4134782"/>
                  </a:lnTo>
                  <a:lnTo>
                    <a:pt x="690777" y="4144580"/>
                  </a:lnTo>
                  <a:lnTo>
                    <a:pt x="685777" y="4154378"/>
                  </a:lnTo>
                  <a:lnTo>
                    <a:pt x="680892" y="4164176"/>
                  </a:lnTo>
                  <a:lnTo>
                    <a:pt x="676047" y="4173974"/>
                  </a:lnTo>
                  <a:lnTo>
                    <a:pt x="671332" y="4183773"/>
                  </a:lnTo>
                  <a:lnTo>
                    <a:pt x="666672" y="4193571"/>
                  </a:lnTo>
                  <a:lnTo>
                    <a:pt x="662106" y="4203369"/>
                  </a:lnTo>
                  <a:lnTo>
                    <a:pt x="657637" y="4213167"/>
                  </a:lnTo>
                  <a:lnTo>
                    <a:pt x="653223" y="4222965"/>
                  </a:lnTo>
                  <a:lnTo>
                    <a:pt x="648948" y="4232763"/>
                  </a:lnTo>
                  <a:lnTo>
                    <a:pt x="644715" y="4242561"/>
                  </a:lnTo>
                  <a:lnTo>
                    <a:pt x="640610" y="4252359"/>
                  </a:lnTo>
                  <a:lnTo>
                    <a:pt x="636574" y="4262157"/>
                  </a:lnTo>
                  <a:lnTo>
                    <a:pt x="632625" y="4271955"/>
                  </a:lnTo>
                  <a:lnTo>
                    <a:pt x="628788" y="4281753"/>
                  </a:lnTo>
                  <a:lnTo>
                    <a:pt x="624995" y="4291551"/>
                  </a:lnTo>
                  <a:lnTo>
                    <a:pt x="621356" y="4301349"/>
                  </a:lnTo>
                  <a:lnTo>
                    <a:pt x="617760" y="4311147"/>
                  </a:lnTo>
                  <a:lnTo>
                    <a:pt x="614279" y="4320945"/>
                  </a:lnTo>
                  <a:lnTo>
                    <a:pt x="610879" y="4330743"/>
                  </a:lnTo>
                  <a:lnTo>
                    <a:pt x="607552" y="4340542"/>
                  </a:lnTo>
                  <a:lnTo>
                    <a:pt x="604346" y="4350340"/>
                  </a:lnTo>
                  <a:lnTo>
                    <a:pt x="601182" y="4360138"/>
                  </a:lnTo>
                  <a:lnTo>
                    <a:pt x="598158" y="4369936"/>
                  </a:lnTo>
                  <a:lnTo>
                    <a:pt x="595183" y="4379734"/>
                  </a:lnTo>
                  <a:lnTo>
                    <a:pt x="592307" y="4389532"/>
                  </a:lnTo>
                  <a:lnTo>
                    <a:pt x="589518" y="4399330"/>
                  </a:lnTo>
                  <a:lnTo>
                    <a:pt x="586787" y="4409128"/>
                  </a:lnTo>
                  <a:lnTo>
                    <a:pt x="584179" y="4418926"/>
                  </a:lnTo>
                  <a:lnTo>
                    <a:pt x="581610" y="4428724"/>
                  </a:lnTo>
                  <a:lnTo>
                    <a:pt x="579158" y="4438522"/>
                  </a:lnTo>
                  <a:lnTo>
                    <a:pt x="576762" y="4448320"/>
                  </a:lnTo>
                  <a:lnTo>
                    <a:pt x="574445" y="4458118"/>
                  </a:lnTo>
                  <a:lnTo>
                    <a:pt x="572217" y="4467916"/>
                  </a:lnTo>
                  <a:lnTo>
                    <a:pt x="570031" y="4477714"/>
                  </a:lnTo>
                  <a:lnTo>
                    <a:pt x="567964" y="4487512"/>
                  </a:lnTo>
                  <a:lnTo>
                    <a:pt x="565931" y="4497311"/>
                  </a:lnTo>
                  <a:lnTo>
                    <a:pt x="563993" y="4507109"/>
                  </a:lnTo>
                  <a:lnTo>
                    <a:pt x="562113" y="4516907"/>
                  </a:lnTo>
                  <a:lnTo>
                    <a:pt x="560292" y="4526705"/>
                  </a:lnTo>
                  <a:lnTo>
                    <a:pt x="558558" y="4536503"/>
                  </a:lnTo>
                  <a:lnTo>
                    <a:pt x="556853" y="4546301"/>
                  </a:lnTo>
                  <a:lnTo>
                    <a:pt x="555254" y="4556099"/>
                  </a:lnTo>
                  <a:lnTo>
                    <a:pt x="553687" y="4565897"/>
                  </a:lnTo>
                  <a:lnTo>
                    <a:pt x="552191" y="4575695"/>
                  </a:lnTo>
                  <a:lnTo>
                    <a:pt x="550753" y="4585493"/>
                  </a:lnTo>
                  <a:lnTo>
                    <a:pt x="549356" y="4595291"/>
                  </a:lnTo>
                  <a:lnTo>
                    <a:pt x="548040" y="4605089"/>
                  </a:lnTo>
                  <a:lnTo>
                    <a:pt x="546749" y="4614887"/>
                  </a:lnTo>
                  <a:lnTo>
                    <a:pt x="545537" y="4624685"/>
                  </a:lnTo>
                  <a:lnTo>
                    <a:pt x="544359" y="4634483"/>
                  </a:lnTo>
                  <a:lnTo>
                    <a:pt x="543233" y="4644281"/>
                  </a:lnTo>
                  <a:lnTo>
                    <a:pt x="542160" y="4654080"/>
                  </a:lnTo>
                  <a:lnTo>
                    <a:pt x="541115" y="4663878"/>
                  </a:lnTo>
                  <a:lnTo>
                    <a:pt x="540141" y="4673676"/>
                  </a:lnTo>
                  <a:lnTo>
                    <a:pt x="539187" y="4683474"/>
                  </a:lnTo>
                  <a:lnTo>
                    <a:pt x="538291" y="4693272"/>
                  </a:lnTo>
                  <a:lnTo>
                    <a:pt x="537426" y="4703070"/>
                  </a:lnTo>
                  <a:lnTo>
                    <a:pt x="536599" y="4712868"/>
                  </a:lnTo>
                  <a:lnTo>
                    <a:pt x="535818" y="4722666"/>
                  </a:lnTo>
                  <a:lnTo>
                    <a:pt x="535055" y="4732464"/>
                  </a:lnTo>
                  <a:lnTo>
                    <a:pt x="534352" y="4742262"/>
                  </a:lnTo>
                  <a:lnTo>
                    <a:pt x="533664" y="4752060"/>
                  </a:lnTo>
                  <a:lnTo>
                    <a:pt x="533017" y="4761858"/>
                  </a:lnTo>
                  <a:lnTo>
                    <a:pt x="532399" y="4771656"/>
                  </a:lnTo>
                  <a:lnTo>
                    <a:pt x="531805" y="4781454"/>
                  </a:lnTo>
                  <a:lnTo>
                    <a:pt x="531251" y="4791252"/>
                  </a:lnTo>
                  <a:lnTo>
                    <a:pt x="530710" y="4801051"/>
                  </a:lnTo>
                  <a:lnTo>
                    <a:pt x="530211" y="4810849"/>
                  </a:lnTo>
                  <a:lnTo>
                    <a:pt x="529727" y="4820647"/>
                  </a:lnTo>
                  <a:lnTo>
                    <a:pt x="529271" y="4830445"/>
                  </a:lnTo>
                  <a:lnTo>
                    <a:pt x="528840" y="4840243"/>
                  </a:lnTo>
                  <a:lnTo>
                    <a:pt x="528423" y="4850041"/>
                  </a:lnTo>
                  <a:lnTo>
                    <a:pt x="528039" y="4859839"/>
                  </a:lnTo>
                  <a:lnTo>
                    <a:pt x="527665" y="4869637"/>
                  </a:lnTo>
                  <a:lnTo>
                    <a:pt x="527320" y="4879435"/>
                  </a:lnTo>
                  <a:lnTo>
                    <a:pt x="526988" y="4889233"/>
                  </a:lnTo>
                  <a:lnTo>
                    <a:pt x="526674" y="4899031"/>
                  </a:lnTo>
                  <a:lnTo>
                    <a:pt x="526380" y="4908829"/>
                  </a:lnTo>
                  <a:lnTo>
                    <a:pt x="526095" y="4918627"/>
                  </a:lnTo>
                  <a:lnTo>
                    <a:pt x="525835" y="4928425"/>
                  </a:lnTo>
                  <a:lnTo>
                    <a:pt x="525583" y="4938223"/>
                  </a:lnTo>
                  <a:lnTo>
                    <a:pt x="525349" y="4948021"/>
                  </a:lnTo>
                  <a:lnTo>
                    <a:pt x="525127" y="4957820"/>
                  </a:lnTo>
                  <a:lnTo>
                    <a:pt x="524915" y="4967618"/>
                  </a:lnTo>
                  <a:lnTo>
                    <a:pt x="524720" y="4977416"/>
                  </a:lnTo>
                  <a:lnTo>
                    <a:pt x="524530" y="4987214"/>
                  </a:lnTo>
                  <a:lnTo>
                    <a:pt x="524358" y="4997012"/>
                  </a:lnTo>
                  <a:lnTo>
                    <a:pt x="524192" y="50068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686390" y="1677288"/>
              <a:ext cx="1175605" cy="4040171"/>
            </a:xfrm>
            <a:custGeom>
              <a:avLst/>
              <a:pathLst>
                <a:path w="1175605" h="4040171">
                  <a:moveTo>
                    <a:pt x="584237" y="4040171"/>
                  </a:moveTo>
                  <a:lnTo>
                    <a:pt x="583926" y="4032265"/>
                  </a:lnTo>
                  <a:lnTo>
                    <a:pt x="583597" y="4024358"/>
                  </a:lnTo>
                  <a:lnTo>
                    <a:pt x="583231" y="4016452"/>
                  </a:lnTo>
                  <a:lnTo>
                    <a:pt x="582846" y="4008545"/>
                  </a:lnTo>
                  <a:lnTo>
                    <a:pt x="582431" y="4000639"/>
                  </a:lnTo>
                  <a:lnTo>
                    <a:pt x="581979" y="3992733"/>
                  </a:lnTo>
                  <a:lnTo>
                    <a:pt x="581506" y="3984826"/>
                  </a:lnTo>
                  <a:lnTo>
                    <a:pt x="580987" y="3976920"/>
                  </a:lnTo>
                  <a:lnTo>
                    <a:pt x="580433" y="3969013"/>
                  </a:lnTo>
                  <a:lnTo>
                    <a:pt x="579854" y="3961107"/>
                  </a:lnTo>
                  <a:lnTo>
                    <a:pt x="579211" y="3953201"/>
                  </a:lnTo>
                  <a:lnTo>
                    <a:pt x="578537" y="3945294"/>
                  </a:lnTo>
                  <a:lnTo>
                    <a:pt x="577823" y="3937388"/>
                  </a:lnTo>
                  <a:lnTo>
                    <a:pt x="577043" y="3929481"/>
                  </a:lnTo>
                  <a:lnTo>
                    <a:pt x="576229" y="3921575"/>
                  </a:lnTo>
                  <a:lnTo>
                    <a:pt x="575354" y="3913669"/>
                  </a:lnTo>
                  <a:lnTo>
                    <a:pt x="574415" y="3905762"/>
                  </a:lnTo>
                  <a:lnTo>
                    <a:pt x="573438" y="3897856"/>
                  </a:lnTo>
                  <a:lnTo>
                    <a:pt x="572374" y="3889949"/>
                  </a:lnTo>
                  <a:lnTo>
                    <a:pt x="571253" y="3882043"/>
                  </a:lnTo>
                  <a:lnTo>
                    <a:pt x="570083" y="3874137"/>
                  </a:lnTo>
                  <a:lnTo>
                    <a:pt x="568804" y="3866230"/>
                  </a:lnTo>
                  <a:lnTo>
                    <a:pt x="567474" y="3858324"/>
                  </a:lnTo>
                  <a:lnTo>
                    <a:pt x="566069" y="3850417"/>
                  </a:lnTo>
                  <a:lnTo>
                    <a:pt x="564559" y="3842511"/>
                  </a:lnTo>
                  <a:lnTo>
                    <a:pt x="562992" y="3834605"/>
                  </a:lnTo>
                  <a:lnTo>
                    <a:pt x="561317" y="3826698"/>
                  </a:lnTo>
                  <a:lnTo>
                    <a:pt x="559547" y="3818792"/>
                  </a:lnTo>
                  <a:lnTo>
                    <a:pt x="557713" y="3810885"/>
                  </a:lnTo>
                  <a:lnTo>
                    <a:pt x="555733" y="3802979"/>
                  </a:lnTo>
                  <a:lnTo>
                    <a:pt x="553673" y="3795073"/>
                  </a:lnTo>
                  <a:lnTo>
                    <a:pt x="551526" y="3787166"/>
                  </a:lnTo>
                  <a:lnTo>
                    <a:pt x="549221" y="3779260"/>
                  </a:lnTo>
                  <a:lnTo>
                    <a:pt x="546839" y="3771353"/>
                  </a:lnTo>
                  <a:lnTo>
                    <a:pt x="544332" y="3763447"/>
                  </a:lnTo>
                  <a:lnTo>
                    <a:pt x="541681" y="3755541"/>
                  </a:lnTo>
                  <a:lnTo>
                    <a:pt x="538947" y="3747634"/>
                  </a:lnTo>
                  <a:lnTo>
                    <a:pt x="536044" y="3739728"/>
                  </a:lnTo>
                  <a:lnTo>
                    <a:pt x="533017" y="3731821"/>
                  </a:lnTo>
                  <a:lnTo>
                    <a:pt x="529900" y="3723915"/>
                  </a:lnTo>
                  <a:lnTo>
                    <a:pt x="526567" y="3716009"/>
                  </a:lnTo>
                  <a:lnTo>
                    <a:pt x="523134" y="3708102"/>
                  </a:lnTo>
                  <a:lnTo>
                    <a:pt x="519573" y="3700196"/>
                  </a:lnTo>
                  <a:lnTo>
                    <a:pt x="515811" y="3692289"/>
                  </a:lnTo>
                  <a:lnTo>
                    <a:pt x="511947" y="3684383"/>
                  </a:lnTo>
                  <a:lnTo>
                    <a:pt x="507909" y="3676476"/>
                  </a:lnTo>
                  <a:lnTo>
                    <a:pt x="503697" y="3668570"/>
                  </a:lnTo>
                  <a:lnTo>
                    <a:pt x="499380" y="3660664"/>
                  </a:lnTo>
                  <a:lnTo>
                    <a:pt x="494839" y="3652757"/>
                  </a:lnTo>
                  <a:lnTo>
                    <a:pt x="490159" y="3644851"/>
                  </a:lnTo>
                  <a:lnTo>
                    <a:pt x="485359" y="3636944"/>
                  </a:lnTo>
                  <a:lnTo>
                    <a:pt x="480308" y="3629038"/>
                  </a:lnTo>
                  <a:lnTo>
                    <a:pt x="475146" y="3621132"/>
                  </a:lnTo>
                  <a:lnTo>
                    <a:pt x="469820" y="3613225"/>
                  </a:lnTo>
                  <a:lnTo>
                    <a:pt x="464280" y="3605319"/>
                  </a:lnTo>
                  <a:lnTo>
                    <a:pt x="458628" y="3597412"/>
                  </a:lnTo>
                  <a:lnTo>
                    <a:pt x="452770" y="3589506"/>
                  </a:lnTo>
                  <a:lnTo>
                    <a:pt x="446741" y="3581600"/>
                  </a:lnTo>
                  <a:lnTo>
                    <a:pt x="440600" y="3573693"/>
                  </a:lnTo>
                  <a:lnTo>
                    <a:pt x="434214" y="3565787"/>
                  </a:lnTo>
                  <a:lnTo>
                    <a:pt x="427702" y="3557880"/>
                  </a:lnTo>
                  <a:lnTo>
                    <a:pt x="421058" y="3549974"/>
                  </a:lnTo>
                  <a:lnTo>
                    <a:pt x="414184" y="3542068"/>
                  </a:lnTo>
                  <a:lnTo>
                    <a:pt x="407207" y="3534161"/>
                  </a:lnTo>
                  <a:lnTo>
                    <a:pt x="400065" y="3526255"/>
                  </a:lnTo>
                  <a:lnTo>
                    <a:pt x="392745" y="3518348"/>
                  </a:lnTo>
                  <a:lnTo>
                    <a:pt x="385328" y="3510442"/>
                  </a:lnTo>
                  <a:lnTo>
                    <a:pt x="377723" y="3502536"/>
                  </a:lnTo>
                  <a:lnTo>
                    <a:pt x="369992" y="3494629"/>
                  </a:lnTo>
                  <a:lnTo>
                    <a:pt x="362171" y="3486723"/>
                  </a:lnTo>
                  <a:lnTo>
                    <a:pt x="354154" y="3478816"/>
                  </a:lnTo>
                  <a:lnTo>
                    <a:pt x="346057" y="3470910"/>
                  </a:lnTo>
                  <a:lnTo>
                    <a:pt x="337856" y="3463004"/>
                  </a:lnTo>
                  <a:lnTo>
                    <a:pt x="329512" y="3455097"/>
                  </a:lnTo>
                  <a:lnTo>
                    <a:pt x="321104" y="3447191"/>
                  </a:lnTo>
                  <a:lnTo>
                    <a:pt x="312590" y="3439284"/>
                  </a:lnTo>
                  <a:lnTo>
                    <a:pt x="303987" y="3431378"/>
                  </a:lnTo>
                  <a:lnTo>
                    <a:pt x="295334" y="3423472"/>
                  </a:lnTo>
                  <a:lnTo>
                    <a:pt x="286589" y="3415565"/>
                  </a:lnTo>
                  <a:lnTo>
                    <a:pt x="277800" y="3407659"/>
                  </a:lnTo>
                  <a:lnTo>
                    <a:pt x="268974" y="3399752"/>
                  </a:lnTo>
                  <a:lnTo>
                    <a:pt x="260094" y="3391846"/>
                  </a:lnTo>
                  <a:lnTo>
                    <a:pt x="251201" y="3383940"/>
                  </a:lnTo>
                  <a:lnTo>
                    <a:pt x="242290" y="3376033"/>
                  </a:lnTo>
                  <a:lnTo>
                    <a:pt x="233377" y="3368127"/>
                  </a:lnTo>
                  <a:lnTo>
                    <a:pt x="224469" y="3360220"/>
                  </a:lnTo>
                  <a:lnTo>
                    <a:pt x="215581" y="3352314"/>
                  </a:lnTo>
                  <a:lnTo>
                    <a:pt x="206728" y="3344408"/>
                  </a:lnTo>
                  <a:lnTo>
                    <a:pt x="197900" y="3336501"/>
                  </a:lnTo>
                  <a:lnTo>
                    <a:pt x="189151" y="3328595"/>
                  </a:lnTo>
                  <a:lnTo>
                    <a:pt x="180457" y="3320688"/>
                  </a:lnTo>
                  <a:lnTo>
                    <a:pt x="171822" y="3312782"/>
                  </a:lnTo>
                  <a:lnTo>
                    <a:pt x="163317" y="3304876"/>
                  </a:lnTo>
                  <a:lnTo>
                    <a:pt x="154884" y="3296969"/>
                  </a:lnTo>
                  <a:lnTo>
                    <a:pt x="146566" y="3289063"/>
                  </a:lnTo>
                  <a:lnTo>
                    <a:pt x="138403" y="3281156"/>
                  </a:lnTo>
                  <a:lnTo>
                    <a:pt x="130330" y="3273250"/>
                  </a:lnTo>
                  <a:lnTo>
                    <a:pt x="122451" y="3265344"/>
                  </a:lnTo>
                  <a:lnTo>
                    <a:pt x="114727" y="3257437"/>
                  </a:lnTo>
                  <a:lnTo>
                    <a:pt x="107115" y="3249531"/>
                  </a:lnTo>
                  <a:lnTo>
                    <a:pt x="99789" y="3241624"/>
                  </a:lnTo>
                  <a:lnTo>
                    <a:pt x="92602" y="3233718"/>
                  </a:lnTo>
                  <a:lnTo>
                    <a:pt x="85593" y="3225812"/>
                  </a:lnTo>
                  <a:lnTo>
                    <a:pt x="78880" y="3217905"/>
                  </a:lnTo>
                  <a:lnTo>
                    <a:pt x="72318" y="3209999"/>
                  </a:lnTo>
                  <a:lnTo>
                    <a:pt x="66022" y="3202092"/>
                  </a:lnTo>
                  <a:lnTo>
                    <a:pt x="60000" y="3194186"/>
                  </a:lnTo>
                  <a:lnTo>
                    <a:pt x="54145" y="3186280"/>
                  </a:lnTo>
                  <a:lnTo>
                    <a:pt x="48652" y="3178373"/>
                  </a:lnTo>
                  <a:lnTo>
                    <a:pt x="43394" y="3170467"/>
                  </a:lnTo>
                  <a:lnTo>
                    <a:pt x="38333" y="3162560"/>
                  </a:lnTo>
                  <a:lnTo>
                    <a:pt x="33705" y="3154654"/>
                  </a:lnTo>
                  <a:lnTo>
                    <a:pt x="29272" y="3146748"/>
                  </a:lnTo>
                  <a:lnTo>
                    <a:pt x="25125" y="3138841"/>
                  </a:lnTo>
                  <a:lnTo>
                    <a:pt x="21362" y="3130935"/>
                  </a:lnTo>
                  <a:lnTo>
                    <a:pt x="17802" y="3123028"/>
                  </a:lnTo>
                  <a:lnTo>
                    <a:pt x="14619" y="3115122"/>
                  </a:lnTo>
                  <a:lnTo>
                    <a:pt x="11757" y="3107216"/>
                  </a:lnTo>
                  <a:lnTo>
                    <a:pt x="9104" y="3099309"/>
                  </a:lnTo>
                  <a:lnTo>
                    <a:pt x="6917" y="3091403"/>
                  </a:lnTo>
                  <a:lnTo>
                    <a:pt x="4978" y="3083496"/>
                  </a:lnTo>
                  <a:lnTo>
                    <a:pt x="3296" y="3075590"/>
                  </a:lnTo>
                  <a:lnTo>
                    <a:pt x="2074" y="3067684"/>
                  </a:lnTo>
                  <a:lnTo>
                    <a:pt x="1064" y="3059777"/>
                  </a:lnTo>
                  <a:lnTo>
                    <a:pt x="389" y="3051871"/>
                  </a:lnTo>
                  <a:lnTo>
                    <a:pt x="90" y="3043964"/>
                  </a:lnTo>
                  <a:lnTo>
                    <a:pt x="0" y="3036058"/>
                  </a:lnTo>
                  <a:lnTo>
                    <a:pt x="314" y="3028152"/>
                  </a:lnTo>
                  <a:lnTo>
                    <a:pt x="917" y="3020245"/>
                  </a:lnTo>
                  <a:lnTo>
                    <a:pt x="1723" y="3012339"/>
                  </a:lnTo>
                  <a:lnTo>
                    <a:pt x="2992" y="3004432"/>
                  </a:lnTo>
                  <a:lnTo>
                    <a:pt x="4462" y="2996526"/>
                  </a:lnTo>
                  <a:lnTo>
                    <a:pt x="6188" y="2988620"/>
                  </a:lnTo>
                  <a:lnTo>
                    <a:pt x="8294" y="2980713"/>
                  </a:lnTo>
                  <a:lnTo>
                    <a:pt x="10582" y="2972807"/>
                  </a:lnTo>
                  <a:lnTo>
                    <a:pt x="13175" y="2964900"/>
                  </a:lnTo>
                  <a:lnTo>
                    <a:pt x="16053" y="2956994"/>
                  </a:lnTo>
                  <a:lnTo>
                    <a:pt x="19099" y="2949087"/>
                  </a:lnTo>
                  <a:lnTo>
                    <a:pt x="22483" y="2941181"/>
                  </a:lnTo>
                  <a:lnTo>
                    <a:pt x="26064" y="2933275"/>
                  </a:lnTo>
                  <a:lnTo>
                    <a:pt x="29811" y="2925368"/>
                  </a:lnTo>
                  <a:lnTo>
                    <a:pt x="33885" y="2917462"/>
                  </a:lnTo>
                  <a:lnTo>
                    <a:pt x="38094" y="2909555"/>
                  </a:lnTo>
                  <a:lnTo>
                    <a:pt x="42495" y="2901649"/>
                  </a:lnTo>
                  <a:lnTo>
                    <a:pt x="47131" y="2893743"/>
                  </a:lnTo>
                  <a:lnTo>
                    <a:pt x="51884" y="2885836"/>
                  </a:lnTo>
                  <a:lnTo>
                    <a:pt x="56840" y="2877930"/>
                  </a:lnTo>
                  <a:lnTo>
                    <a:pt x="61952" y="2870023"/>
                  </a:lnTo>
                  <a:lnTo>
                    <a:pt x="67162" y="2862117"/>
                  </a:lnTo>
                  <a:lnTo>
                    <a:pt x="72568" y="2854211"/>
                  </a:lnTo>
                  <a:lnTo>
                    <a:pt x="78066" y="2846304"/>
                  </a:lnTo>
                  <a:lnTo>
                    <a:pt x="83657" y="2838398"/>
                  </a:lnTo>
                  <a:lnTo>
                    <a:pt x="89394" y="2830491"/>
                  </a:lnTo>
                  <a:lnTo>
                    <a:pt x="95188" y="2822585"/>
                  </a:lnTo>
                  <a:lnTo>
                    <a:pt x="101071" y="2814679"/>
                  </a:lnTo>
                  <a:lnTo>
                    <a:pt x="107034" y="2806772"/>
                  </a:lnTo>
                  <a:lnTo>
                    <a:pt x="113037" y="2798866"/>
                  </a:lnTo>
                  <a:lnTo>
                    <a:pt x="119106" y="2790959"/>
                  </a:lnTo>
                  <a:lnTo>
                    <a:pt x="125210" y="2783053"/>
                  </a:lnTo>
                  <a:lnTo>
                    <a:pt x="131337" y="2775147"/>
                  </a:lnTo>
                  <a:lnTo>
                    <a:pt x="137495" y="2767240"/>
                  </a:lnTo>
                  <a:lnTo>
                    <a:pt x="143658" y="2759334"/>
                  </a:lnTo>
                  <a:lnTo>
                    <a:pt x="149826" y="2751427"/>
                  </a:lnTo>
                  <a:lnTo>
                    <a:pt x="155984" y="2743521"/>
                  </a:lnTo>
                  <a:lnTo>
                    <a:pt x="162130" y="2735615"/>
                  </a:lnTo>
                  <a:lnTo>
                    <a:pt x="168253" y="2727708"/>
                  </a:lnTo>
                  <a:lnTo>
                    <a:pt x="174338" y="2719802"/>
                  </a:lnTo>
                  <a:lnTo>
                    <a:pt x="180399" y="2711895"/>
                  </a:lnTo>
                  <a:lnTo>
                    <a:pt x="186398" y="2703989"/>
                  </a:lnTo>
                  <a:lnTo>
                    <a:pt x="192349" y="2696083"/>
                  </a:lnTo>
                  <a:lnTo>
                    <a:pt x="198260" y="2688176"/>
                  </a:lnTo>
                  <a:lnTo>
                    <a:pt x="204071" y="2680270"/>
                  </a:lnTo>
                  <a:lnTo>
                    <a:pt x="209832" y="2672363"/>
                  </a:lnTo>
                  <a:lnTo>
                    <a:pt x="215522" y="2664457"/>
                  </a:lnTo>
                  <a:lnTo>
                    <a:pt x="221106" y="2656551"/>
                  </a:lnTo>
                  <a:lnTo>
                    <a:pt x="226632" y="2648644"/>
                  </a:lnTo>
                  <a:lnTo>
                    <a:pt x="232049" y="2640738"/>
                  </a:lnTo>
                  <a:lnTo>
                    <a:pt x="237367" y="2632831"/>
                  </a:lnTo>
                  <a:lnTo>
                    <a:pt x="242620" y="2624925"/>
                  </a:lnTo>
                  <a:lnTo>
                    <a:pt x="247725" y="2617019"/>
                  </a:lnTo>
                  <a:lnTo>
                    <a:pt x="252746" y="2609112"/>
                  </a:lnTo>
                  <a:lnTo>
                    <a:pt x="257683" y="2601206"/>
                  </a:lnTo>
                  <a:lnTo>
                    <a:pt x="262460" y="2593299"/>
                  </a:lnTo>
                  <a:lnTo>
                    <a:pt x="267163" y="2585393"/>
                  </a:lnTo>
                  <a:lnTo>
                    <a:pt x="271747" y="2577487"/>
                  </a:lnTo>
                  <a:lnTo>
                    <a:pt x="276194" y="2569580"/>
                  </a:lnTo>
                  <a:lnTo>
                    <a:pt x="280563" y="2561674"/>
                  </a:lnTo>
                  <a:lnTo>
                    <a:pt x="284782" y="2553767"/>
                  </a:lnTo>
                  <a:lnTo>
                    <a:pt x="288889" y="2545861"/>
                  </a:lnTo>
                  <a:lnTo>
                    <a:pt x="292918" y="2537955"/>
                  </a:lnTo>
                  <a:lnTo>
                    <a:pt x="296766" y="2530048"/>
                  </a:lnTo>
                  <a:lnTo>
                    <a:pt x="300533" y="2522142"/>
                  </a:lnTo>
                  <a:lnTo>
                    <a:pt x="304197" y="2514235"/>
                  </a:lnTo>
                  <a:lnTo>
                    <a:pt x="307703" y="2506329"/>
                  </a:lnTo>
                  <a:lnTo>
                    <a:pt x="311134" y="2498423"/>
                  </a:lnTo>
                  <a:lnTo>
                    <a:pt x="314436" y="2490516"/>
                  </a:lnTo>
                  <a:lnTo>
                    <a:pt x="317613" y="2482610"/>
                  </a:lnTo>
                  <a:lnTo>
                    <a:pt x="320717" y="2474703"/>
                  </a:lnTo>
                  <a:lnTo>
                    <a:pt x="323671" y="2466797"/>
                  </a:lnTo>
                  <a:lnTo>
                    <a:pt x="326533" y="2458891"/>
                  </a:lnTo>
                  <a:lnTo>
                    <a:pt x="329320" y="2450984"/>
                  </a:lnTo>
                  <a:lnTo>
                    <a:pt x="331950" y="2443078"/>
                  </a:lnTo>
                  <a:lnTo>
                    <a:pt x="334514" y="2435171"/>
                  </a:lnTo>
                  <a:lnTo>
                    <a:pt x="336983" y="2427265"/>
                  </a:lnTo>
                  <a:lnTo>
                    <a:pt x="339331" y="2419359"/>
                  </a:lnTo>
                  <a:lnTo>
                    <a:pt x="341617" y="2411452"/>
                  </a:lnTo>
                  <a:lnTo>
                    <a:pt x="343794" y="2403546"/>
                  </a:lnTo>
                  <a:lnTo>
                    <a:pt x="345881" y="2395639"/>
                  </a:lnTo>
                  <a:lnTo>
                    <a:pt x="347912" y="2387733"/>
                  </a:lnTo>
                  <a:lnTo>
                    <a:pt x="349823" y="2379827"/>
                  </a:lnTo>
                  <a:lnTo>
                    <a:pt x="351674" y="2371920"/>
                  </a:lnTo>
                  <a:lnTo>
                    <a:pt x="353464" y="2364014"/>
                  </a:lnTo>
                  <a:lnTo>
                    <a:pt x="355148" y="2356107"/>
                  </a:lnTo>
                  <a:lnTo>
                    <a:pt x="356786" y="2348201"/>
                  </a:lnTo>
                  <a:lnTo>
                    <a:pt x="358354" y="2340295"/>
                  </a:lnTo>
                  <a:lnTo>
                    <a:pt x="359845" y="2332388"/>
                  </a:lnTo>
                  <a:lnTo>
                    <a:pt x="361296" y="2324482"/>
                  </a:lnTo>
                  <a:lnTo>
                    <a:pt x="362670" y="2316575"/>
                  </a:lnTo>
                  <a:lnTo>
                    <a:pt x="363993" y="2308669"/>
                  </a:lnTo>
                  <a:lnTo>
                    <a:pt x="365279" y="2300763"/>
                  </a:lnTo>
                  <a:lnTo>
                    <a:pt x="366488" y="2292856"/>
                  </a:lnTo>
                  <a:lnTo>
                    <a:pt x="367665" y="2284950"/>
                  </a:lnTo>
                  <a:lnTo>
                    <a:pt x="368802" y="2277043"/>
                  </a:lnTo>
                  <a:lnTo>
                    <a:pt x="369881" y="2269137"/>
                  </a:lnTo>
                  <a:lnTo>
                    <a:pt x="370934" y="2261231"/>
                  </a:lnTo>
                  <a:lnTo>
                    <a:pt x="371944" y="2253324"/>
                  </a:lnTo>
                  <a:lnTo>
                    <a:pt x="372916" y="2245418"/>
                  </a:lnTo>
                  <a:lnTo>
                    <a:pt x="373865" y="2237511"/>
                  </a:lnTo>
                  <a:lnTo>
                    <a:pt x="374771" y="2229605"/>
                  </a:lnTo>
                  <a:lnTo>
                    <a:pt x="375653" y="2221698"/>
                  </a:lnTo>
                  <a:lnTo>
                    <a:pt x="376515" y="2213792"/>
                  </a:lnTo>
                  <a:lnTo>
                    <a:pt x="377338" y="2205886"/>
                  </a:lnTo>
                  <a:lnTo>
                    <a:pt x="378146" y="2197979"/>
                  </a:lnTo>
                  <a:lnTo>
                    <a:pt x="378933" y="2190073"/>
                  </a:lnTo>
                  <a:lnTo>
                    <a:pt x="379693" y="2182166"/>
                  </a:lnTo>
                  <a:lnTo>
                    <a:pt x="380441" y="2174260"/>
                  </a:lnTo>
                  <a:lnTo>
                    <a:pt x="381167" y="2166354"/>
                  </a:lnTo>
                  <a:lnTo>
                    <a:pt x="381876" y="2158447"/>
                  </a:lnTo>
                  <a:lnTo>
                    <a:pt x="382574" y="2150541"/>
                  </a:lnTo>
                  <a:lnTo>
                    <a:pt x="383250" y="2142634"/>
                  </a:lnTo>
                  <a:lnTo>
                    <a:pt x="383916" y="2134728"/>
                  </a:lnTo>
                  <a:lnTo>
                    <a:pt x="384571" y="2126822"/>
                  </a:lnTo>
                  <a:lnTo>
                    <a:pt x="385207" y="2118915"/>
                  </a:lnTo>
                  <a:lnTo>
                    <a:pt x="385836" y="2111009"/>
                  </a:lnTo>
                  <a:lnTo>
                    <a:pt x="386451" y="2103102"/>
                  </a:lnTo>
                  <a:lnTo>
                    <a:pt x="387054" y="2095196"/>
                  </a:lnTo>
                  <a:lnTo>
                    <a:pt x="387648" y="2087290"/>
                  </a:lnTo>
                  <a:lnTo>
                    <a:pt x="388228" y="2079383"/>
                  </a:lnTo>
                  <a:lnTo>
                    <a:pt x="388797" y="2071477"/>
                  </a:lnTo>
                  <a:lnTo>
                    <a:pt x="389358" y="2063570"/>
                  </a:lnTo>
                  <a:lnTo>
                    <a:pt x="389901" y="2055664"/>
                  </a:lnTo>
                  <a:lnTo>
                    <a:pt x="390436" y="2047758"/>
                  </a:lnTo>
                  <a:lnTo>
                    <a:pt x="390960" y="2039851"/>
                  </a:lnTo>
                  <a:lnTo>
                    <a:pt x="391467" y="2031945"/>
                  </a:lnTo>
                  <a:lnTo>
                    <a:pt x="391964" y="2024038"/>
                  </a:lnTo>
                  <a:lnTo>
                    <a:pt x="392446" y="2016132"/>
                  </a:lnTo>
                  <a:lnTo>
                    <a:pt x="392912" y="2008226"/>
                  </a:lnTo>
                  <a:lnTo>
                    <a:pt x="393367" y="2000319"/>
                  </a:lnTo>
                  <a:lnTo>
                    <a:pt x="393801" y="1992413"/>
                  </a:lnTo>
                  <a:lnTo>
                    <a:pt x="394220" y="1984506"/>
                  </a:lnTo>
                  <a:lnTo>
                    <a:pt x="394626" y="1976600"/>
                  </a:lnTo>
                  <a:lnTo>
                    <a:pt x="395004" y="1968694"/>
                  </a:lnTo>
                  <a:lnTo>
                    <a:pt x="395368" y="1960787"/>
                  </a:lnTo>
                  <a:lnTo>
                    <a:pt x="395713" y="1952881"/>
                  </a:lnTo>
                  <a:lnTo>
                    <a:pt x="396030" y="1944974"/>
                  </a:lnTo>
                  <a:lnTo>
                    <a:pt x="396331" y="1937068"/>
                  </a:lnTo>
                  <a:lnTo>
                    <a:pt x="396605" y="1929162"/>
                  </a:lnTo>
                  <a:lnTo>
                    <a:pt x="396852" y="1921255"/>
                  </a:lnTo>
                  <a:lnTo>
                    <a:pt x="397082" y="1913349"/>
                  </a:lnTo>
                  <a:lnTo>
                    <a:pt x="397273" y="1905442"/>
                  </a:lnTo>
                  <a:lnTo>
                    <a:pt x="397441" y="1897536"/>
                  </a:lnTo>
                  <a:lnTo>
                    <a:pt x="397587" y="1889630"/>
                  </a:lnTo>
                  <a:lnTo>
                    <a:pt x="397688" y="1881723"/>
                  </a:lnTo>
                  <a:lnTo>
                    <a:pt x="397768" y="1873817"/>
                  </a:lnTo>
                  <a:lnTo>
                    <a:pt x="397814" y="1865910"/>
                  </a:lnTo>
                  <a:lnTo>
                    <a:pt x="397819" y="1858004"/>
                  </a:lnTo>
                  <a:lnTo>
                    <a:pt x="397802" y="1850098"/>
                  </a:lnTo>
                  <a:lnTo>
                    <a:pt x="397738" y="1842191"/>
                  </a:lnTo>
                  <a:lnTo>
                    <a:pt x="397638" y="1834285"/>
                  </a:lnTo>
                  <a:lnTo>
                    <a:pt x="397514" y="1826378"/>
                  </a:lnTo>
                  <a:lnTo>
                    <a:pt x="397330" y="1818472"/>
                  </a:lnTo>
                  <a:lnTo>
                    <a:pt x="397117" y="1810566"/>
                  </a:lnTo>
                  <a:lnTo>
                    <a:pt x="396868" y="1802659"/>
                  </a:lnTo>
                  <a:lnTo>
                    <a:pt x="396563" y="1794753"/>
                  </a:lnTo>
                  <a:lnTo>
                    <a:pt x="396228" y="1786846"/>
                  </a:lnTo>
                  <a:lnTo>
                    <a:pt x="395845" y="1778940"/>
                  </a:lnTo>
                  <a:lnTo>
                    <a:pt x="395412" y="1771034"/>
                  </a:lnTo>
                  <a:lnTo>
                    <a:pt x="394949" y="1763127"/>
                  </a:lnTo>
                  <a:lnTo>
                    <a:pt x="394423" y="1755221"/>
                  </a:lnTo>
                  <a:lnTo>
                    <a:pt x="393856" y="1747314"/>
                  </a:lnTo>
                  <a:lnTo>
                    <a:pt x="393256" y="1739408"/>
                  </a:lnTo>
                  <a:lnTo>
                    <a:pt x="392582" y="1731502"/>
                  </a:lnTo>
                  <a:lnTo>
                    <a:pt x="391875" y="1723595"/>
                  </a:lnTo>
                  <a:lnTo>
                    <a:pt x="391122" y="1715689"/>
                  </a:lnTo>
                  <a:lnTo>
                    <a:pt x="390305" y="1707782"/>
                  </a:lnTo>
                  <a:lnTo>
                    <a:pt x="389454" y="1699876"/>
                  </a:lnTo>
                  <a:lnTo>
                    <a:pt x="388542" y="1691970"/>
                  </a:lnTo>
                  <a:lnTo>
                    <a:pt x="387578" y="1684063"/>
                  </a:lnTo>
                  <a:lnTo>
                    <a:pt x="386579" y="1676157"/>
                  </a:lnTo>
                  <a:lnTo>
                    <a:pt x="385506" y="1668250"/>
                  </a:lnTo>
                  <a:lnTo>
                    <a:pt x="384392" y="1660344"/>
                  </a:lnTo>
                  <a:lnTo>
                    <a:pt x="383236" y="1652438"/>
                  </a:lnTo>
                  <a:lnTo>
                    <a:pt x="382005" y="1644531"/>
                  </a:lnTo>
                  <a:lnTo>
                    <a:pt x="380740" y="1636625"/>
                  </a:lnTo>
                  <a:lnTo>
                    <a:pt x="379420" y="1628718"/>
                  </a:lnTo>
                  <a:lnTo>
                    <a:pt x="378037" y="1620812"/>
                  </a:lnTo>
                  <a:lnTo>
                    <a:pt x="376620" y="1612906"/>
                  </a:lnTo>
                  <a:lnTo>
                    <a:pt x="375137" y="1604999"/>
                  </a:lnTo>
                  <a:lnTo>
                    <a:pt x="373604" y="1597093"/>
                  </a:lnTo>
                  <a:lnTo>
                    <a:pt x="372036" y="1589186"/>
                  </a:lnTo>
                  <a:lnTo>
                    <a:pt x="370391" y="1581280"/>
                  </a:lnTo>
                  <a:lnTo>
                    <a:pt x="368710" y="1573374"/>
                  </a:lnTo>
                  <a:lnTo>
                    <a:pt x="366985" y="1565467"/>
                  </a:lnTo>
                  <a:lnTo>
                    <a:pt x="365192" y="1557561"/>
                  </a:lnTo>
                  <a:lnTo>
                    <a:pt x="363367" y="1549654"/>
                  </a:lnTo>
                  <a:lnTo>
                    <a:pt x="361488" y="1541748"/>
                  </a:lnTo>
                  <a:lnTo>
                    <a:pt x="359556" y="1533842"/>
                  </a:lnTo>
                  <a:lnTo>
                    <a:pt x="357594" y="1525935"/>
                  </a:lnTo>
                  <a:lnTo>
                    <a:pt x="355569" y="1518029"/>
                  </a:lnTo>
                  <a:lnTo>
                    <a:pt x="353505" y="1510122"/>
                  </a:lnTo>
                  <a:lnTo>
                    <a:pt x="351411" y="1502216"/>
                  </a:lnTo>
                  <a:lnTo>
                    <a:pt x="349253" y="1494310"/>
                  </a:lnTo>
                  <a:lnTo>
                    <a:pt x="347068" y="1486403"/>
                  </a:lnTo>
                  <a:lnTo>
                    <a:pt x="344845" y="1478497"/>
                  </a:lnTo>
                  <a:lnTo>
                    <a:pt x="342574" y="1470590"/>
                  </a:lnTo>
                  <a:lnTo>
                    <a:pt x="340279" y="1462684"/>
                  </a:lnTo>
                  <a:lnTo>
                    <a:pt x="337943" y="1454777"/>
                  </a:lnTo>
                  <a:lnTo>
                    <a:pt x="335574" y="1446871"/>
                  </a:lnTo>
                  <a:lnTo>
                    <a:pt x="333185" y="1438965"/>
                  </a:lnTo>
                  <a:lnTo>
                    <a:pt x="330754" y="1431058"/>
                  </a:lnTo>
                  <a:lnTo>
                    <a:pt x="328304" y="1423152"/>
                  </a:lnTo>
                  <a:lnTo>
                    <a:pt x="325835" y="1415245"/>
                  </a:lnTo>
                  <a:lnTo>
                    <a:pt x="323335" y="1407339"/>
                  </a:lnTo>
                  <a:lnTo>
                    <a:pt x="320823" y="1399433"/>
                  </a:lnTo>
                  <a:lnTo>
                    <a:pt x="318294" y="1391526"/>
                  </a:lnTo>
                  <a:lnTo>
                    <a:pt x="315750" y="1383620"/>
                  </a:lnTo>
                  <a:lnTo>
                    <a:pt x="313199" y="1375713"/>
                  </a:lnTo>
                  <a:lnTo>
                    <a:pt x="310638" y="1367807"/>
                  </a:lnTo>
                  <a:lnTo>
                    <a:pt x="308074" y="1359901"/>
                  </a:lnTo>
                  <a:lnTo>
                    <a:pt x="305509" y="1351994"/>
                  </a:lnTo>
                  <a:lnTo>
                    <a:pt x="302948" y="1344088"/>
                  </a:lnTo>
                  <a:lnTo>
                    <a:pt x="300392" y="1336181"/>
                  </a:lnTo>
                  <a:lnTo>
                    <a:pt x="297843" y="1328275"/>
                  </a:lnTo>
                  <a:lnTo>
                    <a:pt x="295314" y="1320369"/>
                  </a:lnTo>
                  <a:lnTo>
                    <a:pt x="292796" y="1312462"/>
                  </a:lnTo>
                  <a:lnTo>
                    <a:pt x="290300" y="1304556"/>
                  </a:lnTo>
                  <a:lnTo>
                    <a:pt x="287833" y="1296649"/>
                  </a:lnTo>
                  <a:lnTo>
                    <a:pt x="285385" y="1288743"/>
                  </a:lnTo>
                  <a:lnTo>
                    <a:pt x="282981" y="1280837"/>
                  </a:lnTo>
                  <a:lnTo>
                    <a:pt x="280611" y="1272930"/>
                  </a:lnTo>
                  <a:lnTo>
                    <a:pt x="278269" y="1265024"/>
                  </a:lnTo>
                  <a:lnTo>
                    <a:pt x="275997" y="1257117"/>
                  </a:lnTo>
                  <a:lnTo>
                    <a:pt x="273759" y="1249211"/>
                  </a:lnTo>
                  <a:lnTo>
                    <a:pt x="271571" y="1241305"/>
                  </a:lnTo>
                  <a:lnTo>
                    <a:pt x="269460" y="1233398"/>
                  </a:lnTo>
                  <a:lnTo>
                    <a:pt x="267392" y="1225492"/>
                  </a:lnTo>
                  <a:lnTo>
                    <a:pt x="265402" y="1217585"/>
                  </a:lnTo>
                  <a:lnTo>
                    <a:pt x="263489" y="1209679"/>
                  </a:lnTo>
                  <a:lnTo>
                    <a:pt x="261626" y="1201773"/>
                  </a:lnTo>
                  <a:lnTo>
                    <a:pt x="259878" y="1193866"/>
                  </a:lnTo>
                  <a:lnTo>
                    <a:pt x="258200" y="1185960"/>
                  </a:lnTo>
                  <a:lnTo>
                    <a:pt x="256590" y="1178053"/>
                  </a:lnTo>
                  <a:lnTo>
                    <a:pt x="255117" y="1170147"/>
                  </a:lnTo>
                  <a:lnTo>
                    <a:pt x="253709" y="1162241"/>
                  </a:lnTo>
                  <a:lnTo>
                    <a:pt x="252404" y="1154334"/>
                  </a:lnTo>
                  <a:lnTo>
                    <a:pt x="251229" y="1146428"/>
                  </a:lnTo>
                  <a:lnTo>
                    <a:pt x="250127" y="1138521"/>
                  </a:lnTo>
                  <a:lnTo>
                    <a:pt x="249167" y="1130615"/>
                  </a:lnTo>
                  <a:lnTo>
                    <a:pt x="248322" y="1122709"/>
                  </a:lnTo>
                  <a:lnTo>
                    <a:pt x="247556" y="1114802"/>
                  </a:lnTo>
                  <a:lnTo>
                    <a:pt x="246979" y="1106896"/>
                  </a:lnTo>
                  <a:lnTo>
                    <a:pt x="246493" y="1098989"/>
                  </a:lnTo>
                  <a:lnTo>
                    <a:pt x="246119" y="1091083"/>
                  </a:lnTo>
                  <a:lnTo>
                    <a:pt x="245928" y="1083177"/>
                  </a:lnTo>
                  <a:lnTo>
                    <a:pt x="245827" y="1075270"/>
                  </a:lnTo>
                  <a:lnTo>
                    <a:pt x="245879" y="1067364"/>
                  </a:lnTo>
                  <a:lnTo>
                    <a:pt x="246090" y="1059457"/>
                  </a:lnTo>
                  <a:lnTo>
                    <a:pt x="246395" y="1051551"/>
                  </a:lnTo>
                  <a:lnTo>
                    <a:pt x="246896" y="1043645"/>
                  </a:lnTo>
                  <a:lnTo>
                    <a:pt x="247525" y="1035738"/>
                  </a:lnTo>
                  <a:lnTo>
                    <a:pt x="248256" y="1027832"/>
                  </a:lnTo>
                  <a:lnTo>
                    <a:pt x="249216" y="1019925"/>
                  </a:lnTo>
                  <a:lnTo>
                    <a:pt x="250274" y="1012019"/>
                  </a:lnTo>
                  <a:lnTo>
                    <a:pt x="251473" y="1004113"/>
                  </a:lnTo>
                  <a:lnTo>
                    <a:pt x="252867" y="996206"/>
                  </a:lnTo>
                  <a:lnTo>
                    <a:pt x="254359" y="988300"/>
                  </a:lnTo>
                  <a:lnTo>
                    <a:pt x="256030" y="980393"/>
                  </a:lnTo>
                  <a:lnTo>
                    <a:pt x="257856" y="972487"/>
                  </a:lnTo>
                  <a:lnTo>
                    <a:pt x="259781" y="964581"/>
                  </a:lnTo>
                  <a:lnTo>
                    <a:pt x="261918" y="956674"/>
                  </a:lnTo>
                  <a:lnTo>
                    <a:pt x="264170" y="948768"/>
                  </a:lnTo>
                  <a:lnTo>
                    <a:pt x="266535" y="940861"/>
                  </a:lnTo>
                  <a:lnTo>
                    <a:pt x="269107" y="932955"/>
                  </a:lnTo>
                  <a:lnTo>
                    <a:pt x="271772" y="925049"/>
                  </a:lnTo>
                  <a:lnTo>
                    <a:pt x="274579" y="917142"/>
                  </a:lnTo>
                  <a:lnTo>
                    <a:pt x="277548" y="909236"/>
                  </a:lnTo>
                  <a:lnTo>
                    <a:pt x="280605" y="901329"/>
                  </a:lnTo>
                  <a:lnTo>
                    <a:pt x="283827" y="893423"/>
                  </a:lnTo>
                  <a:lnTo>
                    <a:pt x="287168" y="885517"/>
                  </a:lnTo>
                  <a:lnTo>
                    <a:pt x="290592" y="877610"/>
                  </a:lnTo>
                  <a:lnTo>
                    <a:pt x="294195" y="869704"/>
                  </a:lnTo>
                  <a:lnTo>
                    <a:pt x="297877" y="861797"/>
                  </a:lnTo>
                  <a:lnTo>
                    <a:pt x="301656" y="853891"/>
                  </a:lnTo>
                  <a:lnTo>
                    <a:pt x="305578" y="845985"/>
                  </a:lnTo>
                  <a:lnTo>
                    <a:pt x="309567" y="838078"/>
                  </a:lnTo>
                  <a:lnTo>
                    <a:pt x="313662" y="830172"/>
                  </a:lnTo>
                  <a:lnTo>
                    <a:pt x="317859" y="822265"/>
                  </a:lnTo>
                  <a:lnTo>
                    <a:pt x="322113" y="814359"/>
                  </a:lnTo>
                  <a:lnTo>
                    <a:pt x="326476" y="806453"/>
                  </a:lnTo>
                  <a:lnTo>
                    <a:pt x="330904" y="798546"/>
                  </a:lnTo>
                  <a:lnTo>
                    <a:pt x="335382" y="790640"/>
                  </a:lnTo>
                  <a:lnTo>
                    <a:pt x="339958" y="782733"/>
                  </a:lnTo>
                  <a:lnTo>
                    <a:pt x="344572" y="774827"/>
                  </a:lnTo>
                  <a:lnTo>
                    <a:pt x="349236" y="766921"/>
                  </a:lnTo>
                  <a:lnTo>
                    <a:pt x="353961" y="759014"/>
                  </a:lnTo>
                  <a:lnTo>
                    <a:pt x="358713" y="751108"/>
                  </a:lnTo>
                  <a:lnTo>
                    <a:pt x="363508" y="743201"/>
                  </a:lnTo>
                  <a:lnTo>
                    <a:pt x="368333" y="735295"/>
                  </a:lnTo>
                  <a:lnTo>
                    <a:pt x="373175" y="727388"/>
                  </a:lnTo>
                  <a:lnTo>
                    <a:pt x="378044" y="719482"/>
                  </a:lnTo>
                  <a:lnTo>
                    <a:pt x="382921" y="711576"/>
                  </a:lnTo>
                  <a:lnTo>
                    <a:pt x="387805" y="703669"/>
                  </a:lnTo>
                  <a:lnTo>
                    <a:pt x="392692" y="695763"/>
                  </a:lnTo>
                  <a:lnTo>
                    <a:pt x="397574" y="687856"/>
                  </a:lnTo>
                  <a:lnTo>
                    <a:pt x="402450" y="679950"/>
                  </a:lnTo>
                  <a:lnTo>
                    <a:pt x="407306" y="672044"/>
                  </a:lnTo>
                  <a:lnTo>
                    <a:pt x="412149" y="664137"/>
                  </a:lnTo>
                  <a:lnTo>
                    <a:pt x="416963" y="656231"/>
                  </a:lnTo>
                  <a:lnTo>
                    <a:pt x="421747" y="648324"/>
                  </a:lnTo>
                  <a:lnTo>
                    <a:pt x="426509" y="640418"/>
                  </a:lnTo>
                  <a:lnTo>
                    <a:pt x="431214" y="632512"/>
                  </a:lnTo>
                  <a:lnTo>
                    <a:pt x="435885" y="624605"/>
                  </a:lnTo>
                  <a:lnTo>
                    <a:pt x="440519" y="616699"/>
                  </a:lnTo>
                  <a:lnTo>
                    <a:pt x="445080" y="608792"/>
                  </a:lnTo>
                  <a:lnTo>
                    <a:pt x="449605" y="600886"/>
                  </a:lnTo>
                  <a:lnTo>
                    <a:pt x="454067" y="592980"/>
                  </a:lnTo>
                  <a:lnTo>
                    <a:pt x="458457" y="585073"/>
                  </a:lnTo>
                  <a:lnTo>
                    <a:pt x="462804" y="577167"/>
                  </a:lnTo>
                  <a:lnTo>
                    <a:pt x="467059" y="569260"/>
                  </a:lnTo>
                  <a:lnTo>
                    <a:pt x="471251" y="561354"/>
                  </a:lnTo>
                  <a:lnTo>
                    <a:pt x="475393" y="553448"/>
                  </a:lnTo>
                  <a:lnTo>
                    <a:pt x="479416" y="545541"/>
                  </a:lnTo>
                  <a:lnTo>
                    <a:pt x="483387" y="537635"/>
                  </a:lnTo>
                  <a:lnTo>
                    <a:pt x="487283" y="529728"/>
                  </a:lnTo>
                  <a:lnTo>
                    <a:pt x="491072" y="521822"/>
                  </a:lnTo>
                  <a:lnTo>
                    <a:pt x="494806" y="513916"/>
                  </a:lnTo>
                  <a:lnTo>
                    <a:pt x="498439" y="506009"/>
                  </a:lnTo>
                  <a:lnTo>
                    <a:pt x="501980" y="498103"/>
                  </a:lnTo>
                  <a:lnTo>
                    <a:pt x="505464" y="490196"/>
                  </a:lnTo>
                  <a:lnTo>
                    <a:pt x="508821" y="482290"/>
                  </a:lnTo>
                  <a:lnTo>
                    <a:pt x="512107" y="474384"/>
                  </a:lnTo>
                  <a:lnTo>
                    <a:pt x="515324" y="466477"/>
                  </a:lnTo>
                  <a:lnTo>
                    <a:pt x="518410" y="458571"/>
                  </a:lnTo>
                  <a:lnTo>
                    <a:pt x="521436" y="450664"/>
                  </a:lnTo>
                  <a:lnTo>
                    <a:pt x="524372" y="442758"/>
                  </a:lnTo>
                  <a:lnTo>
                    <a:pt x="527198" y="434852"/>
                  </a:lnTo>
                  <a:lnTo>
                    <a:pt x="529965" y="426945"/>
                  </a:lnTo>
                  <a:lnTo>
                    <a:pt x="532620" y="419039"/>
                  </a:lnTo>
                  <a:lnTo>
                    <a:pt x="535190" y="411132"/>
                  </a:lnTo>
                  <a:lnTo>
                    <a:pt x="537702" y="403226"/>
                  </a:lnTo>
                  <a:lnTo>
                    <a:pt x="540084" y="395320"/>
                  </a:lnTo>
                  <a:lnTo>
                    <a:pt x="542405" y="387413"/>
                  </a:lnTo>
                  <a:lnTo>
                    <a:pt x="544654" y="379507"/>
                  </a:lnTo>
                  <a:lnTo>
                    <a:pt x="546788" y="371600"/>
                  </a:lnTo>
                  <a:lnTo>
                    <a:pt x="548868" y="363694"/>
                  </a:lnTo>
                  <a:lnTo>
                    <a:pt x="550861" y="355788"/>
                  </a:lnTo>
                  <a:lnTo>
                    <a:pt x="552764" y="347881"/>
                  </a:lnTo>
                  <a:lnTo>
                    <a:pt x="554617" y="339975"/>
                  </a:lnTo>
                  <a:lnTo>
                    <a:pt x="556367" y="332068"/>
                  </a:lnTo>
                  <a:lnTo>
                    <a:pt x="558053" y="324162"/>
                  </a:lnTo>
                  <a:lnTo>
                    <a:pt x="559690" y="316256"/>
                  </a:lnTo>
                  <a:lnTo>
                    <a:pt x="561217" y="308349"/>
                  </a:lnTo>
                  <a:lnTo>
                    <a:pt x="562700" y="300443"/>
                  </a:lnTo>
                  <a:lnTo>
                    <a:pt x="564120" y="292536"/>
                  </a:lnTo>
                  <a:lnTo>
                    <a:pt x="565457" y="284630"/>
                  </a:lnTo>
                  <a:lnTo>
                    <a:pt x="566752" y="276724"/>
                  </a:lnTo>
                  <a:lnTo>
                    <a:pt x="567975" y="268817"/>
                  </a:lnTo>
                  <a:lnTo>
                    <a:pt x="569137" y="260911"/>
                  </a:lnTo>
                  <a:lnTo>
                    <a:pt x="570261" y="253004"/>
                  </a:lnTo>
                  <a:lnTo>
                    <a:pt x="571305" y="245098"/>
                  </a:lnTo>
                  <a:lnTo>
                    <a:pt x="572308" y="237192"/>
                  </a:lnTo>
                  <a:lnTo>
                    <a:pt x="573271" y="229285"/>
                  </a:lnTo>
                  <a:lnTo>
                    <a:pt x="574162" y="221379"/>
                  </a:lnTo>
                  <a:lnTo>
                    <a:pt x="575021" y="213472"/>
                  </a:lnTo>
                  <a:lnTo>
                    <a:pt x="575834" y="205566"/>
                  </a:lnTo>
                  <a:lnTo>
                    <a:pt x="576594" y="197660"/>
                  </a:lnTo>
                  <a:lnTo>
                    <a:pt x="577326" y="189753"/>
                  </a:lnTo>
                  <a:lnTo>
                    <a:pt x="578007" y="181847"/>
                  </a:lnTo>
                  <a:lnTo>
                    <a:pt x="578651" y="173940"/>
                  </a:lnTo>
                  <a:lnTo>
                    <a:pt x="579270" y="166034"/>
                  </a:lnTo>
                  <a:lnTo>
                    <a:pt x="579835" y="158128"/>
                  </a:lnTo>
                  <a:lnTo>
                    <a:pt x="580377" y="150221"/>
                  </a:lnTo>
                  <a:lnTo>
                    <a:pt x="580891" y="142315"/>
                  </a:lnTo>
                  <a:lnTo>
                    <a:pt x="581363" y="134408"/>
                  </a:lnTo>
                  <a:lnTo>
                    <a:pt x="581816" y="126502"/>
                  </a:lnTo>
                  <a:lnTo>
                    <a:pt x="582239" y="118596"/>
                  </a:lnTo>
                  <a:lnTo>
                    <a:pt x="582632" y="110689"/>
                  </a:lnTo>
                  <a:lnTo>
                    <a:pt x="583008" y="102783"/>
                  </a:lnTo>
                  <a:lnTo>
                    <a:pt x="583352" y="94876"/>
                  </a:lnTo>
                  <a:lnTo>
                    <a:pt x="583676" y="86970"/>
                  </a:lnTo>
                  <a:lnTo>
                    <a:pt x="583986" y="79064"/>
                  </a:lnTo>
                  <a:lnTo>
                    <a:pt x="584265" y="71157"/>
                  </a:lnTo>
                  <a:lnTo>
                    <a:pt x="584531" y="63251"/>
                  </a:lnTo>
                  <a:lnTo>
                    <a:pt x="584781" y="55344"/>
                  </a:lnTo>
                  <a:lnTo>
                    <a:pt x="585008" y="47438"/>
                  </a:lnTo>
                  <a:lnTo>
                    <a:pt x="585226" y="39532"/>
                  </a:lnTo>
                  <a:lnTo>
                    <a:pt x="585425" y="31625"/>
                  </a:lnTo>
                  <a:lnTo>
                    <a:pt x="585610" y="23719"/>
                  </a:lnTo>
                  <a:lnTo>
                    <a:pt x="585786" y="15812"/>
                  </a:lnTo>
                  <a:lnTo>
                    <a:pt x="585944" y="7906"/>
                  </a:lnTo>
                  <a:lnTo>
                    <a:pt x="586093" y="0"/>
                  </a:lnTo>
                  <a:lnTo>
                    <a:pt x="589511" y="0"/>
                  </a:lnTo>
                  <a:lnTo>
                    <a:pt x="589660" y="7906"/>
                  </a:lnTo>
                  <a:lnTo>
                    <a:pt x="589818" y="15812"/>
                  </a:lnTo>
                  <a:lnTo>
                    <a:pt x="589994" y="23719"/>
                  </a:lnTo>
                  <a:lnTo>
                    <a:pt x="590179" y="31625"/>
                  </a:lnTo>
                  <a:lnTo>
                    <a:pt x="590378" y="39532"/>
                  </a:lnTo>
                  <a:lnTo>
                    <a:pt x="590596" y="47438"/>
                  </a:lnTo>
                  <a:lnTo>
                    <a:pt x="590823" y="55344"/>
                  </a:lnTo>
                  <a:lnTo>
                    <a:pt x="591073" y="63251"/>
                  </a:lnTo>
                  <a:lnTo>
                    <a:pt x="591339" y="71157"/>
                  </a:lnTo>
                  <a:lnTo>
                    <a:pt x="591618" y="79064"/>
                  </a:lnTo>
                  <a:lnTo>
                    <a:pt x="591928" y="86970"/>
                  </a:lnTo>
                  <a:lnTo>
                    <a:pt x="592252" y="94876"/>
                  </a:lnTo>
                  <a:lnTo>
                    <a:pt x="592597" y="102783"/>
                  </a:lnTo>
                  <a:lnTo>
                    <a:pt x="592973" y="110689"/>
                  </a:lnTo>
                  <a:lnTo>
                    <a:pt x="593365" y="118596"/>
                  </a:lnTo>
                  <a:lnTo>
                    <a:pt x="593788" y="126502"/>
                  </a:lnTo>
                  <a:lnTo>
                    <a:pt x="594241" y="134408"/>
                  </a:lnTo>
                  <a:lnTo>
                    <a:pt x="594713" y="142315"/>
                  </a:lnTo>
                  <a:lnTo>
                    <a:pt x="595227" y="150221"/>
                  </a:lnTo>
                  <a:lnTo>
                    <a:pt x="595769" y="158128"/>
                  </a:lnTo>
                  <a:lnTo>
                    <a:pt x="596335" y="166034"/>
                  </a:lnTo>
                  <a:lnTo>
                    <a:pt x="596953" y="173940"/>
                  </a:lnTo>
                  <a:lnTo>
                    <a:pt x="597597" y="181847"/>
                  </a:lnTo>
                  <a:lnTo>
                    <a:pt x="598278" y="189753"/>
                  </a:lnTo>
                  <a:lnTo>
                    <a:pt x="599010" y="197660"/>
                  </a:lnTo>
                  <a:lnTo>
                    <a:pt x="599770" y="205566"/>
                  </a:lnTo>
                  <a:lnTo>
                    <a:pt x="600583" y="213472"/>
                  </a:lnTo>
                  <a:lnTo>
                    <a:pt x="601442" y="221379"/>
                  </a:lnTo>
                  <a:lnTo>
                    <a:pt x="602333" y="229285"/>
                  </a:lnTo>
                  <a:lnTo>
                    <a:pt x="603296" y="237192"/>
                  </a:lnTo>
                  <a:lnTo>
                    <a:pt x="604299" y="245098"/>
                  </a:lnTo>
                  <a:lnTo>
                    <a:pt x="605344" y="253004"/>
                  </a:lnTo>
                  <a:lnTo>
                    <a:pt x="606467" y="260911"/>
                  </a:lnTo>
                  <a:lnTo>
                    <a:pt x="607629" y="268817"/>
                  </a:lnTo>
                  <a:lnTo>
                    <a:pt x="608852" y="276724"/>
                  </a:lnTo>
                  <a:lnTo>
                    <a:pt x="610147" y="284630"/>
                  </a:lnTo>
                  <a:lnTo>
                    <a:pt x="611484" y="292536"/>
                  </a:lnTo>
                  <a:lnTo>
                    <a:pt x="612904" y="300443"/>
                  </a:lnTo>
                  <a:lnTo>
                    <a:pt x="614387" y="308349"/>
                  </a:lnTo>
                  <a:lnTo>
                    <a:pt x="615915" y="316256"/>
                  </a:lnTo>
                  <a:lnTo>
                    <a:pt x="617551" y="324162"/>
                  </a:lnTo>
                  <a:lnTo>
                    <a:pt x="619237" y="332068"/>
                  </a:lnTo>
                  <a:lnTo>
                    <a:pt x="620987" y="339975"/>
                  </a:lnTo>
                  <a:lnTo>
                    <a:pt x="622840" y="347881"/>
                  </a:lnTo>
                  <a:lnTo>
                    <a:pt x="624743" y="355788"/>
                  </a:lnTo>
                  <a:lnTo>
                    <a:pt x="626736" y="363694"/>
                  </a:lnTo>
                  <a:lnTo>
                    <a:pt x="628816" y="371600"/>
                  </a:lnTo>
                  <a:lnTo>
                    <a:pt x="630951" y="379507"/>
                  </a:lnTo>
                  <a:lnTo>
                    <a:pt x="633200" y="387413"/>
                  </a:lnTo>
                  <a:lnTo>
                    <a:pt x="635520" y="395320"/>
                  </a:lnTo>
                  <a:lnTo>
                    <a:pt x="637902" y="403226"/>
                  </a:lnTo>
                  <a:lnTo>
                    <a:pt x="640414" y="411132"/>
                  </a:lnTo>
                  <a:lnTo>
                    <a:pt x="642984" y="419039"/>
                  </a:lnTo>
                  <a:lnTo>
                    <a:pt x="645639" y="426945"/>
                  </a:lnTo>
                  <a:lnTo>
                    <a:pt x="648406" y="434852"/>
                  </a:lnTo>
                  <a:lnTo>
                    <a:pt x="651233" y="442758"/>
                  </a:lnTo>
                  <a:lnTo>
                    <a:pt x="654168" y="450664"/>
                  </a:lnTo>
                  <a:lnTo>
                    <a:pt x="657194" y="458571"/>
                  </a:lnTo>
                  <a:lnTo>
                    <a:pt x="660280" y="466477"/>
                  </a:lnTo>
                  <a:lnTo>
                    <a:pt x="663497" y="474384"/>
                  </a:lnTo>
                  <a:lnTo>
                    <a:pt x="666783" y="482290"/>
                  </a:lnTo>
                  <a:lnTo>
                    <a:pt x="670140" y="490196"/>
                  </a:lnTo>
                  <a:lnTo>
                    <a:pt x="673624" y="498103"/>
                  </a:lnTo>
                  <a:lnTo>
                    <a:pt x="677166" y="506009"/>
                  </a:lnTo>
                  <a:lnTo>
                    <a:pt x="680799" y="513916"/>
                  </a:lnTo>
                  <a:lnTo>
                    <a:pt x="684532" y="521822"/>
                  </a:lnTo>
                  <a:lnTo>
                    <a:pt x="688321" y="529728"/>
                  </a:lnTo>
                  <a:lnTo>
                    <a:pt x="692217" y="537635"/>
                  </a:lnTo>
                  <a:lnTo>
                    <a:pt x="696188" y="545541"/>
                  </a:lnTo>
                  <a:lnTo>
                    <a:pt x="700212" y="553448"/>
                  </a:lnTo>
                  <a:lnTo>
                    <a:pt x="704353" y="561354"/>
                  </a:lnTo>
                  <a:lnTo>
                    <a:pt x="708545" y="569260"/>
                  </a:lnTo>
                  <a:lnTo>
                    <a:pt x="712800" y="577167"/>
                  </a:lnTo>
                  <a:lnTo>
                    <a:pt x="717147" y="585073"/>
                  </a:lnTo>
                  <a:lnTo>
                    <a:pt x="721537" y="592980"/>
                  </a:lnTo>
                  <a:lnTo>
                    <a:pt x="725999" y="600886"/>
                  </a:lnTo>
                  <a:lnTo>
                    <a:pt x="730524" y="608792"/>
                  </a:lnTo>
                  <a:lnTo>
                    <a:pt x="735086" y="616699"/>
                  </a:lnTo>
                  <a:lnTo>
                    <a:pt x="739719" y="624605"/>
                  </a:lnTo>
                  <a:lnTo>
                    <a:pt x="744391" y="632512"/>
                  </a:lnTo>
                  <a:lnTo>
                    <a:pt x="749095" y="640418"/>
                  </a:lnTo>
                  <a:lnTo>
                    <a:pt x="753857" y="648324"/>
                  </a:lnTo>
                  <a:lnTo>
                    <a:pt x="758641" y="656231"/>
                  </a:lnTo>
                  <a:lnTo>
                    <a:pt x="763455" y="664137"/>
                  </a:lnTo>
                  <a:lnTo>
                    <a:pt x="768298" y="672044"/>
                  </a:lnTo>
                  <a:lnTo>
                    <a:pt x="773154" y="679950"/>
                  </a:lnTo>
                  <a:lnTo>
                    <a:pt x="778030" y="687856"/>
                  </a:lnTo>
                  <a:lnTo>
                    <a:pt x="782912" y="695763"/>
                  </a:lnTo>
                  <a:lnTo>
                    <a:pt x="787799" y="703669"/>
                  </a:lnTo>
                  <a:lnTo>
                    <a:pt x="792684" y="711576"/>
                  </a:lnTo>
                  <a:lnTo>
                    <a:pt x="797561" y="719482"/>
                  </a:lnTo>
                  <a:lnTo>
                    <a:pt x="802430" y="727388"/>
                  </a:lnTo>
                  <a:lnTo>
                    <a:pt x="807271" y="735295"/>
                  </a:lnTo>
                  <a:lnTo>
                    <a:pt x="812096" y="743201"/>
                  </a:lnTo>
                  <a:lnTo>
                    <a:pt x="816892" y="751108"/>
                  </a:lnTo>
                  <a:lnTo>
                    <a:pt x="821643" y="759014"/>
                  </a:lnTo>
                  <a:lnTo>
                    <a:pt x="826368" y="766921"/>
                  </a:lnTo>
                  <a:lnTo>
                    <a:pt x="831033" y="774827"/>
                  </a:lnTo>
                  <a:lnTo>
                    <a:pt x="835646" y="782733"/>
                  </a:lnTo>
                  <a:lnTo>
                    <a:pt x="840222" y="790640"/>
                  </a:lnTo>
                  <a:lnTo>
                    <a:pt x="844700" y="798546"/>
                  </a:lnTo>
                  <a:lnTo>
                    <a:pt x="849128" y="806453"/>
                  </a:lnTo>
                  <a:lnTo>
                    <a:pt x="853491" y="814359"/>
                  </a:lnTo>
                  <a:lnTo>
                    <a:pt x="857745" y="822265"/>
                  </a:lnTo>
                  <a:lnTo>
                    <a:pt x="861942" y="830172"/>
                  </a:lnTo>
                  <a:lnTo>
                    <a:pt x="866038" y="838078"/>
                  </a:lnTo>
                  <a:lnTo>
                    <a:pt x="870026" y="845985"/>
                  </a:lnTo>
                  <a:lnTo>
                    <a:pt x="873949" y="853891"/>
                  </a:lnTo>
                  <a:lnTo>
                    <a:pt x="877727" y="861797"/>
                  </a:lnTo>
                  <a:lnTo>
                    <a:pt x="881410" y="869704"/>
                  </a:lnTo>
                  <a:lnTo>
                    <a:pt x="885012" y="877610"/>
                  </a:lnTo>
                  <a:lnTo>
                    <a:pt x="888436" y="885517"/>
                  </a:lnTo>
                  <a:lnTo>
                    <a:pt x="891777" y="893423"/>
                  </a:lnTo>
                  <a:lnTo>
                    <a:pt x="894999" y="901329"/>
                  </a:lnTo>
                  <a:lnTo>
                    <a:pt x="898056" y="909236"/>
                  </a:lnTo>
                  <a:lnTo>
                    <a:pt x="901026" y="917142"/>
                  </a:lnTo>
                  <a:lnTo>
                    <a:pt x="903832" y="925049"/>
                  </a:lnTo>
                  <a:lnTo>
                    <a:pt x="906497" y="932955"/>
                  </a:lnTo>
                  <a:lnTo>
                    <a:pt x="909069" y="940861"/>
                  </a:lnTo>
                  <a:lnTo>
                    <a:pt x="911434" y="948768"/>
                  </a:lnTo>
                  <a:lnTo>
                    <a:pt x="913687" y="956674"/>
                  </a:lnTo>
                  <a:lnTo>
                    <a:pt x="915823" y="964581"/>
                  </a:lnTo>
                  <a:lnTo>
                    <a:pt x="917748" y="972487"/>
                  </a:lnTo>
                  <a:lnTo>
                    <a:pt x="919574" y="980393"/>
                  </a:lnTo>
                  <a:lnTo>
                    <a:pt x="921245" y="988300"/>
                  </a:lnTo>
                  <a:lnTo>
                    <a:pt x="922737" y="996206"/>
                  </a:lnTo>
                  <a:lnTo>
                    <a:pt x="924131" y="1004113"/>
                  </a:lnTo>
                  <a:lnTo>
                    <a:pt x="925330" y="1012019"/>
                  </a:lnTo>
                  <a:lnTo>
                    <a:pt x="926388" y="1019925"/>
                  </a:lnTo>
                  <a:lnTo>
                    <a:pt x="927348" y="1027832"/>
                  </a:lnTo>
                  <a:lnTo>
                    <a:pt x="928079" y="1035738"/>
                  </a:lnTo>
                  <a:lnTo>
                    <a:pt x="928708" y="1043645"/>
                  </a:lnTo>
                  <a:lnTo>
                    <a:pt x="929209" y="1051551"/>
                  </a:lnTo>
                  <a:lnTo>
                    <a:pt x="929514" y="1059457"/>
                  </a:lnTo>
                  <a:lnTo>
                    <a:pt x="929725" y="1067364"/>
                  </a:lnTo>
                  <a:lnTo>
                    <a:pt x="929777" y="1075270"/>
                  </a:lnTo>
                  <a:lnTo>
                    <a:pt x="929676" y="1083177"/>
                  </a:lnTo>
                  <a:lnTo>
                    <a:pt x="929485" y="1091083"/>
                  </a:lnTo>
                  <a:lnTo>
                    <a:pt x="929111" y="1098989"/>
                  </a:lnTo>
                  <a:lnTo>
                    <a:pt x="928625" y="1106896"/>
                  </a:lnTo>
                  <a:lnTo>
                    <a:pt x="928048" y="1114802"/>
                  </a:lnTo>
                  <a:lnTo>
                    <a:pt x="927282" y="1122709"/>
                  </a:lnTo>
                  <a:lnTo>
                    <a:pt x="926437" y="1130615"/>
                  </a:lnTo>
                  <a:lnTo>
                    <a:pt x="925478" y="1138521"/>
                  </a:lnTo>
                  <a:lnTo>
                    <a:pt x="924375" y="1146428"/>
                  </a:lnTo>
                  <a:lnTo>
                    <a:pt x="923200" y="1154334"/>
                  </a:lnTo>
                  <a:lnTo>
                    <a:pt x="921895" y="1162241"/>
                  </a:lnTo>
                  <a:lnTo>
                    <a:pt x="920488" y="1170147"/>
                  </a:lnTo>
                  <a:lnTo>
                    <a:pt x="919014" y="1178053"/>
                  </a:lnTo>
                  <a:lnTo>
                    <a:pt x="917404" y="1185960"/>
                  </a:lnTo>
                  <a:lnTo>
                    <a:pt x="915726" y="1193866"/>
                  </a:lnTo>
                  <a:lnTo>
                    <a:pt x="913978" y="1201773"/>
                  </a:lnTo>
                  <a:lnTo>
                    <a:pt x="912115" y="1209679"/>
                  </a:lnTo>
                  <a:lnTo>
                    <a:pt x="910202" y="1217585"/>
                  </a:lnTo>
                  <a:lnTo>
                    <a:pt x="908212" y="1225492"/>
                  </a:lnTo>
                  <a:lnTo>
                    <a:pt x="906144" y="1233398"/>
                  </a:lnTo>
                  <a:lnTo>
                    <a:pt x="904033" y="1241305"/>
                  </a:lnTo>
                  <a:lnTo>
                    <a:pt x="901845" y="1249211"/>
                  </a:lnTo>
                  <a:lnTo>
                    <a:pt x="899608" y="1257117"/>
                  </a:lnTo>
                  <a:lnTo>
                    <a:pt x="897336" y="1265024"/>
                  </a:lnTo>
                  <a:lnTo>
                    <a:pt x="894993" y="1272930"/>
                  </a:lnTo>
                  <a:lnTo>
                    <a:pt x="892623" y="1280837"/>
                  </a:lnTo>
                  <a:lnTo>
                    <a:pt x="890219" y="1288743"/>
                  </a:lnTo>
                  <a:lnTo>
                    <a:pt x="887771" y="1296649"/>
                  </a:lnTo>
                  <a:lnTo>
                    <a:pt x="885304" y="1304556"/>
                  </a:lnTo>
                  <a:lnTo>
                    <a:pt x="882808" y="1312462"/>
                  </a:lnTo>
                  <a:lnTo>
                    <a:pt x="880291" y="1320369"/>
                  </a:lnTo>
                  <a:lnTo>
                    <a:pt x="877761" y="1328275"/>
                  </a:lnTo>
                  <a:lnTo>
                    <a:pt x="875212" y="1336181"/>
                  </a:lnTo>
                  <a:lnTo>
                    <a:pt x="872656" y="1344088"/>
                  </a:lnTo>
                  <a:lnTo>
                    <a:pt x="870095" y="1351994"/>
                  </a:lnTo>
                  <a:lnTo>
                    <a:pt x="867530" y="1359901"/>
                  </a:lnTo>
                  <a:lnTo>
                    <a:pt x="864966" y="1367807"/>
                  </a:lnTo>
                  <a:lnTo>
                    <a:pt x="862405" y="1375713"/>
                  </a:lnTo>
                  <a:lnTo>
                    <a:pt x="859854" y="1383620"/>
                  </a:lnTo>
                  <a:lnTo>
                    <a:pt x="857310" y="1391526"/>
                  </a:lnTo>
                  <a:lnTo>
                    <a:pt x="854781" y="1399433"/>
                  </a:lnTo>
                  <a:lnTo>
                    <a:pt x="852269" y="1407339"/>
                  </a:lnTo>
                  <a:lnTo>
                    <a:pt x="849769" y="1415245"/>
                  </a:lnTo>
                  <a:lnTo>
                    <a:pt x="847300" y="1423152"/>
                  </a:lnTo>
                  <a:lnTo>
                    <a:pt x="844850" y="1431058"/>
                  </a:lnTo>
                  <a:lnTo>
                    <a:pt x="842419" y="1438965"/>
                  </a:lnTo>
                  <a:lnTo>
                    <a:pt x="840030" y="1446871"/>
                  </a:lnTo>
                  <a:lnTo>
                    <a:pt x="837661" y="1454777"/>
                  </a:lnTo>
                  <a:lnTo>
                    <a:pt x="835325" y="1462684"/>
                  </a:lnTo>
                  <a:lnTo>
                    <a:pt x="833030" y="1470590"/>
                  </a:lnTo>
                  <a:lnTo>
                    <a:pt x="830759" y="1478497"/>
                  </a:lnTo>
                  <a:lnTo>
                    <a:pt x="828537" y="1486403"/>
                  </a:lnTo>
                  <a:lnTo>
                    <a:pt x="826351" y="1494310"/>
                  </a:lnTo>
                  <a:lnTo>
                    <a:pt x="824193" y="1502216"/>
                  </a:lnTo>
                  <a:lnTo>
                    <a:pt x="822099" y="1510122"/>
                  </a:lnTo>
                  <a:lnTo>
                    <a:pt x="820035" y="1518029"/>
                  </a:lnTo>
                  <a:lnTo>
                    <a:pt x="818010" y="1525935"/>
                  </a:lnTo>
                  <a:lnTo>
                    <a:pt x="816048" y="1533842"/>
                  </a:lnTo>
                  <a:lnTo>
                    <a:pt x="814116" y="1541748"/>
                  </a:lnTo>
                  <a:lnTo>
                    <a:pt x="812237" y="1549654"/>
                  </a:lnTo>
                  <a:lnTo>
                    <a:pt x="810412" y="1557561"/>
                  </a:lnTo>
                  <a:lnTo>
                    <a:pt x="808619" y="1565467"/>
                  </a:lnTo>
                  <a:lnTo>
                    <a:pt x="806895" y="1573374"/>
                  </a:lnTo>
                  <a:lnTo>
                    <a:pt x="805213" y="1581280"/>
                  </a:lnTo>
                  <a:lnTo>
                    <a:pt x="803568" y="1589186"/>
                  </a:lnTo>
                  <a:lnTo>
                    <a:pt x="802001" y="1597093"/>
                  </a:lnTo>
                  <a:lnTo>
                    <a:pt x="800467" y="1604999"/>
                  </a:lnTo>
                  <a:lnTo>
                    <a:pt x="798984" y="1612906"/>
                  </a:lnTo>
                  <a:lnTo>
                    <a:pt x="797567" y="1620812"/>
                  </a:lnTo>
                  <a:lnTo>
                    <a:pt x="796184" y="1628718"/>
                  </a:lnTo>
                  <a:lnTo>
                    <a:pt x="794864" y="1636625"/>
                  </a:lnTo>
                  <a:lnTo>
                    <a:pt x="793599" y="1644531"/>
                  </a:lnTo>
                  <a:lnTo>
                    <a:pt x="792368" y="1652438"/>
                  </a:lnTo>
                  <a:lnTo>
                    <a:pt x="791213" y="1660344"/>
                  </a:lnTo>
                  <a:lnTo>
                    <a:pt x="790098" y="1668250"/>
                  </a:lnTo>
                  <a:lnTo>
                    <a:pt x="789025" y="1676157"/>
                  </a:lnTo>
                  <a:lnTo>
                    <a:pt x="788026" y="1684063"/>
                  </a:lnTo>
                  <a:lnTo>
                    <a:pt x="787062" y="1691970"/>
                  </a:lnTo>
                  <a:lnTo>
                    <a:pt x="786150" y="1699876"/>
                  </a:lnTo>
                  <a:lnTo>
                    <a:pt x="785299" y="1707782"/>
                  </a:lnTo>
                  <a:lnTo>
                    <a:pt x="784482" y="1715689"/>
                  </a:lnTo>
                  <a:lnTo>
                    <a:pt x="783729" y="1723595"/>
                  </a:lnTo>
                  <a:lnTo>
                    <a:pt x="783022" y="1731502"/>
                  </a:lnTo>
                  <a:lnTo>
                    <a:pt x="782348" y="1739408"/>
                  </a:lnTo>
                  <a:lnTo>
                    <a:pt x="781748" y="1747314"/>
                  </a:lnTo>
                  <a:lnTo>
                    <a:pt x="781181" y="1755221"/>
                  </a:lnTo>
                  <a:lnTo>
                    <a:pt x="780655" y="1763127"/>
                  </a:lnTo>
                  <a:lnTo>
                    <a:pt x="780192" y="1771034"/>
                  </a:lnTo>
                  <a:lnTo>
                    <a:pt x="779759" y="1778940"/>
                  </a:lnTo>
                  <a:lnTo>
                    <a:pt x="779376" y="1786846"/>
                  </a:lnTo>
                  <a:lnTo>
                    <a:pt x="779041" y="1794753"/>
                  </a:lnTo>
                  <a:lnTo>
                    <a:pt x="778736" y="1802659"/>
                  </a:lnTo>
                  <a:lnTo>
                    <a:pt x="778487" y="1810566"/>
                  </a:lnTo>
                  <a:lnTo>
                    <a:pt x="778274" y="1818472"/>
                  </a:lnTo>
                  <a:lnTo>
                    <a:pt x="778090" y="1826378"/>
                  </a:lnTo>
                  <a:lnTo>
                    <a:pt x="777966" y="1834285"/>
                  </a:lnTo>
                  <a:lnTo>
                    <a:pt x="777866" y="1842191"/>
                  </a:lnTo>
                  <a:lnTo>
                    <a:pt x="777803" y="1850098"/>
                  </a:lnTo>
                  <a:lnTo>
                    <a:pt x="777785" y="1858004"/>
                  </a:lnTo>
                  <a:lnTo>
                    <a:pt x="777790" y="1865910"/>
                  </a:lnTo>
                  <a:lnTo>
                    <a:pt x="777837" y="1873817"/>
                  </a:lnTo>
                  <a:lnTo>
                    <a:pt x="777916" y="1881723"/>
                  </a:lnTo>
                  <a:lnTo>
                    <a:pt x="778018" y="1889630"/>
                  </a:lnTo>
                  <a:lnTo>
                    <a:pt x="778163" y="1897536"/>
                  </a:lnTo>
                  <a:lnTo>
                    <a:pt x="778331" y="1905442"/>
                  </a:lnTo>
                  <a:lnTo>
                    <a:pt x="778522" y="1913349"/>
                  </a:lnTo>
                  <a:lnTo>
                    <a:pt x="778752" y="1921255"/>
                  </a:lnTo>
                  <a:lnTo>
                    <a:pt x="778999" y="1929162"/>
                  </a:lnTo>
                  <a:lnTo>
                    <a:pt x="779273" y="1937068"/>
                  </a:lnTo>
                  <a:lnTo>
                    <a:pt x="779574" y="1944974"/>
                  </a:lnTo>
                  <a:lnTo>
                    <a:pt x="779891" y="1952881"/>
                  </a:lnTo>
                  <a:lnTo>
                    <a:pt x="780236" y="1960787"/>
                  </a:lnTo>
                  <a:lnTo>
                    <a:pt x="780600" y="1968694"/>
                  </a:lnTo>
                  <a:lnTo>
                    <a:pt x="780978" y="1976600"/>
                  </a:lnTo>
                  <a:lnTo>
                    <a:pt x="781384" y="1984506"/>
                  </a:lnTo>
                  <a:lnTo>
                    <a:pt x="781803" y="1992413"/>
                  </a:lnTo>
                  <a:lnTo>
                    <a:pt x="782237" y="2000319"/>
                  </a:lnTo>
                  <a:lnTo>
                    <a:pt x="782692" y="2008226"/>
                  </a:lnTo>
                  <a:lnTo>
                    <a:pt x="783158" y="2016132"/>
                  </a:lnTo>
                  <a:lnTo>
                    <a:pt x="783640" y="2024038"/>
                  </a:lnTo>
                  <a:lnTo>
                    <a:pt x="784138" y="2031945"/>
                  </a:lnTo>
                  <a:lnTo>
                    <a:pt x="784644" y="2039851"/>
                  </a:lnTo>
                  <a:lnTo>
                    <a:pt x="785168" y="2047758"/>
                  </a:lnTo>
                  <a:lnTo>
                    <a:pt x="785703" y="2055664"/>
                  </a:lnTo>
                  <a:lnTo>
                    <a:pt x="786246" y="2063570"/>
                  </a:lnTo>
                  <a:lnTo>
                    <a:pt x="786807" y="2071477"/>
                  </a:lnTo>
                  <a:lnTo>
                    <a:pt x="787376" y="2079383"/>
                  </a:lnTo>
                  <a:lnTo>
                    <a:pt x="787956" y="2087290"/>
                  </a:lnTo>
                  <a:lnTo>
                    <a:pt x="788551" y="2095196"/>
                  </a:lnTo>
                  <a:lnTo>
                    <a:pt x="789153" y="2103102"/>
                  </a:lnTo>
                  <a:lnTo>
                    <a:pt x="789769" y="2111009"/>
                  </a:lnTo>
                  <a:lnTo>
                    <a:pt x="790397" y="2118915"/>
                  </a:lnTo>
                  <a:lnTo>
                    <a:pt x="791033" y="2126822"/>
                  </a:lnTo>
                  <a:lnTo>
                    <a:pt x="791688" y="2134728"/>
                  </a:lnTo>
                  <a:lnTo>
                    <a:pt x="792354" y="2142634"/>
                  </a:lnTo>
                  <a:lnTo>
                    <a:pt x="793030" y="2150541"/>
                  </a:lnTo>
                  <a:lnTo>
                    <a:pt x="793729" y="2158447"/>
                  </a:lnTo>
                  <a:lnTo>
                    <a:pt x="794437" y="2166354"/>
                  </a:lnTo>
                  <a:lnTo>
                    <a:pt x="795163" y="2174260"/>
                  </a:lnTo>
                  <a:lnTo>
                    <a:pt x="795911" y="2182166"/>
                  </a:lnTo>
                  <a:lnTo>
                    <a:pt x="796671" y="2190073"/>
                  </a:lnTo>
                  <a:lnTo>
                    <a:pt x="797458" y="2197979"/>
                  </a:lnTo>
                  <a:lnTo>
                    <a:pt x="798266" y="2205886"/>
                  </a:lnTo>
                  <a:lnTo>
                    <a:pt x="799089" y="2213792"/>
                  </a:lnTo>
                  <a:lnTo>
                    <a:pt x="799951" y="2221698"/>
                  </a:lnTo>
                  <a:lnTo>
                    <a:pt x="800833" y="2229605"/>
                  </a:lnTo>
                  <a:lnTo>
                    <a:pt x="801739" y="2237511"/>
                  </a:lnTo>
                  <a:lnTo>
                    <a:pt x="802688" y="2245418"/>
                  </a:lnTo>
                  <a:lnTo>
                    <a:pt x="803660" y="2253324"/>
                  </a:lnTo>
                  <a:lnTo>
                    <a:pt x="804670" y="2261231"/>
                  </a:lnTo>
                  <a:lnTo>
                    <a:pt x="805723" y="2269137"/>
                  </a:lnTo>
                  <a:lnTo>
                    <a:pt x="806802" y="2277043"/>
                  </a:lnTo>
                  <a:lnTo>
                    <a:pt x="807939" y="2284950"/>
                  </a:lnTo>
                  <a:lnTo>
                    <a:pt x="809116" y="2292856"/>
                  </a:lnTo>
                  <a:lnTo>
                    <a:pt x="810325" y="2300763"/>
                  </a:lnTo>
                  <a:lnTo>
                    <a:pt x="811611" y="2308669"/>
                  </a:lnTo>
                  <a:lnTo>
                    <a:pt x="812934" y="2316575"/>
                  </a:lnTo>
                  <a:lnTo>
                    <a:pt x="814308" y="2324482"/>
                  </a:lnTo>
                  <a:lnTo>
                    <a:pt x="815759" y="2332388"/>
                  </a:lnTo>
                  <a:lnTo>
                    <a:pt x="817250" y="2340295"/>
                  </a:lnTo>
                  <a:lnTo>
                    <a:pt x="818818" y="2348201"/>
                  </a:lnTo>
                  <a:lnTo>
                    <a:pt x="820456" y="2356107"/>
                  </a:lnTo>
                  <a:lnTo>
                    <a:pt x="822140" y="2364014"/>
                  </a:lnTo>
                  <a:lnTo>
                    <a:pt x="823930" y="2371920"/>
                  </a:lnTo>
                  <a:lnTo>
                    <a:pt x="825781" y="2379827"/>
                  </a:lnTo>
                  <a:lnTo>
                    <a:pt x="827692" y="2387733"/>
                  </a:lnTo>
                  <a:lnTo>
                    <a:pt x="829723" y="2395639"/>
                  </a:lnTo>
                  <a:lnTo>
                    <a:pt x="831810" y="2403546"/>
                  </a:lnTo>
                  <a:lnTo>
                    <a:pt x="833987" y="2411452"/>
                  </a:lnTo>
                  <a:lnTo>
                    <a:pt x="836273" y="2419359"/>
                  </a:lnTo>
                  <a:lnTo>
                    <a:pt x="838621" y="2427265"/>
                  </a:lnTo>
                  <a:lnTo>
                    <a:pt x="841090" y="2435171"/>
                  </a:lnTo>
                  <a:lnTo>
                    <a:pt x="843654" y="2443078"/>
                  </a:lnTo>
                  <a:lnTo>
                    <a:pt x="846284" y="2450984"/>
                  </a:lnTo>
                  <a:lnTo>
                    <a:pt x="849071" y="2458891"/>
                  </a:lnTo>
                  <a:lnTo>
                    <a:pt x="851933" y="2466797"/>
                  </a:lnTo>
                  <a:lnTo>
                    <a:pt x="854887" y="2474703"/>
                  </a:lnTo>
                  <a:lnTo>
                    <a:pt x="857991" y="2482610"/>
                  </a:lnTo>
                  <a:lnTo>
                    <a:pt x="861168" y="2490516"/>
                  </a:lnTo>
                  <a:lnTo>
                    <a:pt x="864470" y="2498423"/>
                  </a:lnTo>
                  <a:lnTo>
                    <a:pt x="867901" y="2506329"/>
                  </a:lnTo>
                  <a:lnTo>
                    <a:pt x="871407" y="2514235"/>
                  </a:lnTo>
                  <a:lnTo>
                    <a:pt x="875071" y="2522142"/>
                  </a:lnTo>
                  <a:lnTo>
                    <a:pt x="878838" y="2530048"/>
                  </a:lnTo>
                  <a:lnTo>
                    <a:pt x="882686" y="2537955"/>
                  </a:lnTo>
                  <a:lnTo>
                    <a:pt x="886715" y="2545861"/>
                  </a:lnTo>
                  <a:lnTo>
                    <a:pt x="890822" y="2553767"/>
                  </a:lnTo>
                  <a:lnTo>
                    <a:pt x="895041" y="2561674"/>
                  </a:lnTo>
                  <a:lnTo>
                    <a:pt x="899411" y="2569580"/>
                  </a:lnTo>
                  <a:lnTo>
                    <a:pt x="903857" y="2577487"/>
                  </a:lnTo>
                  <a:lnTo>
                    <a:pt x="908441" y="2585393"/>
                  </a:lnTo>
                  <a:lnTo>
                    <a:pt x="913144" y="2593299"/>
                  </a:lnTo>
                  <a:lnTo>
                    <a:pt x="917921" y="2601206"/>
                  </a:lnTo>
                  <a:lnTo>
                    <a:pt x="922858" y="2609112"/>
                  </a:lnTo>
                  <a:lnTo>
                    <a:pt x="927879" y="2617019"/>
                  </a:lnTo>
                  <a:lnTo>
                    <a:pt x="932984" y="2624925"/>
                  </a:lnTo>
                  <a:lnTo>
                    <a:pt x="938237" y="2632831"/>
                  </a:lnTo>
                  <a:lnTo>
                    <a:pt x="943555" y="2640738"/>
                  </a:lnTo>
                  <a:lnTo>
                    <a:pt x="948972" y="2648644"/>
                  </a:lnTo>
                  <a:lnTo>
                    <a:pt x="954498" y="2656551"/>
                  </a:lnTo>
                  <a:lnTo>
                    <a:pt x="960082" y="2664457"/>
                  </a:lnTo>
                  <a:lnTo>
                    <a:pt x="965772" y="2672363"/>
                  </a:lnTo>
                  <a:lnTo>
                    <a:pt x="971533" y="2680270"/>
                  </a:lnTo>
                  <a:lnTo>
                    <a:pt x="977344" y="2688176"/>
                  </a:lnTo>
                  <a:lnTo>
                    <a:pt x="983255" y="2696083"/>
                  </a:lnTo>
                  <a:lnTo>
                    <a:pt x="989206" y="2703989"/>
                  </a:lnTo>
                  <a:lnTo>
                    <a:pt x="995205" y="2711895"/>
                  </a:lnTo>
                  <a:lnTo>
                    <a:pt x="1001266" y="2719802"/>
                  </a:lnTo>
                  <a:lnTo>
                    <a:pt x="1007351" y="2727708"/>
                  </a:lnTo>
                  <a:lnTo>
                    <a:pt x="1013474" y="2735615"/>
                  </a:lnTo>
                  <a:lnTo>
                    <a:pt x="1019620" y="2743521"/>
                  </a:lnTo>
                  <a:lnTo>
                    <a:pt x="1025778" y="2751427"/>
                  </a:lnTo>
                  <a:lnTo>
                    <a:pt x="1031946" y="2759334"/>
                  </a:lnTo>
                  <a:lnTo>
                    <a:pt x="1038109" y="2767240"/>
                  </a:lnTo>
                  <a:lnTo>
                    <a:pt x="1044267" y="2775147"/>
                  </a:lnTo>
                  <a:lnTo>
                    <a:pt x="1050394" y="2783053"/>
                  </a:lnTo>
                  <a:lnTo>
                    <a:pt x="1056498" y="2790959"/>
                  </a:lnTo>
                  <a:lnTo>
                    <a:pt x="1062567" y="2798866"/>
                  </a:lnTo>
                  <a:lnTo>
                    <a:pt x="1068571" y="2806772"/>
                  </a:lnTo>
                  <a:lnTo>
                    <a:pt x="1074534" y="2814679"/>
                  </a:lnTo>
                  <a:lnTo>
                    <a:pt x="1080416" y="2822585"/>
                  </a:lnTo>
                  <a:lnTo>
                    <a:pt x="1086210" y="2830491"/>
                  </a:lnTo>
                  <a:lnTo>
                    <a:pt x="1091947" y="2838398"/>
                  </a:lnTo>
                  <a:lnTo>
                    <a:pt x="1097538" y="2846304"/>
                  </a:lnTo>
                  <a:lnTo>
                    <a:pt x="1103036" y="2854211"/>
                  </a:lnTo>
                  <a:lnTo>
                    <a:pt x="1108443" y="2862117"/>
                  </a:lnTo>
                  <a:lnTo>
                    <a:pt x="1113652" y="2870023"/>
                  </a:lnTo>
                  <a:lnTo>
                    <a:pt x="1118764" y="2877930"/>
                  </a:lnTo>
                  <a:lnTo>
                    <a:pt x="1123720" y="2885836"/>
                  </a:lnTo>
                  <a:lnTo>
                    <a:pt x="1128473" y="2893743"/>
                  </a:lnTo>
                  <a:lnTo>
                    <a:pt x="1133109" y="2901649"/>
                  </a:lnTo>
                  <a:lnTo>
                    <a:pt x="1137511" y="2909555"/>
                  </a:lnTo>
                  <a:lnTo>
                    <a:pt x="1141719" y="2917462"/>
                  </a:lnTo>
                  <a:lnTo>
                    <a:pt x="1145793" y="2925368"/>
                  </a:lnTo>
                  <a:lnTo>
                    <a:pt x="1149540" y="2933275"/>
                  </a:lnTo>
                  <a:lnTo>
                    <a:pt x="1153121" y="2941181"/>
                  </a:lnTo>
                  <a:lnTo>
                    <a:pt x="1156505" y="2949087"/>
                  </a:lnTo>
                  <a:lnTo>
                    <a:pt x="1159551" y="2956994"/>
                  </a:lnTo>
                  <a:lnTo>
                    <a:pt x="1162429" y="2964900"/>
                  </a:lnTo>
                  <a:lnTo>
                    <a:pt x="1165022" y="2972807"/>
                  </a:lnTo>
                  <a:lnTo>
                    <a:pt x="1167310" y="2980713"/>
                  </a:lnTo>
                  <a:lnTo>
                    <a:pt x="1169416" y="2988620"/>
                  </a:lnTo>
                  <a:lnTo>
                    <a:pt x="1171143" y="2996526"/>
                  </a:lnTo>
                  <a:lnTo>
                    <a:pt x="1172612" y="3004432"/>
                  </a:lnTo>
                  <a:lnTo>
                    <a:pt x="1173881" y="3012339"/>
                  </a:lnTo>
                  <a:lnTo>
                    <a:pt x="1174687" y="3020245"/>
                  </a:lnTo>
                  <a:lnTo>
                    <a:pt x="1175290" y="3028152"/>
                  </a:lnTo>
                  <a:lnTo>
                    <a:pt x="1175605" y="3036058"/>
                  </a:lnTo>
                  <a:lnTo>
                    <a:pt x="1175514" y="3043964"/>
                  </a:lnTo>
                  <a:lnTo>
                    <a:pt x="1175216" y="3051871"/>
                  </a:lnTo>
                  <a:lnTo>
                    <a:pt x="1174541" y="3059777"/>
                  </a:lnTo>
                  <a:lnTo>
                    <a:pt x="1173530" y="3067684"/>
                  </a:lnTo>
                  <a:lnTo>
                    <a:pt x="1172308" y="3075590"/>
                  </a:lnTo>
                  <a:lnTo>
                    <a:pt x="1170626" y="3083496"/>
                  </a:lnTo>
                  <a:lnTo>
                    <a:pt x="1168687" y="3091403"/>
                  </a:lnTo>
                  <a:lnTo>
                    <a:pt x="1166500" y="3099309"/>
                  </a:lnTo>
                  <a:lnTo>
                    <a:pt x="1163847" y="3107216"/>
                  </a:lnTo>
                  <a:lnTo>
                    <a:pt x="1160986" y="3115122"/>
                  </a:lnTo>
                  <a:lnTo>
                    <a:pt x="1157802" y="3123028"/>
                  </a:lnTo>
                  <a:lnTo>
                    <a:pt x="1154243" y="3130935"/>
                  </a:lnTo>
                  <a:lnTo>
                    <a:pt x="1150480" y="3138841"/>
                  </a:lnTo>
                  <a:lnTo>
                    <a:pt x="1146332" y="3146748"/>
                  </a:lnTo>
                  <a:lnTo>
                    <a:pt x="1141899" y="3154654"/>
                  </a:lnTo>
                  <a:lnTo>
                    <a:pt x="1137271" y="3162560"/>
                  </a:lnTo>
                  <a:lnTo>
                    <a:pt x="1132210" y="3170467"/>
                  </a:lnTo>
                  <a:lnTo>
                    <a:pt x="1126952" y="3178373"/>
                  </a:lnTo>
                  <a:lnTo>
                    <a:pt x="1121459" y="3186280"/>
                  </a:lnTo>
                  <a:lnTo>
                    <a:pt x="1115604" y="3194186"/>
                  </a:lnTo>
                  <a:lnTo>
                    <a:pt x="1109582" y="3202092"/>
                  </a:lnTo>
                  <a:lnTo>
                    <a:pt x="1103286" y="3209999"/>
                  </a:lnTo>
                  <a:lnTo>
                    <a:pt x="1096724" y="3217905"/>
                  </a:lnTo>
                  <a:lnTo>
                    <a:pt x="1090011" y="3225812"/>
                  </a:lnTo>
                  <a:lnTo>
                    <a:pt x="1083002" y="3233718"/>
                  </a:lnTo>
                  <a:lnTo>
                    <a:pt x="1075815" y="3241624"/>
                  </a:lnTo>
                  <a:lnTo>
                    <a:pt x="1068489" y="3249531"/>
                  </a:lnTo>
                  <a:lnTo>
                    <a:pt x="1060877" y="3257437"/>
                  </a:lnTo>
                  <a:lnTo>
                    <a:pt x="1053153" y="3265344"/>
                  </a:lnTo>
                  <a:lnTo>
                    <a:pt x="1045274" y="3273250"/>
                  </a:lnTo>
                  <a:lnTo>
                    <a:pt x="1037201" y="3281156"/>
                  </a:lnTo>
                  <a:lnTo>
                    <a:pt x="1029038" y="3289063"/>
                  </a:lnTo>
                  <a:lnTo>
                    <a:pt x="1020721" y="3296969"/>
                  </a:lnTo>
                  <a:lnTo>
                    <a:pt x="1012287" y="3304876"/>
                  </a:lnTo>
                  <a:lnTo>
                    <a:pt x="1003783" y="3312782"/>
                  </a:lnTo>
                  <a:lnTo>
                    <a:pt x="995147" y="3320688"/>
                  </a:lnTo>
                  <a:lnTo>
                    <a:pt x="986453" y="3328595"/>
                  </a:lnTo>
                  <a:lnTo>
                    <a:pt x="977704" y="3336501"/>
                  </a:lnTo>
                  <a:lnTo>
                    <a:pt x="968876" y="3344408"/>
                  </a:lnTo>
                  <a:lnTo>
                    <a:pt x="960024" y="3352314"/>
                  </a:lnTo>
                  <a:lnTo>
                    <a:pt x="951136" y="3360220"/>
                  </a:lnTo>
                  <a:lnTo>
                    <a:pt x="942228" y="3368127"/>
                  </a:lnTo>
                  <a:lnTo>
                    <a:pt x="933314" y="3376033"/>
                  </a:lnTo>
                  <a:lnTo>
                    <a:pt x="924403" y="3383940"/>
                  </a:lnTo>
                  <a:lnTo>
                    <a:pt x="915510" y="3391846"/>
                  </a:lnTo>
                  <a:lnTo>
                    <a:pt x="906630" y="3399752"/>
                  </a:lnTo>
                  <a:lnTo>
                    <a:pt x="897805" y="3407659"/>
                  </a:lnTo>
                  <a:lnTo>
                    <a:pt x="889016" y="3415565"/>
                  </a:lnTo>
                  <a:lnTo>
                    <a:pt x="880270" y="3423472"/>
                  </a:lnTo>
                  <a:lnTo>
                    <a:pt x="871617" y="3431378"/>
                  </a:lnTo>
                  <a:lnTo>
                    <a:pt x="863014" y="3439284"/>
                  </a:lnTo>
                  <a:lnTo>
                    <a:pt x="854500" y="3447191"/>
                  </a:lnTo>
                  <a:lnTo>
                    <a:pt x="846092" y="3455097"/>
                  </a:lnTo>
                  <a:lnTo>
                    <a:pt x="837748" y="3463004"/>
                  </a:lnTo>
                  <a:lnTo>
                    <a:pt x="829547" y="3470910"/>
                  </a:lnTo>
                  <a:lnTo>
                    <a:pt x="821450" y="3478816"/>
                  </a:lnTo>
                  <a:lnTo>
                    <a:pt x="813433" y="3486723"/>
                  </a:lnTo>
                  <a:lnTo>
                    <a:pt x="805612" y="3494629"/>
                  </a:lnTo>
                  <a:lnTo>
                    <a:pt x="797881" y="3502536"/>
                  </a:lnTo>
                  <a:lnTo>
                    <a:pt x="790277" y="3510442"/>
                  </a:lnTo>
                  <a:lnTo>
                    <a:pt x="782859" y="3518348"/>
                  </a:lnTo>
                  <a:lnTo>
                    <a:pt x="775540" y="3526255"/>
                  </a:lnTo>
                  <a:lnTo>
                    <a:pt x="768397" y="3534161"/>
                  </a:lnTo>
                  <a:lnTo>
                    <a:pt x="761420" y="3542068"/>
                  </a:lnTo>
                  <a:lnTo>
                    <a:pt x="754546" y="3549974"/>
                  </a:lnTo>
                  <a:lnTo>
                    <a:pt x="747902" y="3557880"/>
                  </a:lnTo>
                  <a:lnTo>
                    <a:pt x="741390" y="3565787"/>
                  </a:lnTo>
                  <a:lnTo>
                    <a:pt x="735004" y="3573693"/>
                  </a:lnTo>
                  <a:lnTo>
                    <a:pt x="728864" y="3581600"/>
                  </a:lnTo>
                  <a:lnTo>
                    <a:pt x="722834" y="3589506"/>
                  </a:lnTo>
                  <a:lnTo>
                    <a:pt x="716976" y="3597412"/>
                  </a:lnTo>
                  <a:lnTo>
                    <a:pt x="711324" y="3605319"/>
                  </a:lnTo>
                  <a:lnTo>
                    <a:pt x="705784" y="3613225"/>
                  </a:lnTo>
                  <a:lnTo>
                    <a:pt x="700458" y="3621132"/>
                  </a:lnTo>
                  <a:lnTo>
                    <a:pt x="695296" y="3629038"/>
                  </a:lnTo>
                  <a:lnTo>
                    <a:pt x="690245" y="3636944"/>
                  </a:lnTo>
                  <a:lnTo>
                    <a:pt x="685445" y="3644851"/>
                  </a:lnTo>
                  <a:lnTo>
                    <a:pt x="680765" y="3652757"/>
                  </a:lnTo>
                  <a:lnTo>
                    <a:pt x="676224" y="3660664"/>
                  </a:lnTo>
                  <a:lnTo>
                    <a:pt x="671907" y="3668570"/>
                  </a:lnTo>
                  <a:lnTo>
                    <a:pt x="667695" y="3676476"/>
                  </a:lnTo>
                  <a:lnTo>
                    <a:pt x="663657" y="3684383"/>
                  </a:lnTo>
                  <a:lnTo>
                    <a:pt x="659793" y="3692289"/>
                  </a:lnTo>
                  <a:lnTo>
                    <a:pt x="656031" y="3700196"/>
                  </a:lnTo>
                  <a:lnTo>
                    <a:pt x="652470" y="3708102"/>
                  </a:lnTo>
                  <a:lnTo>
                    <a:pt x="649038" y="3716009"/>
                  </a:lnTo>
                  <a:lnTo>
                    <a:pt x="645704" y="3723915"/>
                  </a:lnTo>
                  <a:lnTo>
                    <a:pt x="642587" y="3731821"/>
                  </a:lnTo>
                  <a:lnTo>
                    <a:pt x="639560" y="3739728"/>
                  </a:lnTo>
                  <a:lnTo>
                    <a:pt x="636657" y="3747634"/>
                  </a:lnTo>
                  <a:lnTo>
                    <a:pt x="633923" y="3755541"/>
                  </a:lnTo>
                  <a:lnTo>
                    <a:pt x="631272" y="3763447"/>
                  </a:lnTo>
                  <a:lnTo>
                    <a:pt x="628765" y="3771353"/>
                  </a:lnTo>
                  <a:lnTo>
                    <a:pt x="626383" y="3779260"/>
                  </a:lnTo>
                  <a:lnTo>
                    <a:pt x="624078" y="3787166"/>
                  </a:lnTo>
                  <a:lnTo>
                    <a:pt x="621932" y="3795073"/>
                  </a:lnTo>
                  <a:lnTo>
                    <a:pt x="619871" y="3802979"/>
                  </a:lnTo>
                  <a:lnTo>
                    <a:pt x="617891" y="3810885"/>
                  </a:lnTo>
                  <a:lnTo>
                    <a:pt x="616058" y="3818792"/>
                  </a:lnTo>
                  <a:lnTo>
                    <a:pt x="614287" y="3826698"/>
                  </a:lnTo>
                  <a:lnTo>
                    <a:pt x="612612" y="3834605"/>
                  </a:lnTo>
                  <a:lnTo>
                    <a:pt x="611046" y="3842511"/>
                  </a:lnTo>
                  <a:lnTo>
                    <a:pt x="609536" y="3850417"/>
                  </a:lnTo>
                  <a:lnTo>
                    <a:pt x="608130" y="3858324"/>
                  </a:lnTo>
                  <a:lnTo>
                    <a:pt x="606800" y="3866230"/>
                  </a:lnTo>
                  <a:lnTo>
                    <a:pt x="605521" y="3874137"/>
                  </a:lnTo>
                  <a:lnTo>
                    <a:pt x="604351" y="3882043"/>
                  </a:lnTo>
                  <a:lnTo>
                    <a:pt x="603230" y="3889949"/>
                  </a:lnTo>
                  <a:lnTo>
                    <a:pt x="602166" y="3897856"/>
                  </a:lnTo>
                  <a:lnTo>
                    <a:pt x="601189" y="3905762"/>
                  </a:lnTo>
                  <a:lnTo>
                    <a:pt x="600250" y="3913669"/>
                  </a:lnTo>
                  <a:lnTo>
                    <a:pt x="599375" y="3921575"/>
                  </a:lnTo>
                  <a:lnTo>
                    <a:pt x="598561" y="3929481"/>
                  </a:lnTo>
                  <a:lnTo>
                    <a:pt x="597781" y="3937388"/>
                  </a:lnTo>
                  <a:lnTo>
                    <a:pt x="597067" y="3945294"/>
                  </a:lnTo>
                  <a:lnTo>
                    <a:pt x="596393" y="3953201"/>
                  </a:lnTo>
                  <a:lnTo>
                    <a:pt x="595750" y="3961107"/>
                  </a:lnTo>
                  <a:lnTo>
                    <a:pt x="595171" y="3969013"/>
                  </a:lnTo>
                  <a:lnTo>
                    <a:pt x="594617" y="3976920"/>
                  </a:lnTo>
                  <a:lnTo>
                    <a:pt x="594098" y="3984826"/>
                  </a:lnTo>
                  <a:lnTo>
                    <a:pt x="593625" y="3992733"/>
                  </a:lnTo>
                  <a:lnTo>
                    <a:pt x="593173" y="4000639"/>
                  </a:lnTo>
                  <a:lnTo>
                    <a:pt x="592758" y="4008545"/>
                  </a:lnTo>
                  <a:lnTo>
                    <a:pt x="592374" y="4016452"/>
                  </a:lnTo>
                  <a:lnTo>
                    <a:pt x="592007" y="4024358"/>
                  </a:lnTo>
                  <a:lnTo>
                    <a:pt x="591678" y="4032265"/>
                  </a:lnTo>
                  <a:lnTo>
                    <a:pt x="591368" y="40401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661737" y="261154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61737" y="261154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596426" y="2611544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596426" y="2611544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967965" y="2570310"/>
              <a:ext cx="0" cy="682652"/>
            </a:xfrm>
            <a:custGeom>
              <a:avLst/>
              <a:pathLst>
                <a:path w="0" h="682652">
                  <a:moveTo>
                    <a:pt x="0" y="68265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67965" y="4711044"/>
              <a:ext cx="0" cy="124847"/>
            </a:xfrm>
            <a:custGeom>
              <a:avLst/>
              <a:pathLst>
                <a:path w="0" h="124847">
                  <a:moveTo>
                    <a:pt x="0" y="0"/>
                  </a:moveTo>
                  <a:lnTo>
                    <a:pt x="0" y="12484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4902654" y="3252962"/>
              <a:ext cx="130622" cy="1458081"/>
            </a:xfrm>
            <a:custGeom>
              <a:avLst/>
              <a:pathLst>
                <a:path w="130622" h="1458081">
                  <a:moveTo>
                    <a:pt x="0" y="0"/>
                  </a:moveTo>
                  <a:lnTo>
                    <a:pt x="0" y="1458081"/>
                  </a:lnTo>
                  <a:lnTo>
                    <a:pt x="130622" y="1458081"/>
                  </a:ln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902654" y="4376590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274193" y="2554274"/>
              <a:ext cx="0" cy="412340"/>
            </a:xfrm>
            <a:custGeom>
              <a:avLst/>
              <a:pathLst>
                <a:path w="0" h="412340">
                  <a:moveTo>
                    <a:pt x="0" y="41234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274193" y="4772895"/>
              <a:ext cx="0" cy="67578"/>
            </a:xfrm>
            <a:custGeom>
              <a:avLst/>
              <a:pathLst>
                <a:path w="0" h="67578">
                  <a:moveTo>
                    <a:pt x="0" y="0"/>
                  </a:moveTo>
                  <a:lnTo>
                    <a:pt x="0" y="6757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6208882" y="2966615"/>
              <a:ext cx="130622" cy="1806280"/>
            </a:xfrm>
            <a:custGeom>
              <a:avLst/>
              <a:pathLst>
                <a:path w="130622" h="1806280">
                  <a:moveTo>
                    <a:pt x="0" y="0"/>
                  </a:moveTo>
                  <a:lnTo>
                    <a:pt x="0" y="1806280"/>
                  </a:lnTo>
                  <a:lnTo>
                    <a:pt x="130622" y="1806280"/>
                  </a:ln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208882" y="4221962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6403127" y="4815025"/>
              <a:ext cx="27987" cy="279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498270" y="3048758"/>
              <a:ext cx="14393" cy="143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205290" y="4653020"/>
              <a:ext cx="40452" cy="404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004841" y="2909791"/>
              <a:ext cx="31179" cy="311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410536" y="4818090"/>
              <a:ext cx="26438" cy="26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467533" y="4376823"/>
              <a:ext cx="43057" cy="430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448351" y="3675009"/>
              <a:ext cx="30985" cy="309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063154" y="4790825"/>
              <a:ext cx="90131" cy="901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261732" y="4783477"/>
              <a:ext cx="54430" cy="544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970563" y="3329223"/>
              <a:ext cx="90300" cy="903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239756" y="4419803"/>
              <a:ext cx="89962" cy="899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028601" y="3974329"/>
              <a:ext cx="73762" cy="737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406065" y="2943628"/>
              <a:ext cx="96370" cy="963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347752" y="4541972"/>
              <a:ext cx="83866" cy="838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149342" y="2905701"/>
              <a:ext cx="153897" cy="1538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130644" y="3681119"/>
              <a:ext cx="41672" cy="416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066470" y="4780950"/>
              <a:ext cx="109882" cy="1098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383905" y="4540734"/>
              <a:ext cx="77180" cy="771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463233" y="4214973"/>
              <a:ext cx="27723" cy="277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339304" y="3400276"/>
              <a:ext cx="90224" cy="902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165241" y="2805047"/>
              <a:ext cx="89476" cy="894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995312" y="2637496"/>
              <a:ext cx="90124" cy="901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977553" y="2509272"/>
              <a:ext cx="90005" cy="900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468209" y="2534241"/>
              <a:ext cx="40066" cy="4006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015878" y="4660602"/>
              <a:ext cx="52777" cy="527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057892" y="4786083"/>
              <a:ext cx="49219" cy="492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4796267" y="2601182"/>
              <a:ext cx="130681" cy="130681"/>
            </a:xfrm>
            <a:custGeom>
              <a:avLst/>
              <a:pathLst>
                <a:path w="130681" h="130681">
                  <a:moveTo>
                    <a:pt x="0" y="65340"/>
                  </a:moveTo>
                  <a:lnTo>
                    <a:pt x="65340" y="0"/>
                  </a:lnTo>
                  <a:lnTo>
                    <a:pt x="130681" y="65340"/>
                  </a:lnTo>
                  <a:lnTo>
                    <a:pt x="65340" y="13068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108848" y="2712870"/>
              <a:ext cx="99730" cy="997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157099" y="4707877"/>
              <a:ext cx="36112" cy="361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079619" y="4777127"/>
              <a:ext cx="90039" cy="900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331710" y="4786448"/>
              <a:ext cx="89723" cy="897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353406" y="4683218"/>
              <a:ext cx="90012" cy="900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382025" y="4783907"/>
              <a:ext cx="90224" cy="902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052423" y="4767470"/>
              <a:ext cx="58955" cy="589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446124" y="2754742"/>
              <a:ext cx="20567" cy="205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057255" y="2516277"/>
              <a:ext cx="89739" cy="897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097684" y="4781741"/>
              <a:ext cx="89974" cy="899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028689" y="4230416"/>
              <a:ext cx="143446" cy="143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141487" y="4732514"/>
              <a:ext cx="115122" cy="1151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4861264" y="4649735"/>
              <a:ext cx="147815" cy="1478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068426" y="4234392"/>
              <a:ext cx="57607" cy="57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233133" y="4542602"/>
              <a:ext cx="133003" cy="1330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192248" y="2811570"/>
              <a:ext cx="90174" cy="901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456316" y="2523126"/>
              <a:ext cx="89785" cy="897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287604" y="2532110"/>
              <a:ext cx="90143" cy="901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023629" y="4805155"/>
              <a:ext cx="47726" cy="477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406169" y="4756458"/>
              <a:ext cx="90143" cy="901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391015" y="2807039"/>
              <a:ext cx="90074" cy="900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196088" y="4790802"/>
              <a:ext cx="90178" cy="901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669682" y="4762912"/>
              <a:ext cx="145959" cy="1459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360361" y="3838276"/>
              <a:ext cx="89301" cy="893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125311" y="4717665"/>
              <a:ext cx="89843" cy="898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372374" y="4797482"/>
              <a:ext cx="44747" cy="447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039929" y="2989121"/>
              <a:ext cx="78689" cy="7868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5181844" y="4609926"/>
              <a:ext cx="67079" cy="670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105760" y="4726450"/>
              <a:ext cx="90599" cy="905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018603" y="4814575"/>
              <a:ext cx="28886" cy="288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097428" y="4768765"/>
              <a:ext cx="97599" cy="975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985499" y="4410387"/>
              <a:ext cx="81307" cy="813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402097" y="4758850"/>
              <a:ext cx="89939" cy="899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025736" y="4627300"/>
              <a:ext cx="156033" cy="1560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352970" y="4767962"/>
              <a:ext cx="90043" cy="900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201762" y="4795755"/>
              <a:ext cx="61945" cy="619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330100" y="4810705"/>
              <a:ext cx="50372" cy="503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097674" y="3437488"/>
              <a:ext cx="130337" cy="1303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290853" y="4786340"/>
              <a:ext cx="89939" cy="899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366417" y="3256774"/>
              <a:ext cx="84006" cy="8400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395535" y="4516039"/>
              <a:ext cx="89916" cy="899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4746242" y="4184004"/>
              <a:ext cx="75916" cy="759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084837" y="3257154"/>
              <a:ext cx="23686" cy="236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454801" y="3806908"/>
              <a:ext cx="78733" cy="787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445466" y="3178919"/>
              <a:ext cx="134340" cy="1343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210196" y="4199417"/>
              <a:ext cx="40509" cy="405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368146" y="3723228"/>
              <a:ext cx="90320" cy="903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397566" y="4678773"/>
              <a:ext cx="89739" cy="897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094189" y="4790960"/>
              <a:ext cx="89862" cy="898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167752" y="4728988"/>
              <a:ext cx="90105" cy="901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424352" y="4781749"/>
              <a:ext cx="89958" cy="899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998365" y="3757764"/>
              <a:ext cx="89970" cy="899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976160" y="4559339"/>
              <a:ext cx="90366" cy="903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085562" y="2561519"/>
              <a:ext cx="45070" cy="450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241231" y="2779515"/>
              <a:ext cx="90143" cy="901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999368" y="2927077"/>
              <a:ext cx="51585" cy="515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131700" y="2613467"/>
              <a:ext cx="14479" cy="1447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259483" y="4541180"/>
              <a:ext cx="90032" cy="900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106429" y="4533456"/>
              <a:ext cx="64246" cy="642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005317" y="2545077"/>
              <a:ext cx="50465" cy="50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080913" y="4621379"/>
              <a:ext cx="89989" cy="899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502218" y="4146430"/>
              <a:ext cx="45687" cy="456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402217" y="2811593"/>
              <a:ext cx="90128" cy="901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427158" y="2614754"/>
              <a:ext cx="89793" cy="8979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136780" y="4706034"/>
              <a:ext cx="90197" cy="901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218411" y="2494053"/>
              <a:ext cx="138769" cy="13876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6399087" y="2859799"/>
              <a:ext cx="108256" cy="1082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4815153" y="2486924"/>
              <a:ext cx="166771" cy="166771"/>
            </a:xfrm>
            <a:custGeom>
              <a:avLst/>
              <a:pathLst>
                <a:path w="166771" h="166771">
                  <a:moveTo>
                    <a:pt x="0" y="83385"/>
                  </a:moveTo>
                  <a:lnTo>
                    <a:pt x="83385" y="0"/>
                  </a:lnTo>
                  <a:lnTo>
                    <a:pt x="166771" y="83385"/>
                  </a:lnTo>
                  <a:lnTo>
                    <a:pt x="83385" y="16677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129057" y="2689771"/>
              <a:ext cx="40552" cy="405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293077" y="4616543"/>
              <a:ext cx="117986" cy="1179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6079395" y="4756257"/>
              <a:ext cx="90545" cy="905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220108" y="4802772"/>
              <a:ext cx="75400" cy="754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074830" y="4768064"/>
              <a:ext cx="89839" cy="898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391557" y="3098135"/>
              <a:ext cx="89739" cy="897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209326" y="3608932"/>
              <a:ext cx="44017" cy="440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304063" y="4460608"/>
              <a:ext cx="113730" cy="1137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332889" y="3237118"/>
              <a:ext cx="59177" cy="591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095637" y="4398994"/>
              <a:ext cx="90346" cy="903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6439466" y="2628375"/>
              <a:ext cx="90039" cy="900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401427" y="3699589"/>
              <a:ext cx="55129" cy="551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100448" y="4475016"/>
              <a:ext cx="62005" cy="620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255597" y="2553805"/>
              <a:ext cx="33009" cy="3300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441849" y="2736071"/>
              <a:ext cx="89982" cy="899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045371" y="4524472"/>
              <a:ext cx="86795" cy="867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182533" y="3826278"/>
              <a:ext cx="90389" cy="903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429129" y="2790341"/>
              <a:ext cx="54745" cy="547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034315" y="2919371"/>
              <a:ext cx="89904" cy="899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236250" y="2530523"/>
              <a:ext cx="52084" cy="5208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4837728" y="3993990"/>
              <a:ext cx="139817" cy="1398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976933" y="4016781"/>
              <a:ext cx="94235" cy="942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6297700" y="2719224"/>
              <a:ext cx="45789" cy="457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156346" y="4814381"/>
              <a:ext cx="43021" cy="430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441253" y="4805968"/>
              <a:ext cx="32357" cy="323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461584" y="4795281"/>
              <a:ext cx="53731" cy="537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6171604" y="2519773"/>
              <a:ext cx="73583" cy="735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061935" y="4550542"/>
              <a:ext cx="89634" cy="896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442501" y="2923820"/>
              <a:ext cx="90170" cy="901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981666" y="3977783"/>
              <a:ext cx="89762" cy="897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6340664" y="4795422"/>
              <a:ext cx="90101" cy="901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340368" y="2559619"/>
              <a:ext cx="90105" cy="901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121895" y="3251747"/>
              <a:ext cx="89480" cy="89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5963704" y="4309840"/>
              <a:ext cx="135789" cy="1357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200900" y="3757835"/>
              <a:ext cx="89827" cy="898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315022" y="4202982"/>
              <a:ext cx="37960" cy="379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106677" y="4013413"/>
              <a:ext cx="128460" cy="1284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179006" y="4685592"/>
              <a:ext cx="89847" cy="898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439828" y="2525154"/>
              <a:ext cx="90312" cy="903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265451" y="3792736"/>
              <a:ext cx="42933" cy="429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201016" y="4651343"/>
              <a:ext cx="62131" cy="621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221796" y="4773087"/>
              <a:ext cx="70629" cy="706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130183" y="4620947"/>
              <a:ext cx="58782" cy="587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118649" y="4507011"/>
              <a:ext cx="89646" cy="896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037568" y="2539824"/>
              <a:ext cx="56389" cy="563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011919" y="2527579"/>
              <a:ext cx="90043" cy="900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132473" y="4766553"/>
              <a:ext cx="138675" cy="138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153162" y="3056615"/>
              <a:ext cx="90312" cy="903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6111015" y="3702980"/>
              <a:ext cx="89580" cy="895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236089" y="3920810"/>
              <a:ext cx="98331" cy="983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300503" y="4552798"/>
              <a:ext cx="89704" cy="897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4779884" y="4762104"/>
              <a:ext cx="92595" cy="925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164424" y="2578138"/>
              <a:ext cx="89719" cy="8971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508306" y="2735668"/>
              <a:ext cx="40390" cy="4039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3711991" y="2567991"/>
              <a:ext cx="87105" cy="871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327147" y="4229802"/>
              <a:ext cx="89696" cy="896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4711420" y="4656165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411722" y="4726805"/>
              <a:ext cx="89889" cy="898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070141" y="3242630"/>
              <a:ext cx="61898" cy="618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360895" y="4293685"/>
              <a:ext cx="16908" cy="169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494987" y="3423297"/>
              <a:ext cx="16691" cy="166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107429" y="4811766"/>
              <a:ext cx="16179" cy="161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186365" y="2565338"/>
              <a:ext cx="23688" cy="2368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tx176"/>
            <p:cNvSpPr/>
            <p:nvPr/>
          </p:nvSpPr>
          <p:spPr>
            <a:xfrm>
              <a:off x="4315121" y="2723040"/>
              <a:ext cx="1306012" cy="1334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chr17:43071164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4314710" y="2376980"/>
              <a:ext cx="1306012" cy="133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chr17:43093201</a:t>
              </a:r>
            </a:p>
          </p:txBody>
        </p:sp>
        <p:sp>
          <p:nvSpPr>
            <p:cNvPr id="178" name="pl178"/>
            <p:cNvSpPr/>
            <p:nvPr/>
          </p:nvSpPr>
          <p:spPr>
            <a:xfrm>
              <a:off x="2878000" y="949355"/>
              <a:ext cx="0" cy="5507491"/>
            </a:xfrm>
            <a:custGeom>
              <a:avLst/>
              <a:pathLst>
                <a:path w="0" h="5507491">
                  <a:moveTo>
                    <a:pt x="0" y="5507491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tx179"/>
            <p:cNvSpPr/>
            <p:nvPr/>
          </p:nvSpPr>
          <p:spPr>
            <a:xfrm>
              <a:off x="2448394" y="5933348"/>
              <a:ext cx="34736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-0.50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2448394" y="5360280"/>
              <a:ext cx="347364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-0.25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2499144" y="4787958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2499144" y="4214890"/>
              <a:ext cx="296614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2499144" y="3642568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2499144" y="3069873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2499144" y="2497178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186" name="pl186"/>
            <p:cNvSpPr/>
            <p:nvPr/>
          </p:nvSpPr>
          <p:spPr>
            <a:xfrm>
              <a:off x="2833716" y="598815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2833716" y="541545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2833716" y="484276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2833716" y="427006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2833716" y="369737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2833716" y="312467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2833716" y="255198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2878000" y="6456846"/>
              <a:ext cx="4179929" cy="0"/>
            </a:xfrm>
            <a:custGeom>
              <a:avLst/>
              <a:pathLst>
                <a:path w="4179929" h="0">
                  <a:moveTo>
                    <a:pt x="0" y="0"/>
                  </a:moveTo>
                  <a:lnTo>
                    <a:pt x="417992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3661737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4967965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6274193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tx197"/>
            <p:cNvSpPr/>
            <p:nvPr/>
          </p:nvSpPr>
          <p:spPr>
            <a:xfrm>
              <a:off x="3386368" y="6508355"/>
              <a:ext cx="550738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[0, 0.01]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4629046" y="6508355"/>
              <a:ext cx="677837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[0.01, 0.1[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6041203" y="6508355"/>
              <a:ext cx="465980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[0.1, 1[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4271177" y="6683595"/>
              <a:ext cx="1393576" cy="1703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 Value Category</a:t>
              </a:r>
            </a:p>
          </p:txBody>
        </p:sp>
        <p:sp>
          <p:nvSpPr>
            <p:cNvPr id="201" name="tx201"/>
            <p:cNvSpPr/>
            <p:nvPr/>
          </p:nvSpPr>
          <p:spPr>
            <a:xfrm rot="-5400000">
              <a:off x="1652584" y="3618541"/>
              <a:ext cx="1255278" cy="16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Polyphen Score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7235065" y="2044807"/>
              <a:ext cx="1225847" cy="1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Polyphen Label</a:t>
              </a:r>
            </a:p>
          </p:txBody>
        </p:sp>
        <p:sp>
          <p:nvSpPr>
            <p:cNvPr id="203" name="pt203"/>
            <p:cNvSpPr/>
            <p:nvPr/>
          </p:nvSpPr>
          <p:spPr>
            <a:xfrm>
              <a:off x="7307664" y="239171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7307664" y="2586566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7307664" y="2781416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tx206"/>
            <p:cNvSpPr/>
            <p:nvPr/>
          </p:nvSpPr>
          <p:spPr>
            <a:xfrm>
              <a:off x="7518483" y="2327804"/>
              <a:ext cx="457646" cy="143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benign</a:t>
              </a:r>
            </a:p>
          </p:txBody>
        </p:sp>
        <p:sp>
          <p:nvSpPr>
            <p:cNvPr id="207" name="tx207"/>
            <p:cNvSpPr/>
            <p:nvPr/>
          </p:nvSpPr>
          <p:spPr>
            <a:xfrm>
              <a:off x="7518483" y="2523695"/>
              <a:ext cx="550589" cy="1423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possibly</a:t>
              </a:r>
            </a:p>
          </p:txBody>
        </p:sp>
        <p:sp>
          <p:nvSpPr>
            <p:cNvPr id="208" name="tx208"/>
            <p:cNvSpPr/>
            <p:nvPr/>
          </p:nvSpPr>
          <p:spPr>
            <a:xfrm>
              <a:off x="7518483" y="2718545"/>
              <a:ext cx="584596" cy="1423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probably</a:t>
              </a:r>
            </a:p>
          </p:txBody>
        </p:sp>
        <p:sp>
          <p:nvSpPr>
            <p:cNvPr id="209" name="tx209"/>
            <p:cNvSpPr/>
            <p:nvPr/>
          </p:nvSpPr>
          <p:spPr>
            <a:xfrm>
              <a:off x="7235065" y="3100466"/>
              <a:ext cx="464380" cy="1275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BETA</a:t>
              </a:r>
            </a:p>
          </p:txBody>
        </p:sp>
        <p:sp>
          <p:nvSpPr>
            <p:cNvPr id="210" name="pt210"/>
            <p:cNvSpPr/>
            <p:nvPr/>
          </p:nvSpPr>
          <p:spPr>
            <a:xfrm>
              <a:off x="7295971" y="3389676"/>
              <a:ext cx="87958" cy="8795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7335451" y="3624005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7295971" y="3779375"/>
              <a:ext cx="87958" cy="8795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7279618" y="3957871"/>
              <a:ext cx="120664" cy="12066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7267070" y="4140173"/>
              <a:ext cx="145760" cy="14576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7256492" y="4331904"/>
              <a:ext cx="166917" cy="16691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tx216"/>
            <p:cNvSpPr/>
            <p:nvPr/>
          </p:nvSpPr>
          <p:spPr>
            <a:xfrm>
              <a:off x="7533404" y="3382198"/>
              <a:ext cx="135508" cy="106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7533404" y="3573699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7533404" y="3771897"/>
              <a:ext cx="84757" cy="106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7533404" y="3965928"/>
              <a:ext cx="84757" cy="106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7533404" y="4158098"/>
              <a:ext cx="84757" cy="109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7533404" y="4363161"/>
              <a:ext cx="84757" cy="106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7235065" y="4709842"/>
              <a:ext cx="958453" cy="1347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Inlier/Outlier</a:t>
              </a:r>
            </a:p>
          </p:txBody>
        </p:sp>
        <p:sp>
          <p:nvSpPr>
            <p:cNvPr id="223" name="pt223"/>
            <p:cNvSpPr/>
            <p:nvPr/>
          </p:nvSpPr>
          <p:spPr>
            <a:xfrm>
              <a:off x="7307664" y="50254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7307664" y="5220261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tx225"/>
            <p:cNvSpPr/>
            <p:nvPr/>
          </p:nvSpPr>
          <p:spPr>
            <a:xfrm>
              <a:off x="7518483" y="4992753"/>
              <a:ext cx="330324" cy="112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7518483" y="5184253"/>
              <a:ext cx="448865" cy="115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Outlier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2878000" y="621074"/>
              <a:ext cx="6391870" cy="194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BRCA1,Rare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431410" y="1198960"/>
              <a:ext cx="488317" cy="5007971"/>
            </a:xfrm>
            <a:custGeom>
              <a:avLst/>
              <a:pathLst>
                <a:path w="488317" h="5007971">
                  <a:moveTo>
                    <a:pt x="242727" y="5007971"/>
                  </a:moveTo>
                  <a:lnTo>
                    <a:pt x="242624" y="4998171"/>
                  </a:lnTo>
                  <a:lnTo>
                    <a:pt x="242517" y="4988370"/>
                  </a:lnTo>
                  <a:lnTo>
                    <a:pt x="242399" y="4978570"/>
                  </a:lnTo>
                  <a:lnTo>
                    <a:pt x="242278" y="4968770"/>
                  </a:lnTo>
                  <a:lnTo>
                    <a:pt x="242146" y="4958969"/>
                  </a:lnTo>
                  <a:lnTo>
                    <a:pt x="242008" y="4949169"/>
                  </a:lnTo>
                  <a:lnTo>
                    <a:pt x="241862" y="4939369"/>
                  </a:lnTo>
                  <a:lnTo>
                    <a:pt x="241704" y="4929568"/>
                  </a:lnTo>
                  <a:lnTo>
                    <a:pt x="241541" y="4919768"/>
                  </a:lnTo>
                  <a:lnTo>
                    <a:pt x="241365" y="4909968"/>
                  </a:lnTo>
                  <a:lnTo>
                    <a:pt x="241180" y="4900167"/>
                  </a:lnTo>
                  <a:lnTo>
                    <a:pt x="240985" y="4890367"/>
                  </a:lnTo>
                  <a:lnTo>
                    <a:pt x="240776" y="4880567"/>
                  </a:lnTo>
                  <a:lnTo>
                    <a:pt x="240561" y="4870766"/>
                  </a:lnTo>
                  <a:lnTo>
                    <a:pt x="240327" y="4860966"/>
                  </a:lnTo>
                  <a:lnTo>
                    <a:pt x="240084" y="4851166"/>
                  </a:lnTo>
                  <a:lnTo>
                    <a:pt x="239827" y="4841365"/>
                  </a:lnTo>
                  <a:lnTo>
                    <a:pt x="239554" y="4831565"/>
                  </a:lnTo>
                  <a:lnTo>
                    <a:pt x="239274" y="4821765"/>
                  </a:lnTo>
                  <a:lnTo>
                    <a:pt x="238968" y="4811964"/>
                  </a:lnTo>
                  <a:lnTo>
                    <a:pt x="238653" y="4802164"/>
                  </a:lnTo>
                  <a:lnTo>
                    <a:pt x="238319" y="4792364"/>
                  </a:lnTo>
                  <a:lnTo>
                    <a:pt x="237968" y="4782563"/>
                  </a:lnTo>
                  <a:lnTo>
                    <a:pt x="237604" y="4772763"/>
                  </a:lnTo>
                  <a:lnTo>
                    <a:pt x="237213" y="4762963"/>
                  </a:lnTo>
                  <a:lnTo>
                    <a:pt x="236811" y="4753162"/>
                  </a:lnTo>
                  <a:lnTo>
                    <a:pt x="236382" y="4743362"/>
                  </a:lnTo>
                  <a:lnTo>
                    <a:pt x="235936" y="4733562"/>
                  </a:lnTo>
                  <a:lnTo>
                    <a:pt x="235472" y="4723761"/>
                  </a:lnTo>
                  <a:lnTo>
                    <a:pt x="234977" y="4713961"/>
                  </a:lnTo>
                  <a:lnTo>
                    <a:pt x="234471" y="4704161"/>
                  </a:lnTo>
                  <a:lnTo>
                    <a:pt x="233929" y="4694360"/>
                  </a:lnTo>
                  <a:lnTo>
                    <a:pt x="233370" y="4684560"/>
                  </a:lnTo>
                  <a:lnTo>
                    <a:pt x="232786" y="4674760"/>
                  </a:lnTo>
                  <a:lnTo>
                    <a:pt x="232170" y="4664959"/>
                  </a:lnTo>
                  <a:lnTo>
                    <a:pt x="231540" y="4655159"/>
                  </a:lnTo>
                  <a:lnTo>
                    <a:pt x="230865" y="4645359"/>
                  </a:lnTo>
                  <a:lnTo>
                    <a:pt x="230174" y="4635558"/>
                  </a:lnTo>
                  <a:lnTo>
                    <a:pt x="229450" y="4625758"/>
                  </a:lnTo>
                  <a:lnTo>
                    <a:pt x="228693" y="4615958"/>
                  </a:lnTo>
                  <a:lnTo>
                    <a:pt x="227918" y="4606157"/>
                  </a:lnTo>
                  <a:lnTo>
                    <a:pt x="227093" y="4596357"/>
                  </a:lnTo>
                  <a:lnTo>
                    <a:pt x="226250" y="4586557"/>
                  </a:lnTo>
                  <a:lnTo>
                    <a:pt x="225366" y="4576756"/>
                  </a:lnTo>
                  <a:lnTo>
                    <a:pt x="224449" y="4566956"/>
                  </a:lnTo>
                  <a:lnTo>
                    <a:pt x="223507" y="4557156"/>
                  </a:lnTo>
                  <a:lnTo>
                    <a:pt x="222513" y="4547355"/>
                  </a:lnTo>
                  <a:lnTo>
                    <a:pt x="221501" y="4537555"/>
                  </a:lnTo>
                  <a:lnTo>
                    <a:pt x="220436" y="4527755"/>
                  </a:lnTo>
                  <a:lnTo>
                    <a:pt x="219342" y="4517954"/>
                  </a:lnTo>
                  <a:lnTo>
                    <a:pt x="218213" y="4508154"/>
                  </a:lnTo>
                  <a:lnTo>
                    <a:pt x="217034" y="4498354"/>
                  </a:lnTo>
                  <a:lnTo>
                    <a:pt x="215834" y="4488553"/>
                  </a:lnTo>
                  <a:lnTo>
                    <a:pt x="214572" y="4478753"/>
                  </a:lnTo>
                  <a:lnTo>
                    <a:pt x="213283" y="4468953"/>
                  </a:lnTo>
                  <a:lnTo>
                    <a:pt x="211952" y="4459152"/>
                  </a:lnTo>
                  <a:lnTo>
                    <a:pt x="210572" y="4449352"/>
                  </a:lnTo>
                  <a:lnTo>
                    <a:pt x="209171" y="4439552"/>
                  </a:lnTo>
                  <a:lnTo>
                    <a:pt x="207698" y="4429751"/>
                  </a:lnTo>
                  <a:lnTo>
                    <a:pt x="206202" y="4419951"/>
                  </a:lnTo>
                  <a:lnTo>
                    <a:pt x="204656" y="4410151"/>
                  </a:lnTo>
                  <a:lnTo>
                    <a:pt x="203065" y="4400350"/>
                  </a:lnTo>
                  <a:lnTo>
                    <a:pt x="201445" y="4390550"/>
                  </a:lnTo>
                  <a:lnTo>
                    <a:pt x="199758" y="4380750"/>
                  </a:lnTo>
                  <a:lnTo>
                    <a:pt x="198048" y="4370949"/>
                  </a:lnTo>
                  <a:lnTo>
                    <a:pt x="196279" y="4361149"/>
                  </a:lnTo>
                  <a:lnTo>
                    <a:pt x="194471" y="4351349"/>
                  </a:lnTo>
                  <a:lnTo>
                    <a:pt x="192628" y="4341548"/>
                  </a:lnTo>
                  <a:lnTo>
                    <a:pt x="190724" y="4331748"/>
                  </a:lnTo>
                  <a:lnTo>
                    <a:pt x="188797" y="4321948"/>
                  </a:lnTo>
                  <a:lnTo>
                    <a:pt x="186805" y="4312147"/>
                  </a:lnTo>
                  <a:lnTo>
                    <a:pt x="184782" y="4302347"/>
                  </a:lnTo>
                  <a:lnTo>
                    <a:pt x="182718" y="4292547"/>
                  </a:lnTo>
                  <a:lnTo>
                    <a:pt x="180601" y="4282746"/>
                  </a:lnTo>
                  <a:lnTo>
                    <a:pt x="178462" y="4272946"/>
                  </a:lnTo>
                  <a:lnTo>
                    <a:pt x="176256" y="4263146"/>
                  </a:lnTo>
                  <a:lnTo>
                    <a:pt x="174026" y="4253345"/>
                  </a:lnTo>
                  <a:lnTo>
                    <a:pt x="171751" y="4243545"/>
                  </a:lnTo>
                  <a:lnTo>
                    <a:pt x="169433" y="4233745"/>
                  </a:lnTo>
                  <a:lnTo>
                    <a:pt x="167092" y="4223944"/>
                  </a:lnTo>
                  <a:lnTo>
                    <a:pt x="164691" y="4214144"/>
                  </a:lnTo>
                  <a:lnTo>
                    <a:pt x="162270" y="4204344"/>
                  </a:lnTo>
                  <a:lnTo>
                    <a:pt x="159805" y="4194543"/>
                  </a:lnTo>
                  <a:lnTo>
                    <a:pt x="157307" y="4184743"/>
                  </a:lnTo>
                  <a:lnTo>
                    <a:pt x="154784" y="4174943"/>
                  </a:lnTo>
                  <a:lnTo>
                    <a:pt x="152214" y="4165142"/>
                  </a:lnTo>
                  <a:lnTo>
                    <a:pt x="149628" y="4155342"/>
                  </a:lnTo>
                  <a:lnTo>
                    <a:pt x="147001" y="4145542"/>
                  </a:lnTo>
                  <a:lnTo>
                    <a:pt x="144352" y="4135741"/>
                  </a:lnTo>
                  <a:lnTo>
                    <a:pt x="141679" y="4125941"/>
                  </a:lnTo>
                  <a:lnTo>
                    <a:pt x="138974" y="4116141"/>
                  </a:lnTo>
                  <a:lnTo>
                    <a:pt x="136256" y="4106340"/>
                  </a:lnTo>
                  <a:lnTo>
                    <a:pt x="133505" y="4096540"/>
                  </a:lnTo>
                  <a:lnTo>
                    <a:pt x="130742" y="4086740"/>
                  </a:lnTo>
                  <a:lnTo>
                    <a:pt x="127959" y="4076939"/>
                  </a:lnTo>
                  <a:lnTo>
                    <a:pt x="125158" y="4067139"/>
                  </a:lnTo>
                  <a:lnTo>
                    <a:pt x="122350" y="4057339"/>
                  </a:lnTo>
                  <a:lnTo>
                    <a:pt x="119521" y="4047538"/>
                  </a:lnTo>
                  <a:lnTo>
                    <a:pt x="116687" y="4037738"/>
                  </a:lnTo>
                  <a:lnTo>
                    <a:pt x="113843" y="4027938"/>
                  </a:lnTo>
                  <a:lnTo>
                    <a:pt x="110994" y="4018137"/>
                  </a:lnTo>
                  <a:lnTo>
                    <a:pt x="108141" y="4008337"/>
                  </a:lnTo>
                  <a:lnTo>
                    <a:pt x="105286" y="3998537"/>
                  </a:lnTo>
                  <a:lnTo>
                    <a:pt x="102431" y="3988736"/>
                  </a:lnTo>
                  <a:lnTo>
                    <a:pt x="99579" y="3978936"/>
                  </a:lnTo>
                  <a:lnTo>
                    <a:pt x="96733" y="3969136"/>
                  </a:lnTo>
                  <a:lnTo>
                    <a:pt x="93891" y="3959335"/>
                  </a:lnTo>
                  <a:lnTo>
                    <a:pt x="91063" y="3949535"/>
                  </a:lnTo>
                  <a:lnTo>
                    <a:pt x="88240" y="3939735"/>
                  </a:lnTo>
                  <a:lnTo>
                    <a:pt x="85438" y="3929934"/>
                  </a:lnTo>
                  <a:lnTo>
                    <a:pt x="82648" y="3920134"/>
                  </a:lnTo>
                  <a:lnTo>
                    <a:pt x="79874" y="3910334"/>
                  </a:lnTo>
                  <a:lnTo>
                    <a:pt x="77127" y="3900533"/>
                  </a:lnTo>
                  <a:lnTo>
                    <a:pt x="74391" y="3890733"/>
                  </a:lnTo>
                  <a:lnTo>
                    <a:pt x="71694" y="3880933"/>
                  </a:lnTo>
                  <a:lnTo>
                    <a:pt x="69015" y="3871132"/>
                  </a:lnTo>
                  <a:lnTo>
                    <a:pt x="66367" y="3861332"/>
                  </a:lnTo>
                  <a:lnTo>
                    <a:pt x="63754" y="3851532"/>
                  </a:lnTo>
                  <a:lnTo>
                    <a:pt x="61159" y="3841731"/>
                  </a:lnTo>
                  <a:lnTo>
                    <a:pt x="58622" y="3831931"/>
                  </a:lnTo>
                  <a:lnTo>
                    <a:pt x="56105" y="3822131"/>
                  </a:lnTo>
                  <a:lnTo>
                    <a:pt x="53636" y="3812330"/>
                  </a:lnTo>
                  <a:lnTo>
                    <a:pt x="51207" y="3802530"/>
                  </a:lnTo>
                  <a:lnTo>
                    <a:pt x="48808" y="3792729"/>
                  </a:lnTo>
                  <a:lnTo>
                    <a:pt x="46476" y="3782929"/>
                  </a:lnTo>
                  <a:lnTo>
                    <a:pt x="44168" y="3773129"/>
                  </a:lnTo>
                  <a:lnTo>
                    <a:pt x="41925" y="3763328"/>
                  </a:lnTo>
                  <a:lnTo>
                    <a:pt x="39724" y="3753528"/>
                  </a:lnTo>
                  <a:lnTo>
                    <a:pt x="37567" y="3743728"/>
                  </a:lnTo>
                  <a:lnTo>
                    <a:pt x="35480" y="3733927"/>
                  </a:lnTo>
                  <a:lnTo>
                    <a:pt x="33420" y="3724127"/>
                  </a:lnTo>
                  <a:lnTo>
                    <a:pt x="31444" y="3714327"/>
                  </a:lnTo>
                  <a:lnTo>
                    <a:pt x="29507" y="3704526"/>
                  </a:lnTo>
                  <a:lnTo>
                    <a:pt x="27627" y="3694726"/>
                  </a:lnTo>
                  <a:lnTo>
                    <a:pt x="25818" y="3684926"/>
                  </a:lnTo>
                  <a:lnTo>
                    <a:pt x="24038" y="3675125"/>
                  </a:lnTo>
                  <a:lnTo>
                    <a:pt x="22359" y="3665325"/>
                  </a:lnTo>
                  <a:lnTo>
                    <a:pt x="20712" y="3655525"/>
                  </a:lnTo>
                  <a:lnTo>
                    <a:pt x="19137" y="3645724"/>
                  </a:lnTo>
                  <a:lnTo>
                    <a:pt x="17627" y="3635924"/>
                  </a:lnTo>
                  <a:lnTo>
                    <a:pt x="16156" y="3626124"/>
                  </a:lnTo>
                  <a:lnTo>
                    <a:pt x="14785" y="3616323"/>
                  </a:lnTo>
                  <a:lnTo>
                    <a:pt x="13446" y="3606523"/>
                  </a:lnTo>
                  <a:lnTo>
                    <a:pt x="12190" y="3596723"/>
                  </a:lnTo>
                  <a:lnTo>
                    <a:pt x="10992" y="3586922"/>
                  </a:lnTo>
                  <a:lnTo>
                    <a:pt x="9844" y="3577122"/>
                  </a:lnTo>
                  <a:lnTo>
                    <a:pt x="8787" y="3567322"/>
                  </a:lnTo>
                  <a:lnTo>
                    <a:pt x="7763" y="3557521"/>
                  </a:lnTo>
                  <a:lnTo>
                    <a:pt x="6831" y="3547721"/>
                  </a:lnTo>
                  <a:lnTo>
                    <a:pt x="5947" y="3537921"/>
                  </a:lnTo>
                  <a:lnTo>
                    <a:pt x="5123" y="3528120"/>
                  </a:lnTo>
                  <a:lnTo>
                    <a:pt x="4378" y="3518320"/>
                  </a:lnTo>
                  <a:lnTo>
                    <a:pt x="3666" y="3508520"/>
                  </a:lnTo>
                  <a:lnTo>
                    <a:pt x="3053" y="3498719"/>
                  </a:lnTo>
                  <a:lnTo>
                    <a:pt x="2477" y="3488919"/>
                  </a:lnTo>
                  <a:lnTo>
                    <a:pt x="1968" y="3479119"/>
                  </a:lnTo>
                  <a:lnTo>
                    <a:pt x="1526" y="3469318"/>
                  </a:lnTo>
                  <a:lnTo>
                    <a:pt x="1118" y="3459518"/>
                  </a:lnTo>
                  <a:lnTo>
                    <a:pt x="806" y="3449718"/>
                  </a:lnTo>
                  <a:lnTo>
                    <a:pt x="525" y="3439917"/>
                  </a:lnTo>
                  <a:lnTo>
                    <a:pt x="314" y="3430117"/>
                  </a:lnTo>
                  <a:lnTo>
                    <a:pt x="158" y="3420317"/>
                  </a:lnTo>
                  <a:lnTo>
                    <a:pt x="41" y="3410516"/>
                  </a:lnTo>
                  <a:lnTo>
                    <a:pt x="6" y="3400716"/>
                  </a:lnTo>
                  <a:lnTo>
                    <a:pt x="0" y="3390916"/>
                  </a:lnTo>
                  <a:lnTo>
                    <a:pt x="65" y="3381115"/>
                  </a:lnTo>
                  <a:lnTo>
                    <a:pt x="173" y="3371315"/>
                  </a:lnTo>
                  <a:lnTo>
                    <a:pt x="325" y="3361515"/>
                  </a:lnTo>
                  <a:lnTo>
                    <a:pt x="544" y="3351714"/>
                  </a:lnTo>
                  <a:lnTo>
                    <a:pt x="788" y="3341914"/>
                  </a:lnTo>
                  <a:lnTo>
                    <a:pt x="1104" y="3332114"/>
                  </a:lnTo>
                  <a:lnTo>
                    <a:pt x="1453" y="3322313"/>
                  </a:lnTo>
                  <a:lnTo>
                    <a:pt x="1847" y="3312513"/>
                  </a:lnTo>
                  <a:lnTo>
                    <a:pt x="2295" y="3302713"/>
                  </a:lnTo>
                  <a:lnTo>
                    <a:pt x="2765" y="3292912"/>
                  </a:lnTo>
                  <a:lnTo>
                    <a:pt x="3306" y="3283112"/>
                  </a:lnTo>
                  <a:lnTo>
                    <a:pt x="3870" y="3273312"/>
                  </a:lnTo>
                  <a:lnTo>
                    <a:pt x="4480" y="3263511"/>
                  </a:lnTo>
                  <a:lnTo>
                    <a:pt x="5131" y="3253711"/>
                  </a:lnTo>
                  <a:lnTo>
                    <a:pt x="5808" y="3243911"/>
                  </a:lnTo>
                  <a:lnTo>
                    <a:pt x="6543" y="3234110"/>
                  </a:lnTo>
                  <a:lnTo>
                    <a:pt x="7298" y="3224310"/>
                  </a:lnTo>
                  <a:lnTo>
                    <a:pt x="8098" y="3214510"/>
                  </a:lnTo>
                  <a:lnTo>
                    <a:pt x="8931" y="3204709"/>
                  </a:lnTo>
                  <a:lnTo>
                    <a:pt x="9789" y="3194909"/>
                  </a:lnTo>
                  <a:lnTo>
                    <a:pt x="10696" y="3185109"/>
                  </a:lnTo>
                  <a:lnTo>
                    <a:pt x="11619" y="3175308"/>
                  </a:lnTo>
                  <a:lnTo>
                    <a:pt x="12587" y="3165508"/>
                  </a:lnTo>
                  <a:lnTo>
                    <a:pt x="13580" y="3155708"/>
                  </a:lnTo>
                  <a:lnTo>
                    <a:pt x="14599" y="3145907"/>
                  </a:lnTo>
                  <a:lnTo>
                    <a:pt x="15657" y="3136107"/>
                  </a:lnTo>
                  <a:lnTo>
                    <a:pt x="16730" y="3126307"/>
                  </a:lnTo>
                  <a:lnTo>
                    <a:pt x="17847" y="3116506"/>
                  </a:lnTo>
                  <a:lnTo>
                    <a:pt x="18980" y="3106706"/>
                  </a:lnTo>
                  <a:lnTo>
                    <a:pt x="20143" y="3096906"/>
                  </a:lnTo>
                  <a:lnTo>
                    <a:pt x="21335" y="3087105"/>
                  </a:lnTo>
                  <a:lnTo>
                    <a:pt x="22541" y="3077305"/>
                  </a:lnTo>
                  <a:lnTo>
                    <a:pt x="23789" y="3067505"/>
                  </a:lnTo>
                  <a:lnTo>
                    <a:pt x="25050" y="3057704"/>
                  </a:lnTo>
                  <a:lnTo>
                    <a:pt x="26339" y="3047904"/>
                  </a:lnTo>
                  <a:lnTo>
                    <a:pt x="27651" y="3038104"/>
                  </a:lnTo>
                  <a:lnTo>
                    <a:pt x="28980" y="3028303"/>
                  </a:lnTo>
                  <a:lnTo>
                    <a:pt x="30343" y="3018503"/>
                  </a:lnTo>
                  <a:lnTo>
                    <a:pt x="31716" y="3008703"/>
                  </a:lnTo>
                  <a:lnTo>
                    <a:pt x="33119" y="2998902"/>
                  </a:lnTo>
                  <a:lnTo>
                    <a:pt x="34539" y="2989102"/>
                  </a:lnTo>
                  <a:lnTo>
                    <a:pt x="35977" y="2979302"/>
                  </a:lnTo>
                  <a:lnTo>
                    <a:pt x="37442" y="2969501"/>
                  </a:lnTo>
                  <a:lnTo>
                    <a:pt x="38917" y="2959701"/>
                  </a:lnTo>
                  <a:lnTo>
                    <a:pt x="40420" y="2949901"/>
                  </a:lnTo>
                  <a:lnTo>
                    <a:pt x="41937" y="2940100"/>
                  </a:lnTo>
                  <a:lnTo>
                    <a:pt x="43471" y="2930300"/>
                  </a:lnTo>
                  <a:lnTo>
                    <a:pt x="45026" y="2920500"/>
                  </a:lnTo>
                  <a:lnTo>
                    <a:pt x="46590" y="2910699"/>
                  </a:lnTo>
                  <a:lnTo>
                    <a:pt x="48181" y="2900899"/>
                  </a:lnTo>
                  <a:lnTo>
                    <a:pt x="49781" y="2891099"/>
                  </a:lnTo>
                  <a:lnTo>
                    <a:pt x="51397" y="2881298"/>
                  </a:lnTo>
                  <a:lnTo>
                    <a:pt x="53029" y="2871498"/>
                  </a:lnTo>
                  <a:lnTo>
                    <a:pt x="54670" y="2861698"/>
                  </a:lnTo>
                  <a:lnTo>
                    <a:pt x="56332" y="2851897"/>
                  </a:lnTo>
                  <a:lnTo>
                    <a:pt x="57999" y="2842097"/>
                  </a:lnTo>
                  <a:lnTo>
                    <a:pt x="59682" y="2832297"/>
                  </a:lnTo>
                  <a:lnTo>
                    <a:pt x="61375" y="2822496"/>
                  </a:lnTo>
                  <a:lnTo>
                    <a:pt x="63075" y="2812696"/>
                  </a:lnTo>
                  <a:lnTo>
                    <a:pt x="64788" y="2802896"/>
                  </a:lnTo>
                  <a:lnTo>
                    <a:pt x="66506" y="2793095"/>
                  </a:lnTo>
                  <a:lnTo>
                    <a:pt x="68234" y="2783295"/>
                  </a:lnTo>
                  <a:lnTo>
                    <a:pt x="69967" y="2773495"/>
                  </a:lnTo>
                  <a:lnTo>
                    <a:pt x="71705" y="2763694"/>
                  </a:lnTo>
                  <a:lnTo>
                    <a:pt x="73448" y="2753894"/>
                  </a:lnTo>
                  <a:lnTo>
                    <a:pt x="75193" y="2744094"/>
                  </a:lnTo>
                  <a:lnTo>
                    <a:pt x="76942" y="2734293"/>
                  </a:lnTo>
                  <a:lnTo>
                    <a:pt x="78690" y="2724493"/>
                  </a:lnTo>
                  <a:lnTo>
                    <a:pt x="80439" y="2714693"/>
                  </a:lnTo>
                  <a:lnTo>
                    <a:pt x="82185" y="2704892"/>
                  </a:lnTo>
                  <a:lnTo>
                    <a:pt x="83930" y="2695092"/>
                  </a:lnTo>
                  <a:lnTo>
                    <a:pt x="85668" y="2685292"/>
                  </a:lnTo>
                  <a:lnTo>
                    <a:pt x="87402" y="2675491"/>
                  </a:lnTo>
                  <a:lnTo>
                    <a:pt x="89129" y="2665691"/>
                  </a:lnTo>
                  <a:lnTo>
                    <a:pt x="90847" y="2655891"/>
                  </a:lnTo>
                  <a:lnTo>
                    <a:pt x="92558" y="2646090"/>
                  </a:lnTo>
                  <a:lnTo>
                    <a:pt x="94252" y="2636290"/>
                  </a:lnTo>
                  <a:lnTo>
                    <a:pt x="95938" y="2626490"/>
                  </a:lnTo>
                  <a:lnTo>
                    <a:pt x="97606" y="2616689"/>
                  </a:lnTo>
                  <a:lnTo>
                    <a:pt x="99259" y="2606889"/>
                  </a:lnTo>
                  <a:lnTo>
                    <a:pt x="100898" y="2597089"/>
                  </a:lnTo>
                  <a:lnTo>
                    <a:pt x="102509" y="2587288"/>
                  </a:lnTo>
                  <a:lnTo>
                    <a:pt x="104110" y="2577488"/>
                  </a:lnTo>
                  <a:lnTo>
                    <a:pt x="105677" y="2567688"/>
                  </a:lnTo>
                  <a:lnTo>
                    <a:pt x="107226" y="2557887"/>
                  </a:lnTo>
                  <a:lnTo>
                    <a:pt x="108750" y="2548087"/>
                  </a:lnTo>
                  <a:lnTo>
                    <a:pt x="110239" y="2538286"/>
                  </a:lnTo>
                  <a:lnTo>
                    <a:pt x="111712" y="2528486"/>
                  </a:lnTo>
                  <a:lnTo>
                    <a:pt x="113136" y="2518686"/>
                  </a:lnTo>
                  <a:lnTo>
                    <a:pt x="114539" y="2508885"/>
                  </a:lnTo>
                  <a:lnTo>
                    <a:pt x="115904" y="2499085"/>
                  </a:lnTo>
                  <a:lnTo>
                    <a:pt x="117228" y="2489285"/>
                  </a:lnTo>
                  <a:lnTo>
                    <a:pt x="118531" y="2479484"/>
                  </a:lnTo>
                  <a:lnTo>
                    <a:pt x="119768" y="2469684"/>
                  </a:lnTo>
                  <a:lnTo>
                    <a:pt x="120984" y="2459884"/>
                  </a:lnTo>
                  <a:lnTo>
                    <a:pt x="122146" y="2450083"/>
                  </a:lnTo>
                  <a:lnTo>
                    <a:pt x="123265" y="2440283"/>
                  </a:lnTo>
                  <a:lnTo>
                    <a:pt x="124350" y="2430483"/>
                  </a:lnTo>
                  <a:lnTo>
                    <a:pt x="125364" y="2420682"/>
                  </a:lnTo>
                  <a:lnTo>
                    <a:pt x="126352" y="2410882"/>
                  </a:lnTo>
                  <a:lnTo>
                    <a:pt x="127270" y="2401082"/>
                  </a:lnTo>
                  <a:lnTo>
                    <a:pt x="128144" y="2391281"/>
                  </a:lnTo>
                  <a:lnTo>
                    <a:pt x="128971" y="2381481"/>
                  </a:lnTo>
                  <a:lnTo>
                    <a:pt x="129725" y="2371681"/>
                  </a:lnTo>
                  <a:lnTo>
                    <a:pt x="130450" y="2361880"/>
                  </a:lnTo>
                  <a:lnTo>
                    <a:pt x="131086" y="2352080"/>
                  </a:lnTo>
                  <a:lnTo>
                    <a:pt x="131682" y="2342280"/>
                  </a:lnTo>
                  <a:lnTo>
                    <a:pt x="132217" y="2332479"/>
                  </a:lnTo>
                  <a:lnTo>
                    <a:pt x="132680" y="2322679"/>
                  </a:lnTo>
                  <a:lnTo>
                    <a:pt x="133111" y="2312879"/>
                  </a:lnTo>
                  <a:lnTo>
                    <a:pt x="133436" y="2303078"/>
                  </a:lnTo>
                  <a:lnTo>
                    <a:pt x="133727" y="2293278"/>
                  </a:lnTo>
                  <a:lnTo>
                    <a:pt x="133943" y="2283478"/>
                  </a:lnTo>
                  <a:lnTo>
                    <a:pt x="134092" y="2273677"/>
                  </a:lnTo>
                  <a:lnTo>
                    <a:pt x="134197" y="2263877"/>
                  </a:lnTo>
                  <a:lnTo>
                    <a:pt x="134200" y="2254077"/>
                  </a:lnTo>
                  <a:lnTo>
                    <a:pt x="134169" y="2244276"/>
                  </a:lnTo>
                  <a:lnTo>
                    <a:pt x="134050" y="2234476"/>
                  </a:lnTo>
                  <a:lnTo>
                    <a:pt x="133871" y="2224676"/>
                  </a:lnTo>
                  <a:lnTo>
                    <a:pt x="133638" y="2214875"/>
                  </a:lnTo>
                  <a:lnTo>
                    <a:pt x="133311" y="2205075"/>
                  </a:lnTo>
                  <a:lnTo>
                    <a:pt x="132949" y="2195275"/>
                  </a:lnTo>
                  <a:lnTo>
                    <a:pt x="132490" y="2185474"/>
                  </a:lnTo>
                  <a:lnTo>
                    <a:pt x="131982" y="2175674"/>
                  </a:lnTo>
                  <a:lnTo>
                    <a:pt x="131410" y="2165874"/>
                  </a:lnTo>
                  <a:lnTo>
                    <a:pt x="130757" y="2156073"/>
                  </a:lnTo>
                  <a:lnTo>
                    <a:pt x="130069" y="2146273"/>
                  </a:lnTo>
                  <a:lnTo>
                    <a:pt x="129279" y="2136473"/>
                  </a:lnTo>
                  <a:lnTo>
                    <a:pt x="128450" y="2126672"/>
                  </a:lnTo>
                  <a:lnTo>
                    <a:pt x="127554" y="2116872"/>
                  </a:lnTo>
                  <a:lnTo>
                    <a:pt x="126589" y="2107072"/>
                  </a:lnTo>
                  <a:lnTo>
                    <a:pt x="125589" y="2097271"/>
                  </a:lnTo>
                  <a:lnTo>
                    <a:pt x="124493" y="2087471"/>
                  </a:lnTo>
                  <a:lnTo>
                    <a:pt x="123368" y="2077671"/>
                  </a:lnTo>
                  <a:lnTo>
                    <a:pt x="122173" y="2067870"/>
                  </a:lnTo>
                  <a:lnTo>
                    <a:pt x="120926" y="2058070"/>
                  </a:lnTo>
                  <a:lnTo>
                    <a:pt x="119640" y="2048270"/>
                  </a:lnTo>
                  <a:lnTo>
                    <a:pt x="118279" y="2038469"/>
                  </a:lnTo>
                  <a:lnTo>
                    <a:pt x="116892" y="2028669"/>
                  </a:lnTo>
                  <a:lnTo>
                    <a:pt x="115440" y="2018869"/>
                  </a:lnTo>
                  <a:lnTo>
                    <a:pt x="113951" y="2009068"/>
                  </a:lnTo>
                  <a:lnTo>
                    <a:pt x="112424" y="1999268"/>
                  </a:lnTo>
                  <a:lnTo>
                    <a:pt x="110843" y="1989468"/>
                  </a:lnTo>
                  <a:lnTo>
                    <a:pt x="109242" y="1979667"/>
                  </a:lnTo>
                  <a:lnTo>
                    <a:pt x="107586" y="1969867"/>
                  </a:lnTo>
                  <a:lnTo>
                    <a:pt x="105907" y="1960067"/>
                  </a:lnTo>
                  <a:lnTo>
                    <a:pt x="104197" y="1950266"/>
                  </a:lnTo>
                  <a:lnTo>
                    <a:pt x="102454" y="1940466"/>
                  </a:lnTo>
                  <a:lnTo>
                    <a:pt x="100696" y="1930666"/>
                  </a:lnTo>
                  <a:lnTo>
                    <a:pt x="98900" y="1920865"/>
                  </a:lnTo>
                  <a:lnTo>
                    <a:pt x="97095" y="1911065"/>
                  </a:lnTo>
                  <a:lnTo>
                    <a:pt x="95268" y="1901265"/>
                  </a:lnTo>
                  <a:lnTo>
                    <a:pt x="93428" y="1891464"/>
                  </a:lnTo>
                  <a:lnTo>
                    <a:pt x="91580" y="1881664"/>
                  </a:lnTo>
                  <a:lnTo>
                    <a:pt x="89719" y="1871864"/>
                  </a:lnTo>
                  <a:lnTo>
                    <a:pt x="87856" y="1862063"/>
                  </a:lnTo>
                  <a:lnTo>
                    <a:pt x="85989" y="1852263"/>
                  </a:lnTo>
                  <a:lnTo>
                    <a:pt x="84124" y="1842463"/>
                  </a:lnTo>
                  <a:lnTo>
                    <a:pt x="82261" y="1832662"/>
                  </a:lnTo>
                  <a:lnTo>
                    <a:pt x="80410" y="1822862"/>
                  </a:lnTo>
                  <a:lnTo>
                    <a:pt x="78563" y="1813062"/>
                  </a:lnTo>
                  <a:lnTo>
                    <a:pt x="76736" y="1803261"/>
                  </a:lnTo>
                  <a:lnTo>
                    <a:pt x="74922" y="1793461"/>
                  </a:lnTo>
                  <a:lnTo>
                    <a:pt x="73126" y="1783661"/>
                  </a:lnTo>
                  <a:lnTo>
                    <a:pt x="71360" y="1773860"/>
                  </a:lnTo>
                  <a:lnTo>
                    <a:pt x="69607" y="1764060"/>
                  </a:lnTo>
                  <a:lnTo>
                    <a:pt x="67900" y="1754260"/>
                  </a:lnTo>
                  <a:lnTo>
                    <a:pt x="66214" y="1744459"/>
                  </a:lnTo>
                  <a:lnTo>
                    <a:pt x="64565" y="1734659"/>
                  </a:lnTo>
                  <a:lnTo>
                    <a:pt x="62960" y="1724859"/>
                  </a:lnTo>
                  <a:lnTo>
                    <a:pt x="61377" y="1715058"/>
                  </a:lnTo>
                  <a:lnTo>
                    <a:pt x="59866" y="1705258"/>
                  </a:lnTo>
                  <a:lnTo>
                    <a:pt x="58381" y="1695458"/>
                  </a:lnTo>
                  <a:lnTo>
                    <a:pt x="56955" y="1685657"/>
                  </a:lnTo>
                  <a:lnTo>
                    <a:pt x="55582" y="1675857"/>
                  </a:lnTo>
                  <a:lnTo>
                    <a:pt x="54246" y="1666057"/>
                  </a:lnTo>
                  <a:lnTo>
                    <a:pt x="52997" y="1656256"/>
                  </a:lnTo>
                  <a:lnTo>
                    <a:pt x="51780" y="1646456"/>
                  </a:lnTo>
                  <a:lnTo>
                    <a:pt x="50646" y="1636656"/>
                  </a:lnTo>
                  <a:lnTo>
                    <a:pt x="49568" y="1626855"/>
                  </a:lnTo>
                  <a:lnTo>
                    <a:pt x="48545" y="1617055"/>
                  </a:lnTo>
                  <a:lnTo>
                    <a:pt x="47617" y="1607255"/>
                  </a:lnTo>
                  <a:lnTo>
                    <a:pt x="46724" y="1597454"/>
                  </a:lnTo>
                  <a:lnTo>
                    <a:pt x="45941" y="1587654"/>
                  </a:lnTo>
                  <a:lnTo>
                    <a:pt x="45210" y="1577854"/>
                  </a:lnTo>
                  <a:lnTo>
                    <a:pt x="44554" y="1568053"/>
                  </a:lnTo>
                  <a:lnTo>
                    <a:pt x="43992" y="1558253"/>
                  </a:lnTo>
                  <a:lnTo>
                    <a:pt x="43471" y="1548453"/>
                  </a:lnTo>
                  <a:lnTo>
                    <a:pt x="43082" y="1538652"/>
                  </a:lnTo>
                  <a:lnTo>
                    <a:pt x="42738" y="1528852"/>
                  </a:lnTo>
                  <a:lnTo>
                    <a:pt x="42488" y="1519052"/>
                  </a:lnTo>
                  <a:lnTo>
                    <a:pt x="42326" y="1509251"/>
                  </a:lnTo>
                  <a:lnTo>
                    <a:pt x="42217" y="1499451"/>
                  </a:lnTo>
                  <a:lnTo>
                    <a:pt x="42241" y="1489651"/>
                  </a:lnTo>
                  <a:lnTo>
                    <a:pt x="42310" y="1479850"/>
                  </a:lnTo>
                  <a:lnTo>
                    <a:pt x="42487" y="1470050"/>
                  </a:lnTo>
                  <a:lnTo>
                    <a:pt x="42744" y="1460250"/>
                  </a:lnTo>
                  <a:lnTo>
                    <a:pt x="43066" y="1450449"/>
                  </a:lnTo>
                  <a:lnTo>
                    <a:pt x="43512" y="1440649"/>
                  </a:lnTo>
                  <a:lnTo>
                    <a:pt x="44002" y="1430849"/>
                  </a:lnTo>
                  <a:lnTo>
                    <a:pt x="44612" y="1421048"/>
                  </a:lnTo>
                  <a:lnTo>
                    <a:pt x="45289" y="1411248"/>
                  </a:lnTo>
                  <a:lnTo>
                    <a:pt x="46043" y="1401448"/>
                  </a:lnTo>
                  <a:lnTo>
                    <a:pt x="46905" y="1391647"/>
                  </a:lnTo>
                  <a:lnTo>
                    <a:pt x="47809" y="1381847"/>
                  </a:lnTo>
                  <a:lnTo>
                    <a:pt x="48841" y="1372047"/>
                  </a:lnTo>
                  <a:lnTo>
                    <a:pt x="49925" y="1362246"/>
                  </a:lnTo>
                  <a:lnTo>
                    <a:pt x="51092" y="1352446"/>
                  </a:lnTo>
                  <a:lnTo>
                    <a:pt x="52350" y="1342646"/>
                  </a:lnTo>
                  <a:lnTo>
                    <a:pt x="53649" y="1332845"/>
                  </a:lnTo>
                  <a:lnTo>
                    <a:pt x="55073" y="1323045"/>
                  </a:lnTo>
                  <a:lnTo>
                    <a:pt x="56535" y="1313245"/>
                  </a:lnTo>
                  <a:lnTo>
                    <a:pt x="58084" y="1303444"/>
                  </a:lnTo>
                  <a:lnTo>
                    <a:pt x="59702" y="1293644"/>
                  </a:lnTo>
                  <a:lnTo>
                    <a:pt x="61368" y="1283844"/>
                  </a:lnTo>
                  <a:lnTo>
                    <a:pt x="63135" y="1274043"/>
                  </a:lnTo>
                  <a:lnTo>
                    <a:pt x="64934" y="1264243"/>
                  </a:lnTo>
                  <a:lnTo>
                    <a:pt x="66817" y="1254442"/>
                  </a:lnTo>
                  <a:lnTo>
                    <a:pt x="68751" y="1244642"/>
                  </a:lnTo>
                  <a:lnTo>
                    <a:pt x="70734" y="1234842"/>
                  </a:lnTo>
                  <a:lnTo>
                    <a:pt x="72792" y="1225041"/>
                  </a:lnTo>
                  <a:lnTo>
                    <a:pt x="74878" y="1215241"/>
                  </a:lnTo>
                  <a:lnTo>
                    <a:pt x="77039" y="1205441"/>
                  </a:lnTo>
                  <a:lnTo>
                    <a:pt x="79233" y="1195640"/>
                  </a:lnTo>
                  <a:lnTo>
                    <a:pt x="81473" y="1185840"/>
                  </a:lnTo>
                  <a:lnTo>
                    <a:pt x="83764" y="1176040"/>
                  </a:lnTo>
                  <a:lnTo>
                    <a:pt x="86078" y="1166239"/>
                  </a:lnTo>
                  <a:lnTo>
                    <a:pt x="88452" y="1156439"/>
                  </a:lnTo>
                  <a:lnTo>
                    <a:pt x="90846" y="1146639"/>
                  </a:lnTo>
                  <a:lnTo>
                    <a:pt x="93277" y="1136838"/>
                  </a:lnTo>
                  <a:lnTo>
                    <a:pt x="95739" y="1127038"/>
                  </a:lnTo>
                  <a:lnTo>
                    <a:pt x="98219" y="1117238"/>
                  </a:lnTo>
                  <a:lnTo>
                    <a:pt x="100737" y="1107437"/>
                  </a:lnTo>
                  <a:lnTo>
                    <a:pt x="103266" y="1097637"/>
                  </a:lnTo>
                  <a:lnTo>
                    <a:pt x="105820" y="1087837"/>
                  </a:lnTo>
                  <a:lnTo>
                    <a:pt x="108388" y="1078036"/>
                  </a:lnTo>
                  <a:lnTo>
                    <a:pt x="110968" y="1068236"/>
                  </a:lnTo>
                  <a:lnTo>
                    <a:pt x="113564" y="1058436"/>
                  </a:lnTo>
                  <a:lnTo>
                    <a:pt x="116164" y="1048635"/>
                  </a:lnTo>
                  <a:lnTo>
                    <a:pt x="118773" y="1038835"/>
                  </a:lnTo>
                  <a:lnTo>
                    <a:pt x="121384" y="1029035"/>
                  </a:lnTo>
                  <a:lnTo>
                    <a:pt x="123998" y="1019234"/>
                  </a:lnTo>
                  <a:lnTo>
                    <a:pt x="126609" y="1009434"/>
                  </a:lnTo>
                  <a:lnTo>
                    <a:pt x="129219" y="999634"/>
                  </a:lnTo>
                  <a:lnTo>
                    <a:pt x="131821" y="989833"/>
                  </a:lnTo>
                  <a:lnTo>
                    <a:pt x="134416" y="980033"/>
                  </a:lnTo>
                  <a:lnTo>
                    <a:pt x="137002" y="970233"/>
                  </a:lnTo>
                  <a:lnTo>
                    <a:pt x="139573" y="960432"/>
                  </a:lnTo>
                  <a:lnTo>
                    <a:pt x="142137" y="950632"/>
                  </a:lnTo>
                  <a:lnTo>
                    <a:pt x="144673" y="940832"/>
                  </a:lnTo>
                  <a:lnTo>
                    <a:pt x="147200" y="931031"/>
                  </a:lnTo>
                  <a:lnTo>
                    <a:pt x="149703" y="921231"/>
                  </a:lnTo>
                  <a:lnTo>
                    <a:pt x="152184" y="911431"/>
                  </a:lnTo>
                  <a:lnTo>
                    <a:pt x="154649" y="901630"/>
                  </a:lnTo>
                  <a:lnTo>
                    <a:pt x="157076" y="891830"/>
                  </a:lnTo>
                  <a:lnTo>
                    <a:pt x="159489" y="882030"/>
                  </a:lnTo>
                  <a:lnTo>
                    <a:pt x="161865" y="872229"/>
                  </a:lnTo>
                  <a:lnTo>
                    <a:pt x="164214" y="862429"/>
                  </a:lnTo>
                  <a:lnTo>
                    <a:pt x="166539" y="852629"/>
                  </a:lnTo>
                  <a:lnTo>
                    <a:pt x="168819" y="842828"/>
                  </a:lnTo>
                  <a:lnTo>
                    <a:pt x="171082" y="833028"/>
                  </a:lnTo>
                  <a:lnTo>
                    <a:pt x="173295" y="823228"/>
                  </a:lnTo>
                  <a:lnTo>
                    <a:pt x="175481" y="813427"/>
                  </a:lnTo>
                  <a:lnTo>
                    <a:pt x="177633" y="803627"/>
                  </a:lnTo>
                  <a:lnTo>
                    <a:pt x="179739" y="793827"/>
                  </a:lnTo>
                  <a:lnTo>
                    <a:pt x="181825" y="784026"/>
                  </a:lnTo>
                  <a:lnTo>
                    <a:pt x="183849" y="774226"/>
                  </a:lnTo>
                  <a:lnTo>
                    <a:pt x="185850" y="764426"/>
                  </a:lnTo>
                  <a:lnTo>
                    <a:pt x="187808" y="754625"/>
                  </a:lnTo>
                  <a:lnTo>
                    <a:pt x="189720" y="744825"/>
                  </a:lnTo>
                  <a:lnTo>
                    <a:pt x="191610" y="735025"/>
                  </a:lnTo>
                  <a:lnTo>
                    <a:pt x="193433" y="725224"/>
                  </a:lnTo>
                  <a:lnTo>
                    <a:pt x="195234" y="715424"/>
                  </a:lnTo>
                  <a:lnTo>
                    <a:pt x="196985" y="705624"/>
                  </a:lnTo>
                  <a:lnTo>
                    <a:pt x="198695" y="695823"/>
                  </a:lnTo>
                  <a:lnTo>
                    <a:pt x="200375" y="686023"/>
                  </a:lnTo>
                  <a:lnTo>
                    <a:pt x="201994" y="676223"/>
                  </a:lnTo>
                  <a:lnTo>
                    <a:pt x="203591" y="666422"/>
                  </a:lnTo>
                  <a:lnTo>
                    <a:pt x="205131" y="656622"/>
                  </a:lnTo>
                  <a:lnTo>
                    <a:pt x="206637" y="646822"/>
                  </a:lnTo>
                  <a:lnTo>
                    <a:pt x="208107" y="637021"/>
                  </a:lnTo>
                  <a:lnTo>
                    <a:pt x="209523" y="627221"/>
                  </a:lnTo>
                  <a:lnTo>
                    <a:pt x="210917" y="617421"/>
                  </a:lnTo>
                  <a:lnTo>
                    <a:pt x="212251" y="607620"/>
                  </a:lnTo>
                  <a:lnTo>
                    <a:pt x="213557" y="597820"/>
                  </a:lnTo>
                  <a:lnTo>
                    <a:pt x="214823" y="588020"/>
                  </a:lnTo>
                  <a:lnTo>
                    <a:pt x="216043" y="578219"/>
                  </a:lnTo>
                  <a:lnTo>
                    <a:pt x="217243" y="568419"/>
                  </a:lnTo>
                  <a:lnTo>
                    <a:pt x="218379" y="558619"/>
                  </a:lnTo>
                  <a:lnTo>
                    <a:pt x="219496" y="548818"/>
                  </a:lnTo>
                  <a:lnTo>
                    <a:pt x="220570" y="539018"/>
                  </a:lnTo>
                  <a:lnTo>
                    <a:pt x="221606" y="529218"/>
                  </a:lnTo>
                  <a:lnTo>
                    <a:pt x="222619" y="519417"/>
                  </a:lnTo>
                  <a:lnTo>
                    <a:pt x="223577" y="509617"/>
                  </a:lnTo>
                  <a:lnTo>
                    <a:pt x="224518" y="499817"/>
                  </a:lnTo>
                  <a:lnTo>
                    <a:pt x="225415" y="490016"/>
                  </a:lnTo>
                  <a:lnTo>
                    <a:pt x="226282" y="480216"/>
                  </a:lnTo>
                  <a:lnTo>
                    <a:pt x="227124" y="470416"/>
                  </a:lnTo>
                  <a:lnTo>
                    <a:pt x="227922" y="460615"/>
                  </a:lnTo>
                  <a:lnTo>
                    <a:pt x="228703" y="450815"/>
                  </a:lnTo>
                  <a:lnTo>
                    <a:pt x="229442" y="441015"/>
                  </a:lnTo>
                  <a:lnTo>
                    <a:pt x="230158" y="431214"/>
                  </a:lnTo>
                  <a:lnTo>
                    <a:pt x="230847" y="421414"/>
                  </a:lnTo>
                  <a:lnTo>
                    <a:pt x="231502" y="411614"/>
                  </a:lnTo>
                  <a:lnTo>
                    <a:pt x="232142" y="401813"/>
                  </a:lnTo>
                  <a:lnTo>
                    <a:pt x="232740" y="392013"/>
                  </a:lnTo>
                  <a:lnTo>
                    <a:pt x="233324" y="382213"/>
                  </a:lnTo>
                  <a:lnTo>
                    <a:pt x="233880" y="372412"/>
                  </a:lnTo>
                  <a:lnTo>
                    <a:pt x="234410" y="362612"/>
                  </a:lnTo>
                  <a:lnTo>
                    <a:pt x="234926" y="352812"/>
                  </a:lnTo>
                  <a:lnTo>
                    <a:pt x="235405" y="343011"/>
                  </a:lnTo>
                  <a:lnTo>
                    <a:pt x="235874" y="333211"/>
                  </a:lnTo>
                  <a:lnTo>
                    <a:pt x="236316" y="323411"/>
                  </a:lnTo>
                  <a:lnTo>
                    <a:pt x="236739" y="313610"/>
                  </a:lnTo>
                  <a:lnTo>
                    <a:pt x="237148" y="303810"/>
                  </a:lnTo>
                  <a:lnTo>
                    <a:pt x="237529" y="294010"/>
                  </a:lnTo>
                  <a:lnTo>
                    <a:pt x="237900" y="284209"/>
                  </a:lnTo>
                  <a:lnTo>
                    <a:pt x="238247" y="274409"/>
                  </a:lnTo>
                  <a:lnTo>
                    <a:pt x="238580" y="264609"/>
                  </a:lnTo>
                  <a:lnTo>
                    <a:pt x="238899" y="254808"/>
                  </a:lnTo>
                  <a:lnTo>
                    <a:pt x="239197" y="245008"/>
                  </a:lnTo>
                  <a:lnTo>
                    <a:pt x="239487" y="235208"/>
                  </a:lnTo>
                  <a:lnTo>
                    <a:pt x="239755" y="225407"/>
                  </a:lnTo>
                  <a:lnTo>
                    <a:pt x="240014" y="215607"/>
                  </a:lnTo>
                  <a:lnTo>
                    <a:pt x="240260" y="205807"/>
                  </a:lnTo>
                  <a:lnTo>
                    <a:pt x="240490" y="196006"/>
                  </a:lnTo>
                  <a:lnTo>
                    <a:pt x="240714" y="186206"/>
                  </a:lnTo>
                  <a:lnTo>
                    <a:pt x="240918" y="176406"/>
                  </a:lnTo>
                  <a:lnTo>
                    <a:pt x="241117" y="166605"/>
                  </a:lnTo>
                  <a:lnTo>
                    <a:pt x="241303" y="156805"/>
                  </a:lnTo>
                  <a:lnTo>
                    <a:pt x="241478" y="147005"/>
                  </a:lnTo>
                  <a:lnTo>
                    <a:pt x="241648" y="137204"/>
                  </a:lnTo>
                  <a:lnTo>
                    <a:pt x="241803" y="127404"/>
                  </a:lnTo>
                  <a:lnTo>
                    <a:pt x="241953" y="117604"/>
                  </a:lnTo>
                  <a:lnTo>
                    <a:pt x="242092" y="107803"/>
                  </a:lnTo>
                  <a:lnTo>
                    <a:pt x="242224" y="98003"/>
                  </a:lnTo>
                  <a:lnTo>
                    <a:pt x="242350" y="88203"/>
                  </a:lnTo>
                  <a:lnTo>
                    <a:pt x="242466" y="78402"/>
                  </a:lnTo>
                  <a:lnTo>
                    <a:pt x="242578" y="68602"/>
                  </a:lnTo>
                  <a:lnTo>
                    <a:pt x="242681" y="58802"/>
                  </a:lnTo>
                  <a:lnTo>
                    <a:pt x="242779" y="49001"/>
                  </a:lnTo>
                  <a:lnTo>
                    <a:pt x="242872" y="39201"/>
                  </a:lnTo>
                  <a:lnTo>
                    <a:pt x="242958" y="29401"/>
                  </a:lnTo>
                  <a:lnTo>
                    <a:pt x="243040" y="19600"/>
                  </a:lnTo>
                  <a:lnTo>
                    <a:pt x="243115" y="9800"/>
                  </a:lnTo>
                  <a:lnTo>
                    <a:pt x="243187" y="0"/>
                  </a:lnTo>
                  <a:lnTo>
                    <a:pt x="245130" y="0"/>
                  </a:lnTo>
                  <a:lnTo>
                    <a:pt x="245202" y="9800"/>
                  </a:lnTo>
                  <a:lnTo>
                    <a:pt x="245277" y="19600"/>
                  </a:lnTo>
                  <a:lnTo>
                    <a:pt x="245359" y="29401"/>
                  </a:lnTo>
                  <a:lnTo>
                    <a:pt x="245445" y="39201"/>
                  </a:lnTo>
                  <a:lnTo>
                    <a:pt x="245538" y="49001"/>
                  </a:lnTo>
                  <a:lnTo>
                    <a:pt x="245636" y="58802"/>
                  </a:lnTo>
                  <a:lnTo>
                    <a:pt x="245738" y="68602"/>
                  </a:lnTo>
                  <a:lnTo>
                    <a:pt x="245851" y="78402"/>
                  </a:lnTo>
                  <a:lnTo>
                    <a:pt x="245967" y="88203"/>
                  </a:lnTo>
                  <a:lnTo>
                    <a:pt x="246093" y="98003"/>
                  </a:lnTo>
                  <a:lnTo>
                    <a:pt x="246225" y="107803"/>
                  </a:lnTo>
                  <a:lnTo>
                    <a:pt x="246364" y="117604"/>
                  </a:lnTo>
                  <a:lnTo>
                    <a:pt x="246514" y="127404"/>
                  </a:lnTo>
                  <a:lnTo>
                    <a:pt x="246669" y="137204"/>
                  </a:lnTo>
                  <a:lnTo>
                    <a:pt x="246838" y="147005"/>
                  </a:lnTo>
                  <a:lnTo>
                    <a:pt x="247014" y="156805"/>
                  </a:lnTo>
                  <a:lnTo>
                    <a:pt x="247200" y="166605"/>
                  </a:lnTo>
                  <a:lnTo>
                    <a:pt x="247399" y="176406"/>
                  </a:lnTo>
                  <a:lnTo>
                    <a:pt x="247603" y="186206"/>
                  </a:lnTo>
                  <a:lnTo>
                    <a:pt x="247827" y="196006"/>
                  </a:lnTo>
                  <a:lnTo>
                    <a:pt x="248057" y="205807"/>
                  </a:lnTo>
                  <a:lnTo>
                    <a:pt x="248303" y="215607"/>
                  </a:lnTo>
                  <a:lnTo>
                    <a:pt x="248562" y="225407"/>
                  </a:lnTo>
                  <a:lnTo>
                    <a:pt x="248830" y="235208"/>
                  </a:lnTo>
                  <a:lnTo>
                    <a:pt x="249120" y="245008"/>
                  </a:lnTo>
                  <a:lnTo>
                    <a:pt x="249418" y="254808"/>
                  </a:lnTo>
                  <a:lnTo>
                    <a:pt x="249737" y="264609"/>
                  </a:lnTo>
                  <a:lnTo>
                    <a:pt x="250070" y="274409"/>
                  </a:lnTo>
                  <a:lnTo>
                    <a:pt x="250417" y="284209"/>
                  </a:lnTo>
                  <a:lnTo>
                    <a:pt x="250788" y="294010"/>
                  </a:lnTo>
                  <a:lnTo>
                    <a:pt x="251169" y="303810"/>
                  </a:lnTo>
                  <a:lnTo>
                    <a:pt x="251578" y="313610"/>
                  </a:lnTo>
                  <a:lnTo>
                    <a:pt x="252000" y="323411"/>
                  </a:lnTo>
                  <a:lnTo>
                    <a:pt x="252443" y="333211"/>
                  </a:lnTo>
                  <a:lnTo>
                    <a:pt x="252911" y="343011"/>
                  </a:lnTo>
                  <a:lnTo>
                    <a:pt x="253391" y="352812"/>
                  </a:lnTo>
                  <a:lnTo>
                    <a:pt x="253907" y="362612"/>
                  </a:lnTo>
                  <a:lnTo>
                    <a:pt x="254437" y="372412"/>
                  </a:lnTo>
                  <a:lnTo>
                    <a:pt x="254993" y="382213"/>
                  </a:lnTo>
                  <a:lnTo>
                    <a:pt x="255576" y="392013"/>
                  </a:lnTo>
                  <a:lnTo>
                    <a:pt x="256175" y="401813"/>
                  </a:lnTo>
                  <a:lnTo>
                    <a:pt x="256815" y="411614"/>
                  </a:lnTo>
                  <a:lnTo>
                    <a:pt x="257470" y="421414"/>
                  </a:lnTo>
                  <a:lnTo>
                    <a:pt x="258159" y="431214"/>
                  </a:lnTo>
                  <a:lnTo>
                    <a:pt x="258875" y="441015"/>
                  </a:lnTo>
                  <a:lnTo>
                    <a:pt x="259614" y="450815"/>
                  </a:lnTo>
                  <a:lnTo>
                    <a:pt x="260395" y="460615"/>
                  </a:lnTo>
                  <a:lnTo>
                    <a:pt x="261193" y="470416"/>
                  </a:lnTo>
                  <a:lnTo>
                    <a:pt x="262035" y="480216"/>
                  </a:lnTo>
                  <a:lnTo>
                    <a:pt x="262902" y="490016"/>
                  </a:lnTo>
                  <a:lnTo>
                    <a:pt x="263799" y="499817"/>
                  </a:lnTo>
                  <a:lnTo>
                    <a:pt x="264740" y="509617"/>
                  </a:lnTo>
                  <a:lnTo>
                    <a:pt x="265698" y="519417"/>
                  </a:lnTo>
                  <a:lnTo>
                    <a:pt x="266711" y="529218"/>
                  </a:lnTo>
                  <a:lnTo>
                    <a:pt x="267747" y="539018"/>
                  </a:lnTo>
                  <a:lnTo>
                    <a:pt x="268821" y="548818"/>
                  </a:lnTo>
                  <a:lnTo>
                    <a:pt x="269938" y="558619"/>
                  </a:lnTo>
                  <a:lnTo>
                    <a:pt x="271074" y="568419"/>
                  </a:lnTo>
                  <a:lnTo>
                    <a:pt x="272274" y="578219"/>
                  </a:lnTo>
                  <a:lnTo>
                    <a:pt x="273494" y="588020"/>
                  </a:lnTo>
                  <a:lnTo>
                    <a:pt x="274760" y="597820"/>
                  </a:lnTo>
                  <a:lnTo>
                    <a:pt x="276066" y="607620"/>
                  </a:lnTo>
                  <a:lnTo>
                    <a:pt x="277400" y="617421"/>
                  </a:lnTo>
                  <a:lnTo>
                    <a:pt x="278794" y="627221"/>
                  </a:lnTo>
                  <a:lnTo>
                    <a:pt x="280210" y="637021"/>
                  </a:lnTo>
                  <a:lnTo>
                    <a:pt x="281680" y="646822"/>
                  </a:lnTo>
                  <a:lnTo>
                    <a:pt x="283186" y="656622"/>
                  </a:lnTo>
                  <a:lnTo>
                    <a:pt x="284726" y="666422"/>
                  </a:lnTo>
                  <a:lnTo>
                    <a:pt x="286323" y="676223"/>
                  </a:lnTo>
                  <a:lnTo>
                    <a:pt x="287942" y="686023"/>
                  </a:lnTo>
                  <a:lnTo>
                    <a:pt x="289622" y="695823"/>
                  </a:lnTo>
                  <a:lnTo>
                    <a:pt x="291332" y="705624"/>
                  </a:lnTo>
                  <a:lnTo>
                    <a:pt x="293083" y="715424"/>
                  </a:lnTo>
                  <a:lnTo>
                    <a:pt x="294884" y="725224"/>
                  </a:lnTo>
                  <a:lnTo>
                    <a:pt x="296707" y="735025"/>
                  </a:lnTo>
                  <a:lnTo>
                    <a:pt x="298597" y="744825"/>
                  </a:lnTo>
                  <a:lnTo>
                    <a:pt x="300509" y="754625"/>
                  </a:lnTo>
                  <a:lnTo>
                    <a:pt x="302467" y="764426"/>
                  </a:lnTo>
                  <a:lnTo>
                    <a:pt x="304468" y="774226"/>
                  </a:lnTo>
                  <a:lnTo>
                    <a:pt x="306492" y="784026"/>
                  </a:lnTo>
                  <a:lnTo>
                    <a:pt x="308578" y="793827"/>
                  </a:lnTo>
                  <a:lnTo>
                    <a:pt x="310684" y="803627"/>
                  </a:lnTo>
                  <a:lnTo>
                    <a:pt x="312836" y="813427"/>
                  </a:lnTo>
                  <a:lnTo>
                    <a:pt x="315022" y="823228"/>
                  </a:lnTo>
                  <a:lnTo>
                    <a:pt x="317235" y="833028"/>
                  </a:lnTo>
                  <a:lnTo>
                    <a:pt x="319498" y="842828"/>
                  </a:lnTo>
                  <a:lnTo>
                    <a:pt x="321778" y="852629"/>
                  </a:lnTo>
                  <a:lnTo>
                    <a:pt x="324103" y="862429"/>
                  </a:lnTo>
                  <a:lnTo>
                    <a:pt x="326452" y="872229"/>
                  </a:lnTo>
                  <a:lnTo>
                    <a:pt x="328828" y="882030"/>
                  </a:lnTo>
                  <a:lnTo>
                    <a:pt x="331241" y="891830"/>
                  </a:lnTo>
                  <a:lnTo>
                    <a:pt x="333668" y="901630"/>
                  </a:lnTo>
                  <a:lnTo>
                    <a:pt x="336133" y="911431"/>
                  </a:lnTo>
                  <a:lnTo>
                    <a:pt x="338614" y="921231"/>
                  </a:lnTo>
                  <a:lnTo>
                    <a:pt x="341117" y="931031"/>
                  </a:lnTo>
                  <a:lnTo>
                    <a:pt x="343644" y="940832"/>
                  </a:lnTo>
                  <a:lnTo>
                    <a:pt x="346180" y="950632"/>
                  </a:lnTo>
                  <a:lnTo>
                    <a:pt x="348744" y="960432"/>
                  </a:lnTo>
                  <a:lnTo>
                    <a:pt x="351315" y="970233"/>
                  </a:lnTo>
                  <a:lnTo>
                    <a:pt x="353901" y="980033"/>
                  </a:lnTo>
                  <a:lnTo>
                    <a:pt x="356496" y="989833"/>
                  </a:lnTo>
                  <a:lnTo>
                    <a:pt x="359098" y="999634"/>
                  </a:lnTo>
                  <a:lnTo>
                    <a:pt x="361708" y="1009434"/>
                  </a:lnTo>
                  <a:lnTo>
                    <a:pt x="364319" y="1019234"/>
                  </a:lnTo>
                  <a:lnTo>
                    <a:pt x="366933" y="1029035"/>
                  </a:lnTo>
                  <a:lnTo>
                    <a:pt x="369544" y="1038835"/>
                  </a:lnTo>
                  <a:lnTo>
                    <a:pt x="372153" y="1048635"/>
                  </a:lnTo>
                  <a:lnTo>
                    <a:pt x="374753" y="1058436"/>
                  </a:lnTo>
                  <a:lnTo>
                    <a:pt x="377349" y="1068236"/>
                  </a:lnTo>
                  <a:lnTo>
                    <a:pt x="379929" y="1078036"/>
                  </a:lnTo>
                  <a:lnTo>
                    <a:pt x="382497" y="1087837"/>
                  </a:lnTo>
                  <a:lnTo>
                    <a:pt x="385051" y="1097637"/>
                  </a:lnTo>
                  <a:lnTo>
                    <a:pt x="387580" y="1107437"/>
                  </a:lnTo>
                  <a:lnTo>
                    <a:pt x="390098" y="1117238"/>
                  </a:lnTo>
                  <a:lnTo>
                    <a:pt x="392578" y="1127038"/>
                  </a:lnTo>
                  <a:lnTo>
                    <a:pt x="395040" y="1136838"/>
                  </a:lnTo>
                  <a:lnTo>
                    <a:pt x="397471" y="1146639"/>
                  </a:lnTo>
                  <a:lnTo>
                    <a:pt x="399865" y="1156439"/>
                  </a:lnTo>
                  <a:lnTo>
                    <a:pt x="402239" y="1166239"/>
                  </a:lnTo>
                  <a:lnTo>
                    <a:pt x="404553" y="1176040"/>
                  </a:lnTo>
                  <a:lnTo>
                    <a:pt x="406844" y="1185840"/>
                  </a:lnTo>
                  <a:lnTo>
                    <a:pt x="409084" y="1195640"/>
                  </a:lnTo>
                  <a:lnTo>
                    <a:pt x="411278" y="1205441"/>
                  </a:lnTo>
                  <a:lnTo>
                    <a:pt x="413439" y="1215241"/>
                  </a:lnTo>
                  <a:lnTo>
                    <a:pt x="415525" y="1225041"/>
                  </a:lnTo>
                  <a:lnTo>
                    <a:pt x="417583" y="1234842"/>
                  </a:lnTo>
                  <a:lnTo>
                    <a:pt x="419566" y="1244642"/>
                  </a:lnTo>
                  <a:lnTo>
                    <a:pt x="421500" y="1254442"/>
                  </a:lnTo>
                  <a:lnTo>
                    <a:pt x="423383" y="1264243"/>
                  </a:lnTo>
                  <a:lnTo>
                    <a:pt x="425182" y="1274043"/>
                  </a:lnTo>
                  <a:lnTo>
                    <a:pt x="426949" y="1283844"/>
                  </a:lnTo>
                  <a:lnTo>
                    <a:pt x="428615" y="1293644"/>
                  </a:lnTo>
                  <a:lnTo>
                    <a:pt x="430233" y="1303444"/>
                  </a:lnTo>
                  <a:lnTo>
                    <a:pt x="431782" y="1313245"/>
                  </a:lnTo>
                  <a:lnTo>
                    <a:pt x="433244" y="1323045"/>
                  </a:lnTo>
                  <a:lnTo>
                    <a:pt x="434668" y="1332845"/>
                  </a:lnTo>
                  <a:lnTo>
                    <a:pt x="435967" y="1342646"/>
                  </a:lnTo>
                  <a:lnTo>
                    <a:pt x="437225" y="1352446"/>
                  </a:lnTo>
                  <a:lnTo>
                    <a:pt x="438392" y="1362246"/>
                  </a:lnTo>
                  <a:lnTo>
                    <a:pt x="439476" y="1372047"/>
                  </a:lnTo>
                  <a:lnTo>
                    <a:pt x="440508" y="1381847"/>
                  </a:lnTo>
                  <a:lnTo>
                    <a:pt x="441412" y="1391647"/>
                  </a:lnTo>
                  <a:lnTo>
                    <a:pt x="442274" y="1401448"/>
                  </a:lnTo>
                  <a:lnTo>
                    <a:pt x="443028" y="1411248"/>
                  </a:lnTo>
                  <a:lnTo>
                    <a:pt x="443705" y="1421048"/>
                  </a:lnTo>
                  <a:lnTo>
                    <a:pt x="444315" y="1430849"/>
                  </a:lnTo>
                  <a:lnTo>
                    <a:pt x="444805" y="1440649"/>
                  </a:lnTo>
                  <a:lnTo>
                    <a:pt x="445251" y="1450449"/>
                  </a:lnTo>
                  <a:lnTo>
                    <a:pt x="445573" y="1460250"/>
                  </a:lnTo>
                  <a:lnTo>
                    <a:pt x="445830" y="1470050"/>
                  </a:lnTo>
                  <a:lnTo>
                    <a:pt x="446007" y="1479850"/>
                  </a:lnTo>
                  <a:lnTo>
                    <a:pt x="446076" y="1489651"/>
                  </a:lnTo>
                  <a:lnTo>
                    <a:pt x="446100" y="1499451"/>
                  </a:lnTo>
                  <a:lnTo>
                    <a:pt x="445991" y="1509251"/>
                  </a:lnTo>
                  <a:lnTo>
                    <a:pt x="445829" y="1519052"/>
                  </a:lnTo>
                  <a:lnTo>
                    <a:pt x="445579" y="1528852"/>
                  </a:lnTo>
                  <a:lnTo>
                    <a:pt x="445235" y="1538652"/>
                  </a:lnTo>
                  <a:lnTo>
                    <a:pt x="444846" y="1548453"/>
                  </a:lnTo>
                  <a:lnTo>
                    <a:pt x="444325" y="1558253"/>
                  </a:lnTo>
                  <a:lnTo>
                    <a:pt x="443763" y="1568053"/>
                  </a:lnTo>
                  <a:lnTo>
                    <a:pt x="443107" y="1577854"/>
                  </a:lnTo>
                  <a:lnTo>
                    <a:pt x="442376" y="1587654"/>
                  </a:lnTo>
                  <a:lnTo>
                    <a:pt x="441593" y="1597454"/>
                  </a:lnTo>
                  <a:lnTo>
                    <a:pt x="440700" y="1607255"/>
                  </a:lnTo>
                  <a:lnTo>
                    <a:pt x="439772" y="1617055"/>
                  </a:lnTo>
                  <a:lnTo>
                    <a:pt x="438749" y="1626855"/>
                  </a:lnTo>
                  <a:lnTo>
                    <a:pt x="437671" y="1636656"/>
                  </a:lnTo>
                  <a:lnTo>
                    <a:pt x="436537" y="1646456"/>
                  </a:lnTo>
                  <a:lnTo>
                    <a:pt x="435319" y="1656256"/>
                  </a:lnTo>
                  <a:lnTo>
                    <a:pt x="434071" y="1666057"/>
                  </a:lnTo>
                  <a:lnTo>
                    <a:pt x="432735" y="1675857"/>
                  </a:lnTo>
                  <a:lnTo>
                    <a:pt x="431362" y="1685657"/>
                  </a:lnTo>
                  <a:lnTo>
                    <a:pt x="429936" y="1695458"/>
                  </a:lnTo>
                  <a:lnTo>
                    <a:pt x="428451" y="1705258"/>
                  </a:lnTo>
                  <a:lnTo>
                    <a:pt x="426940" y="1715058"/>
                  </a:lnTo>
                  <a:lnTo>
                    <a:pt x="425357" y="1724859"/>
                  </a:lnTo>
                  <a:lnTo>
                    <a:pt x="423752" y="1734659"/>
                  </a:lnTo>
                  <a:lnTo>
                    <a:pt x="422103" y="1744459"/>
                  </a:lnTo>
                  <a:lnTo>
                    <a:pt x="420417" y="1754260"/>
                  </a:lnTo>
                  <a:lnTo>
                    <a:pt x="418710" y="1764060"/>
                  </a:lnTo>
                  <a:lnTo>
                    <a:pt x="416957" y="1773860"/>
                  </a:lnTo>
                  <a:lnTo>
                    <a:pt x="415191" y="1783661"/>
                  </a:lnTo>
                  <a:lnTo>
                    <a:pt x="413395" y="1793461"/>
                  </a:lnTo>
                  <a:lnTo>
                    <a:pt x="411581" y="1803261"/>
                  </a:lnTo>
                  <a:lnTo>
                    <a:pt x="409754" y="1813062"/>
                  </a:lnTo>
                  <a:lnTo>
                    <a:pt x="407907" y="1822862"/>
                  </a:lnTo>
                  <a:lnTo>
                    <a:pt x="406056" y="1832662"/>
                  </a:lnTo>
                  <a:lnTo>
                    <a:pt x="404193" y="1842463"/>
                  </a:lnTo>
                  <a:lnTo>
                    <a:pt x="402328" y="1852263"/>
                  </a:lnTo>
                  <a:lnTo>
                    <a:pt x="400461" y="1862063"/>
                  </a:lnTo>
                  <a:lnTo>
                    <a:pt x="398598" y="1871864"/>
                  </a:lnTo>
                  <a:lnTo>
                    <a:pt x="396737" y="1881664"/>
                  </a:lnTo>
                  <a:lnTo>
                    <a:pt x="394889" y="1891464"/>
                  </a:lnTo>
                  <a:lnTo>
                    <a:pt x="393048" y="1901265"/>
                  </a:lnTo>
                  <a:lnTo>
                    <a:pt x="391222" y="1911065"/>
                  </a:lnTo>
                  <a:lnTo>
                    <a:pt x="389417" y="1920865"/>
                  </a:lnTo>
                  <a:lnTo>
                    <a:pt x="387621" y="1930666"/>
                  </a:lnTo>
                  <a:lnTo>
                    <a:pt x="385863" y="1940466"/>
                  </a:lnTo>
                  <a:lnTo>
                    <a:pt x="384120" y="1950266"/>
                  </a:lnTo>
                  <a:lnTo>
                    <a:pt x="382409" y="1960067"/>
                  </a:lnTo>
                  <a:lnTo>
                    <a:pt x="380731" y="1969867"/>
                  </a:lnTo>
                  <a:lnTo>
                    <a:pt x="379075" y="1979667"/>
                  </a:lnTo>
                  <a:lnTo>
                    <a:pt x="377474" y="1989468"/>
                  </a:lnTo>
                  <a:lnTo>
                    <a:pt x="375893" y="1999268"/>
                  </a:lnTo>
                  <a:lnTo>
                    <a:pt x="374366" y="2009068"/>
                  </a:lnTo>
                  <a:lnTo>
                    <a:pt x="372877" y="2018869"/>
                  </a:lnTo>
                  <a:lnTo>
                    <a:pt x="371425" y="2028669"/>
                  </a:lnTo>
                  <a:lnTo>
                    <a:pt x="370038" y="2038469"/>
                  </a:lnTo>
                  <a:lnTo>
                    <a:pt x="368677" y="2048270"/>
                  </a:lnTo>
                  <a:lnTo>
                    <a:pt x="367391" y="2058070"/>
                  </a:lnTo>
                  <a:lnTo>
                    <a:pt x="366143" y="2067870"/>
                  </a:lnTo>
                  <a:lnTo>
                    <a:pt x="364949" y="2077671"/>
                  </a:lnTo>
                  <a:lnTo>
                    <a:pt x="363823" y="2087471"/>
                  </a:lnTo>
                  <a:lnTo>
                    <a:pt x="362727" y="2097271"/>
                  </a:lnTo>
                  <a:lnTo>
                    <a:pt x="361728" y="2107072"/>
                  </a:lnTo>
                  <a:lnTo>
                    <a:pt x="360763" y="2116872"/>
                  </a:lnTo>
                  <a:lnTo>
                    <a:pt x="359867" y="2126672"/>
                  </a:lnTo>
                  <a:lnTo>
                    <a:pt x="359038" y="2136473"/>
                  </a:lnTo>
                  <a:lnTo>
                    <a:pt x="358248" y="2146273"/>
                  </a:lnTo>
                  <a:lnTo>
                    <a:pt x="357560" y="2156073"/>
                  </a:lnTo>
                  <a:lnTo>
                    <a:pt x="356906" y="2165874"/>
                  </a:lnTo>
                  <a:lnTo>
                    <a:pt x="356335" y="2175674"/>
                  </a:lnTo>
                  <a:lnTo>
                    <a:pt x="355827" y="2185474"/>
                  </a:lnTo>
                  <a:lnTo>
                    <a:pt x="355368" y="2195275"/>
                  </a:lnTo>
                  <a:lnTo>
                    <a:pt x="355006" y="2205075"/>
                  </a:lnTo>
                  <a:lnTo>
                    <a:pt x="354679" y="2214875"/>
                  </a:lnTo>
                  <a:lnTo>
                    <a:pt x="354446" y="2224676"/>
                  </a:lnTo>
                  <a:lnTo>
                    <a:pt x="354267" y="2234476"/>
                  </a:lnTo>
                  <a:lnTo>
                    <a:pt x="354148" y="2244276"/>
                  </a:lnTo>
                  <a:lnTo>
                    <a:pt x="354117" y="2254077"/>
                  </a:lnTo>
                  <a:lnTo>
                    <a:pt x="354119" y="2263877"/>
                  </a:lnTo>
                  <a:lnTo>
                    <a:pt x="354225" y="2273677"/>
                  </a:lnTo>
                  <a:lnTo>
                    <a:pt x="354374" y="2283478"/>
                  </a:lnTo>
                  <a:lnTo>
                    <a:pt x="354590" y="2293278"/>
                  </a:lnTo>
                  <a:lnTo>
                    <a:pt x="354881" y="2303078"/>
                  </a:lnTo>
                  <a:lnTo>
                    <a:pt x="355206" y="2312879"/>
                  </a:lnTo>
                  <a:lnTo>
                    <a:pt x="355637" y="2322679"/>
                  </a:lnTo>
                  <a:lnTo>
                    <a:pt x="356100" y="2332479"/>
                  </a:lnTo>
                  <a:lnTo>
                    <a:pt x="356635" y="2342280"/>
                  </a:lnTo>
                  <a:lnTo>
                    <a:pt x="357231" y="2352080"/>
                  </a:lnTo>
                  <a:lnTo>
                    <a:pt x="357867" y="2361880"/>
                  </a:lnTo>
                  <a:lnTo>
                    <a:pt x="358592" y="2371681"/>
                  </a:lnTo>
                  <a:lnTo>
                    <a:pt x="359345" y="2381481"/>
                  </a:lnTo>
                  <a:lnTo>
                    <a:pt x="360173" y="2391281"/>
                  </a:lnTo>
                  <a:lnTo>
                    <a:pt x="361047" y="2401082"/>
                  </a:lnTo>
                  <a:lnTo>
                    <a:pt x="361965" y="2410882"/>
                  </a:lnTo>
                  <a:lnTo>
                    <a:pt x="362953" y="2420682"/>
                  </a:lnTo>
                  <a:lnTo>
                    <a:pt x="363967" y="2430483"/>
                  </a:lnTo>
                  <a:lnTo>
                    <a:pt x="365052" y="2440283"/>
                  </a:lnTo>
                  <a:lnTo>
                    <a:pt x="366171" y="2450083"/>
                  </a:lnTo>
                  <a:lnTo>
                    <a:pt x="367333" y="2459884"/>
                  </a:lnTo>
                  <a:lnTo>
                    <a:pt x="368549" y="2469684"/>
                  </a:lnTo>
                  <a:lnTo>
                    <a:pt x="369786" y="2479484"/>
                  </a:lnTo>
                  <a:lnTo>
                    <a:pt x="371089" y="2489285"/>
                  </a:lnTo>
                  <a:lnTo>
                    <a:pt x="372413" y="2499085"/>
                  </a:lnTo>
                  <a:lnTo>
                    <a:pt x="373778" y="2508885"/>
                  </a:lnTo>
                  <a:lnTo>
                    <a:pt x="375181" y="2518686"/>
                  </a:lnTo>
                  <a:lnTo>
                    <a:pt x="376604" y="2528486"/>
                  </a:lnTo>
                  <a:lnTo>
                    <a:pt x="378078" y="2538286"/>
                  </a:lnTo>
                  <a:lnTo>
                    <a:pt x="379567" y="2548087"/>
                  </a:lnTo>
                  <a:lnTo>
                    <a:pt x="381091" y="2557887"/>
                  </a:lnTo>
                  <a:lnTo>
                    <a:pt x="382640" y="2567688"/>
                  </a:lnTo>
                  <a:lnTo>
                    <a:pt x="384207" y="2577488"/>
                  </a:lnTo>
                  <a:lnTo>
                    <a:pt x="385808" y="2587288"/>
                  </a:lnTo>
                  <a:lnTo>
                    <a:pt x="387419" y="2597089"/>
                  </a:lnTo>
                  <a:lnTo>
                    <a:pt x="389058" y="2606889"/>
                  </a:lnTo>
                  <a:lnTo>
                    <a:pt x="390711" y="2616689"/>
                  </a:lnTo>
                  <a:lnTo>
                    <a:pt x="392379" y="2626490"/>
                  </a:lnTo>
                  <a:lnTo>
                    <a:pt x="394065" y="2636290"/>
                  </a:lnTo>
                  <a:lnTo>
                    <a:pt x="395759" y="2646090"/>
                  </a:lnTo>
                  <a:lnTo>
                    <a:pt x="397470" y="2655891"/>
                  </a:lnTo>
                  <a:lnTo>
                    <a:pt x="399188" y="2665691"/>
                  </a:lnTo>
                  <a:lnTo>
                    <a:pt x="400914" y="2675491"/>
                  </a:lnTo>
                  <a:lnTo>
                    <a:pt x="402649" y="2685292"/>
                  </a:lnTo>
                  <a:lnTo>
                    <a:pt x="404387" y="2695092"/>
                  </a:lnTo>
                  <a:lnTo>
                    <a:pt x="406132" y="2704892"/>
                  </a:lnTo>
                  <a:lnTo>
                    <a:pt x="407878" y="2714693"/>
                  </a:lnTo>
                  <a:lnTo>
                    <a:pt x="409627" y="2724493"/>
                  </a:lnTo>
                  <a:lnTo>
                    <a:pt x="411375" y="2734293"/>
                  </a:lnTo>
                  <a:lnTo>
                    <a:pt x="413124" y="2744094"/>
                  </a:lnTo>
                  <a:lnTo>
                    <a:pt x="414869" y="2753894"/>
                  </a:lnTo>
                  <a:lnTo>
                    <a:pt x="416612" y="2763694"/>
                  </a:lnTo>
                  <a:lnTo>
                    <a:pt x="418350" y="2773495"/>
                  </a:lnTo>
                  <a:lnTo>
                    <a:pt x="420083" y="2783295"/>
                  </a:lnTo>
                  <a:lnTo>
                    <a:pt x="421811" y="2793095"/>
                  </a:lnTo>
                  <a:lnTo>
                    <a:pt x="423529" y="2802896"/>
                  </a:lnTo>
                  <a:lnTo>
                    <a:pt x="425242" y="2812696"/>
                  </a:lnTo>
                  <a:lnTo>
                    <a:pt x="426942" y="2822496"/>
                  </a:lnTo>
                  <a:lnTo>
                    <a:pt x="428635" y="2832297"/>
                  </a:lnTo>
                  <a:lnTo>
                    <a:pt x="430318" y="2842097"/>
                  </a:lnTo>
                  <a:lnTo>
                    <a:pt x="431985" y="2851897"/>
                  </a:lnTo>
                  <a:lnTo>
                    <a:pt x="433647" y="2861698"/>
                  </a:lnTo>
                  <a:lnTo>
                    <a:pt x="435287" y="2871498"/>
                  </a:lnTo>
                  <a:lnTo>
                    <a:pt x="436920" y="2881298"/>
                  </a:lnTo>
                  <a:lnTo>
                    <a:pt x="438536" y="2891099"/>
                  </a:lnTo>
                  <a:lnTo>
                    <a:pt x="440136" y="2900899"/>
                  </a:lnTo>
                  <a:lnTo>
                    <a:pt x="441727" y="2910699"/>
                  </a:lnTo>
                  <a:lnTo>
                    <a:pt x="443291" y="2920500"/>
                  </a:lnTo>
                  <a:lnTo>
                    <a:pt x="444846" y="2930300"/>
                  </a:lnTo>
                  <a:lnTo>
                    <a:pt x="446380" y="2940100"/>
                  </a:lnTo>
                  <a:lnTo>
                    <a:pt x="447896" y="2949901"/>
                  </a:lnTo>
                  <a:lnTo>
                    <a:pt x="449400" y="2959701"/>
                  </a:lnTo>
                  <a:lnTo>
                    <a:pt x="450875" y="2969501"/>
                  </a:lnTo>
                  <a:lnTo>
                    <a:pt x="452340" y="2979302"/>
                  </a:lnTo>
                  <a:lnTo>
                    <a:pt x="453778" y="2989102"/>
                  </a:lnTo>
                  <a:lnTo>
                    <a:pt x="455198" y="2998902"/>
                  </a:lnTo>
                  <a:lnTo>
                    <a:pt x="456601" y="3008703"/>
                  </a:lnTo>
                  <a:lnTo>
                    <a:pt x="457974" y="3018503"/>
                  </a:lnTo>
                  <a:lnTo>
                    <a:pt x="459337" y="3028303"/>
                  </a:lnTo>
                  <a:lnTo>
                    <a:pt x="460665" y="3038104"/>
                  </a:lnTo>
                  <a:lnTo>
                    <a:pt x="461978" y="3047904"/>
                  </a:lnTo>
                  <a:lnTo>
                    <a:pt x="463267" y="3057704"/>
                  </a:lnTo>
                  <a:lnTo>
                    <a:pt x="464528" y="3067505"/>
                  </a:lnTo>
                  <a:lnTo>
                    <a:pt x="465776" y="3077305"/>
                  </a:lnTo>
                  <a:lnTo>
                    <a:pt x="466982" y="3087105"/>
                  </a:lnTo>
                  <a:lnTo>
                    <a:pt x="468174" y="3096906"/>
                  </a:lnTo>
                  <a:lnTo>
                    <a:pt x="469337" y="3106706"/>
                  </a:lnTo>
                  <a:lnTo>
                    <a:pt x="470470" y="3116506"/>
                  </a:lnTo>
                  <a:lnTo>
                    <a:pt x="471587" y="3126307"/>
                  </a:lnTo>
                  <a:lnTo>
                    <a:pt x="472660" y="3136107"/>
                  </a:lnTo>
                  <a:lnTo>
                    <a:pt x="473717" y="3145907"/>
                  </a:lnTo>
                  <a:lnTo>
                    <a:pt x="474737" y="3155708"/>
                  </a:lnTo>
                  <a:lnTo>
                    <a:pt x="475729" y="3165508"/>
                  </a:lnTo>
                  <a:lnTo>
                    <a:pt x="476698" y="3175308"/>
                  </a:lnTo>
                  <a:lnTo>
                    <a:pt x="477621" y="3185109"/>
                  </a:lnTo>
                  <a:lnTo>
                    <a:pt x="478528" y="3194909"/>
                  </a:lnTo>
                  <a:lnTo>
                    <a:pt x="479386" y="3204709"/>
                  </a:lnTo>
                  <a:lnTo>
                    <a:pt x="480219" y="3214510"/>
                  </a:lnTo>
                  <a:lnTo>
                    <a:pt x="481019" y="3224310"/>
                  </a:lnTo>
                  <a:lnTo>
                    <a:pt x="481774" y="3234110"/>
                  </a:lnTo>
                  <a:lnTo>
                    <a:pt x="482509" y="3243911"/>
                  </a:lnTo>
                  <a:lnTo>
                    <a:pt x="483185" y="3253711"/>
                  </a:lnTo>
                  <a:lnTo>
                    <a:pt x="483837" y="3263511"/>
                  </a:lnTo>
                  <a:lnTo>
                    <a:pt x="484447" y="3273312"/>
                  </a:lnTo>
                  <a:lnTo>
                    <a:pt x="485011" y="3283112"/>
                  </a:lnTo>
                  <a:lnTo>
                    <a:pt x="485552" y="3292912"/>
                  </a:lnTo>
                  <a:lnTo>
                    <a:pt x="486022" y="3302713"/>
                  </a:lnTo>
                  <a:lnTo>
                    <a:pt x="486470" y="3312513"/>
                  </a:lnTo>
                  <a:lnTo>
                    <a:pt x="486864" y="3322313"/>
                  </a:lnTo>
                  <a:lnTo>
                    <a:pt x="487212" y="3332114"/>
                  </a:lnTo>
                  <a:lnTo>
                    <a:pt x="487529" y="3341914"/>
                  </a:lnTo>
                  <a:lnTo>
                    <a:pt x="487773" y="3351714"/>
                  </a:lnTo>
                  <a:lnTo>
                    <a:pt x="487992" y="3361515"/>
                  </a:lnTo>
                  <a:lnTo>
                    <a:pt x="488144" y="3371315"/>
                  </a:lnTo>
                  <a:lnTo>
                    <a:pt x="488252" y="3381115"/>
                  </a:lnTo>
                  <a:lnTo>
                    <a:pt x="488317" y="3390916"/>
                  </a:lnTo>
                  <a:lnTo>
                    <a:pt x="488310" y="3400716"/>
                  </a:lnTo>
                  <a:lnTo>
                    <a:pt x="488276" y="3410516"/>
                  </a:lnTo>
                  <a:lnTo>
                    <a:pt x="488159" y="3420317"/>
                  </a:lnTo>
                  <a:lnTo>
                    <a:pt x="488003" y="3430117"/>
                  </a:lnTo>
                  <a:lnTo>
                    <a:pt x="487792" y="3439917"/>
                  </a:lnTo>
                  <a:lnTo>
                    <a:pt x="487511" y="3449718"/>
                  </a:lnTo>
                  <a:lnTo>
                    <a:pt x="487199" y="3459518"/>
                  </a:lnTo>
                  <a:lnTo>
                    <a:pt x="486791" y="3469318"/>
                  </a:lnTo>
                  <a:lnTo>
                    <a:pt x="486349" y="3479119"/>
                  </a:lnTo>
                  <a:lnTo>
                    <a:pt x="485840" y="3488919"/>
                  </a:lnTo>
                  <a:lnTo>
                    <a:pt x="485264" y="3498719"/>
                  </a:lnTo>
                  <a:lnTo>
                    <a:pt x="484651" y="3508520"/>
                  </a:lnTo>
                  <a:lnTo>
                    <a:pt x="483939" y="3518320"/>
                  </a:lnTo>
                  <a:lnTo>
                    <a:pt x="483194" y="3528120"/>
                  </a:lnTo>
                  <a:lnTo>
                    <a:pt x="482369" y="3537921"/>
                  </a:lnTo>
                  <a:lnTo>
                    <a:pt x="481486" y="3547721"/>
                  </a:lnTo>
                  <a:lnTo>
                    <a:pt x="480554" y="3557521"/>
                  </a:lnTo>
                  <a:lnTo>
                    <a:pt x="479530" y="3567322"/>
                  </a:lnTo>
                  <a:lnTo>
                    <a:pt x="478473" y="3577122"/>
                  </a:lnTo>
                  <a:lnTo>
                    <a:pt x="477325" y="3586922"/>
                  </a:lnTo>
                  <a:lnTo>
                    <a:pt x="476127" y="3596723"/>
                  </a:lnTo>
                  <a:lnTo>
                    <a:pt x="474871" y="3606523"/>
                  </a:lnTo>
                  <a:lnTo>
                    <a:pt x="473532" y="3616323"/>
                  </a:lnTo>
                  <a:lnTo>
                    <a:pt x="472160" y="3626124"/>
                  </a:lnTo>
                  <a:lnTo>
                    <a:pt x="470690" y="3635924"/>
                  </a:lnTo>
                  <a:lnTo>
                    <a:pt x="469180" y="3645724"/>
                  </a:lnTo>
                  <a:lnTo>
                    <a:pt x="467605" y="3655525"/>
                  </a:lnTo>
                  <a:lnTo>
                    <a:pt x="465958" y="3665325"/>
                  </a:lnTo>
                  <a:lnTo>
                    <a:pt x="464279" y="3675125"/>
                  </a:lnTo>
                  <a:lnTo>
                    <a:pt x="462499" y="3684926"/>
                  </a:lnTo>
                  <a:lnTo>
                    <a:pt x="460690" y="3694726"/>
                  </a:lnTo>
                  <a:lnTo>
                    <a:pt x="458810" y="3704526"/>
                  </a:lnTo>
                  <a:lnTo>
                    <a:pt x="456873" y="3714327"/>
                  </a:lnTo>
                  <a:lnTo>
                    <a:pt x="454897" y="3724127"/>
                  </a:lnTo>
                  <a:lnTo>
                    <a:pt x="452837" y="3733927"/>
                  </a:lnTo>
                  <a:lnTo>
                    <a:pt x="450750" y="3743728"/>
                  </a:lnTo>
                  <a:lnTo>
                    <a:pt x="448593" y="3753528"/>
                  </a:lnTo>
                  <a:lnTo>
                    <a:pt x="446392" y="3763328"/>
                  </a:lnTo>
                  <a:lnTo>
                    <a:pt x="444149" y="3773129"/>
                  </a:lnTo>
                  <a:lnTo>
                    <a:pt x="441841" y="3782929"/>
                  </a:lnTo>
                  <a:lnTo>
                    <a:pt x="439509" y="3792729"/>
                  </a:lnTo>
                  <a:lnTo>
                    <a:pt x="437110" y="3802530"/>
                  </a:lnTo>
                  <a:lnTo>
                    <a:pt x="434681" y="3812330"/>
                  </a:lnTo>
                  <a:lnTo>
                    <a:pt x="432212" y="3822131"/>
                  </a:lnTo>
                  <a:lnTo>
                    <a:pt x="429694" y="3831931"/>
                  </a:lnTo>
                  <a:lnTo>
                    <a:pt x="427158" y="3841731"/>
                  </a:lnTo>
                  <a:lnTo>
                    <a:pt x="424563" y="3851532"/>
                  </a:lnTo>
                  <a:lnTo>
                    <a:pt x="421950" y="3861332"/>
                  </a:lnTo>
                  <a:lnTo>
                    <a:pt x="419302" y="3871132"/>
                  </a:lnTo>
                  <a:lnTo>
                    <a:pt x="416622" y="3880933"/>
                  </a:lnTo>
                  <a:lnTo>
                    <a:pt x="413926" y="3890733"/>
                  </a:lnTo>
                  <a:lnTo>
                    <a:pt x="411190" y="3900533"/>
                  </a:lnTo>
                  <a:lnTo>
                    <a:pt x="408443" y="3910334"/>
                  </a:lnTo>
                  <a:lnTo>
                    <a:pt x="405669" y="3920134"/>
                  </a:lnTo>
                  <a:lnTo>
                    <a:pt x="402879" y="3929934"/>
                  </a:lnTo>
                  <a:lnTo>
                    <a:pt x="400077" y="3939735"/>
                  </a:lnTo>
                  <a:lnTo>
                    <a:pt x="397254" y="3949535"/>
                  </a:lnTo>
                  <a:lnTo>
                    <a:pt x="394426" y="3959335"/>
                  </a:lnTo>
                  <a:lnTo>
                    <a:pt x="391584" y="3969136"/>
                  </a:lnTo>
                  <a:lnTo>
                    <a:pt x="388737" y="3978936"/>
                  </a:lnTo>
                  <a:lnTo>
                    <a:pt x="385886" y="3988736"/>
                  </a:lnTo>
                  <a:lnTo>
                    <a:pt x="383031" y="3998537"/>
                  </a:lnTo>
                  <a:lnTo>
                    <a:pt x="380176" y="4008337"/>
                  </a:lnTo>
                  <a:lnTo>
                    <a:pt x="377323" y="4018137"/>
                  </a:lnTo>
                  <a:lnTo>
                    <a:pt x="374474" y="4027938"/>
                  </a:lnTo>
                  <a:lnTo>
                    <a:pt x="371630" y="4037738"/>
                  </a:lnTo>
                  <a:lnTo>
                    <a:pt x="368796" y="4047538"/>
                  </a:lnTo>
                  <a:lnTo>
                    <a:pt x="365967" y="4057339"/>
                  </a:lnTo>
                  <a:lnTo>
                    <a:pt x="363159" y="4067139"/>
                  </a:lnTo>
                  <a:lnTo>
                    <a:pt x="360358" y="4076939"/>
                  </a:lnTo>
                  <a:lnTo>
                    <a:pt x="357575" y="4086740"/>
                  </a:lnTo>
                  <a:lnTo>
                    <a:pt x="354812" y="4096540"/>
                  </a:lnTo>
                  <a:lnTo>
                    <a:pt x="352061" y="4106340"/>
                  </a:lnTo>
                  <a:lnTo>
                    <a:pt x="349343" y="4116141"/>
                  </a:lnTo>
                  <a:lnTo>
                    <a:pt x="346638" y="4125941"/>
                  </a:lnTo>
                  <a:lnTo>
                    <a:pt x="343965" y="4135741"/>
                  </a:lnTo>
                  <a:lnTo>
                    <a:pt x="341316" y="4145542"/>
                  </a:lnTo>
                  <a:lnTo>
                    <a:pt x="338689" y="4155342"/>
                  </a:lnTo>
                  <a:lnTo>
                    <a:pt x="336103" y="4165142"/>
                  </a:lnTo>
                  <a:lnTo>
                    <a:pt x="333533" y="4174943"/>
                  </a:lnTo>
                  <a:lnTo>
                    <a:pt x="331010" y="4184743"/>
                  </a:lnTo>
                  <a:lnTo>
                    <a:pt x="328512" y="4194543"/>
                  </a:lnTo>
                  <a:lnTo>
                    <a:pt x="326047" y="4204344"/>
                  </a:lnTo>
                  <a:lnTo>
                    <a:pt x="323626" y="4214144"/>
                  </a:lnTo>
                  <a:lnTo>
                    <a:pt x="321225" y="4223944"/>
                  </a:lnTo>
                  <a:lnTo>
                    <a:pt x="318884" y="4233745"/>
                  </a:lnTo>
                  <a:lnTo>
                    <a:pt x="316566" y="4243545"/>
                  </a:lnTo>
                  <a:lnTo>
                    <a:pt x="314291" y="4253345"/>
                  </a:lnTo>
                  <a:lnTo>
                    <a:pt x="312061" y="4263146"/>
                  </a:lnTo>
                  <a:lnTo>
                    <a:pt x="309855" y="4272946"/>
                  </a:lnTo>
                  <a:lnTo>
                    <a:pt x="307716" y="4282746"/>
                  </a:lnTo>
                  <a:lnTo>
                    <a:pt x="305599" y="4292547"/>
                  </a:lnTo>
                  <a:lnTo>
                    <a:pt x="303535" y="4302347"/>
                  </a:lnTo>
                  <a:lnTo>
                    <a:pt x="301512" y="4312147"/>
                  </a:lnTo>
                  <a:lnTo>
                    <a:pt x="299520" y="4321948"/>
                  </a:lnTo>
                  <a:lnTo>
                    <a:pt x="297593" y="4331748"/>
                  </a:lnTo>
                  <a:lnTo>
                    <a:pt x="295689" y="4341548"/>
                  </a:lnTo>
                  <a:lnTo>
                    <a:pt x="293846" y="4351349"/>
                  </a:lnTo>
                  <a:lnTo>
                    <a:pt x="292038" y="4361149"/>
                  </a:lnTo>
                  <a:lnTo>
                    <a:pt x="290269" y="4370949"/>
                  </a:lnTo>
                  <a:lnTo>
                    <a:pt x="288559" y="4380750"/>
                  </a:lnTo>
                  <a:lnTo>
                    <a:pt x="286872" y="4390550"/>
                  </a:lnTo>
                  <a:lnTo>
                    <a:pt x="285252" y="4400350"/>
                  </a:lnTo>
                  <a:lnTo>
                    <a:pt x="283661" y="4410151"/>
                  </a:lnTo>
                  <a:lnTo>
                    <a:pt x="282115" y="4419951"/>
                  </a:lnTo>
                  <a:lnTo>
                    <a:pt x="280619" y="4429751"/>
                  </a:lnTo>
                  <a:lnTo>
                    <a:pt x="279146" y="4439552"/>
                  </a:lnTo>
                  <a:lnTo>
                    <a:pt x="277744" y="4449352"/>
                  </a:lnTo>
                  <a:lnTo>
                    <a:pt x="276365" y="4459152"/>
                  </a:lnTo>
                  <a:lnTo>
                    <a:pt x="275033" y="4468953"/>
                  </a:lnTo>
                  <a:lnTo>
                    <a:pt x="273745" y="4478753"/>
                  </a:lnTo>
                  <a:lnTo>
                    <a:pt x="272483" y="4488553"/>
                  </a:lnTo>
                  <a:lnTo>
                    <a:pt x="271283" y="4498354"/>
                  </a:lnTo>
                  <a:lnTo>
                    <a:pt x="270104" y="4508154"/>
                  </a:lnTo>
                  <a:lnTo>
                    <a:pt x="268975" y="4517954"/>
                  </a:lnTo>
                  <a:lnTo>
                    <a:pt x="267881" y="4527755"/>
                  </a:lnTo>
                  <a:lnTo>
                    <a:pt x="266816" y="4537555"/>
                  </a:lnTo>
                  <a:lnTo>
                    <a:pt x="265804" y="4547355"/>
                  </a:lnTo>
                  <a:lnTo>
                    <a:pt x="264810" y="4557156"/>
                  </a:lnTo>
                  <a:lnTo>
                    <a:pt x="263868" y="4566956"/>
                  </a:lnTo>
                  <a:lnTo>
                    <a:pt x="262951" y="4576756"/>
                  </a:lnTo>
                  <a:lnTo>
                    <a:pt x="262067" y="4586557"/>
                  </a:lnTo>
                  <a:lnTo>
                    <a:pt x="261224" y="4596357"/>
                  </a:lnTo>
                  <a:lnTo>
                    <a:pt x="260399" y="4606157"/>
                  </a:lnTo>
                  <a:lnTo>
                    <a:pt x="259624" y="4615958"/>
                  </a:lnTo>
                  <a:lnTo>
                    <a:pt x="258867" y="4625758"/>
                  </a:lnTo>
                  <a:lnTo>
                    <a:pt x="258143" y="4635558"/>
                  </a:lnTo>
                  <a:lnTo>
                    <a:pt x="257452" y="4645359"/>
                  </a:lnTo>
                  <a:lnTo>
                    <a:pt x="256777" y="4655159"/>
                  </a:lnTo>
                  <a:lnTo>
                    <a:pt x="256147" y="4664959"/>
                  </a:lnTo>
                  <a:lnTo>
                    <a:pt x="255531" y="4674760"/>
                  </a:lnTo>
                  <a:lnTo>
                    <a:pt x="254947" y="4684560"/>
                  </a:lnTo>
                  <a:lnTo>
                    <a:pt x="254388" y="4694360"/>
                  </a:lnTo>
                  <a:lnTo>
                    <a:pt x="253846" y="4704161"/>
                  </a:lnTo>
                  <a:lnTo>
                    <a:pt x="253340" y="4713961"/>
                  </a:lnTo>
                  <a:lnTo>
                    <a:pt x="252845" y="4723761"/>
                  </a:lnTo>
                  <a:lnTo>
                    <a:pt x="252381" y="4733562"/>
                  </a:lnTo>
                  <a:lnTo>
                    <a:pt x="251935" y="4743362"/>
                  </a:lnTo>
                  <a:lnTo>
                    <a:pt x="251506" y="4753162"/>
                  </a:lnTo>
                  <a:lnTo>
                    <a:pt x="251104" y="4762963"/>
                  </a:lnTo>
                  <a:lnTo>
                    <a:pt x="250713" y="4772763"/>
                  </a:lnTo>
                  <a:lnTo>
                    <a:pt x="250349" y="4782563"/>
                  </a:lnTo>
                  <a:lnTo>
                    <a:pt x="249998" y="4792364"/>
                  </a:lnTo>
                  <a:lnTo>
                    <a:pt x="249664" y="4802164"/>
                  </a:lnTo>
                  <a:lnTo>
                    <a:pt x="249349" y="4811964"/>
                  </a:lnTo>
                  <a:lnTo>
                    <a:pt x="249043" y="4821765"/>
                  </a:lnTo>
                  <a:lnTo>
                    <a:pt x="248762" y="4831565"/>
                  </a:lnTo>
                  <a:lnTo>
                    <a:pt x="248490" y="4841365"/>
                  </a:lnTo>
                  <a:lnTo>
                    <a:pt x="248233" y="4851166"/>
                  </a:lnTo>
                  <a:lnTo>
                    <a:pt x="247990" y="4860966"/>
                  </a:lnTo>
                  <a:lnTo>
                    <a:pt x="247756" y="4870766"/>
                  </a:lnTo>
                  <a:lnTo>
                    <a:pt x="247541" y="4880567"/>
                  </a:lnTo>
                  <a:lnTo>
                    <a:pt x="247332" y="4890367"/>
                  </a:lnTo>
                  <a:lnTo>
                    <a:pt x="247137" y="4900167"/>
                  </a:lnTo>
                  <a:lnTo>
                    <a:pt x="246952" y="4909968"/>
                  </a:lnTo>
                  <a:lnTo>
                    <a:pt x="246775" y="4919768"/>
                  </a:lnTo>
                  <a:lnTo>
                    <a:pt x="246613" y="4929568"/>
                  </a:lnTo>
                  <a:lnTo>
                    <a:pt x="246455" y="4939369"/>
                  </a:lnTo>
                  <a:lnTo>
                    <a:pt x="246309" y="4949169"/>
                  </a:lnTo>
                  <a:lnTo>
                    <a:pt x="246170" y="4958969"/>
                  </a:lnTo>
                  <a:lnTo>
                    <a:pt x="246039" y="4968770"/>
                  </a:lnTo>
                  <a:lnTo>
                    <a:pt x="245917" y="4978570"/>
                  </a:lnTo>
                  <a:lnTo>
                    <a:pt x="245800" y="4988370"/>
                  </a:lnTo>
                  <a:lnTo>
                    <a:pt x="245693" y="4998171"/>
                  </a:lnTo>
                  <a:lnTo>
                    <a:pt x="245590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573419" y="1507791"/>
              <a:ext cx="707212" cy="4368541"/>
            </a:xfrm>
            <a:custGeom>
              <a:avLst/>
              <a:pathLst>
                <a:path w="707212" h="4368541">
                  <a:moveTo>
                    <a:pt x="351198" y="4368541"/>
                  </a:moveTo>
                  <a:lnTo>
                    <a:pt x="350999" y="4359992"/>
                  </a:lnTo>
                  <a:lnTo>
                    <a:pt x="350786" y="4351443"/>
                  </a:lnTo>
                  <a:lnTo>
                    <a:pt x="350553" y="4342894"/>
                  </a:lnTo>
                  <a:lnTo>
                    <a:pt x="350309" y="4334345"/>
                  </a:lnTo>
                  <a:lnTo>
                    <a:pt x="350043" y="4325796"/>
                  </a:lnTo>
                  <a:lnTo>
                    <a:pt x="349758" y="4317247"/>
                  </a:lnTo>
                  <a:lnTo>
                    <a:pt x="349461" y="4308698"/>
                  </a:lnTo>
                  <a:lnTo>
                    <a:pt x="349131" y="4300149"/>
                  </a:lnTo>
                  <a:lnTo>
                    <a:pt x="348786" y="4291600"/>
                  </a:lnTo>
                  <a:lnTo>
                    <a:pt x="348420" y="4283051"/>
                  </a:lnTo>
                  <a:lnTo>
                    <a:pt x="348021" y="4274502"/>
                  </a:lnTo>
                  <a:lnTo>
                    <a:pt x="347606" y="4265953"/>
                  </a:lnTo>
                  <a:lnTo>
                    <a:pt x="347157" y="4257404"/>
                  </a:lnTo>
                  <a:lnTo>
                    <a:pt x="346679" y="4248855"/>
                  </a:lnTo>
                  <a:lnTo>
                    <a:pt x="346182" y="4240306"/>
                  </a:lnTo>
                  <a:lnTo>
                    <a:pt x="345636" y="4231757"/>
                  </a:lnTo>
                  <a:lnTo>
                    <a:pt x="345067" y="4223208"/>
                  </a:lnTo>
                  <a:lnTo>
                    <a:pt x="344466" y="4214659"/>
                  </a:lnTo>
                  <a:lnTo>
                    <a:pt x="343817" y="4206110"/>
                  </a:lnTo>
                  <a:lnTo>
                    <a:pt x="343143" y="4197561"/>
                  </a:lnTo>
                  <a:lnTo>
                    <a:pt x="342420" y="4189012"/>
                  </a:lnTo>
                  <a:lnTo>
                    <a:pt x="341656" y="4180463"/>
                  </a:lnTo>
                  <a:lnTo>
                    <a:pt x="340864" y="4171914"/>
                  </a:lnTo>
                  <a:lnTo>
                    <a:pt x="340001" y="4163365"/>
                  </a:lnTo>
                  <a:lnTo>
                    <a:pt x="339106" y="4154816"/>
                  </a:lnTo>
                  <a:lnTo>
                    <a:pt x="338167" y="4146267"/>
                  </a:lnTo>
                  <a:lnTo>
                    <a:pt x="337160" y="4137718"/>
                  </a:lnTo>
                  <a:lnTo>
                    <a:pt x="336119" y="4129169"/>
                  </a:lnTo>
                  <a:lnTo>
                    <a:pt x="335011" y="4120620"/>
                  </a:lnTo>
                  <a:lnTo>
                    <a:pt x="333845" y="4112071"/>
                  </a:lnTo>
                  <a:lnTo>
                    <a:pt x="332642" y="4103522"/>
                  </a:lnTo>
                  <a:lnTo>
                    <a:pt x="331345" y="4094973"/>
                  </a:lnTo>
                  <a:lnTo>
                    <a:pt x="330005" y="4086424"/>
                  </a:lnTo>
                  <a:lnTo>
                    <a:pt x="328606" y="4077875"/>
                  </a:lnTo>
                  <a:lnTo>
                    <a:pt x="327119" y="4069326"/>
                  </a:lnTo>
                  <a:lnTo>
                    <a:pt x="325587" y="4060777"/>
                  </a:lnTo>
                  <a:lnTo>
                    <a:pt x="323970" y="4052228"/>
                  </a:lnTo>
                  <a:lnTo>
                    <a:pt x="322278" y="4043679"/>
                  </a:lnTo>
                  <a:lnTo>
                    <a:pt x="320539" y="4035130"/>
                  </a:lnTo>
                  <a:lnTo>
                    <a:pt x="318684" y="4026581"/>
                  </a:lnTo>
                  <a:lnTo>
                    <a:pt x="316774" y="4018032"/>
                  </a:lnTo>
                  <a:lnTo>
                    <a:pt x="314793" y="4009483"/>
                  </a:lnTo>
                  <a:lnTo>
                    <a:pt x="312702" y="4000934"/>
                  </a:lnTo>
                  <a:lnTo>
                    <a:pt x="310558" y="3992385"/>
                  </a:lnTo>
                  <a:lnTo>
                    <a:pt x="308314" y="3983836"/>
                  </a:lnTo>
                  <a:lnTo>
                    <a:pt x="305980" y="3975287"/>
                  </a:lnTo>
                  <a:lnTo>
                    <a:pt x="303590" y="3966738"/>
                  </a:lnTo>
                  <a:lnTo>
                    <a:pt x="301068" y="3958189"/>
                  </a:lnTo>
                  <a:lnTo>
                    <a:pt x="298480" y="3949640"/>
                  </a:lnTo>
                  <a:lnTo>
                    <a:pt x="295813" y="3941091"/>
                  </a:lnTo>
                  <a:lnTo>
                    <a:pt x="293022" y="3932542"/>
                  </a:lnTo>
                  <a:lnTo>
                    <a:pt x="290172" y="3923993"/>
                  </a:lnTo>
                  <a:lnTo>
                    <a:pt x="287212" y="3915444"/>
                  </a:lnTo>
                  <a:lnTo>
                    <a:pt x="284155" y="3906895"/>
                  </a:lnTo>
                  <a:lnTo>
                    <a:pt x="281037" y="3898346"/>
                  </a:lnTo>
                  <a:lnTo>
                    <a:pt x="277780" y="3889797"/>
                  </a:lnTo>
                  <a:lnTo>
                    <a:pt x="274453" y="3881248"/>
                  </a:lnTo>
                  <a:lnTo>
                    <a:pt x="271047" y="3872699"/>
                  </a:lnTo>
                  <a:lnTo>
                    <a:pt x="267513" y="3864150"/>
                  </a:lnTo>
                  <a:lnTo>
                    <a:pt x="263919" y="3855601"/>
                  </a:lnTo>
                  <a:lnTo>
                    <a:pt x="260218" y="3847052"/>
                  </a:lnTo>
                  <a:lnTo>
                    <a:pt x="256422" y="3838503"/>
                  </a:lnTo>
                  <a:lnTo>
                    <a:pt x="252567" y="3829954"/>
                  </a:lnTo>
                  <a:lnTo>
                    <a:pt x="248582" y="3821405"/>
                  </a:lnTo>
                  <a:lnTo>
                    <a:pt x="244533" y="3812856"/>
                  </a:lnTo>
                  <a:lnTo>
                    <a:pt x="240412" y="3804307"/>
                  </a:lnTo>
                  <a:lnTo>
                    <a:pt x="236176" y="3795758"/>
                  </a:lnTo>
                  <a:lnTo>
                    <a:pt x="231888" y="3787209"/>
                  </a:lnTo>
                  <a:lnTo>
                    <a:pt x="227511" y="3778660"/>
                  </a:lnTo>
                  <a:lnTo>
                    <a:pt x="223053" y="3770111"/>
                  </a:lnTo>
                  <a:lnTo>
                    <a:pt x="218548" y="3761562"/>
                  </a:lnTo>
                  <a:lnTo>
                    <a:pt x="213942" y="3753013"/>
                  </a:lnTo>
                  <a:lnTo>
                    <a:pt x="209286" y="3744464"/>
                  </a:lnTo>
                  <a:lnTo>
                    <a:pt x="204578" y="3735915"/>
                  </a:lnTo>
                  <a:lnTo>
                    <a:pt x="199788" y="3727366"/>
                  </a:lnTo>
                  <a:lnTo>
                    <a:pt x="194963" y="3718817"/>
                  </a:lnTo>
                  <a:lnTo>
                    <a:pt x="190081" y="3710268"/>
                  </a:lnTo>
                  <a:lnTo>
                    <a:pt x="185149" y="3701719"/>
                  </a:lnTo>
                  <a:lnTo>
                    <a:pt x="180190" y="3693170"/>
                  </a:lnTo>
                  <a:lnTo>
                    <a:pt x="175178" y="3684621"/>
                  </a:lnTo>
                  <a:lnTo>
                    <a:pt x="170143" y="3676072"/>
                  </a:lnTo>
                  <a:lnTo>
                    <a:pt x="165085" y="3667523"/>
                  </a:lnTo>
                  <a:lnTo>
                    <a:pt x="159997" y="3658974"/>
                  </a:lnTo>
                  <a:lnTo>
                    <a:pt x="154901" y="3650425"/>
                  </a:lnTo>
                  <a:lnTo>
                    <a:pt x="149791" y="3641876"/>
                  </a:lnTo>
                  <a:lnTo>
                    <a:pt x="144679" y="3633327"/>
                  </a:lnTo>
                  <a:lnTo>
                    <a:pt x="139566" y="3624778"/>
                  </a:lnTo>
                  <a:lnTo>
                    <a:pt x="134463" y="3616229"/>
                  </a:lnTo>
                  <a:lnTo>
                    <a:pt x="129373" y="3607680"/>
                  </a:lnTo>
                  <a:lnTo>
                    <a:pt x="124296" y="3599131"/>
                  </a:lnTo>
                  <a:lnTo>
                    <a:pt x="119256" y="3590582"/>
                  </a:lnTo>
                  <a:lnTo>
                    <a:pt x="114238" y="3582033"/>
                  </a:lnTo>
                  <a:lnTo>
                    <a:pt x="109261" y="3573484"/>
                  </a:lnTo>
                  <a:lnTo>
                    <a:pt x="104335" y="3564935"/>
                  </a:lnTo>
                  <a:lnTo>
                    <a:pt x="99440" y="3556386"/>
                  </a:lnTo>
                  <a:lnTo>
                    <a:pt x="94625" y="3547837"/>
                  </a:lnTo>
                  <a:lnTo>
                    <a:pt x="89864" y="3539288"/>
                  </a:lnTo>
                  <a:lnTo>
                    <a:pt x="85154" y="3530739"/>
                  </a:lnTo>
                  <a:lnTo>
                    <a:pt x="80554" y="3522190"/>
                  </a:lnTo>
                  <a:lnTo>
                    <a:pt x="76007" y="3513641"/>
                  </a:lnTo>
                  <a:lnTo>
                    <a:pt x="71553" y="3505092"/>
                  </a:lnTo>
                  <a:lnTo>
                    <a:pt x="67207" y="3496543"/>
                  </a:lnTo>
                  <a:lnTo>
                    <a:pt x="62924" y="3487994"/>
                  </a:lnTo>
                  <a:lnTo>
                    <a:pt x="58785" y="3479445"/>
                  </a:lnTo>
                  <a:lnTo>
                    <a:pt x="54740" y="3470896"/>
                  </a:lnTo>
                  <a:lnTo>
                    <a:pt x="50780" y="3462347"/>
                  </a:lnTo>
                  <a:lnTo>
                    <a:pt x="46996" y="3453798"/>
                  </a:lnTo>
                  <a:lnTo>
                    <a:pt x="43293" y="3445249"/>
                  </a:lnTo>
                  <a:lnTo>
                    <a:pt x="39728" y="3436700"/>
                  </a:lnTo>
                  <a:lnTo>
                    <a:pt x="36318" y="3428151"/>
                  </a:lnTo>
                  <a:lnTo>
                    <a:pt x="32996" y="3419602"/>
                  </a:lnTo>
                  <a:lnTo>
                    <a:pt x="29870" y="3411053"/>
                  </a:lnTo>
                  <a:lnTo>
                    <a:pt x="26868" y="3402504"/>
                  </a:lnTo>
                  <a:lnTo>
                    <a:pt x="23975" y="3393955"/>
                  </a:lnTo>
                  <a:lnTo>
                    <a:pt x="21309" y="3385406"/>
                  </a:lnTo>
                  <a:lnTo>
                    <a:pt x="18742" y="3376857"/>
                  </a:lnTo>
                  <a:lnTo>
                    <a:pt x="16341" y="3368308"/>
                  </a:lnTo>
                  <a:lnTo>
                    <a:pt x="14127" y="3359759"/>
                  </a:lnTo>
                  <a:lnTo>
                    <a:pt x="12017" y="3351210"/>
                  </a:lnTo>
                  <a:lnTo>
                    <a:pt x="10130" y="3342661"/>
                  </a:lnTo>
                  <a:lnTo>
                    <a:pt x="8385" y="3334112"/>
                  </a:lnTo>
                  <a:lnTo>
                    <a:pt x="6761" y="3325563"/>
                  </a:lnTo>
                  <a:lnTo>
                    <a:pt x="5386" y="3317014"/>
                  </a:lnTo>
                  <a:lnTo>
                    <a:pt x="4119" y="3308465"/>
                  </a:lnTo>
                  <a:lnTo>
                    <a:pt x="3025" y="3299916"/>
                  </a:lnTo>
                  <a:lnTo>
                    <a:pt x="2130" y="3291367"/>
                  </a:lnTo>
                  <a:lnTo>
                    <a:pt x="1342" y="3282818"/>
                  </a:lnTo>
                  <a:lnTo>
                    <a:pt x="778" y="3274269"/>
                  </a:lnTo>
                  <a:lnTo>
                    <a:pt x="358" y="3265720"/>
                  </a:lnTo>
                  <a:lnTo>
                    <a:pt x="56" y="3257171"/>
                  </a:lnTo>
                  <a:lnTo>
                    <a:pt x="0" y="3248622"/>
                  </a:lnTo>
                  <a:lnTo>
                    <a:pt x="45" y="3240073"/>
                  </a:lnTo>
                  <a:lnTo>
                    <a:pt x="253" y="3231524"/>
                  </a:lnTo>
                  <a:lnTo>
                    <a:pt x="648" y="3222975"/>
                  </a:lnTo>
                  <a:lnTo>
                    <a:pt x="1142" y="3214426"/>
                  </a:lnTo>
                  <a:lnTo>
                    <a:pt x="1838" y="3205876"/>
                  </a:lnTo>
                  <a:lnTo>
                    <a:pt x="2664" y="3197327"/>
                  </a:lnTo>
                  <a:lnTo>
                    <a:pt x="3592" y="3188778"/>
                  </a:lnTo>
                  <a:lnTo>
                    <a:pt x="4736" y="3180229"/>
                  </a:lnTo>
                  <a:lnTo>
                    <a:pt x="5967" y="3171680"/>
                  </a:lnTo>
                  <a:lnTo>
                    <a:pt x="7335" y="3163131"/>
                  </a:lnTo>
                  <a:lnTo>
                    <a:pt x="8859" y="3154582"/>
                  </a:lnTo>
                  <a:lnTo>
                    <a:pt x="10465" y="3146033"/>
                  </a:lnTo>
                  <a:lnTo>
                    <a:pt x="12233" y="3137484"/>
                  </a:lnTo>
                  <a:lnTo>
                    <a:pt x="14105" y="3128935"/>
                  </a:lnTo>
                  <a:lnTo>
                    <a:pt x="16057" y="3120386"/>
                  </a:lnTo>
                  <a:lnTo>
                    <a:pt x="18176" y="3111837"/>
                  </a:lnTo>
                  <a:lnTo>
                    <a:pt x="20360" y="3103288"/>
                  </a:lnTo>
                  <a:lnTo>
                    <a:pt x="22646" y="3094739"/>
                  </a:lnTo>
                  <a:lnTo>
                    <a:pt x="25047" y="3086190"/>
                  </a:lnTo>
                  <a:lnTo>
                    <a:pt x="27507" y="3077641"/>
                  </a:lnTo>
                  <a:lnTo>
                    <a:pt x="30079" y="3069092"/>
                  </a:lnTo>
                  <a:lnTo>
                    <a:pt x="32725" y="3060543"/>
                  </a:lnTo>
                  <a:lnTo>
                    <a:pt x="35423" y="3051994"/>
                  </a:lnTo>
                  <a:lnTo>
                    <a:pt x="38233" y="3043445"/>
                  </a:lnTo>
                  <a:lnTo>
                    <a:pt x="41085" y="3034896"/>
                  </a:lnTo>
                  <a:lnTo>
                    <a:pt x="43999" y="3026347"/>
                  </a:lnTo>
                  <a:lnTo>
                    <a:pt x="46984" y="3017798"/>
                  </a:lnTo>
                  <a:lnTo>
                    <a:pt x="50004" y="3009249"/>
                  </a:lnTo>
                  <a:lnTo>
                    <a:pt x="53088" y="3000700"/>
                  </a:lnTo>
                  <a:lnTo>
                    <a:pt x="56211" y="2992151"/>
                  </a:lnTo>
                  <a:lnTo>
                    <a:pt x="59363" y="2983602"/>
                  </a:lnTo>
                  <a:lnTo>
                    <a:pt x="62571" y="2975053"/>
                  </a:lnTo>
                  <a:lnTo>
                    <a:pt x="65798" y="2966504"/>
                  </a:lnTo>
                  <a:lnTo>
                    <a:pt x="69054" y="2957955"/>
                  </a:lnTo>
                  <a:lnTo>
                    <a:pt x="72339" y="2949406"/>
                  </a:lnTo>
                  <a:lnTo>
                    <a:pt x="75636" y="2940857"/>
                  </a:lnTo>
                  <a:lnTo>
                    <a:pt x="78955" y="2932308"/>
                  </a:lnTo>
                  <a:lnTo>
                    <a:pt x="82285" y="2923759"/>
                  </a:lnTo>
                  <a:lnTo>
                    <a:pt x="85622" y="2915210"/>
                  </a:lnTo>
                  <a:lnTo>
                    <a:pt x="88969" y="2906661"/>
                  </a:lnTo>
                  <a:lnTo>
                    <a:pt x="92316" y="2898112"/>
                  </a:lnTo>
                  <a:lnTo>
                    <a:pt x="95663" y="2889563"/>
                  </a:lnTo>
                  <a:lnTo>
                    <a:pt x="99006" y="2881014"/>
                  </a:lnTo>
                  <a:lnTo>
                    <a:pt x="102344" y="2872465"/>
                  </a:lnTo>
                  <a:lnTo>
                    <a:pt x="105671" y="2863916"/>
                  </a:lnTo>
                  <a:lnTo>
                    <a:pt x="108986" y="2855367"/>
                  </a:lnTo>
                  <a:lnTo>
                    <a:pt x="112293" y="2846818"/>
                  </a:lnTo>
                  <a:lnTo>
                    <a:pt x="115573" y="2838269"/>
                  </a:lnTo>
                  <a:lnTo>
                    <a:pt x="118841" y="2829720"/>
                  </a:lnTo>
                  <a:lnTo>
                    <a:pt x="122089" y="2821171"/>
                  </a:lnTo>
                  <a:lnTo>
                    <a:pt x="125307" y="2812622"/>
                  </a:lnTo>
                  <a:lnTo>
                    <a:pt x="128509" y="2804073"/>
                  </a:lnTo>
                  <a:lnTo>
                    <a:pt x="131677" y="2795524"/>
                  </a:lnTo>
                  <a:lnTo>
                    <a:pt x="134817" y="2786975"/>
                  </a:lnTo>
                  <a:lnTo>
                    <a:pt x="137939" y="2778426"/>
                  </a:lnTo>
                  <a:lnTo>
                    <a:pt x="141011" y="2769877"/>
                  </a:lnTo>
                  <a:lnTo>
                    <a:pt x="144060" y="2761328"/>
                  </a:lnTo>
                  <a:lnTo>
                    <a:pt x="147078" y="2752779"/>
                  </a:lnTo>
                  <a:lnTo>
                    <a:pt x="150049" y="2744230"/>
                  </a:lnTo>
                  <a:lnTo>
                    <a:pt x="152997" y="2735681"/>
                  </a:lnTo>
                  <a:lnTo>
                    <a:pt x="155898" y="2727132"/>
                  </a:lnTo>
                  <a:lnTo>
                    <a:pt x="158761" y="2718583"/>
                  </a:lnTo>
                  <a:lnTo>
                    <a:pt x="161598" y="2710034"/>
                  </a:lnTo>
                  <a:lnTo>
                    <a:pt x="164373" y="2701485"/>
                  </a:lnTo>
                  <a:lnTo>
                    <a:pt x="167120" y="2692936"/>
                  </a:lnTo>
                  <a:lnTo>
                    <a:pt x="169829" y="2684387"/>
                  </a:lnTo>
                  <a:lnTo>
                    <a:pt x="172482" y="2675838"/>
                  </a:lnTo>
                  <a:lnTo>
                    <a:pt x="175107" y="2667289"/>
                  </a:lnTo>
                  <a:lnTo>
                    <a:pt x="177680" y="2658740"/>
                  </a:lnTo>
                  <a:lnTo>
                    <a:pt x="180208" y="2650191"/>
                  </a:lnTo>
                  <a:lnTo>
                    <a:pt x="182708" y="2641642"/>
                  </a:lnTo>
                  <a:lnTo>
                    <a:pt x="185140" y="2633093"/>
                  </a:lnTo>
                  <a:lnTo>
                    <a:pt x="187541" y="2624544"/>
                  </a:lnTo>
                  <a:lnTo>
                    <a:pt x="189901" y="2615995"/>
                  </a:lnTo>
                  <a:lnTo>
                    <a:pt x="192201" y="2607446"/>
                  </a:lnTo>
                  <a:lnTo>
                    <a:pt x="194473" y="2598897"/>
                  </a:lnTo>
                  <a:lnTo>
                    <a:pt x="196690" y="2590348"/>
                  </a:lnTo>
                  <a:lnTo>
                    <a:pt x="198860" y="2581799"/>
                  </a:lnTo>
                  <a:lnTo>
                    <a:pt x="201002" y="2573250"/>
                  </a:lnTo>
                  <a:lnTo>
                    <a:pt x="203075" y="2564701"/>
                  </a:lnTo>
                  <a:lnTo>
                    <a:pt x="205115" y="2556152"/>
                  </a:lnTo>
                  <a:lnTo>
                    <a:pt x="207116" y="2547603"/>
                  </a:lnTo>
                  <a:lnTo>
                    <a:pt x="209056" y="2539054"/>
                  </a:lnTo>
                  <a:lnTo>
                    <a:pt x="210968" y="2530505"/>
                  </a:lnTo>
                  <a:lnTo>
                    <a:pt x="212826" y="2521956"/>
                  </a:lnTo>
                  <a:lnTo>
                    <a:pt x="214638" y="2513407"/>
                  </a:lnTo>
                  <a:lnTo>
                    <a:pt x="216422" y="2504858"/>
                  </a:lnTo>
                  <a:lnTo>
                    <a:pt x="218140" y="2496309"/>
                  </a:lnTo>
                  <a:lnTo>
                    <a:pt x="219827" y="2487760"/>
                  </a:lnTo>
                  <a:lnTo>
                    <a:pt x="221476" y="2479211"/>
                  </a:lnTo>
                  <a:lnTo>
                    <a:pt x="223067" y="2470662"/>
                  </a:lnTo>
                  <a:lnTo>
                    <a:pt x="224630" y="2462113"/>
                  </a:lnTo>
                  <a:lnTo>
                    <a:pt x="226144" y="2453564"/>
                  </a:lnTo>
                  <a:lnTo>
                    <a:pt x="227614" y="2445015"/>
                  </a:lnTo>
                  <a:lnTo>
                    <a:pt x="229057" y="2436466"/>
                  </a:lnTo>
                  <a:lnTo>
                    <a:pt x="230440" y="2427917"/>
                  </a:lnTo>
                  <a:lnTo>
                    <a:pt x="231792" y="2419368"/>
                  </a:lnTo>
                  <a:lnTo>
                    <a:pt x="233111" y="2410819"/>
                  </a:lnTo>
                  <a:lnTo>
                    <a:pt x="234376" y="2402270"/>
                  </a:lnTo>
                  <a:lnTo>
                    <a:pt x="235615" y="2393721"/>
                  </a:lnTo>
                  <a:lnTo>
                    <a:pt x="236810" y="2385172"/>
                  </a:lnTo>
                  <a:lnTo>
                    <a:pt x="237964" y="2376623"/>
                  </a:lnTo>
                  <a:lnTo>
                    <a:pt x="239095" y="2368074"/>
                  </a:lnTo>
                  <a:lnTo>
                    <a:pt x="240171" y="2359525"/>
                  </a:lnTo>
                  <a:lnTo>
                    <a:pt x="241220" y="2350976"/>
                  </a:lnTo>
                  <a:lnTo>
                    <a:pt x="242239" y="2342427"/>
                  </a:lnTo>
                  <a:lnTo>
                    <a:pt x="243209" y="2333878"/>
                  </a:lnTo>
                  <a:lnTo>
                    <a:pt x="244157" y="2325329"/>
                  </a:lnTo>
                  <a:lnTo>
                    <a:pt x="245065" y="2316780"/>
                  </a:lnTo>
                  <a:lnTo>
                    <a:pt x="245938" y="2308231"/>
                  </a:lnTo>
                  <a:lnTo>
                    <a:pt x="246789" y="2299682"/>
                  </a:lnTo>
                  <a:lnTo>
                    <a:pt x="247593" y="2291133"/>
                  </a:lnTo>
                  <a:lnTo>
                    <a:pt x="248373" y="2282584"/>
                  </a:lnTo>
                  <a:lnTo>
                    <a:pt x="249127" y="2274035"/>
                  </a:lnTo>
                  <a:lnTo>
                    <a:pt x="249837" y="2265486"/>
                  </a:lnTo>
                  <a:lnTo>
                    <a:pt x="250528" y="2256937"/>
                  </a:lnTo>
                  <a:lnTo>
                    <a:pt x="251186" y="2248388"/>
                  </a:lnTo>
                  <a:lnTo>
                    <a:pt x="251811" y="2239839"/>
                  </a:lnTo>
                  <a:lnTo>
                    <a:pt x="252418" y="2231290"/>
                  </a:lnTo>
                  <a:lnTo>
                    <a:pt x="252984" y="2222741"/>
                  </a:lnTo>
                  <a:lnTo>
                    <a:pt x="253528" y="2214192"/>
                  </a:lnTo>
                  <a:lnTo>
                    <a:pt x="254050" y="2205643"/>
                  </a:lnTo>
                  <a:lnTo>
                    <a:pt x="254534" y="2197094"/>
                  </a:lnTo>
                  <a:lnTo>
                    <a:pt x="255001" y="2188545"/>
                  </a:lnTo>
                  <a:lnTo>
                    <a:pt x="255439" y="2179996"/>
                  </a:lnTo>
                  <a:lnTo>
                    <a:pt x="255848" y="2171447"/>
                  </a:lnTo>
                  <a:lnTo>
                    <a:pt x="256240" y="2162898"/>
                  </a:lnTo>
                  <a:lnTo>
                    <a:pt x="256597" y="2154349"/>
                  </a:lnTo>
                  <a:lnTo>
                    <a:pt x="256934" y="2145800"/>
                  </a:lnTo>
                  <a:lnTo>
                    <a:pt x="257251" y="2137251"/>
                  </a:lnTo>
                  <a:lnTo>
                    <a:pt x="257534" y="2128702"/>
                  </a:lnTo>
                  <a:lnTo>
                    <a:pt x="257801" y="2120153"/>
                  </a:lnTo>
                  <a:lnTo>
                    <a:pt x="258042" y="2111604"/>
                  </a:lnTo>
                  <a:lnTo>
                    <a:pt x="258256" y="2103055"/>
                  </a:lnTo>
                  <a:lnTo>
                    <a:pt x="258456" y="2094506"/>
                  </a:lnTo>
                  <a:lnTo>
                    <a:pt x="258622" y="2085957"/>
                  </a:lnTo>
                  <a:lnTo>
                    <a:pt x="258770" y="2077408"/>
                  </a:lnTo>
                  <a:lnTo>
                    <a:pt x="258900" y="2068859"/>
                  </a:lnTo>
                  <a:lnTo>
                    <a:pt x="258996" y="2060310"/>
                  </a:lnTo>
                  <a:lnTo>
                    <a:pt x="259077" y="2051761"/>
                  </a:lnTo>
                  <a:lnTo>
                    <a:pt x="259134" y="2043212"/>
                  </a:lnTo>
                  <a:lnTo>
                    <a:pt x="259164" y="2034663"/>
                  </a:lnTo>
                  <a:lnTo>
                    <a:pt x="259180" y="2026114"/>
                  </a:lnTo>
                  <a:lnTo>
                    <a:pt x="259164" y="2017565"/>
                  </a:lnTo>
                  <a:lnTo>
                    <a:pt x="259129" y="2009016"/>
                  </a:lnTo>
                  <a:lnTo>
                    <a:pt x="259076" y="2000467"/>
                  </a:lnTo>
                  <a:lnTo>
                    <a:pt x="258989" y="1991918"/>
                  </a:lnTo>
                  <a:lnTo>
                    <a:pt x="258887" y="1983369"/>
                  </a:lnTo>
                  <a:lnTo>
                    <a:pt x="258760" y="1974820"/>
                  </a:lnTo>
                  <a:lnTo>
                    <a:pt x="258606" y="1966271"/>
                  </a:lnTo>
                  <a:lnTo>
                    <a:pt x="258437" y="1957722"/>
                  </a:lnTo>
                  <a:lnTo>
                    <a:pt x="258235" y="1949173"/>
                  </a:lnTo>
                  <a:lnTo>
                    <a:pt x="258013" y="1940624"/>
                  </a:lnTo>
                  <a:lnTo>
                    <a:pt x="257773" y="1932075"/>
                  </a:lnTo>
                  <a:lnTo>
                    <a:pt x="257496" y="1923526"/>
                  </a:lnTo>
                  <a:lnTo>
                    <a:pt x="257204" y="1914977"/>
                  </a:lnTo>
                  <a:lnTo>
                    <a:pt x="256886" y="1906428"/>
                  </a:lnTo>
                  <a:lnTo>
                    <a:pt x="256538" y="1897879"/>
                  </a:lnTo>
                  <a:lnTo>
                    <a:pt x="256175" y="1889330"/>
                  </a:lnTo>
                  <a:lnTo>
                    <a:pt x="255776" y="1880781"/>
                  </a:lnTo>
                  <a:lnTo>
                    <a:pt x="255356" y="1872232"/>
                  </a:lnTo>
                  <a:lnTo>
                    <a:pt x="254917" y="1863683"/>
                  </a:lnTo>
                  <a:lnTo>
                    <a:pt x="254438" y="1855134"/>
                  </a:lnTo>
                  <a:lnTo>
                    <a:pt x="253943" y="1846585"/>
                  </a:lnTo>
                  <a:lnTo>
                    <a:pt x="253421" y="1838036"/>
                  </a:lnTo>
                  <a:lnTo>
                    <a:pt x="252867" y="1829487"/>
                  </a:lnTo>
                  <a:lnTo>
                    <a:pt x="252295" y="1820938"/>
                  </a:lnTo>
                  <a:lnTo>
                    <a:pt x="251688" y="1812389"/>
                  </a:lnTo>
                  <a:lnTo>
                    <a:pt x="251056" y="1803840"/>
                  </a:lnTo>
                  <a:lnTo>
                    <a:pt x="250405" y="1795291"/>
                  </a:lnTo>
                  <a:lnTo>
                    <a:pt x="249712" y="1786742"/>
                  </a:lnTo>
                  <a:lnTo>
                    <a:pt x="249002" y="1778193"/>
                  </a:lnTo>
                  <a:lnTo>
                    <a:pt x="248263" y="1769644"/>
                  </a:lnTo>
                  <a:lnTo>
                    <a:pt x="247491" y="1761095"/>
                  </a:lnTo>
                  <a:lnTo>
                    <a:pt x="246702" y="1752546"/>
                  </a:lnTo>
                  <a:lnTo>
                    <a:pt x="245875" y="1743997"/>
                  </a:lnTo>
                  <a:lnTo>
                    <a:pt x="245023" y="1735448"/>
                  </a:lnTo>
                  <a:lnTo>
                    <a:pt x="244152" y="1726899"/>
                  </a:lnTo>
                  <a:lnTo>
                    <a:pt x="243239" y="1718350"/>
                  </a:lnTo>
                  <a:lnTo>
                    <a:pt x="242308" y="1709801"/>
                  </a:lnTo>
                  <a:lnTo>
                    <a:pt x="241349" y="1701252"/>
                  </a:lnTo>
                  <a:lnTo>
                    <a:pt x="240357" y="1692703"/>
                  </a:lnTo>
                  <a:lnTo>
                    <a:pt x="239347" y="1684154"/>
                  </a:lnTo>
                  <a:lnTo>
                    <a:pt x="238302" y="1675605"/>
                  </a:lnTo>
                  <a:lnTo>
                    <a:pt x="237233" y="1667056"/>
                  </a:lnTo>
                  <a:lnTo>
                    <a:pt x="236146" y="1658507"/>
                  </a:lnTo>
                  <a:lnTo>
                    <a:pt x="235019" y="1649958"/>
                  </a:lnTo>
                  <a:lnTo>
                    <a:pt x="233875" y="1641409"/>
                  </a:lnTo>
                  <a:lnTo>
                    <a:pt x="232707" y="1632860"/>
                  </a:lnTo>
                  <a:lnTo>
                    <a:pt x="231508" y="1624311"/>
                  </a:lnTo>
                  <a:lnTo>
                    <a:pt x="230295" y="1615762"/>
                  </a:lnTo>
                  <a:lnTo>
                    <a:pt x="229050" y="1607213"/>
                  </a:lnTo>
                  <a:lnTo>
                    <a:pt x="227785" y="1598663"/>
                  </a:lnTo>
                  <a:lnTo>
                    <a:pt x="226505" y="1590114"/>
                  </a:lnTo>
                  <a:lnTo>
                    <a:pt x="225193" y="1581565"/>
                  </a:lnTo>
                  <a:lnTo>
                    <a:pt x="223867" y="1573016"/>
                  </a:lnTo>
                  <a:lnTo>
                    <a:pt x="222523" y="1564467"/>
                  </a:lnTo>
                  <a:lnTo>
                    <a:pt x="221156" y="1555918"/>
                  </a:lnTo>
                  <a:lnTo>
                    <a:pt x="219778" y="1547369"/>
                  </a:lnTo>
                  <a:lnTo>
                    <a:pt x="218379" y="1538820"/>
                  </a:lnTo>
                  <a:lnTo>
                    <a:pt x="216966" y="1530271"/>
                  </a:lnTo>
                  <a:lnTo>
                    <a:pt x="215544" y="1521722"/>
                  </a:lnTo>
                  <a:lnTo>
                    <a:pt x="214102" y="1513173"/>
                  </a:lnTo>
                  <a:lnTo>
                    <a:pt x="212654" y="1504624"/>
                  </a:lnTo>
                  <a:lnTo>
                    <a:pt x="211196" y="1496075"/>
                  </a:lnTo>
                  <a:lnTo>
                    <a:pt x="209728" y="1487526"/>
                  </a:lnTo>
                  <a:lnTo>
                    <a:pt x="208257" y="1478977"/>
                  </a:lnTo>
                  <a:lnTo>
                    <a:pt x="206778" y="1470428"/>
                  </a:lnTo>
                  <a:lnTo>
                    <a:pt x="205298" y="1461879"/>
                  </a:lnTo>
                  <a:lnTo>
                    <a:pt x="203816" y="1453330"/>
                  </a:lnTo>
                  <a:lnTo>
                    <a:pt x="202334" y="1444781"/>
                  </a:lnTo>
                  <a:lnTo>
                    <a:pt x="200856" y="1436232"/>
                  </a:lnTo>
                  <a:lnTo>
                    <a:pt x="199380" y="1427683"/>
                  </a:lnTo>
                  <a:lnTo>
                    <a:pt x="197913" y="1419134"/>
                  </a:lnTo>
                  <a:lnTo>
                    <a:pt x="196452" y="1410585"/>
                  </a:lnTo>
                  <a:lnTo>
                    <a:pt x="195004" y="1402036"/>
                  </a:lnTo>
                  <a:lnTo>
                    <a:pt x="193568" y="1393487"/>
                  </a:lnTo>
                  <a:lnTo>
                    <a:pt x="192142" y="1384938"/>
                  </a:lnTo>
                  <a:lnTo>
                    <a:pt x="190743" y="1376389"/>
                  </a:lnTo>
                  <a:lnTo>
                    <a:pt x="189357" y="1367840"/>
                  </a:lnTo>
                  <a:lnTo>
                    <a:pt x="187991" y="1359291"/>
                  </a:lnTo>
                  <a:lnTo>
                    <a:pt x="186658" y="1350742"/>
                  </a:lnTo>
                  <a:lnTo>
                    <a:pt x="185341" y="1342193"/>
                  </a:lnTo>
                  <a:lnTo>
                    <a:pt x="184060" y="1333644"/>
                  </a:lnTo>
                  <a:lnTo>
                    <a:pt x="182810" y="1325095"/>
                  </a:lnTo>
                  <a:lnTo>
                    <a:pt x="181582" y="1316546"/>
                  </a:lnTo>
                  <a:lnTo>
                    <a:pt x="180411" y="1307997"/>
                  </a:lnTo>
                  <a:lnTo>
                    <a:pt x="179266" y="1299448"/>
                  </a:lnTo>
                  <a:lnTo>
                    <a:pt x="178159" y="1290899"/>
                  </a:lnTo>
                  <a:lnTo>
                    <a:pt x="177109" y="1282350"/>
                  </a:lnTo>
                  <a:lnTo>
                    <a:pt x="176089" y="1273801"/>
                  </a:lnTo>
                  <a:lnTo>
                    <a:pt x="175129" y="1265252"/>
                  </a:lnTo>
                  <a:lnTo>
                    <a:pt x="174220" y="1256703"/>
                  </a:lnTo>
                  <a:lnTo>
                    <a:pt x="173344" y="1248154"/>
                  </a:lnTo>
                  <a:lnTo>
                    <a:pt x="172554" y="1239605"/>
                  </a:lnTo>
                  <a:lnTo>
                    <a:pt x="171805" y="1231056"/>
                  </a:lnTo>
                  <a:lnTo>
                    <a:pt x="171109" y="1222507"/>
                  </a:lnTo>
                  <a:lnTo>
                    <a:pt x="170496" y="1213958"/>
                  </a:lnTo>
                  <a:lnTo>
                    <a:pt x="169924" y="1205409"/>
                  </a:lnTo>
                  <a:lnTo>
                    <a:pt x="169432" y="1196860"/>
                  </a:lnTo>
                  <a:lnTo>
                    <a:pt x="169010" y="1188311"/>
                  </a:lnTo>
                  <a:lnTo>
                    <a:pt x="168632" y="1179762"/>
                  </a:lnTo>
                  <a:lnTo>
                    <a:pt x="168363" y="1171213"/>
                  </a:lnTo>
                  <a:lnTo>
                    <a:pt x="168147" y="1162664"/>
                  </a:lnTo>
                  <a:lnTo>
                    <a:pt x="167996" y="1154115"/>
                  </a:lnTo>
                  <a:lnTo>
                    <a:pt x="167947" y="1145566"/>
                  </a:lnTo>
                  <a:lnTo>
                    <a:pt x="167949" y="1137017"/>
                  </a:lnTo>
                  <a:lnTo>
                    <a:pt x="168044" y="1128468"/>
                  </a:lnTo>
                  <a:lnTo>
                    <a:pt x="168221" y="1119919"/>
                  </a:lnTo>
                  <a:lnTo>
                    <a:pt x="168450" y="1111370"/>
                  </a:lnTo>
                  <a:lnTo>
                    <a:pt x="168802" y="1102821"/>
                  </a:lnTo>
                  <a:lnTo>
                    <a:pt x="169213" y="1094272"/>
                  </a:lnTo>
                  <a:lnTo>
                    <a:pt x="169696" y="1085723"/>
                  </a:lnTo>
                  <a:lnTo>
                    <a:pt x="170291" y="1077174"/>
                  </a:lnTo>
                  <a:lnTo>
                    <a:pt x="170940" y="1068625"/>
                  </a:lnTo>
                  <a:lnTo>
                    <a:pt x="171686" y="1060076"/>
                  </a:lnTo>
                  <a:lnTo>
                    <a:pt x="172520" y="1051527"/>
                  </a:lnTo>
                  <a:lnTo>
                    <a:pt x="173406" y="1042978"/>
                  </a:lnTo>
                  <a:lnTo>
                    <a:pt x="174416" y="1034429"/>
                  </a:lnTo>
                  <a:lnTo>
                    <a:pt x="175486" y="1025880"/>
                  </a:lnTo>
                  <a:lnTo>
                    <a:pt x="176626" y="1017331"/>
                  </a:lnTo>
                  <a:lnTo>
                    <a:pt x="177875" y="1008782"/>
                  </a:lnTo>
                  <a:lnTo>
                    <a:pt x="179175" y="1000233"/>
                  </a:lnTo>
                  <a:lnTo>
                    <a:pt x="180567" y="991684"/>
                  </a:lnTo>
                  <a:lnTo>
                    <a:pt x="182040" y="983135"/>
                  </a:lnTo>
                  <a:lnTo>
                    <a:pt x="183562" y="974586"/>
                  </a:lnTo>
                  <a:lnTo>
                    <a:pt x="185193" y="966037"/>
                  </a:lnTo>
                  <a:lnTo>
                    <a:pt x="186878" y="957488"/>
                  </a:lnTo>
                  <a:lnTo>
                    <a:pt x="188622" y="948939"/>
                  </a:lnTo>
                  <a:lnTo>
                    <a:pt x="190462" y="940390"/>
                  </a:lnTo>
                  <a:lnTo>
                    <a:pt x="192343" y="931841"/>
                  </a:lnTo>
                  <a:lnTo>
                    <a:pt x="194299" y="923292"/>
                  </a:lnTo>
                  <a:lnTo>
                    <a:pt x="196320" y="914743"/>
                  </a:lnTo>
                  <a:lnTo>
                    <a:pt x="198380" y="906194"/>
                  </a:lnTo>
                  <a:lnTo>
                    <a:pt x="200524" y="897645"/>
                  </a:lnTo>
                  <a:lnTo>
                    <a:pt x="202707" y="889096"/>
                  </a:lnTo>
                  <a:lnTo>
                    <a:pt x="204935" y="880547"/>
                  </a:lnTo>
                  <a:lnTo>
                    <a:pt x="207230" y="871998"/>
                  </a:lnTo>
                  <a:lnTo>
                    <a:pt x="209555" y="863449"/>
                  </a:lnTo>
                  <a:lnTo>
                    <a:pt x="211929" y="854900"/>
                  </a:lnTo>
                  <a:lnTo>
                    <a:pt x="214346" y="846351"/>
                  </a:lnTo>
                  <a:lnTo>
                    <a:pt x="216787" y="837802"/>
                  </a:lnTo>
                  <a:lnTo>
                    <a:pt x="219278" y="829253"/>
                  </a:lnTo>
                  <a:lnTo>
                    <a:pt x="221791" y="820704"/>
                  </a:lnTo>
                  <a:lnTo>
                    <a:pt x="224328" y="812155"/>
                  </a:lnTo>
                  <a:lnTo>
                    <a:pt x="226900" y="803606"/>
                  </a:lnTo>
                  <a:lnTo>
                    <a:pt x="229485" y="795057"/>
                  </a:lnTo>
                  <a:lnTo>
                    <a:pt x="232091" y="786508"/>
                  </a:lnTo>
                  <a:lnTo>
                    <a:pt x="234713" y="777959"/>
                  </a:lnTo>
                  <a:lnTo>
                    <a:pt x="237344" y="769410"/>
                  </a:lnTo>
                  <a:lnTo>
                    <a:pt x="239987" y="760861"/>
                  </a:lnTo>
                  <a:lnTo>
                    <a:pt x="242634" y="752312"/>
                  </a:lnTo>
                  <a:lnTo>
                    <a:pt x="245285" y="743763"/>
                  </a:lnTo>
                  <a:lnTo>
                    <a:pt x="247935" y="735214"/>
                  </a:lnTo>
                  <a:lnTo>
                    <a:pt x="250582" y="726665"/>
                  </a:lnTo>
                  <a:lnTo>
                    <a:pt x="253224" y="718116"/>
                  </a:lnTo>
                  <a:lnTo>
                    <a:pt x="255855" y="709567"/>
                  </a:lnTo>
                  <a:lnTo>
                    <a:pt x="258480" y="701018"/>
                  </a:lnTo>
                  <a:lnTo>
                    <a:pt x="261084" y="692469"/>
                  </a:lnTo>
                  <a:lnTo>
                    <a:pt x="263674" y="683920"/>
                  </a:lnTo>
                  <a:lnTo>
                    <a:pt x="266250" y="675371"/>
                  </a:lnTo>
                  <a:lnTo>
                    <a:pt x="268794" y="666822"/>
                  </a:lnTo>
                  <a:lnTo>
                    <a:pt x="271323" y="658273"/>
                  </a:lnTo>
                  <a:lnTo>
                    <a:pt x="273823" y="649724"/>
                  </a:lnTo>
                  <a:lnTo>
                    <a:pt x="276291" y="641175"/>
                  </a:lnTo>
                  <a:lnTo>
                    <a:pt x="278739" y="632626"/>
                  </a:lnTo>
                  <a:lnTo>
                    <a:pt x="281142" y="624077"/>
                  </a:lnTo>
                  <a:lnTo>
                    <a:pt x="283517" y="615528"/>
                  </a:lnTo>
                  <a:lnTo>
                    <a:pt x="285865" y="606979"/>
                  </a:lnTo>
                  <a:lnTo>
                    <a:pt x="288158" y="598430"/>
                  </a:lnTo>
                  <a:lnTo>
                    <a:pt x="290425" y="589881"/>
                  </a:lnTo>
                  <a:lnTo>
                    <a:pt x="292650" y="581332"/>
                  </a:lnTo>
                  <a:lnTo>
                    <a:pt x="294826" y="572783"/>
                  </a:lnTo>
                  <a:lnTo>
                    <a:pt x="296976" y="564234"/>
                  </a:lnTo>
                  <a:lnTo>
                    <a:pt x="299064" y="555685"/>
                  </a:lnTo>
                  <a:lnTo>
                    <a:pt x="301115" y="547136"/>
                  </a:lnTo>
                  <a:lnTo>
                    <a:pt x="303132" y="538587"/>
                  </a:lnTo>
                  <a:lnTo>
                    <a:pt x="305081" y="530038"/>
                  </a:lnTo>
                  <a:lnTo>
                    <a:pt x="307000" y="521489"/>
                  </a:lnTo>
                  <a:lnTo>
                    <a:pt x="308869" y="512940"/>
                  </a:lnTo>
                  <a:lnTo>
                    <a:pt x="310682" y="504391"/>
                  </a:lnTo>
                  <a:lnTo>
                    <a:pt x="312464" y="495842"/>
                  </a:lnTo>
                  <a:lnTo>
                    <a:pt x="314180" y="487293"/>
                  </a:lnTo>
                  <a:lnTo>
                    <a:pt x="315855" y="478744"/>
                  </a:lnTo>
                  <a:lnTo>
                    <a:pt x="317494" y="470195"/>
                  </a:lnTo>
                  <a:lnTo>
                    <a:pt x="319061" y="461646"/>
                  </a:lnTo>
                  <a:lnTo>
                    <a:pt x="320597" y="453097"/>
                  </a:lnTo>
                  <a:lnTo>
                    <a:pt x="322084" y="444548"/>
                  </a:lnTo>
                  <a:lnTo>
                    <a:pt x="323514" y="435999"/>
                  </a:lnTo>
                  <a:lnTo>
                    <a:pt x="324914" y="427450"/>
                  </a:lnTo>
                  <a:lnTo>
                    <a:pt x="326250" y="418901"/>
                  </a:lnTo>
                  <a:lnTo>
                    <a:pt x="327546" y="410352"/>
                  </a:lnTo>
                  <a:lnTo>
                    <a:pt x="328809" y="401803"/>
                  </a:lnTo>
                  <a:lnTo>
                    <a:pt x="330004" y="393254"/>
                  </a:lnTo>
                  <a:lnTo>
                    <a:pt x="331171" y="384705"/>
                  </a:lnTo>
                  <a:lnTo>
                    <a:pt x="332292" y="376156"/>
                  </a:lnTo>
                  <a:lnTo>
                    <a:pt x="333363" y="367607"/>
                  </a:lnTo>
                  <a:lnTo>
                    <a:pt x="334406" y="359058"/>
                  </a:lnTo>
                  <a:lnTo>
                    <a:pt x="335394" y="350509"/>
                  </a:lnTo>
                  <a:lnTo>
                    <a:pt x="336346" y="341960"/>
                  </a:lnTo>
                  <a:lnTo>
                    <a:pt x="337270" y="333411"/>
                  </a:lnTo>
                  <a:lnTo>
                    <a:pt x="338136" y="324862"/>
                  </a:lnTo>
                  <a:lnTo>
                    <a:pt x="338978" y="316313"/>
                  </a:lnTo>
                  <a:lnTo>
                    <a:pt x="339782" y="307764"/>
                  </a:lnTo>
                  <a:lnTo>
                    <a:pt x="340544" y="299215"/>
                  </a:lnTo>
                  <a:lnTo>
                    <a:pt x="341283" y="290666"/>
                  </a:lnTo>
                  <a:lnTo>
                    <a:pt x="341977" y="282117"/>
                  </a:lnTo>
                  <a:lnTo>
                    <a:pt x="342642" y="273568"/>
                  </a:lnTo>
                  <a:lnTo>
                    <a:pt x="343286" y="265019"/>
                  </a:lnTo>
                  <a:lnTo>
                    <a:pt x="343882" y="256470"/>
                  </a:lnTo>
                  <a:lnTo>
                    <a:pt x="344459" y="247921"/>
                  </a:lnTo>
                  <a:lnTo>
                    <a:pt x="345008" y="239372"/>
                  </a:lnTo>
                  <a:lnTo>
                    <a:pt x="345523" y="230823"/>
                  </a:lnTo>
                  <a:lnTo>
                    <a:pt x="346022" y="222274"/>
                  </a:lnTo>
                  <a:lnTo>
                    <a:pt x="346486" y="213725"/>
                  </a:lnTo>
                  <a:lnTo>
                    <a:pt x="346929" y="205176"/>
                  </a:lnTo>
                  <a:lnTo>
                    <a:pt x="347355" y="196627"/>
                  </a:lnTo>
                  <a:lnTo>
                    <a:pt x="347746" y="188078"/>
                  </a:lnTo>
                  <a:lnTo>
                    <a:pt x="348123" y="179529"/>
                  </a:lnTo>
                  <a:lnTo>
                    <a:pt x="348479" y="170980"/>
                  </a:lnTo>
                  <a:lnTo>
                    <a:pt x="348811" y="162431"/>
                  </a:lnTo>
                  <a:lnTo>
                    <a:pt x="349131" y="153882"/>
                  </a:lnTo>
                  <a:lnTo>
                    <a:pt x="349427" y="145333"/>
                  </a:lnTo>
                  <a:lnTo>
                    <a:pt x="349707" y="136784"/>
                  </a:lnTo>
                  <a:lnTo>
                    <a:pt x="349976" y="128235"/>
                  </a:lnTo>
                  <a:lnTo>
                    <a:pt x="350220" y="119686"/>
                  </a:lnTo>
                  <a:lnTo>
                    <a:pt x="350455" y="111137"/>
                  </a:lnTo>
                  <a:lnTo>
                    <a:pt x="350676" y="102588"/>
                  </a:lnTo>
                  <a:lnTo>
                    <a:pt x="350880" y="94039"/>
                  </a:lnTo>
                  <a:lnTo>
                    <a:pt x="351076" y="85490"/>
                  </a:lnTo>
                  <a:lnTo>
                    <a:pt x="351255" y="76941"/>
                  </a:lnTo>
                  <a:lnTo>
                    <a:pt x="351424" y="68392"/>
                  </a:lnTo>
                  <a:lnTo>
                    <a:pt x="351586" y="59843"/>
                  </a:lnTo>
                  <a:lnTo>
                    <a:pt x="351732" y="51294"/>
                  </a:lnTo>
                  <a:lnTo>
                    <a:pt x="351871" y="42745"/>
                  </a:lnTo>
                  <a:lnTo>
                    <a:pt x="352001" y="34196"/>
                  </a:lnTo>
                  <a:lnTo>
                    <a:pt x="352121" y="25647"/>
                  </a:lnTo>
                  <a:lnTo>
                    <a:pt x="352235" y="17098"/>
                  </a:lnTo>
                  <a:lnTo>
                    <a:pt x="352339" y="8549"/>
                  </a:lnTo>
                  <a:lnTo>
                    <a:pt x="352436" y="0"/>
                  </a:lnTo>
                  <a:lnTo>
                    <a:pt x="354775" y="0"/>
                  </a:lnTo>
                  <a:lnTo>
                    <a:pt x="354873" y="8549"/>
                  </a:lnTo>
                  <a:lnTo>
                    <a:pt x="354977" y="17098"/>
                  </a:lnTo>
                  <a:lnTo>
                    <a:pt x="355091" y="25647"/>
                  </a:lnTo>
                  <a:lnTo>
                    <a:pt x="355210" y="34196"/>
                  </a:lnTo>
                  <a:lnTo>
                    <a:pt x="355341" y="42745"/>
                  </a:lnTo>
                  <a:lnTo>
                    <a:pt x="355480" y="51294"/>
                  </a:lnTo>
                  <a:lnTo>
                    <a:pt x="355625" y="59843"/>
                  </a:lnTo>
                  <a:lnTo>
                    <a:pt x="355787" y="68392"/>
                  </a:lnTo>
                  <a:lnTo>
                    <a:pt x="355956" y="76941"/>
                  </a:lnTo>
                  <a:lnTo>
                    <a:pt x="356136" y="85490"/>
                  </a:lnTo>
                  <a:lnTo>
                    <a:pt x="356332" y="94039"/>
                  </a:lnTo>
                  <a:lnTo>
                    <a:pt x="356535" y="102588"/>
                  </a:lnTo>
                  <a:lnTo>
                    <a:pt x="356756" y="111137"/>
                  </a:lnTo>
                  <a:lnTo>
                    <a:pt x="356991" y="119686"/>
                  </a:lnTo>
                  <a:lnTo>
                    <a:pt x="357235" y="128235"/>
                  </a:lnTo>
                  <a:lnTo>
                    <a:pt x="357504" y="136784"/>
                  </a:lnTo>
                  <a:lnTo>
                    <a:pt x="357784" y="145333"/>
                  </a:lnTo>
                  <a:lnTo>
                    <a:pt x="358080" y="153882"/>
                  </a:lnTo>
                  <a:lnTo>
                    <a:pt x="358400" y="162431"/>
                  </a:lnTo>
                  <a:lnTo>
                    <a:pt x="358732" y="170980"/>
                  </a:lnTo>
                  <a:lnTo>
                    <a:pt x="359089" y="179529"/>
                  </a:lnTo>
                  <a:lnTo>
                    <a:pt x="359466" y="188078"/>
                  </a:lnTo>
                  <a:lnTo>
                    <a:pt x="359857" y="196627"/>
                  </a:lnTo>
                  <a:lnTo>
                    <a:pt x="360283" y="205176"/>
                  </a:lnTo>
                  <a:lnTo>
                    <a:pt x="360725" y="213725"/>
                  </a:lnTo>
                  <a:lnTo>
                    <a:pt x="361190" y="222274"/>
                  </a:lnTo>
                  <a:lnTo>
                    <a:pt x="361688" y="230823"/>
                  </a:lnTo>
                  <a:lnTo>
                    <a:pt x="362203" y="239372"/>
                  </a:lnTo>
                  <a:lnTo>
                    <a:pt x="362752" y="247921"/>
                  </a:lnTo>
                  <a:lnTo>
                    <a:pt x="363330" y="256470"/>
                  </a:lnTo>
                  <a:lnTo>
                    <a:pt x="363926" y="265019"/>
                  </a:lnTo>
                  <a:lnTo>
                    <a:pt x="364569" y="273568"/>
                  </a:lnTo>
                  <a:lnTo>
                    <a:pt x="365234" y="282117"/>
                  </a:lnTo>
                  <a:lnTo>
                    <a:pt x="365929" y="290666"/>
                  </a:lnTo>
                  <a:lnTo>
                    <a:pt x="366668" y="299215"/>
                  </a:lnTo>
                  <a:lnTo>
                    <a:pt x="367429" y="307764"/>
                  </a:lnTo>
                  <a:lnTo>
                    <a:pt x="368234" y="316313"/>
                  </a:lnTo>
                  <a:lnTo>
                    <a:pt x="369075" y="324862"/>
                  </a:lnTo>
                  <a:lnTo>
                    <a:pt x="369941" y="333411"/>
                  </a:lnTo>
                  <a:lnTo>
                    <a:pt x="370865" y="341960"/>
                  </a:lnTo>
                  <a:lnTo>
                    <a:pt x="371818" y="350509"/>
                  </a:lnTo>
                  <a:lnTo>
                    <a:pt x="372805" y="359058"/>
                  </a:lnTo>
                  <a:lnTo>
                    <a:pt x="373849" y="367607"/>
                  </a:lnTo>
                  <a:lnTo>
                    <a:pt x="374919" y="376156"/>
                  </a:lnTo>
                  <a:lnTo>
                    <a:pt x="376041" y="384705"/>
                  </a:lnTo>
                  <a:lnTo>
                    <a:pt x="377208" y="393254"/>
                  </a:lnTo>
                  <a:lnTo>
                    <a:pt x="378403" y="401803"/>
                  </a:lnTo>
                  <a:lnTo>
                    <a:pt x="379666" y="410352"/>
                  </a:lnTo>
                  <a:lnTo>
                    <a:pt x="380962" y="418901"/>
                  </a:lnTo>
                  <a:lnTo>
                    <a:pt x="382298" y="427450"/>
                  </a:lnTo>
                  <a:lnTo>
                    <a:pt x="383698" y="435999"/>
                  </a:lnTo>
                  <a:lnTo>
                    <a:pt x="385128" y="444548"/>
                  </a:lnTo>
                  <a:lnTo>
                    <a:pt x="386614" y="453097"/>
                  </a:lnTo>
                  <a:lnTo>
                    <a:pt x="388150" y="461646"/>
                  </a:lnTo>
                  <a:lnTo>
                    <a:pt x="389718" y="470195"/>
                  </a:lnTo>
                  <a:lnTo>
                    <a:pt x="391357" y="478744"/>
                  </a:lnTo>
                  <a:lnTo>
                    <a:pt x="393032" y="487293"/>
                  </a:lnTo>
                  <a:lnTo>
                    <a:pt x="394748" y="495842"/>
                  </a:lnTo>
                  <a:lnTo>
                    <a:pt x="396530" y="504391"/>
                  </a:lnTo>
                  <a:lnTo>
                    <a:pt x="398343" y="512940"/>
                  </a:lnTo>
                  <a:lnTo>
                    <a:pt x="400211" y="521489"/>
                  </a:lnTo>
                  <a:lnTo>
                    <a:pt x="402130" y="530038"/>
                  </a:lnTo>
                  <a:lnTo>
                    <a:pt x="404079" y="538587"/>
                  </a:lnTo>
                  <a:lnTo>
                    <a:pt x="406096" y="547136"/>
                  </a:lnTo>
                  <a:lnTo>
                    <a:pt x="408147" y="555685"/>
                  </a:lnTo>
                  <a:lnTo>
                    <a:pt x="410236" y="564234"/>
                  </a:lnTo>
                  <a:lnTo>
                    <a:pt x="412385" y="572783"/>
                  </a:lnTo>
                  <a:lnTo>
                    <a:pt x="414562" y="581332"/>
                  </a:lnTo>
                  <a:lnTo>
                    <a:pt x="416786" y="589881"/>
                  </a:lnTo>
                  <a:lnTo>
                    <a:pt x="419054" y="598430"/>
                  </a:lnTo>
                  <a:lnTo>
                    <a:pt x="421347" y="606979"/>
                  </a:lnTo>
                  <a:lnTo>
                    <a:pt x="423694" y="615528"/>
                  </a:lnTo>
                  <a:lnTo>
                    <a:pt x="426069" y="624077"/>
                  </a:lnTo>
                  <a:lnTo>
                    <a:pt x="428472" y="632626"/>
                  </a:lnTo>
                  <a:lnTo>
                    <a:pt x="430921" y="641175"/>
                  </a:lnTo>
                  <a:lnTo>
                    <a:pt x="433388" y="649724"/>
                  </a:lnTo>
                  <a:lnTo>
                    <a:pt x="435889" y="658273"/>
                  </a:lnTo>
                  <a:lnTo>
                    <a:pt x="438417" y="666822"/>
                  </a:lnTo>
                  <a:lnTo>
                    <a:pt x="440961" y="675371"/>
                  </a:lnTo>
                  <a:lnTo>
                    <a:pt x="443537" y="683920"/>
                  </a:lnTo>
                  <a:lnTo>
                    <a:pt x="446127" y="692469"/>
                  </a:lnTo>
                  <a:lnTo>
                    <a:pt x="448732" y="701018"/>
                  </a:lnTo>
                  <a:lnTo>
                    <a:pt x="451356" y="709567"/>
                  </a:lnTo>
                  <a:lnTo>
                    <a:pt x="453987" y="718116"/>
                  </a:lnTo>
                  <a:lnTo>
                    <a:pt x="456629" y="726665"/>
                  </a:lnTo>
                  <a:lnTo>
                    <a:pt x="459277" y="735214"/>
                  </a:lnTo>
                  <a:lnTo>
                    <a:pt x="461927" y="743763"/>
                  </a:lnTo>
                  <a:lnTo>
                    <a:pt x="464577" y="752312"/>
                  </a:lnTo>
                  <a:lnTo>
                    <a:pt x="467224" y="760861"/>
                  </a:lnTo>
                  <a:lnTo>
                    <a:pt x="469868" y="769410"/>
                  </a:lnTo>
                  <a:lnTo>
                    <a:pt x="472498" y="777959"/>
                  </a:lnTo>
                  <a:lnTo>
                    <a:pt x="475120" y="786508"/>
                  </a:lnTo>
                  <a:lnTo>
                    <a:pt x="477727" y="795057"/>
                  </a:lnTo>
                  <a:lnTo>
                    <a:pt x="480311" y="803606"/>
                  </a:lnTo>
                  <a:lnTo>
                    <a:pt x="482883" y="812155"/>
                  </a:lnTo>
                  <a:lnTo>
                    <a:pt x="485420" y="820704"/>
                  </a:lnTo>
                  <a:lnTo>
                    <a:pt x="487934" y="829253"/>
                  </a:lnTo>
                  <a:lnTo>
                    <a:pt x="490424" y="837802"/>
                  </a:lnTo>
                  <a:lnTo>
                    <a:pt x="492866" y="846351"/>
                  </a:lnTo>
                  <a:lnTo>
                    <a:pt x="495282" y="854900"/>
                  </a:lnTo>
                  <a:lnTo>
                    <a:pt x="497657" y="863449"/>
                  </a:lnTo>
                  <a:lnTo>
                    <a:pt x="499981" y="871998"/>
                  </a:lnTo>
                  <a:lnTo>
                    <a:pt x="502276" y="880547"/>
                  </a:lnTo>
                  <a:lnTo>
                    <a:pt x="504504" y="889096"/>
                  </a:lnTo>
                  <a:lnTo>
                    <a:pt x="506688" y="897645"/>
                  </a:lnTo>
                  <a:lnTo>
                    <a:pt x="508832" y="906194"/>
                  </a:lnTo>
                  <a:lnTo>
                    <a:pt x="510891" y="914743"/>
                  </a:lnTo>
                  <a:lnTo>
                    <a:pt x="512913" y="923292"/>
                  </a:lnTo>
                  <a:lnTo>
                    <a:pt x="514869" y="931841"/>
                  </a:lnTo>
                  <a:lnTo>
                    <a:pt x="516750" y="940390"/>
                  </a:lnTo>
                  <a:lnTo>
                    <a:pt x="518589" y="948939"/>
                  </a:lnTo>
                  <a:lnTo>
                    <a:pt x="520334" y="957488"/>
                  </a:lnTo>
                  <a:lnTo>
                    <a:pt x="522018" y="966037"/>
                  </a:lnTo>
                  <a:lnTo>
                    <a:pt x="523649" y="974586"/>
                  </a:lnTo>
                  <a:lnTo>
                    <a:pt x="525171" y="983135"/>
                  </a:lnTo>
                  <a:lnTo>
                    <a:pt x="526644" y="991684"/>
                  </a:lnTo>
                  <a:lnTo>
                    <a:pt x="528036" y="1000233"/>
                  </a:lnTo>
                  <a:lnTo>
                    <a:pt x="529336" y="1008782"/>
                  </a:lnTo>
                  <a:lnTo>
                    <a:pt x="530586" y="1017331"/>
                  </a:lnTo>
                  <a:lnTo>
                    <a:pt x="531725" y="1025880"/>
                  </a:lnTo>
                  <a:lnTo>
                    <a:pt x="532795" y="1034429"/>
                  </a:lnTo>
                  <a:lnTo>
                    <a:pt x="533805" y="1042978"/>
                  </a:lnTo>
                  <a:lnTo>
                    <a:pt x="534692" y="1051527"/>
                  </a:lnTo>
                  <a:lnTo>
                    <a:pt x="535525" y="1060076"/>
                  </a:lnTo>
                  <a:lnTo>
                    <a:pt x="536272" y="1068625"/>
                  </a:lnTo>
                  <a:lnTo>
                    <a:pt x="536920" y="1077174"/>
                  </a:lnTo>
                  <a:lnTo>
                    <a:pt x="537516" y="1085723"/>
                  </a:lnTo>
                  <a:lnTo>
                    <a:pt x="537998" y="1094272"/>
                  </a:lnTo>
                  <a:lnTo>
                    <a:pt x="538409" y="1102821"/>
                  </a:lnTo>
                  <a:lnTo>
                    <a:pt x="538761" y="1111370"/>
                  </a:lnTo>
                  <a:lnTo>
                    <a:pt x="538990" y="1119919"/>
                  </a:lnTo>
                  <a:lnTo>
                    <a:pt x="539168" y="1128468"/>
                  </a:lnTo>
                  <a:lnTo>
                    <a:pt x="539263" y="1137017"/>
                  </a:lnTo>
                  <a:lnTo>
                    <a:pt x="539264" y="1145566"/>
                  </a:lnTo>
                  <a:lnTo>
                    <a:pt x="539216" y="1154115"/>
                  </a:lnTo>
                  <a:lnTo>
                    <a:pt x="539065" y="1162664"/>
                  </a:lnTo>
                  <a:lnTo>
                    <a:pt x="538848" y="1171213"/>
                  </a:lnTo>
                  <a:lnTo>
                    <a:pt x="538579" y="1179762"/>
                  </a:lnTo>
                  <a:lnTo>
                    <a:pt x="538201" y="1188311"/>
                  </a:lnTo>
                  <a:lnTo>
                    <a:pt x="537779" y="1196860"/>
                  </a:lnTo>
                  <a:lnTo>
                    <a:pt x="537287" y="1205409"/>
                  </a:lnTo>
                  <a:lnTo>
                    <a:pt x="536715" y="1213958"/>
                  </a:lnTo>
                  <a:lnTo>
                    <a:pt x="536102" y="1222507"/>
                  </a:lnTo>
                  <a:lnTo>
                    <a:pt x="535407" y="1231056"/>
                  </a:lnTo>
                  <a:lnTo>
                    <a:pt x="534657" y="1239605"/>
                  </a:lnTo>
                  <a:lnTo>
                    <a:pt x="533867" y="1248154"/>
                  </a:lnTo>
                  <a:lnTo>
                    <a:pt x="532992" y="1256703"/>
                  </a:lnTo>
                  <a:lnTo>
                    <a:pt x="532083" y="1265252"/>
                  </a:lnTo>
                  <a:lnTo>
                    <a:pt x="531122" y="1273801"/>
                  </a:lnTo>
                  <a:lnTo>
                    <a:pt x="530102" y="1282350"/>
                  </a:lnTo>
                  <a:lnTo>
                    <a:pt x="529053" y="1290899"/>
                  </a:lnTo>
                  <a:lnTo>
                    <a:pt x="527945" y="1299448"/>
                  </a:lnTo>
                  <a:lnTo>
                    <a:pt x="526801" y="1307997"/>
                  </a:lnTo>
                  <a:lnTo>
                    <a:pt x="525629" y="1316546"/>
                  </a:lnTo>
                  <a:lnTo>
                    <a:pt x="524401" y="1325095"/>
                  </a:lnTo>
                  <a:lnTo>
                    <a:pt x="523152" y="1333644"/>
                  </a:lnTo>
                  <a:lnTo>
                    <a:pt x="521871" y="1342193"/>
                  </a:lnTo>
                  <a:lnTo>
                    <a:pt x="520554" y="1350742"/>
                  </a:lnTo>
                  <a:lnTo>
                    <a:pt x="519220" y="1359291"/>
                  </a:lnTo>
                  <a:lnTo>
                    <a:pt x="517854" y="1367840"/>
                  </a:lnTo>
                  <a:lnTo>
                    <a:pt x="516469" y="1376389"/>
                  </a:lnTo>
                  <a:lnTo>
                    <a:pt x="515069" y="1384938"/>
                  </a:lnTo>
                  <a:lnTo>
                    <a:pt x="513643" y="1393487"/>
                  </a:lnTo>
                  <a:lnTo>
                    <a:pt x="512208" y="1402036"/>
                  </a:lnTo>
                  <a:lnTo>
                    <a:pt x="510759" y="1410585"/>
                  </a:lnTo>
                  <a:lnTo>
                    <a:pt x="509298" y="1419134"/>
                  </a:lnTo>
                  <a:lnTo>
                    <a:pt x="507831" y="1427683"/>
                  </a:lnTo>
                  <a:lnTo>
                    <a:pt x="506356" y="1436232"/>
                  </a:lnTo>
                  <a:lnTo>
                    <a:pt x="504877" y="1444781"/>
                  </a:lnTo>
                  <a:lnTo>
                    <a:pt x="503396" y="1453330"/>
                  </a:lnTo>
                  <a:lnTo>
                    <a:pt x="501914" y="1461879"/>
                  </a:lnTo>
                  <a:lnTo>
                    <a:pt x="500433" y="1470428"/>
                  </a:lnTo>
                  <a:lnTo>
                    <a:pt x="498955" y="1478977"/>
                  </a:lnTo>
                  <a:lnTo>
                    <a:pt x="497483" y="1487526"/>
                  </a:lnTo>
                  <a:lnTo>
                    <a:pt x="496016" y="1496075"/>
                  </a:lnTo>
                  <a:lnTo>
                    <a:pt x="494558" y="1504624"/>
                  </a:lnTo>
                  <a:lnTo>
                    <a:pt x="493109" y="1513173"/>
                  </a:lnTo>
                  <a:lnTo>
                    <a:pt x="491668" y="1521722"/>
                  </a:lnTo>
                  <a:lnTo>
                    <a:pt x="490246" y="1530271"/>
                  </a:lnTo>
                  <a:lnTo>
                    <a:pt x="488833" y="1538820"/>
                  </a:lnTo>
                  <a:lnTo>
                    <a:pt x="487434" y="1547369"/>
                  </a:lnTo>
                  <a:lnTo>
                    <a:pt x="486056" y="1555918"/>
                  </a:lnTo>
                  <a:lnTo>
                    <a:pt x="484688" y="1564467"/>
                  </a:lnTo>
                  <a:lnTo>
                    <a:pt x="483344" y="1573016"/>
                  </a:lnTo>
                  <a:lnTo>
                    <a:pt x="482019" y="1581565"/>
                  </a:lnTo>
                  <a:lnTo>
                    <a:pt x="480706" y="1590114"/>
                  </a:lnTo>
                  <a:lnTo>
                    <a:pt x="479426" y="1598663"/>
                  </a:lnTo>
                  <a:lnTo>
                    <a:pt x="478161" y="1607213"/>
                  </a:lnTo>
                  <a:lnTo>
                    <a:pt x="476917" y="1615762"/>
                  </a:lnTo>
                  <a:lnTo>
                    <a:pt x="475703" y="1624311"/>
                  </a:lnTo>
                  <a:lnTo>
                    <a:pt x="474505" y="1632860"/>
                  </a:lnTo>
                  <a:lnTo>
                    <a:pt x="473336" y="1641409"/>
                  </a:lnTo>
                  <a:lnTo>
                    <a:pt x="472193" y="1649958"/>
                  </a:lnTo>
                  <a:lnTo>
                    <a:pt x="471066" y="1658507"/>
                  </a:lnTo>
                  <a:lnTo>
                    <a:pt x="469978" y="1667056"/>
                  </a:lnTo>
                  <a:lnTo>
                    <a:pt x="468909" y="1675605"/>
                  </a:lnTo>
                  <a:lnTo>
                    <a:pt x="467864" y="1684154"/>
                  </a:lnTo>
                  <a:lnTo>
                    <a:pt x="466855" y="1692703"/>
                  </a:lnTo>
                  <a:lnTo>
                    <a:pt x="465863" y="1701252"/>
                  </a:lnTo>
                  <a:lnTo>
                    <a:pt x="464904" y="1709801"/>
                  </a:lnTo>
                  <a:lnTo>
                    <a:pt x="463973" y="1718350"/>
                  </a:lnTo>
                  <a:lnTo>
                    <a:pt x="463059" y="1726899"/>
                  </a:lnTo>
                  <a:lnTo>
                    <a:pt x="462188" y="1735448"/>
                  </a:lnTo>
                  <a:lnTo>
                    <a:pt x="461337" y="1743997"/>
                  </a:lnTo>
                  <a:lnTo>
                    <a:pt x="460510" y="1752546"/>
                  </a:lnTo>
                  <a:lnTo>
                    <a:pt x="459720" y="1761095"/>
                  </a:lnTo>
                  <a:lnTo>
                    <a:pt x="458948" y="1769644"/>
                  </a:lnTo>
                  <a:lnTo>
                    <a:pt x="458209" y="1778193"/>
                  </a:lnTo>
                  <a:lnTo>
                    <a:pt x="457499" y="1786742"/>
                  </a:lnTo>
                  <a:lnTo>
                    <a:pt x="456807" y="1795291"/>
                  </a:lnTo>
                  <a:lnTo>
                    <a:pt x="456155" y="1803840"/>
                  </a:lnTo>
                  <a:lnTo>
                    <a:pt x="455524" y="1812389"/>
                  </a:lnTo>
                  <a:lnTo>
                    <a:pt x="454916" y="1820938"/>
                  </a:lnTo>
                  <a:lnTo>
                    <a:pt x="454345" y="1829487"/>
                  </a:lnTo>
                  <a:lnTo>
                    <a:pt x="453791" y="1838036"/>
                  </a:lnTo>
                  <a:lnTo>
                    <a:pt x="453268" y="1846585"/>
                  </a:lnTo>
                  <a:lnTo>
                    <a:pt x="452773" y="1855134"/>
                  </a:lnTo>
                  <a:lnTo>
                    <a:pt x="452295" y="1863683"/>
                  </a:lnTo>
                  <a:lnTo>
                    <a:pt x="451856" y="1872232"/>
                  </a:lnTo>
                  <a:lnTo>
                    <a:pt x="451435" y="1880781"/>
                  </a:lnTo>
                  <a:lnTo>
                    <a:pt x="451037" y="1889330"/>
                  </a:lnTo>
                  <a:lnTo>
                    <a:pt x="450673" y="1897879"/>
                  </a:lnTo>
                  <a:lnTo>
                    <a:pt x="450326" y="1906428"/>
                  </a:lnTo>
                  <a:lnTo>
                    <a:pt x="450007" y="1914977"/>
                  </a:lnTo>
                  <a:lnTo>
                    <a:pt x="449715" y="1923526"/>
                  </a:lnTo>
                  <a:lnTo>
                    <a:pt x="449439" y="1932075"/>
                  </a:lnTo>
                  <a:lnTo>
                    <a:pt x="449199" y="1940624"/>
                  </a:lnTo>
                  <a:lnTo>
                    <a:pt x="448976" y="1949173"/>
                  </a:lnTo>
                  <a:lnTo>
                    <a:pt x="448774" y="1957722"/>
                  </a:lnTo>
                  <a:lnTo>
                    <a:pt x="448605" y="1966271"/>
                  </a:lnTo>
                  <a:lnTo>
                    <a:pt x="448451" y="1974820"/>
                  </a:lnTo>
                  <a:lnTo>
                    <a:pt x="448324" y="1983369"/>
                  </a:lnTo>
                  <a:lnTo>
                    <a:pt x="448223" y="1991918"/>
                  </a:lnTo>
                  <a:lnTo>
                    <a:pt x="448136" y="2000467"/>
                  </a:lnTo>
                  <a:lnTo>
                    <a:pt x="448083" y="2009016"/>
                  </a:lnTo>
                  <a:lnTo>
                    <a:pt x="448047" y="2017565"/>
                  </a:lnTo>
                  <a:lnTo>
                    <a:pt x="448031" y="2026114"/>
                  </a:lnTo>
                  <a:lnTo>
                    <a:pt x="448047" y="2034663"/>
                  </a:lnTo>
                  <a:lnTo>
                    <a:pt x="448078" y="2043212"/>
                  </a:lnTo>
                  <a:lnTo>
                    <a:pt x="448134" y="2051761"/>
                  </a:lnTo>
                  <a:lnTo>
                    <a:pt x="448216" y="2060310"/>
                  </a:lnTo>
                  <a:lnTo>
                    <a:pt x="448312" y="2068859"/>
                  </a:lnTo>
                  <a:lnTo>
                    <a:pt x="448442" y="2077408"/>
                  </a:lnTo>
                  <a:lnTo>
                    <a:pt x="448589" y="2085957"/>
                  </a:lnTo>
                  <a:lnTo>
                    <a:pt x="448756" y="2094506"/>
                  </a:lnTo>
                  <a:lnTo>
                    <a:pt x="448955" y="2103055"/>
                  </a:lnTo>
                  <a:lnTo>
                    <a:pt x="449169" y="2111604"/>
                  </a:lnTo>
                  <a:lnTo>
                    <a:pt x="449410" y="2120153"/>
                  </a:lnTo>
                  <a:lnTo>
                    <a:pt x="449678" y="2128702"/>
                  </a:lnTo>
                  <a:lnTo>
                    <a:pt x="449960" y="2137251"/>
                  </a:lnTo>
                  <a:lnTo>
                    <a:pt x="450278" y="2145800"/>
                  </a:lnTo>
                  <a:lnTo>
                    <a:pt x="450615" y="2154349"/>
                  </a:lnTo>
                  <a:lnTo>
                    <a:pt x="450971" y="2162898"/>
                  </a:lnTo>
                  <a:lnTo>
                    <a:pt x="451364" y="2171447"/>
                  </a:lnTo>
                  <a:lnTo>
                    <a:pt x="451773" y="2179996"/>
                  </a:lnTo>
                  <a:lnTo>
                    <a:pt x="452210" y="2188545"/>
                  </a:lnTo>
                  <a:lnTo>
                    <a:pt x="452677" y="2197094"/>
                  </a:lnTo>
                  <a:lnTo>
                    <a:pt x="453161" y="2205643"/>
                  </a:lnTo>
                  <a:lnTo>
                    <a:pt x="453683" y="2214192"/>
                  </a:lnTo>
                  <a:lnTo>
                    <a:pt x="454227" y="2222741"/>
                  </a:lnTo>
                  <a:lnTo>
                    <a:pt x="454793" y="2231290"/>
                  </a:lnTo>
                  <a:lnTo>
                    <a:pt x="455400" y="2239839"/>
                  </a:lnTo>
                  <a:lnTo>
                    <a:pt x="456026" y="2248388"/>
                  </a:lnTo>
                  <a:lnTo>
                    <a:pt x="456683" y="2256937"/>
                  </a:lnTo>
                  <a:lnTo>
                    <a:pt x="457374" y="2265486"/>
                  </a:lnTo>
                  <a:lnTo>
                    <a:pt x="458085" y="2274035"/>
                  </a:lnTo>
                  <a:lnTo>
                    <a:pt x="458839" y="2282584"/>
                  </a:lnTo>
                  <a:lnTo>
                    <a:pt x="459618" y="2291133"/>
                  </a:lnTo>
                  <a:lnTo>
                    <a:pt x="460422" y="2299682"/>
                  </a:lnTo>
                  <a:lnTo>
                    <a:pt x="461274" y="2308231"/>
                  </a:lnTo>
                  <a:lnTo>
                    <a:pt x="462146" y="2316780"/>
                  </a:lnTo>
                  <a:lnTo>
                    <a:pt x="463055" y="2325329"/>
                  </a:lnTo>
                  <a:lnTo>
                    <a:pt x="464003" y="2333878"/>
                  </a:lnTo>
                  <a:lnTo>
                    <a:pt x="464973" y="2342427"/>
                  </a:lnTo>
                  <a:lnTo>
                    <a:pt x="465991" y="2350976"/>
                  </a:lnTo>
                  <a:lnTo>
                    <a:pt x="467040" y="2359525"/>
                  </a:lnTo>
                  <a:lnTo>
                    <a:pt x="468117" y="2368074"/>
                  </a:lnTo>
                  <a:lnTo>
                    <a:pt x="469247" y="2376623"/>
                  </a:lnTo>
                  <a:lnTo>
                    <a:pt x="470401" y="2385172"/>
                  </a:lnTo>
                  <a:lnTo>
                    <a:pt x="471596" y="2393721"/>
                  </a:lnTo>
                  <a:lnTo>
                    <a:pt x="472836" y="2402270"/>
                  </a:lnTo>
                  <a:lnTo>
                    <a:pt x="474100" y="2410819"/>
                  </a:lnTo>
                  <a:lnTo>
                    <a:pt x="475419" y="2419368"/>
                  </a:lnTo>
                  <a:lnTo>
                    <a:pt x="476772" y="2427917"/>
                  </a:lnTo>
                  <a:lnTo>
                    <a:pt x="478154" y="2436466"/>
                  </a:lnTo>
                  <a:lnTo>
                    <a:pt x="479598" y="2445015"/>
                  </a:lnTo>
                  <a:lnTo>
                    <a:pt x="481068" y="2453564"/>
                  </a:lnTo>
                  <a:lnTo>
                    <a:pt x="482581" y="2462113"/>
                  </a:lnTo>
                  <a:lnTo>
                    <a:pt x="484145" y="2470662"/>
                  </a:lnTo>
                  <a:lnTo>
                    <a:pt x="485735" y="2479211"/>
                  </a:lnTo>
                  <a:lnTo>
                    <a:pt x="487384" y="2487760"/>
                  </a:lnTo>
                  <a:lnTo>
                    <a:pt x="489071" y="2496309"/>
                  </a:lnTo>
                  <a:lnTo>
                    <a:pt x="490789" y="2504858"/>
                  </a:lnTo>
                  <a:lnTo>
                    <a:pt x="492573" y="2513407"/>
                  </a:lnTo>
                  <a:lnTo>
                    <a:pt x="494385" y="2521956"/>
                  </a:lnTo>
                  <a:lnTo>
                    <a:pt x="496244" y="2530505"/>
                  </a:lnTo>
                  <a:lnTo>
                    <a:pt x="498155" y="2539054"/>
                  </a:lnTo>
                  <a:lnTo>
                    <a:pt x="500095" y="2547603"/>
                  </a:lnTo>
                  <a:lnTo>
                    <a:pt x="502096" y="2556152"/>
                  </a:lnTo>
                  <a:lnTo>
                    <a:pt x="504137" y="2564701"/>
                  </a:lnTo>
                  <a:lnTo>
                    <a:pt x="506210" y="2573250"/>
                  </a:lnTo>
                  <a:lnTo>
                    <a:pt x="508351" y="2581799"/>
                  </a:lnTo>
                  <a:lnTo>
                    <a:pt x="510522" y="2590348"/>
                  </a:lnTo>
                  <a:lnTo>
                    <a:pt x="512738" y="2598897"/>
                  </a:lnTo>
                  <a:lnTo>
                    <a:pt x="515010" y="2607446"/>
                  </a:lnTo>
                  <a:lnTo>
                    <a:pt x="517310" y="2615995"/>
                  </a:lnTo>
                  <a:lnTo>
                    <a:pt x="519671" y="2624544"/>
                  </a:lnTo>
                  <a:lnTo>
                    <a:pt x="522072" y="2633093"/>
                  </a:lnTo>
                  <a:lnTo>
                    <a:pt x="524504" y="2641642"/>
                  </a:lnTo>
                  <a:lnTo>
                    <a:pt x="527004" y="2650191"/>
                  </a:lnTo>
                  <a:lnTo>
                    <a:pt x="529532" y="2658740"/>
                  </a:lnTo>
                  <a:lnTo>
                    <a:pt x="532104" y="2667289"/>
                  </a:lnTo>
                  <a:lnTo>
                    <a:pt x="534730" y="2675838"/>
                  </a:lnTo>
                  <a:lnTo>
                    <a:pt x="537383" y="2684387"/>
                  </a:lnTo>
                  <a:lnTo>
                    <a:pt x="540092" y="2692936"/>
                  </a:lnTo>
                  <a:lnTo>
                    <a:pt x="542838" y="2701485"/>
                  </a:lnTo>
                  <a:lnTo>
                    <a:pt x="545613" y="2710034"/>
                  </a:lnTo>
                  <a:lnTo>
                    <a:pt x="548451" y="2718583"/>
                  </a:lnTo>
                  <a:lnTo>
                    <a:pt x="551313" y="2727132"/>
                  </a:lnTo>
                  <a:lnTo>
                    <a:pt x="554215" y="2735681"/>
                  </a:lnTo>
                  <a:lnTo>
                    <a:pt x="557162" y="2744230"/>
                  </a:lnTo>
                  <a:lnTo>
                    <a:pt x="560134" y="2752779"/>
                  </a:lnTo>
                  <a:lnTo>
                    <a:pt x="563152" y="2761328"/>
                  </a:lnTo>
                  <a:lnTo>
                    <a:pt x="566201" y="2769877"/>
                  </a:lnTo>
                  <a:lnTo>
                    <a:pt x="569273" y="2778426"/>
                  </a:lnTo>
                  <a:lnTo>
                    <a:pt x="572394" y="2786975"/>
                  </a:lnTo>
                  <a:lnTo>
                    <a:pt x="575534" y="2795524"/>
                  </a:lnTo>
                  <a:lnTo>
                    <a:pt x="578703" y="2804073"/>
                  </a:lnTo>
                  <a:lnTo>
                    <a:pt x="581905" y="2812622"/>
                  </a:lnTo>
                  <a:lnTo>
                    <a:pt x="585123" y="2821171"/>
                  </a:lnTo>
                  <a:lnTo>
                    <a:pt x="588371" y="2829720"/>
                  </a:lnTo>
                  <a:lnTo>
                    <a:pt x="591638" y="2838269"/>
                  </a:lnTo>
                  <a:lnTo>
                    <a:pt x="594918" y="2846818"/>
                  </a:lnTo>
                  <a:lnTo>
                    <a:pt x="598225" y="2855367"/>
                  </a:lnTo>
                  <a:lnTo>
                    <a:pt x="601540" y="2863916"/>
                  </a:lnTo>
                  <a:lnTo>
                    <a:pt x="604868" y="2872465"/>
                  </a:lnTo>
                  <a:lnTo>
                    <a:pt x="608206" y="2881014"/>
                  </a:lnTo>
                  <a:lnTo>
                    <a:pt x="611548" y="2889563"/>
                  </a:lnTo>
                  <a:lnTo>
                    <a:pt x="614896" y="2898112"/>
                  </a:lnTo>
                  <a:lnTo>
                    <a:pt x="618243" y="2906661"/>
                  </a:lnTo>
                  <a:lnTo>
                    <a:pt x="621589" y="2915210"/>
                  </a:lnTo>
                  <a:lnTo>
                    <a:pt x="624926" y="2923759"/>
                  </a:lnTo>
                  <a:lnTo>
                    <a:pt x="628256" y="2932308"/>
                  </a:lnTo>
                  <a:lnTo>
                    <a:pt x="631575" y="2940857"/>
                  </a:lnTo>
                  <a:lnTo>
                    <a:pt x="634873" y="2949406"/>
                  </a:lnTo>
                  <a:lnTo>
                    <a:pt x="638157" y="2957955"/>
                  </a:lnTo>
                  <a:lnTo>
                    <a:pt x="641413" y="2966504"/>
                  </a:lnTo>
                  <a:lnTo>
                    <a:pt x="644640" y="2975053"/>
                  </a:lnTo>
                  <a:lnTo>
                    <a:pt x="647848" y="2983602"/>
                  </a:lnTo>
                  <a:lnTo>
                    <a:pt x="651000" y="2992151"/>
                  </a:lnTo>
                  <a:lnTo>
                    <a:pt x="654124" y="3000700"/>
                  </a:lnTo>
                  <a:lnTo>
                    <a:pt x="657208" y="3009249"/>
                  </a:lnTo>
                  <a:lnTo>
                    <a:pt x="660227" y="3017798"/>
                  </a:lnTo>
                  <a:lnTo>
                    <a:pt x="663212" y="3026347"/>
                  </a:lnTo>
                  <a:lnTo>
                    <a:pt x="666127" y="3034896"/>
                  </a:lnTo>
                  <a:lnTo>
                    <a:pt x="668978" y="3043445"/>
                  </a:lnTo>
                  <a:lnTo>
                    <a:pt x="671788" y="3051994"/>
                  </a:lnTo>
                  <a:lnTo>
                    <a:pt x="674487" y="3060543"/>
                  </a:lnTo>
                  <a:lnTo>
                    <a:pt x="677132" y="3069092"/>
                  </a:lnTo>
                  <a:lnTo>
                    <a:pt x="679705" y="3077641"/>
                  </a:lnTo>
                  <a:lnTo>
                    <a:pt x="682164" y="3086190"/>
                  </a:lnTo>
                  <a:lnTo>
                    <a:pt x="684565" y="3094739"/>
                  </a:lnTo>
                  <a:lnTo>
                    <a:pt x="686851" y="3103288"/>
                  </a:lnTo>
                  <a:lnTo>
                    <a:pt x="689036" y="3111837"/>
                  </a:lnTo>
                  <a:lnTo>
                    <a:pt x="691155" y="3120386"/>
                  </a:lnTo>
                  <a:lnTo>
                    <a:pt x="693107" y="3128935"/>
                  </a:lnTo>
                  <a:lnTo>
                    <a:pt x="694979" y="3137484"/>
                  </a:lnTo>
                  <a:lnTo>
                    <a:pt x="696747" y="3146033"/>
                  </a:lnTo>
                  <a:lnTo>
                    <a:pt x="698352" y="3154582"/>
                  </a:lnTo>
                  <a:lnTo>
                    <a:pt x="699877" y="3163131"/>
                  </a:lnTo>
                  <a:lnTo>
                    <a:pt x="701244" y="3171680"/>
                  </a:lnTo>
                  <a:lnTo>
                    <a:pt x="702475" y="3180229"/>
                  </a:lnTo>
                  <a:lnTo>
                    <a:pt x="703619" y="3188778"/>
                  </a:lnTo>
                  <a:lnTo>
                    <a:pt x="704548" y="3197327"/>
                  </a:lnTo>
                  <a:lnTo>
                    <a:pt x="705374" y="3205876"/>
                  </a:lnTo>
                  <a:lnTo>
                    <a:pt x="706070" y="3214426"/>
                  </a:lnTo>
                  <a:lnTo>
                    <a:pt x="706563" y="3222975"/>
                  </a:lnTo>
                  <a:lnTo>
                    <a:pt x="706958" y="3231524"/>
                  </a:lnTo>
                  <a:lnTo>
                    <a:pt x="707167" y="3240073"/>
                  </a:lnTo>
                  <a:lnTo>
                    <a:pt x="707212" y="3248622"/>
                  </a:lnTo>
                  <a:lnTo>
                    <a:pt x="707155" y="3257171"/>
                  </a:lnTo>
                  <a:lnTo>
                    <a:pt x="706853" y="3265720"/>
                  </a:lnTo>
                  <a:lnTo>
                    <a:pt x="706433" y="3274269"/>
                  </a:lnTo>
                  <a:lnTo>
                    <a:pt x="705870" y="3282818"/>
                  </a:lnTo>
                  <a:lnTo>
                    <a:pt x="705081" y="3291367"/>
                  </a:lnTo>
                  <a:lnTo>
                    <a:pt x="704186" y="3299916"/>
                  </a:lnTo>
                  <a:lnTo>
                    <a:pt x="703093" y="3308465"/>
                  </a:lnTo>
                  <a:lnTo>
                    <a:pt x="701825" y="3317014"/>
                  </a:lnTo>
                  <a:lnTo>
                    <a:pt x="700451" y="3325563"/>
                  </a:lnTo>
                  <a:lnTo>
                    <a:pt x="698827" y="3334112"/>
                  </a:lnTo>
                  <a:lnTo>
                    <a:pt x="697082" y="3342661"/>
                  </a:lnTo>
                  <a:lnTo>
                    <a:pt x="695195" y="3351210"/>
                  </a:lnTo>
                  <a:lnTo>
                    <a:pt x="693084" y="3359759"/>
                  </a:lnTo>
                  <a:lnTo>
                    <a:pt x="690871" y="3368308"/>
                  </a:lnTo>
                  <a:lnTo>
                    <a:pt x="688470" y="3376857"/>
                  </a:lnTo>
                  <a:lnTo>
                    <a:pt x="685903" y="3385406"/>
                  </a:lnTo>
                  <a:lnTo>
                    <a:pt x="683236" y="3393955"/>
                  </a:lnTo>
                  <a:lnTo>
                    <a:pt x="680344" y="3402504"/>
                  </a:lnTo>
                  <a:lnTo>
                    <a:pt x="677342" y="3411053"/>
                  </a:lnTo>
                  <a:lnTo>
                    <a:pt x="674215" y="3419602"/>
                  </a:lnTo>
                  <a:lnTo>
                    <a:pt x="670893" y="3428151"/>
                  </a:lnTo>
                  <a:lnTo>
                    <a:pt x="667484" y="3436700"/>
                  </a:lnTo>
                  <a:lnTo>
                    <a:pt x="663918" y="3445249"/>
                  </a:lnTo>
                  <a:lnTo>
                    <a:pt x="660215" y="3453798"/>
                  </a:lnTo>
                  <a:lnTo>
                    <a:pt x="656432" y="3462347"/>
                  </a:lnTo>
                  <a:lnTo>
                    <a:pt x="652472" y="3470896"/>
                  </a:lnTo>
                  <a:lnTo>
                    <a:pt x="648426" y="3479445"/>
                  </a:lnTo>
                  <a:lnTo>
                    <a:pt x="644288" y="3487994"/>
                  </a:lnTo>
                  <a:lnTo>
                    <a:pt x="640004" y="3496543"/>
                  </a:lnTo>
                  <a:lnTo>
                    <a:pt x="635658" y="3505092"/>
                  </a:lnTo>
                  <a:lnTo>
                    <a:pt x="631205" y="3513641"/>
                  </a:lnTo>
                  <a:lnTo>
                    <a:pt x="626658" y="3522190"/>
                  </a:lnTo>
                  <a:lnTo>
                    <a:pt x="622058" y="3530739"/>
                  </a:lnTo>
                  <a:lnTo>
                    <a:pt x="617348" y="3539288"/>
                  </a:lnTo>
                  <a:lnTo>
                    <a:pt x="612586" y="3547837"/>
                  </a:lnTo>
                  <a:lnTo>
                    <a:pt x="607771" y="3556386"/>
                  </a:lnTo>
                  <a:lnTo>
                    <a:pt x="602877" y="3564935"/>
                  </a:lnTo>
                  <a:lnTo>
                    <a:pt x="597951" y="3573484"/>
                  </a:lnTo>
                  <a:lnTo>
                    <a:pt x="592973" y="3582033"/>
                  </a:lnTo>
                  <a:lnTo>
                    <a:pt x="587955" y="3590582"/>
                  </a:lnTo>
                  <a:lnTo>
                    <a:pt x="582916" y="3599131"/>
                  </a:lnTo>
                  <a:lnTo>
                    <a:pt x="577839" y="3607680"/>
                  </a:lnTo>
                  <a:lnTo>
                    <a:pt x="572749" y="3616229"/>
                  </a:lnTo>
                  <a:lnTo>
                    <a:pt x="567646" y="3624778"/>
                  </a:lnTo>
                  <a:lnTo>
                    <a:pt x="562533" y="3633327"/>
                  </a:lnTo>
                  <a:lnTo>
                    <a:pt x="557420" y="3641876"/>
                  </a:lnTo>
                  <a:lnTo>
                    <a:pt x="552310" y="3650425"/>
                  </a:lnTo>
                  <a:lnTo>
                    <a:pt x="547214" y="3658974"/>
                  </a:lnTo>
                  <a:lnTo>
                    <a:pt x="542126" y="3667523"/>
                  </a:lnTo>
                  <a:lnTo>
                    <a:pt x="537068" y="3676072"/>
                  </a:lnTo>
                  <a:lnTo>
                    <a:pt x="532033" y="3684621"/>
                  </a:lnTo>
                  <a:lnTo>
                    <a:pt x="527021" y="3693170"/>
                  </a:lnTo>
                  <a:lnTo>
                    <a:pt x="522062" y="3701719"/>
                  </a:lnTo>
                  <a:lnTo>
                    <a:pt x="517131" y="3710268"/>
                  </a:lnTo>
                  <a:lnTo>
                    <a:pt x="512248" y="3718817"/>
                  </a:lnTo>
                  <a:lnTo>
                    <a:pt x="507424" y="3727366"/>
                  </a:lnTo>
                  <a:lnTo>
                    <a:pt x="502634" y="3735915"/>
                  </a:lnTo>
                  <a:lnTo>
                    <a:pt x="497925" y="3744464"/>
                  </a:lnTo>
                  <a:lnTo>
                    <a:pt x="493270" y="3753013"/>
                  </a:lnTo>
                  <a:lnTo>
                    <a:pt x="488663" y="3761562"/>
                  </a:lnTo>
                  <a:lnTo>
                    <a:pt x="484158" y="3770111"/>
                  </a:lnTo>
                  <a:lnTo>
                    <a:pt x="479701" y="3778660"/>
                  </a:lnTo>
                  <a:lnTo>
                    <a:pt x="475323" y="3787209"/>
                  </a:lnTo>
                  <a:lnTo>
                    <a:pt x="471036" y="3795758"/>
                  </a:lnTo>
                  <a:lnTo>
                    <a:pt x="466800" y="3804307"/>
                  </a:lnTo>
                  <a:lnTo>
                    <a:pt x="462679" y="3812856"/>
                  </a:lnTo>
                  <a:lnTo>
                    <a:pt x="458629" y="3821405"/>
                  </a:lnTo>
                  <a:lnTo>
                    <a:pt x="454644" y="3829954"/>
                  </a:lnTo>
                  <a:lnTo>
                    <a:pt x="450790" y="3838503"/>
                  </a:lnTo>
                  <a:lnTo>
                    <a:pt x="446993" y="3847052"/>
                  </a:lnTo>
                  <a:lnTo>
                    <a:pt x="443292" y="3855601"/>
                  </a:lnTo>
                  <a:lnTo>
                    <a:pt x="439699" y="3864150"/>
                  </a:lnTo>
                  <a:lnTo>
                    <a:pt x="436164" y="3872699"/>
                  </a:lnTo>
                  <a:lnTo>
                    <a:pt x="432758" y="3881248"/>
                  </a:lnTo>
                  <a:lnTo>
                    <a:pt x="429432" y="3889797"/>
                  </a:lnTo>
                  <a:lnTo>
                    <a:pt x="426174" y="3898346"/>
                  </a:lnTo>
                  <a:lnTo>
                    <a:pt x="423057" y="3906895"/>
                  </a:lnTo>
                  <a:lnTo>
                    <a:pt x="419999" y="3915444"/>
                  </a:lnTo>
                  <a:lnTo>
                    <a:pt x="417040" y="3923993"/>
                  </a:lnTo>
                  <a:lnTo>
                    <a:pt x="414189" y="3932542"/>
                  </a:lnTo>
                  <a:lnTo>
                    <a:pt x="411398" y="3941091"/>
                  </a:lnTo>
                  <a:lnTo>
                    <a:pt x="408732" y="3949640"/>
                  </a:lnTo>
                  <a:lnTo>
                    <a:pt x="406144" y="3958189"/>
                  </a:lnTo>
                  <a:lnTo>
                    <a:pt x="403621" y="3966738"/>
                  </a:lnTo>
                  <a:lnTo>
                    <a:pt x="401232" y="3975287"/>
                  </a:lnTo>
                  <a:lnTo>
                    <a:pt x="398898" y="3983836"/>
                  </a:lnTo>
                  <a:lnTo>
                    <a:pt x="396653" y="3992385"/>
                  </a:lnTo>
                  <a:lnTo>
                    <a:pt x="394509" y="4000934"/>
                  </a:lnTo>
                  <a:lnTo>
                    <a:pt x="392419" y="4009483"/>
                  </a:lnTo>
                  <a:lnTo>
                    <a:pt x="390438" y="4018032"/>
                  </a:lnTo>
                  <a:lnTo>
                    <a:pt x="388527" y="4026581"/>
                  </a:lnTo>
                  <a:lnTo>
                    <a:pt x="386672" y="4035130"/>
                  </a:lnTo>
                  <a:lnTo>
                    <a:pt x="384933" y="4043679"/>
                  </a:lnTo>
                  <a:lnTo>
                    <a:pt x="383242" y="4052228"/>
                  </a:lnTo>
                  <a:lnTo>
                    <a:pt x="381625" y="4060777"/>
                  </a:lnTo>
                  <a:lnTo>
                    <a:pt x="380093" y="4069326"/>
                  </a:lnTo>
                  <a:lnTo>
                    <a:pt x="378605" y="4077875"/>
                  </a:lnTo>
                  <a:lnTo>
                    <a:pt x="377207" y="4086424"/>
                  </a:lnTo>
                  <a:lnTo>
                    <a:pt x="375866" y="4094973"/>
                  </a:lnTo>
                  <a:lnTo>
                    <a:pt x="374570" y="4103522"/>
                  </a:lnTo>
                  <a:lnTo>
                    <a:pt x="373367" y="4112071"/>
                  </a:lnTo>
                  <a:lnTo>
                    <a:pt x="372201" y="4120620"/>
                  </a:lnTo>
                  <a:lnTo>
                    <a:pt x="371093" y="4129169"/>
                  </a:lnTo>
                  <a:lnTo>
                    <a:pt x="370052" y="4137718"/>
                  </a:lnTo>
                  <a:lnTo>
                    <a:pt x="369045" y="4146267"/>
                  </a:lnTo>
                  <a:lnTo>
                    <a:pt x="368105" y="4154816"/>
                  </a:lnTo>
                  <a:lnTo>
                    <a:pt x="367210" y="4163365"/>
                  </a:lnTo>
                  <a:lnTo>
                    <a:pt x="366348" y="4171914"/>
                  </a:lnTo>
                  <a:lnTo>
                    <a:pt x="365556" y="4180463"/>
                  </a:lnTo>
                  <a:lnTo>
                    <a:pt x="364791" y="4189012"/>
                  </a:lnTo>
                  <a:lnTo>
                    <a:pt x="364068" y="4197561"/>
                  </a:lnTo>
                  <a:lnTo>
                    <a:pt x="363395" y="4206110"/>
                  </a:lnTo>
                  <a:lnTo>
                    <a:pt x="362746" y="4214659"/>
                  </a:lnTo>
                  <a:lnTo>
                    <a:pt x="362145" y="4223208"/>
                  </a:lnTo>
                  <a:lnTo>
                    <a:pt x="361576" y="4231757"/>
                  </a:lnTo>
                  <a:lnTo>
                    <a:pt x="361029" y="4240306"/>
                  </a:lnTo>
                  <a:lnTo>
                    <a:pt x="360532" y="4248855"/>
                  </a:lnTo>
                  <a:lnTo>
                    <a:pt x="360055" y="4257404"/>
                  </a:lnTo>
                  <a:lnTo>
                    <a:pt x="359605" y="4265953"/>
                  </a:lnTo>
                  <a:lnTo>
                    <a:pt x="359190" y="4274502"/>
                  </a:lnTo>
                  <a:lnTo>
                    <a:pt x="358792" y="4283051"/>
                  </a:lnTo>
                  <a:lnTo>
                    <a:pt x="358425" y="4291600"/>
                  </a:lnTo>
                  <a:lnTo>
                    <a:pt x="358080" y="4300149"/>
                  </a:lnTo>
                  <a:lnTo>
                    <a:pt x="357750" y="4308698"/>
                  </a:lnTo>
                  <a:lnTo>
                    <a:pt x="357453" y="4317247"/>
                  </a:lnTo>
                  <a:lnTo>
                    <a:pt x="357169" y="4325796"/>
                  </a:lnTo>
                  <a:lnTo>
                    <a:pt x="356903" y="4334345"/>
                  </a:lnTo>
                  <a:lnTo>
                    <a:pt x="356659" y="4342894"/>
                  </a:lnTo>
                  <a:lnTo>
                    <a:pt x="356425" y="4351443"/>
                  </a:lnTo>
                  <a:lnTo>
                    <a:pt x="356212" y="4359992"/>
                  </a:lnTo>
                  <a:lnTo>
                    <a:pt x="356013" y="43685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615326" y="2004084"/>
              <a:ext cx="1126310" cy="3380792"/>
            </a:xfrm>
            <a:custGeom>
              <a:avLst/>
              <a:pathLst>
                <a:path w="1126310" h="3380792">
                  <a:moveTo>
                    <a:pt x="560178" y="3380792"/>
                  </a:moveTo>
                  <a:lnTo>
                    <a:pt x="559775" y="3374176"/>
                  </a:lnTo>
                  <a:lnTo>
                    <a:pt x="559331" y="3367560"/>
                  </a:lnTo>
                  <a:lnTo>
                    <a:pt x="558814" y="3360943"/>
                  </a:lnTo>
                  <a:lnTo>
                    <a:pt x="558245" y="3354327"/>
                  </a:lnTo>
                  <a:lnTo>
                    <a:pt x="557622" y="3347711"/>
                  </a:lnTo>
                  <a:lnTo>
                    <a:pt x="556923" y="3341095"/>
                  </a:lnTo>
                  <a:lnTo>
                    <a:pt x="556133" y="3334479"/>
                  </a:lnTo>
                  <a:lnTo>
                    <a:pt x="555270" y="3327863"/>
                  </a:lnTo>
                  <a:lnTo>
                    <a:pt x="554330" y="3321247"/>
                  </a:lnTo>
                  <a:lnTo>
                    <a:pt x="553263" y="3314631"/>
                  </a:lnTo>
                  <a:lnTo>
                    <a:pt x="552090" y="3308015"/>
                  </a:lnTo>
                  <a:lnTo>
                    <a:pt x="550817" y="3301399"/>
                  </a:lnTo>
                  <a:lnTo>
                    <a:pt x="549428" y="3294783"/>
                  </a:lnTo>
                  <a:lnTo>
                    <a:pt x="547863" y="3288167"/>
                  </a:lnTo>
                  <a:lnTo>
                    <a:pt x="546171" y="3281551"/>
                  </a:lnTo>
                  <a:lnTo>
                    <a:pt x="544347" y="3274935"/>
                  </a:lnTo>
                  <a:lnTo>
                    <a:pt x="542334" y="3268319"/>
                  </a:lnTo>
                  <a:lnTo>
                    <a:pt x="540125" y="3261703"/>
                  </a:lnTo>
                  <a:lnTo>
                    <a:pt x="537753" y="3255087"/>
                  </a:lnTo>
                  <a:lnTo>
                    <a:pt x="535213" y="3248471"/>
                  </a:lnTo>
                  <a:lnTo>
                    <a:pt x="532389" y="3241855"/>
                  </a:lnTo>
                  <a:lnTo>
                    <a:pt x="529361" y="3235239"/>
                  </a:lnTo>
                  <a:lnTo>
                    <a:pt x="526132" y="3228623"/>
                  </a:lnTo>
                  <a:lnTo>
                    <a:pt x="522654" y="3222007"/>
                  </a:lnTo>
                  <a:lnTo>
                    <a:pt x="518859" y="3215391"/>
                  </a:lnTo>
                  <a:lnTo>
                    <a:pt x="514830" y="3208775"/>
                  </a:lnTo>
                  <a:lnTo>
                    <a:pt x="510561" y="3202159"/>
                  </a:lnTo>
                  <a:lnTo>
                    <a:pt x="505937" y="3195543"/>
                  </a:lnTo>
                  <a:lnTo>
                    <a:pt x="501001" y="3188927"/>
                  </a:lnTo>
                  <a:lnTo>
                    <a:pt x="495797" y="3182311"/>
                  </a:lnTo>
                  <a:lnTo>
                    <a:pt x="490308" y="3175695"/>
                  </a:lnTo>
                  <a:lnTo>
                    <a:pt x="484372" y="3169079"/>
                  </a:lnTo>
                  <a:lnTo>
                    <a:pt x="478145" y="3162463"/>
                  </a:lnTo>
                  <a:lnTo>
                    <a:pt x="471623" y="3155847"/>
                  </a:lnTo>
                  <a:lnTo>
                    <a:pt x="464720" y="3149230"/>
                  </a:lnTo>
                  <a:lnTo>
                    <a:pt x="457408" y="3142614"/>
                  </a:lnTo>
                  <a:lnTo>
                    <a:pt x="449790" y="3135998"/>
                  </a:lnTo>
                  <a:lnTo>
                    <a:pt x="441865" y="3129382"/>
                  </a:lnTo>
                  <a:lnTo>
                    <a:pt x="433477" y="3122766"/>
                  </a:lnTo>
                  <a:lnTo>
                    <a:pt x="424750" y="3116150"/>
                  </a:lnTo>
                  <a:lnTo>
                    <a:pt x="415721" y="3109534"/>
                  </a:lnTo>
                  <a:lnTo>
                    <a:pt x="406355" y="3102918"/>
                  </a:lnTo>
                  <a:lnTo>
                    <a:pt x="396554" y="3096302"/>
                  </a:lnTo>
                  <a:lnTo>
                    <a:pt x="386471" y="3089686"/>
                  </a:lnTo>
                  <a:lnTo>
                    <a:pt x="376111" y="3083070"/>
                  </a:lnTo>
                  <a:lnTo>
                    <a:pt x="365392" y="3076454"/>
                  </a:lnTo>
                  <a:lnTo>
                    <a:pt x="354361" y="3069838"/>
                  </a:lnTo>
                  <a:lnTo>
                    <a:pt x="343097" y="3063222"/>
                  </a:lnTo>
                  <a:lnTo>
                    <a:pt x="331607" y="3056606"/>
                  </a:lnTo>
                  <a:lnTo>
                    <a:pt x="319797" y="3049990"/>
                  </a:lnTo>
                  <a:lnTo>
                    <a:pt x="307809" y="3043374"/>
                  </a:lnTo>
                  <a:lnTo>
                    <a:pt x="295661" y="3036758"/>
                  </a:lnTo>
                  <a:lnTo>
                    <a:pt x="283341" y="3030142"/>
                  </a:lnTo>
                  <a:lnTo>
                    <a:pt x="270868" y="3023526"/>
                  </a:lnTo>
                  <a:lnTo>
                    <a:pt x="258315" y="3016910"/>
                  </a:lnTo>
                  <a:lnTo>
                    <a:pt x="245697" y="3010294"/>
                  </a:lnTo>
                  <a:lnTo>
                    <a:pt x="233031" y="3003678"/>
                  </a:lnTo>
                  <a:lnTo>
                    <a:pt x="220374" y="2997062"/>
                  </a:lnTo>
                  <a:lnTo>
                    <a:pt x="207747" y="2990446"/>
                  </a:lnTo>
                  <a:lnTo>
                    <a:pt x="195172" y="2983830"/>
                  </a:lnTo>
                  <a:lnTo>
                    <a:pt x="182742" y="2977214"/>
                  </a:lnTo>
                  <a:lnTo>
                    <a:pt x="170445" y="2970598"/>
                  </a:lnTo>
                  <a:lnTo>
                    <a:pt x="158299" y="2963982"/>
                  </a:lnTo>
                  <a:lnTo>
                    <a:pt x="146385" y="2957366"/>
                  </a:lnTo>
                  <a:lnTo>
                    <a:pt x="134768" y="2950750"/>
                  </a:lnTo>
                  <a:lnTo>
                    <a:pt x="123405" y="2944134"/>
                  </a:lnTo>
                  <a:lnTo>
                    <a:pt x="112312" y="2937517"/>
                  </a:lnTo>
                  <a:lnTo>
                    <a:pt x="101687" y="2930901"/>
                  </a:lnTo>
                  <a:lnTo>
                    <a:pt x="91442" y="2924285"/>
                  </a:lnTo>
                  <a:lnTo>
                    <a:pt x="81560" y="2917669"/>
                  </a:lnTo>
                  <a:lnTo>
                    <a:pt x="72115" y="2911053"/>
                  </a:lnTo>
                  <a:lnTo>
                    <a:pt x="63286" y="2904437"/>
                  </a:lnTo>
                  <a:lnTo>
                    <a:pt x="54901" y="2897821"/>
                  </a:lnTo>
                  <a:lnTo>
                    <a:pt x="46971" y="2891205"/>
                  </a:lnTo>
                  <a:lnTo>
                    <a:pt x="39692" y="2884589"/>
                  </a:lnTo>
                  <a:lnTo>
                    <a:pt x="33033" y="2877973"/>
                  </a:lnTo>
                  <a:lnTo>
                    <a:pt x="26884" y="2871357"/>
                  </a:lnTo>
                  <a:lnTo>
                    <a:pt x="21251" y="2864741"/>
                  </a:lnTo>
                  <a:lnTo>
                    <a:pt x="16471" y="2858125"/>
                  </a:lnTo>
                  <a:lnTo>
                    <a:pt x="12239" y="2851509"/>
                  </a:lnTo>
                  <a:lnTo>
                    <a:pt x="8550" y="2844893"/>
                  </a:lnTo>
                  <a:lnTo>
                    <a:pt x="5529" y="2838277"/>
                  </a:lnTo>
                  <a:lnTo>
                    <a:pt x="3272" y="2831661"/>
                  </a:lnTo>
                  <a:lnTo>
                    <a:pt x="1559" y="2825045"/>
                  </a:lnTo>
                  <a:lnTo>
                    <a:pt x="390" y="2818429"/>
                  </a:lnTo>
                  <a:lnTo>
                    <a:pt x="0" y="2811813"/>
                  </a:lnTo>
                  <a:lnTo>
                    <a:pt x="219" y="2805197"/>
                  </a:lnTo>
                  <a:lnTo>
                    <a:pt x="953" y="2798581"/>
                  </a:lnTo>
                  <a:lnTo>
                    <a:pt x="2232" y="2791965"/>
                  </a:lnTo>
                  <a:lnTo>
                    <a:pt x="4266" y="2785349"/>
                  </a:lnTo>
                  <a:lnTo>
                    <a:pt x="6769" y="2778733"/>
                  </a:lnTo>
                  <a:lnTo>
                    <a:pt x="9729" y="2772117"/>
                  </a:lnTo>
                  <a:lnTo>
                    <a:pt x="13264" y="2765501"/>
                  </a:lnTo>
                  <a:lnTo>
                    <a:pt x="17342" y="2758885"/>
                  </a:lnTo>
                  <a:lnTo>
                    <a:pt x="21811" y="2752269"/>
                  </a:lnTo>
                  <a:lnTo>
                    <a:pt x="26661" y="2745653"/>
                  </a:lnTo>
                  <a:lnTo>
                    <a:pt x="32051" y="2739037"/>
                  </a:lnTo>
                  <a:lnTo>
                    <a:pt x="37785" y="2732420"/>
                  </a:lnTo>
                  <a:lnTo>
                    <a:pt x="43822" y="2725804"/>
                  </a:lnTo>
                  <a:lnTo>
                    <a:pt x="50188" y="2719188"/>
                  </a:lnTo>
                  <a:lnTo>
                    <a:pt x="56923" y="2712572"/>
                  </a:lnTo>
                  <a:lnTo>
                    <a:pt x="63880" y="2705956"/>
                  </a:lnTo>
                  <a:lnTo>
                    <a:pt x="71048" y="2699340"/>
                  </a:lnTo>
                  <a:lnTo>
                    <a:pt x="78471" y="2692724"/>
                  </a:lnTo>
                  <a:lnTo>
                    <a:pt x="86081" y="2686108"/>
                  </a:lnTo>
                  <a:lnTo>
                    <a:pt x="93823" y="2679492"/>
                  </a:lnTo>
                  <a:lnTo>
                    <a:pt x="101685" y="2672876"/>
                  </a:lnTo>
                  <a:lnTo>
                    <a:pt x="109692" y="2666260"/>
                  </a:lnTo>
                  <a:lnTo>
                    <a:pt x="117760" y="2659644"/>
                  </a:lnTo>
                  <a:lnTo>
                    <a:pt x="125878" y="2653028"/>
                  </a:lnTo>
                  <a:lnTo>
                    <a:pt x="134037" y="2646412"/>
                  </a:lnTo>
                  <a:lnTo>
                    <a:pt x="142206" y="2639796"/>
                  </a:lnTo>
                  <a:lnTo>
                    <a:pt x="150366" y="2633180"/>
                  </a:lnTo>
                  <a:lnTo>
                    <a:pt x="158506" y="2626564"/>
                  </a:lnTo>
                  <a:lnTo>
                    <a:pt x="166592" y="2619948"/>
                  </a:lnTo>
                  <a:lnTo>
                    <a:pt x="174612" y="2613332"/>
                  </a:lnTo>
                  <a:lnTo>
                    <a:pt x="182566" y="2606716"/>
                  </a:lnTo>
                  <a:lnTo>
                    <a:pt x="190438" y="2600100"/>
                  </a:lnTo>
                  <a:lnTo>
                    <a:pt x="198173" y="2593484"/>
                  </a:lnTo>
                  <a:lnTo>
                    <a:pt x="205804" y="2586868"/>
                  </a:lnTo>
                  <a:lnTo>
                    <a:pt x="213328" y="2580252"/>
                  </a:lnTo>
                  <a:lnTo>
                    <a:pt x="220700" y="2573636"/>
                  </a:lnTo>
                  <a:lnTo>
                    <a:pt x="227908" y="2567020"/>
                  </a:lnTo>
                  <a:lnTo>
                    <a:pt x="234985" y="2560404"/>
                  </a:lnTo>
                  <a:lnTo>
                    <a:pt x="241928" y="2553788"/>
                  </a:lnTo>
                  <a:lnTo>
                    <a:pt x="248653" y="2547172"/>
                  </a:lnTo>
                  <a:lnTo>
                    <a:pt x="255222" y="2540556"/>
                  </a:lnTo>
                  <a:lnTo>
                    <a:pt x="261644" y="2533940"/>
                  </a:lnTo>
                  <a:lnTo>
                    <a:pt x="267892" y="2527324"/>
                  </a:lnTo>
                  <a:lnTo>
                    <a:pt x="273919" y="2520707"/>
                  </a:lnTo>
                  <a:lnTo>
                    <a:pt x="279794" y="2514091"/>
                  </a:lnTo>
                  <a:lnTo>
                    <a:pt x="285515" y="2507475"/>
                  </a:lnTo>
                  <a:lnTo>
                    <a:pt x="291021" y="2500859"/>
                  </a:lnTo>
                  <a:lnTo>
                    <a:pt x="296342" y="2494243"/>
                  </a:lnTo>
                  <a:lnTo>
                    <a:pt x="301510" y="2487627"/>
                  </a:lnTo>
                  <a:lnTo>
                    <a:pt x="306525" y="2481011"/>
                  </a:lnTo>
                  <a:lnTo>
                    <a:pt x="311302" y="2474395"/>
                  </a:lnTo>
                  <a:lnTo>
                    <a:pt x="315932" y="2467779"/>
                  </a:lnTo>
                  <a:lnTo>
                    <a:pt x="320417" y="2461163"/>
                  </a:lnTo>
                  <a:lnTo>
                    <a:pt x="324724" y="2454547"/>
                  </a:lnTo>
                  <a:lnTo>
                    <a:pt x="328842" y="2447931"/>
                  </a:lnTo>
                  <a:lnTo>
                    <a:pt x="332824" y="2441315"/>
                  </a:lnTo>
                  <a:lnTo>
                    <a:pt x="336672" y="2434699"/>
                  </a:lnTo>
                  <a:lnTo>
                    <a:pt x="340328" y="2428083"/>
                  </a:lnTo>
                  <a:lnTo>
                    <a:pt x="343843" y="2421467"/>
                  </a:lnTo>
                  <a:lnTo>
                    <a:pt x="347235" y="2414851"/>
                  </a:lnTo>
                  <a:lnTo>
                    <a:pt x="350496" y="2408235"/>
                  </a:lnTo>
                  <a:lnTo>
                    <a:pt x="353584" y="2401619"/>
                  </a:lnTo>
                  <a:lnTo>
                    <a:pt x="356563" y="2395003"/>
                  </a:lnTo>
                  <a:lnTo>
                    <a:pt x="359434" y="2388387"/>
                  </a:lnTo>
                  <a:lnTo>
                    <a:pt x="362167" y="2381771"/>
                  </a:lnTo>
                  <a:lnTo>
                    <a:pt x="364776" y="2375155"/>
                  </a:lnTo>
                  <a:lnTo>
                    <a:pt x="367290" y="2368539"/>
                  </a:lnTo>
                  <a:lnTo>
                    <a:pt x="369713" y="2361923"/>
                  </a:lnTo>
                  <a:lnTo>
                    <a:pt x="372001" y="2355307"/>
                  </a:lnTo>
                  <a:lnTo>
                    <a:pt x="374203" y="2348691"/>
                  </a:lnTo>
                  <a:lnTo>
                    <a:pt x="376327" y="2342075"/>
                  </a:lnTo>
                  <a:lnTo>
                    <a:pt x="378362" y="2335459"/>
                  </a:lnTo>
                  <a:lnTo>
                    <a:pt x="380295" y="2328843"/>
                  </a:lnTo>
                  <a:lnTo>
                    <a:pt x="382164" y="2322227"/>
                  </a:lnTo>
                  <a:lnTo>
                    <a:pt x="383968" y="2315611"/>
                  </a:lnTo>
                  <a:lnTo>
                    <a:pt x="385687" y="2308994"/>
                  </a:lnTo>
                  <a:lnTo>
                    <a:pt x="387340" y="2302378"/>
                  </a:lnTo>
                  <a:lnTo>
                    <a:pt x="388940" y="2295762"/>
                  </a:lnTo>
                  <a:lnTo>
                    <a:pt x="390489" y="2289146"/>
                  </a:lnTo>
                  <a:lnTo>
                    <a:pt x="391964" y="2282530"/>
                  </a:lnTo>
                  <a:lnTo>
                    <a:pt x="393397" y="2275914"/>
                  </a:lnTo>
                  <a:lnTo>
                    <a:pt x="394790" y="2269298"/>
                  </a:lnTo>
                  <a:lnTo>
                    <a:pt x="396134" y="2262682"/>
                  </a:lnTo>
                  <a:lnTo>
                    <a:pt x="397432" y="2256066"/>
                  </a:lnTo>
                  <a:lnTo>
                    <a:pt x="398698" y="2249450"/>
                  </a:lnTo>
                  <a:lnTo>
                    <a:pt x="399933" y="2242834"/>
                  </a:lnTo>
                  <a:lnTo>
                    <a:pt x="401126" y="2236218"/>
                  </a:lnTo>
                  <a:lnTo>
                    <a:pt x="402291" y="2229602"/>
                  </a:lnTo>
                  <a:lnTo>
                    <a:pt x="403432" y="2222986"/>
                  </a:lnTo>
                  <a:lnTo>
                    <a:pt x="404547" y="2216370"/>
                  </a:lnTo>
                  <a:lnTo>
                    <a:pt x="405631" y="2209754"/>
                  </a:lnTo>
                  <a:lnTo>
                    <a:pt x="406696" y="2203138"/>
                  </a:lnTo>
                  <a:lnTo>
                    <a:pt x="407743" y="2196522"/>
                  </a:lnTo>
                  <a:lnTo>
                    <a:pt x="408766" y="2189906"/>
                  </a:lnTo>
                  <a:lnTo>
                    <a:pt x="409769" y="2183290"/>
                  </a:lnTo>
                  <a:lnTo>
                    <a:pt x="410756" y="2176674"/>
                  </a:lnTo>
                  <a:lnTo>
                    <a:pt x="411728" y="2170058"/>
                  </a:lnTo>
                  <a:lnTo>
                    <a:pt x="412677" y="2163442"/>
                  </a:lnTo>
                  <a:lnTo>
                    <a:pt x="413612" y="2156826"/>
                  </a:lnTo>
                  <a:lnTo>
                    <a:pt x="414533" y="2150210"/>
                  </a:lnTo>
                  <a:lnTo>
                    <a:pt x="415437" y="2143594"/>
                  </a:lnTo>
                  <a:lnTo>
                    <a:pt x="416321" y="2136978"/>
                  </a:lnTo>
                  <a:lnTo>
                    <a:pt x="417191" y="2130362"/>
                  </a:lnTo>
                  <a:lnTo>
                    <a:pt x="418046" y="2123746"/>
                  </a:lnTo>
                  <a:lnTo>
                    <a:pt x="418881" y="2117130"/>
                  </a:lnTo>
                  <a:lnTo>
                    <a:pt x="419697" y="2110514"/>
                  </a:lnTo>
                  <a:lnTo>
                    <a:pt x="420498" y="2103898"/>
                  </a:lnTo>
                  <a:lnTo>
                    <a:pt x="421282" y="2097281"/>
                  </a:lnTo>
                  <a:lnTo>
                    <a:pt x="422039" y="2090665"/>
                  </a:lnTo>
                  <a:lnTo>
                    <a:pt x="422778" y="2084049"/>
                  </a:lnTo>
                  <a:lnTo>
                    <a:pt x="423500" y="2077433"/>
                  </a:lnTo>
                  <a:lnTo>
                    <a:pt x="424198" y="2070817"/>
                  </a:lnTo>
                  <a:lnTo>
                    <a:pt x="424869" y="2064201"/>
                  </a:lnTo>
                  <a:lnTo>
                    <a:pt x="425521" y="2057585"/>
                  </a:lnTo>
                  <a:lnTo>
                    <a:pt x="426152" y="2050969"/>
                  </a:lnTo>
                  <a:lnTo>
                    <a:pt x="426752" y="2044353"/>
                  </a:lnTo>
                  <a:lnTo>
                    <a:pt x="427328" y="2037737"/>
                  </a:lnTo>
                  <a:lnTo>
                    <a:pt x="427882" y="2031121"/>
                  </a:lnTo>
                  <a:lnTo>
                    <a:pt x="428412" y="2024505"/>
                  </a:lnTo>
                  <a:lnTo>
                    <a:pt x="428909" y="2017889"/>
                  </a:lnTo>
                  <a:lnTo>
                    <a:pt x="429385" y="2011273"/>
                  </a:lnTo>
                  <a:lnTo>
                    <a:pt x="429838" y="2004657"/>
                  </a:lnTo>
                  <a:lnTo>
                    <a:pt x="430262" y="1998041"/>
                  </a:lnTo>
                  <a:lnTo>
                    <a:pt x="430661" y="1991425"/>
                  </a:lnTo>
                  <a:lnTo>
                    <a:pt x="431039" y="1984809"/>
                  </a:lnTo>
                  <a:lnTo>
                    <a:pt x="431398" y="1978193"/>
                  </a:lnTo>
                  <a:lnTo>
                    <a:pt x="431727" y="1971577"/>
                  </a:lnTo>
                  <a:lnTo>
                    <a:pt x="432040" y="1964961"/>
                  </a:lnTo>
                  <a:lnTo>
                    <a:pt x="432336" y="1958345"/>
                  </a:lnTo>
                  <a:lnTo>
                    <a:pt x="432616" y="1951729"/>
                  </a:lnTo>
                  <a:lnTo>
                    <a:pt x="432878" y="1945113"/>
                  </a:lnTo>
                  <a:lnTo>
                    <a:pt x="433130" y="1938497"/>
                  </a:lnTo>
                  <a:lnTo>
                    <a:pt x="433374" y="1931881"/>
                  </a:lnTo>
                  <a:lnTo>
                    <a:pt x="433609" y="1925265"/>
                  </a:lnTo>
                  <a:lnTo>
                    <a:pt x="433840" y="1918649"/>
                  </a:lnTo>
                  <a:lnTo>
                    <a:pt x="434070" y="1912033"/>
                  </a:lnTo>
                  <a:lnTo>
                    <a:pt x="434302" y="1905417"/>
                  </a:lnTo>
                  <a:lnTo>
                    <a:pt x="434540" y="1898801"/>
                  </a:lnTo>
                  <a:lnTo>
                    <a:pt x="434787" y="1892185"/>
                  </a:lnTo>
                  <a:lnTo>
                    <a:pt x="435043" y="1885568"/>
                  </a:lnTo>
                  <a:lnTo>
                    <a:pt x="435316" y="1878952"/>
                  </a:lnTo>
                  <a:lnTo>
                    <a:pt x="435610" y="1872336"/>
                  </a:lnTo>
                  <a:lnTo>
                    <a:pt x="435925" y="1865720"/>
                  </a:lnTo>
                  <a:lnTo>
                    <a:pt x="436260" y="1859104"/>
                  </a:lnTo>
                  <a:lnTo>
                    <a:pt x="436633" y="1852488"/>
                  </a:lnTo>
                  <a:lnTo>
                    <a:pt x="437037" y="1845872"/>
                  </a:lnTo>
                  <a:lnTo>
                    <a:pt x="437471" y="1839256"/>
                  </a:lnTo>
                  <a:lnTo>
                    <a:pt x="437942" y="1832640"/>
                  </a:lnTo>
                  <a:lnTo>
                    <a:pt x="438465" y="1826024"/>
                  </a:lnTo>
                  <a:lnTo>
                    <a:pt x="439025" y="1819408"/>
                  </a:lnTo>
                  <a:lnTo>
                    <a:pt x="439625" y="1812792"/>
                  </a:lnTo>
                  <a:lnTo>
                    <a:pt x="440280" y="1806176"/>
                  </a:lnTo>
                  <a:lnTo>
                    <a:pt x="440988" y="1799560"/>
                  </a:lnTo>
                  <a:lnTo>
                    <a:pt x="441740" y="1792944"/>
                  </a:lnTo>
                  <a:lnTo>
                    <a:pt x="442536" y="1786328"/>
                  </a:lnTo>
                  <a:lnTo>
                    <a:pt x="443404" y="1779712"/>
                  </a:lnTo>
                  <a:lnTo>
                    <a:pt x="444319" y="1773096"/>
                  </a:lnTo>
                  <a:lnTo>
                    <a:pt x="445278" y="1766480"/>
                  </a:lnTo>
                  <a:lnTo>
                    <a:pt x="446292" y="1759864"/>
                  </a:lnTo>
                  <a:lnTo>
                    <a:pt x="447368" y="1753248"/>
                  </a:lnTo>
                  <a:lnTo>
                    <a:pt x="448487" y="1746632"/>
                  </a:lnTo>
                  <a:lnTo>
                    <a:pt x="449647" y="1740016"/>
                  </a:lnTo>
                  <a:lnTo>
                    <a:pt x="450867" y="1733400"/>
                  </a:lnTo>
                  <a:lnTo>
                    <a:pt x="452129" y="1726784"/>
                  </a:lnTo>
                  <a:lnTo>
                    <a:pt x="453428" y="1720168"/>
                  </a:lnTo>
                  <a:lnTo>
                    <a:pt x="454762" y="1713552"/>
                  </a:lnTo>
                  <a:lnTo>
                    <a:pt x="456143" y="1706936"/>
                  </a:lnTo>
                  <a:lnTo>
                    <a:pt x="457550" y="1700320"/>
                  </a:lnTo>
                  <a:lnTo>
                    <a:pt x="458980" y="1693704"/>
                  </a:lnTo>
                  <a:lnTo>
                    <a:pt x="460437" y="1687088"/>
                  </a:lnTo>
                  <a:lnTo>
                    <a:pt x="461914" y="1680471"/>
                  </a:lnTo>
                  <a:lnTo>
                    <a:pt x="463402" y="1673855"/>
                  </a:lnTo>
                  <a:lnTo>
                    <a:pt x="464899" y="1667239"/>
                  </a:lnTo>
                  <a:lnTo>
                    <a:pt x="466402" y="1660623"/>
                  </a:lnTo>
                  <a:lnTo>
                    <a:pt x="467901" y="1654007"/>
                  </a:lnTo>
                  <a:lnTo>
                    <a:pt x="469395" y="1647391"/>
                  </a:lnTo>
                  <a:lnTo>
                    <a:pt x="470878" y="1640775"/>
                  </a:lnTo>
                  <a:lnTo>
                    <a:pt x="472340" y="1634159"/>
                  </a:lnTo>
                  <a:lnTo>
                    <a:pt x="473780" y="1627543"/>
                  </a:lnTo>
                  <a:lnTo>
                    <a:pt x="475198" y="1620927"/>
                  </a:lnTo>
                  <a:lnTo>
                    <a:pt x="476577" y="1614311"/>
                  </a:lnTo>
                  <a:lnTo>
                    <a:pt x="477916" y="1607695"/>
                  </a:lnTo>
                  <a:lnTo>
                    <a:pt x="479217" y="1601079"/>
                  </a:lnTo>
                  <a:lnTo>
                    <a:pt x="480478" y="1594463"/>
                  </a:lnTo>
                  <a:lnTo>
                    <a:pt x="481668" y="1587847"/>
                  </a:lnTo>
                  <a:lnTo>
                    <a:pt x="482808" y="1581231"/>
                  </a:lnTo>
                  <a:lnTo>
                    <a:pt x="483897" y="1574615"/>
                  </a:lnTo>
                  <a:lnTo>
                    <a:pt x="484919" y="1567999"/>
                  </a:lnTo>
                  <a:lnTo>
                    <a:pt x="485861" y="1561383"/>
                  </a:lnTo>
                  <a:lnTo>
                    <a:pt x="486743" y="1554767"/>
                  </a:lnTo>
                  <a:lnTo>
                    <a:pt x="487562" y="1548151"/>
                  </a:lnTo>
                  <a:lnTo>
                    <a:pt x="488287" y="1541535"/>
                  </a:lnTo>
                  <a:lnTo>
                    <a:pt x="488935" y="1534919"/>
                  </a:lnTo>
                  <a:lnTo>
                    <a:pt x="489516" y="1528303"/>
                  </a:lnTo>
                  <a:lnTo>
                    <a:pt x="490022" y="1521687"/>
                  </a:lnTo>
                  <a:lnTo>
                    <a:pt x="490423" y="1515071"/>
                  </a:lnTo>
                  <a:lnTo>
                    <a:pt x="490753" y="1508455"/>
                  </a:lnTo>
                  <a:lnTo>
                    <a:pt x="491014" y="1501839"/>
                  </a:lnTo>
                  <a:lnTo>
                    <a:pt x="491183" y="1495223"/>
                  </a:lnTo>
                  <a:lnTo>
                    <a:pt x="491263" y="1488607"/>
                  </a:lnTo>
                  <a:lnTo>
                    <a:pt x="491275" y="1481991"/>
                  </a:lnTo>
                  <a:lnTo>
                    <a:pt x="491220" y="1475375"/>
                  </a:lnTo>
                  <a:lnTo>
                    <a:pt x="491064" y="1468758"/>
                  </a:lnTo>
                  <a:lnTo>
                    <a:pt x="490841" y="1462142"/>
                  </a:lnTo>
                  <a:lnTo>
                    <a:pt x="490557" y="1455526"/>
                  </a:lnTo>
                  <a:lnTo>
                    <a:pt x="490203" y="1448910"/>
                  </a:lnTo>
                  <a:lnTo>
                    <a:pt x="489767" y="1442294"/>
                  </a:lnTo>
                  <a:lnTo>
                    <a:pt x="489279" y="1435678"/>
                  </a:lnTo>
                  <a:lnTo>
                    <a:pt x="488739" y="1429062"/>
                  </a:lnTo>
                  <a:lnTo>
                    <a:pt x="488131" y="1422446"/>
                  </a:lnTo>
                  <a:lnTo>
                    <a:pt x="487471" y="1415830"/>
                  </a:lnTo>
                  <a:lnTo>
                    <a:pt x="486769" y="1409214"/>
                  </a:lnTo>
                  <a:lnTo>
                    <a:pt x="486028" y="1402598"/>
                  </a:lnTo>
                  <a:lnTo>
                    <a:pt x="485231" y="1395982"/>
                  </a:lnTo>
                  <a:lnTo>
                    <a:pt x="484406" y="1389366"/>
                  </a:lnTo>
                  <a:lnTo>
                    <a:pt x="483552" y="1382750"/>
                  </a:lnTo>
                  <a:lnTo>
                    <a:pt x="482667" y="1376134"/>
                  </a:lnTo>
                  <a:lnTo>
                    <a:pt x="481755" y="1369518"/>
                  </a:lnTo>
                  <a:lnTo>
                    <a:pt x="480826" y="1362902"/>
                  </a:lnTo>
                  <a:lnTo>
                    <a:pt x="479883" y="1356286"/>
                  </a:lnTo>
                  <a:lnTo>
                    <a:pt x="478923" y="1349670"/>
                  </a:lnTo>
                  <a:lnTo>
                    <a:pt x="477954" y="1343054"/>
                  </a:lnTo>
                  <a:lnTo>
                    <a:pt x="476981" y="1336438"/>
                  </a:lnTo>
                  <a:lnTo>
                    <a:pt x="476004" y="1329822"/>
                  </a:lnTo>
                  <a:lnTo>
                    <a:pt x="475026" y="1323206"/>
                  </a:lnTo>
                  <a:lnTo>
                    <a:pt x="474052" y="1316590"/>
                  </a:lnTo>
                  <a:lnTo>
                    <a:pt x="473080" y="1309974"/>
                  </a:lnTo>
                  <a:lnTo>
                    <a:pt x="472115" y="1303358"/>
                  </a:lnTo>
                  <a:lnTo>
                    <a:pt x="471159" y="1296742"/>
                  </a:lnTo>
                  <a:lnTo>
                    <a:pt x="470211" y="1290126"/>
                  </a:lnTo>
                  <a:lnTo>
                    <a:pt x="469270" y="1283510"/>
                  </a:lnTo>
                  <a:lnTo>
                    <a:pt x="468344" y="1276894"/>
                  </a:lnTo>
                  <a:lnTo>
                    <a:pt x="467427" y="1270278"/>
                  </a:lnTo>
                  <a:lnTo>
                    <a:pt x="466519" y="1263662"/>
                  </a:lnTo>
                  <a:lnTo>
                    <a:pt x="465621" y="1257045"/>
                  </a:lnTo>
                  <a:lnTo>
                    <a:pt x="464734" y="1250429"/>
                  </a:lnTo>
                  <a:lnTo>
                    <a:pt x="463853" y="1243813"/>
                  </a:lnTo>
                  <a:lnTo>
                    <a:pt x="462978" y="1237197"/>
                  </a:lnTo>
                  <a:lnTo>
                    <a:pt x="462108" y="1230581"/>
                  </a:lnTo>
                  <a:lnTo>
                    <a:pt x="461241" y="1223965"/>
                  </a:lnTo>
                  <a:lnTo>
                    <a:pt x="460374" y="1217349"/>
                  </a:lnTo>
                  <a:lnTo>
                    <a:pt x="459506" y="1210733"/>
                  </a:lnTo>
                  <a:lnTo>
                    <a:pt x="458631" y="1204117"/>
                  </a:lnTo>
                  <a:lnTo>
                    <a:pt x="457749" y="1197501"/>
                  </a:lnTo>
                  <a:lnTo>
                    <a:pt x="456858" y="1190885"/>
                  </a:lnTo>
                  <a:lnTo>
                    <a:pt x="455953" y="1184269"/>
                  </a:lnTo>
                  <a:lnTo>
                    <a:pt x="455029" y="1177653"/>
                  </a:lnTo>
                  <a:lnTo>
                    <a:pt x="454087" y="1171037"/>
                  </a:lnTo>
                  <a:lnTo>
                    <a:pt x="453126" y="1164421"/>
                  </a:lnTo>
                  <a:lnTo>
                    <a:pt x="452131" y="1157805"/>
                  </a:lnTo>
                  <a:lnTo>
                    <a:pt x="451109" y="1151189"/>
                  </a:lnTo>
                  <a:lnTo>
                    <a:pt x="450059" y="1144573"/>
                  </a:lnTo>
                  <a:lnTo>
                    <a:pt x="448976" y="1137957"/>
                  </a:lnTo>
                  <a:lnTo>
                    <a:pt x="447846" y="1131341"/>
                  </a:lnTo>
                  <a:lnTo>
                    <a:pt x="446681" y="1124725"/>
                  </a:lnTo>
                  <a:lnTo>
                    <a:pt x="445480" y="1118109"/>
                  </a:lnTo>
                  <a:lnTo>
                    <a:pt x="444229" y="1111493"/>
                  </a:lnTo>
                  <a:lnTo>
                    <a:pt x="442928" y="1104877"/>
                  </a:lnTo>
                  <a:lnTo>
                    <a:pt x="441587" y="1098261"/>
                  </a:lnTo>
                  <a:lnTo>
                    <a:pt x="440205" y="1091645"/>
                  </a:lnTo>
                  <a:lnTo>
                    <a:pt x="438757" y="1085029"/>
                  </a:lnTo>
                  <a:lnTo>
                    <a:pt x="437265" y="1078413"/>
                  </a:lnTo>
                  <a:lnTo>
                    <a:pt x="435730" y="1071797"/>
                  </a:lnTo>
                  <a:lnTo>
                    <a:pt x="434144" y="1065181"/>
                  </a:lnTo>
                  <a:lnTo>
                    <a:pt x="432498" y="1058565"/>
                  </a:lnTo>
                  <a:lnTo>
                    <a:pt x="430810" y="1051949"/>
                  </a:lnTo>
                  <a:lnTo>
                    <a:pt x="429081" y="1045332"/>
                  </a:lnTo>
                  <a:lnTo>
                    <a:pt x="427295" y="1038716"/>
                  </a:lnTo>
                  <a:lnTo>
                    <a:pt x="425463" y="1032100"/>
                  </a:lnTo>
                  <a:lnTo>
                    <a:pt x="423594" y="1025484"/>
                  </a:lnTo>
                  <a:lnTo>
                    <a:pt x="421687" y="1018868"/>
                  </a:lnTo>
                  <a:lnTo>
                    <a:pt x="419727" y="1012252"/>
                  </a:lnTo>
                  <a:lnTo>
                    <a:pt x="417735" y="1005636"/>
                  </a:lnTo>
                  <a:lnTo>
                    <a:pt x="415712" y="999020"/>
                  </a:lnTo>
                  <a:lnTo>
                    <a:pt x="413653" y="992404"/>
                  </a:lnTo>
                  <a:lnTo>
                    <a:pt x="411560" y="985788"/>
                  </a:lnTo>
                  <a:lnTo>
                    <a:pt x="409443" y="979172"/>
                  </a:lnTo>
                  <a:lnTo>
                    <a:pt x="407304" y="972556"/>
                  </a:lnTo>
                  <a:lnTo>
                    <a:pt x="405135" y="965940"/>
                  </a:lnTo>
                  <a:lnTo>
                    <a:pt x="402948" y="959324"/>
                  </a:lnTo>
                  <a:lnTo>
                    <a:pt x="400745" y="952708"/>
                  </a:lnTo>
                  <a:lnTo>
                    <a:pt x="398527" y="946092"/>
                  </a:lnTo>
                  <a:lnTo>
                    <a:pt x="396291" y="939476"/>
                  </a:lnTo>
                  <a:lnTo>
                    <a:pt x="394046" y="932860"/>
                  </a:lnTo>
                  <a:lnTo>
                    <a:pt x="391793" y="926244"/>
                  </a:lnTo>
                  <a:lnTo>
                    <a:pt x="389530" y="919628"/>
                  </a:lnTo>
                  <a:lnTo>
                    <a:pt x="387261" y="913012"/>
                  </a:lnTo>
                  <a:lnTo>
                    <a:pt x="384988" y="906396"/>
                  </a:lnTo>
                  <a:lnTo>
                    <a:pt x="382711" y="899780"/>
                  </a:lnTo>
                  <a:lnTo>
                    <a:pt x="380431" y="893164"/>
                  </a:lnTo>
                  <a:lnTo>
                    <a:pt x="378149" y="886548"/>
                  </a:lnTo>
                  <a:lnTo>
                    <a:pt x="375866" y="879932"/>
                  </a:lnTo>
                  <a:lnTo>
                    <a:pt x="373583" y="873316"/>
                  </a:lnTo>
                  <a:lnTo>
                    <a:pt x="371299" y="866700"/>
                  </a:lnTo>
                  <a:lnTo>
                    <a:pt x="369014" y="860084"/>
                  </a:lnTo>
                  <a:lnTo>
                    <a:pt x="366730" y="853468"/>
                  </a:lnTo>
                  <a:lnTo>
                    <a:pt x="364446" y="846852"/>
                  </a:lnTo>
                  <a:lnTo>
                    <a:pt x="362161" y="840235"/>
                  </a:lnTo>
                  <a:lnTo>
                    <a:pt x="359877" y="833619"/>
                  </a:lnTo>
                  <a:lnTo>
                    <a:pt x="357592" y="827003"/>
                  </a:lnTo>
                  <a:lnTo>
                    <a:pt x="355308" y="820387"/>
                  </a:lnTo>
                  <a:lnTo>
                    <a:pt x="353023" y="813771"/>
                  </a:lnTo>
                  <a:lnTo>
                    <a:pt x="350739" y="807155"/>
                  </a:lnTo>
                  <a:lnTo>
                    <a:pt x="348456" y="800539"/>
                  </a:lnTo>
                  <a:lnTo>
                    <a:pt x="346174" y="793923"/>
                  </a:lnTo>
                  <a:lnTo>
                    <a:pt x="343895" y="787307"/>
                  </a:lnTo>
                  <a:lnTo>
                    <a:pt x="341618" y="780691"/>
                  </a:lnTo>
                  <a:lnTo>
                    <a:pt x="339348" y="774075"/>
                  </a:lnTo>
                  <a:lnTo>
                    <a:pt x="337085" y="767459"/>
                  </a:lnTo>
                  <a:lnTo>
                    <a:pt x="334830" y="760843"/>
                  </a:lnTo>
                  <a:lnTo>
                    <a:pt x="332586" y="754227"/>
                  </a:lnTo>
                  <a:lnTo>
                    <a:pt x="330362" y="747611"/>
                  </a:lnTo>
                  <a:lnTo>
                    <a:pt x="328154" y="740995"/>
                  </a:lnTo>
                  <a:lnTo>
                    <a:pt x="325966" y="734379"/>
                  </a:lnTo>
                  <a:lnTo>
                    <a:pt x="323809" y="727763"/>
                  </a:lnTo>
                  <a:lnTo>
                    <a:pt x="321689" y="721147"/>
                  </a:lnTo>
                  <a:lnTo>
                    <a:pt x="319602" y="714531"/>
                  </a:lnTo>
                  <a:lnTo>
                    <a:pt x="317552" y="707915"/>
                  </a:lnTo>
                  <a:lnTo>
                    <a:pt x="315573" y="701299"/>
                  </a:lnTo>
                  <a:lnTo>
                    <a:pt x="313646" y="694683"/>
                  </a:lnTo>
                  <a:lnTo>
                    <a:pt x="311776" y="688067"/>
                  </a:lnTo>
                  <a:lnTo>
                    <a:pt x="309983" y="681451"/>
                  </a:lnTo>
                  <a:lnTo>
                    <a:pt x="308289" y="674835"/>
                  </a:lnTo>
                  <a:lnTo>
                    <a:pt x="306676" y="668219"/>
                  </a:lnTo>
                  <a:lnTo>
                    <a:pt x="305148" y="661603"/>
                  </a:lnTo>
                  <a:lnTo>
                    <a:pt x="303756" y="654987"/>
                  </a:lnTo>
                  <a:lnTo>
                    <a:pt x="302486" y="648371"/>
                  </a:lnTo>
                  <a:lnTo>
                    <a:pt x="301328" y="641755"/>
                  </a:lnTo>
                  <a:lnTo>
                    <a:pt x="300296" y="635139"/>
                  </a:lnTo>
                  <a:lnTo>
                    <a:pt x="299460" y="628522"/>
                  </a:lnTo>
                  <a:lnTo>
                    <a:pt x="298764" y="621906"/>
                  </a:lnTo>
                  <a:lnTo>
                    <a:pt x="298211" y="615290"/>
                  </a:lnTo>
                  <a:lnTo>
                    <a:pt x="297856" y="608674"/>
                  </a:lnTo>
                  <a:lnTo>
                    <a:pt x="297712" y="602058"/>
                  </a:lnTo>
                  <a:lnTo>
                    <a:pt x="297735" y="595442"/>
                  </a:lnTo>
                  <a:lnTo>
                    <a:pt x="297931" y="588826"/>
                  </a:lnTo>
                  <a:lnTo>
                    <a:pt x="298405" y="582210"/>
                  </a:lnTo>
                  <a:lnTo>
                    <a:pt x="299080" y="575594"/>
                  </a:lnTo>
                  <a:lnTo>
                    <a:pt x="299946" y="568978"/>
                  </a:lnTo>
                  <a:lnTo>
                    <a:pt x="301039" y="562362"/>
                  </a:lnTo>
                  <a:lnTo>
                    <a:pt x="302422" y="555746"/>
                  </a:lnTo>
                  <a:lnTo>
                    <a:pt x="304008" y="549130"/>
                  </a:lnTo>
                  <a:lnTo>
                    <a:pt x="305799" y="542514"/>
                  </a:lnTo>
                  <a:lnTo>
                    <a:pt x="307877" y="535898"/>
                  </a:lnTo>
                  <a:lnTo>
                    <a:pt x="310206" y="529282"/>
                  </a:lnTo>
                  <a:lnTo>
                    <a:pt x="312740" y="522666"/>
                  </a:lnTo>
                  <a:lnTo>
                    <a:pt x="315482" y="516050"/>
                  </a:lnTo>
                  <a:lnTo>
                    <a:pt x="318548" y="509434"/>
                  </a:lnTo>
                  <a:lnTo>
                    <a:pt x="321810" y="502818"/>
                  </a:lnTo>
                  <a:lnTo>
                    <a:pt x="325266" y="496202"/>
                  </a:lnTo>
                  <a:lnTo>
                    <a:pt x="328958" y="489586"/>
                  </a:lnTo>
                  <a:lnTo>
                    <a:pt x="332899" y="482970"/>
                  </a:lnTo>
                  <a:lnTo>
                    <a:pt x="337013" y="476354"/>
                  </a:lnTo>
                  <a:lnTo>
                    <a:pt x="341297" y="469738"/>
                  </a:lnTo>
                  <a:lnTo>
                    <a:pt x="345817" y="463122"/>
                  </a:lnTo>
                  <a:lnTo>
                    <a:pt x="350503" y="456506"/>
                  </a:lnTo>
                  <a:lnTo>
                    <a:pt x="355327" y="449890"/>
                  </a:lnTo>
                  <a:lnTo>
                    <a:pt x="360296" y="443274"/>
                  </a:lnTo>
                  <a:lnTo>
                    <a:pt x="365442" y="436658"/>
                  </a:lnTo>
                  <a:lnTo>
                    <a:pt x="370690" y="430042"/>
                  </a:lnTo>
                  <a:lnTo>
                    <a:pt x="376033" y="423426"/>
                  </a:lnTo>
                  <a:lnTo>
                    <a:pt x="381486" y="416809"/>
                  </a:lnTo>
                  <a:lnTo>
                    <a:pt x="387023" y="410193"/>
                  </a:lnTo>
                  <a:lnTo>
                    <a:pt x="392614" y="403577"/>
                  </a:lnTo>
                  <a:lnTo>
                    <a:pt x="398252" y="396961"/>
                  </a:lnTo>
                  <a:lnTo>
                    <a:pt x="403936" y="390345"/>
                  </a:lnTo>
                  <a:lnTo>
                    <a:pt x="409633" y="383729"/>
                  </a:lnTo>
                  <a:lnTo>
                    <a:pt x="415335" y="377113"/>
                  </a:lnTo>
                  <a:lnTo>
                    <a:pt x="421031" y="370497"/>
                  </a:lnTo>
                  <a:lnTo>
                    <a:pt x="426695" y="363881"/>
                  </a:lnTo>
                  <a:lnTo>
                    <a:pt x="432325" y="357265"/>
                  </a:lnTo>
                  <a:lnTo>
                    <a:pt x="437913" y="350649"/>
                  </a:lnTo>
                  <a:lnTo>
                    <a:pt x="443427" y="344033"/>
                  </a:lnTo>
                  <a:lnTo>
                    <a:pt x="448859" y="337417"/>
                  </a:lnTo>
                  <a:lnTo>
                    <a:pt x="454218" y="330801"/>
                  </a:lnTo>
                  <a:lnTo>
                    <a:pt x="459493" y="324185"/>
                  </a:lnTo>
                  <a:lnTo>
                    <a:pt x="464624" y="317569"/>
                  </a:lnTo>
                  <a:lnTo>
                    <a:pt x="469652" y="310953"/>
                  </a:lnTo>
                  <a:lnTo>
                    <a:pt x="474575" y="304337"/>
                  </a:lnTo>
                  <a:lnTo>
                    <a:pt x="479358" y="297721"/>
                  </a:lnTo>
                  <a:lnTo>
                    <a:pt x="483980" y="291105"/>
                  </a:lnTo>
                  <a:lnTo>
                    <a:pt x="488479" y="284489"/>
                  </a:lnTo>
                  <a:lnTo>
                    <a:pt x="492852" y="277873"/>
                  </a:lnTo>
                  <a:lnTo>
                    <a:pt x="497031" y="271257"/>
                  </a:lnTo>
                  <a:lnTo>
                    <a:pt x="501061" y="264641"/>
                  </a:lnTo>
                  <a:lnTo>
                    <a:pt x="504956" y="258025"/>
                  </a:lnTo>
                  <a:lnTo>
                    <a:pt x="508701" y="251409"/>
                  </a:lnTo>
                  <a:lnTo>
                    <a:pt x="512241" y="244793"/>
                  </a:lnTo>
                  <a:lnTo>
                    <a:pt x="515644" y="238177"/>
                  </a:lnTo>
                  <a:lnTo>
                    <a:pt x="518911" y="231561"/>
                  </a:lnTo>
                  <a:lnTo>
                    <a:pt x="521997" y="224945"/>
                  </a:lnTo>
                  <a:lnTo>
                    <a:pt x="524913" y="218329"/>
                  </a:lnTo>
                  <a:lnTo>
                    <a:pt x="527699" y="211713"/>
                  </a:lnTo>
                  <a:lnTo>
                    <a:pt x="530355" y="205096"/>
                  </a:lnTo>
                  <a:lnTo>
                    <a:pt x="532813" y="198480"/>
                  </a:lnTo>
                  <a:lnTo>
                    <a:pt x="535145" y="191864"/>
                  </a:lnTo>
                  <a:lnTo>
                    <a:pt x="537357" y="185248"/>
                  </a:lnTo>
                  <a:lnTo>
                    <a:pt x="539430" y="178632"/>
                  </a:lnTo>
                  <a:lnTo>
                    <a:pt x="541345" y="172016"/>
                  </a:lnTo>
                  <a:lnTo>
                    <a:pt x="543153" y="165400"/>
                  </a:lnTo>
                  <a:lnTo>
                    <a:pt x="544858" y="158784"/>
                  </a:lnTo>
                  <a:lnTo>
                    <a:pt x="546421" y="152168"/>
                  </a:lnTo>
                  <a:lnTo>
                    <a:pt x="547872" y="145552"/>
                  </a:lnTo>
                  <a:lnTo>
                    <a:pt x="549234" y="138936"/>
                  </a:lnTo>
                  <a:lnTo>
                    <a:pt x="550505" y="132320"/>
                  </a:lnTo>
                  <a:lnTo>
                    <a:pt x="551649" y="125704"/>
                  </a:lnTo>
                  <a:lnTo>
                    <a:pt x="552718" y="119088"/>
                  </a:lnTo>
                  <a:lnTo>
                    <a:pt x="553714" y="112472"/>
                  </a:lnTo>
                  <a:lnTo>
                    <a:pt x="554622" y="105856"/>
                  </a:lnTo>
                  <a:lnTo>
                    <a:pt x="555445" y="99240"/>
                  </a:lnTo>
                  <a:lnTo>
                    <a:pt x="556210" y="92624"/>
                  </a:lnTo>
                  <a:lnTo>
                    <a:pt x="556917" y="86008"/>
                  </a:lnTo>
                  <a:lnTo>
                    <a:pt x="557545" y="79392"/>
                  </a:lnTo>
                  <a:lnTo>
                    <a:pt x="558121" y="72776"/>
                  </a:lnTo>
                  <a:lnTo>
                    <a:pt x="558652" y="66160"/>
                  </a:lnTo>
                  <a:lnTo>
                    <a:pt x="559135" y="59544"/>
                  </a:lnTo>
                  <a:lnTo>
                    <a:pt x="559562" y="52928"/>
                  </a:lnTo>
                  <a:lnTo>
                    <a:pt x="559953" y="46312"/>
                  </a:lnTo>
                  <a:lnTo>
                    <a:pt x="560312" y="39696"/>
                  </a:lnTo>
                  <a:lnTo>
                    <a:pt x="560629" y="33080"/>
                  </a:lnTo>
                  <a:lnTo>
                    <a:pt x="560913" y="26464"/>
                  </a:lnTo>
                  <a:lnTo>
                    <a:pt x="561171" y="19848"/>
                  </a:lnTo>
                  <a:lnTo>
                    <a:pt x="561406" y="13232"/>
                  </a:lnTo>
                  <a:lnTo>
                    <a:pt x="561609" y="6616"/>
                  </a:lnTo>
                  <a:lnTo>
                    <a:pt x="561792" y="0"/>
                  </a:lnTo>
                  <a:lnTo>
                    <a:pt x="564518" y="0"/>
                  </a:lnTo>
                  <a:lnTo>
                    <a:pt x="564701" y="6616"/>
                  </a:lnTo>
                  <a:lnTo>
                    <a:pt x="564903" y="13232"/>
                  </a:lnTo>
                  <a:lnTo>
                    <a:pt x="565138" y="19848"/>
                  </a:lnTo>
                  <a:lnTo>
                    <a:pt x="565397" y="26464"/>
                  </a:lnTo>
                  <a:lnTo>
                    <a:pt x="565680" y="33080"/>
                  </a:lnTo>
                  <a:lnTo>
                    <a:pt x="565998" y="39696"/>
                  </a:lnTo>
                  <a:lnTo>
                    <a:pt x="566356" y="46312"/>
                  </a:lnTo>
                  <a:lnTo>
                    <a:pt x="566748" y="52928"/>
                  </a:lnTo>
                  <a:lnTo>
                    <a:pt x="567174" y="59544"/>
                  </a:lnTo>
                  <a:lnTo>
                    <a:pt x="567657" y="66160"/>
                  </a:lnTo>
                  <a:lnTo>
                    <a:pt x="568188" y="72776"/>
                  </a:lnTo>
                  <a:lnTo>
                    <a:pt x="568764" y="79392"/>
                  </a:lnTo>
                  <a:lnTo>
                    <a:pt x="569393" y="86008"/>
                  </a:lnTo>
                  <a:lnTo>
                    <a:pt x="570100" y="92624"/>
                  </a:lnTo>
                  <a:lnTo>
                    <a:pt x="570864" y="99240"/>
                  </a:lnTo>
                  <a:lnTo>
                    <a:pt x="571688" y="105856"/>
                  </a:lnTo>
                  <a:lnTo>
                    <a:pt x="572596" y="112472"/>
                  </a:lnTo>
                  <a:lnTo>
                    <a:pt x="573592" y="119088"/>
                  </a:lnTo>
                  <a:lnTo>
                    <a:pt x="574660" y="125704"/>
                  </a:lnTo>
                  <a:lnTo>
                    <a:pt x="575804" y="132320"/>
                  </a:lnTo>
                  <a:lnTo>
                    <a:pt x="577075" y="138936"/>
                  </a:lnTo>
                  <a:lnTo>
                    <a:pt x="578437" y="145552"/>
                  </a:lnTo>
                  <a:lnTo>
                    <a:pt x="579889" y="152168"/>
                  </a:lnTo>
                  <a:lnTo>
                    <a:pt x="581452" y="158784"/>
                  </a:lnTo>
                  <a:lnTo>
                    <a:pt x="583156" y="165400"/>
                  </a:lnTo>
                  <a:lnTo>
                    <a:pt x="584965" y="172016"/>
                  </a:lnTo>
                  <a:lnTo>
                    <a:pt x="586880" y="178632"/>
                  </a:lnTo>
                  <a:lnTo>
                    <a:pt x="588953" y="185248"/>
                  </a:lnTo>
                  <a:lnTo>
                    <a:pt x="591165" y="191864"/>
                  </a:lnTo>
                  <a:lnTo>
                    <a:pt x="593496" y="198480"/>
                  </a:lnTo>
                  <a:lnTo>
                    <a:pt x="595954" y="205096"/>
                  </a:lnTo>
                  <a:lnTo>
                    <a:pt x="598610" y="211713"/>
                  </a:lnTo>
                  <a:lnTo>
                    <a:pt x="601396" y="218329"/>
                  </a:lnTo>
                  <a:lnTo>
                    <a:pt x="604313" y="224945"/>
                  </a:lnTo>
                  <a:lnTo>
                    <a:pt x="607399" y="231561"/>
                  </a:lnTo>
                  <a:lnTo>
                    <a:pt x="610666" y="238177"/>
                  </a:lnTo>
                  <a:lnTo>
                    <a:pt x="614069" y="244793"/>
                  </a:lnTo>
                  <a:lnTo>
                    <a:pt x="617608" y="251409"/>
                  </a:lnTo>
                  <a:lnTo>
                    <a:pt x="621353" y="258025"/>
                  </a:lnTo>
                  <a:lnTo>
                    <a:pt x="625248" y="264641"/>
                  </a:lnTo>
                  <a:lnTo>
                    <a:pt x="629278" y="271257"/>
                  </a:lnTo>
                  <a:lnTo>
                    <a:pt x="633457" y="277873"/>
                  </a:lnTo>
                  <a:lnTo>
                    <a:pt x="637831" y="284489"/>
                  </a:lnTo>
                  <a:lnTo>
                    <a:pt x="642329" y="291105"/>
                  </a:lnTo>
                  <a:lnTo>
                    <a:pt x="646951" y="297721"/>
                  </a:lnTo>
                  <a:lnTo>
                    <a:pt x="651734" y="304337"/>
                  </a:lnTo>
                  <a:lnTo>
                    <a:pt x="656657" y="310953"/>
                  </a:lnTo>
                  <a:lnTo>
                    <a:pt x="661686" y="317569"/>
                  </a:lnTo>
                  <a:lnTo>
                    <a:pt x="666816" y="324185"/>
                  </a:lnTo>
                  <a:lnTo>
                    <a:pt x="672092" y="330801"/>
                  </a:lnTo>
                  <a:lnTo>
                    <a:pt x="677450" y="337417"/>
                  </a:lnTo>
                  <a:lnTo>
                    <a:pt x="682883" y="344033"/>
                  </a:lnTo>
                  <a:lnTo>
                    <a:pt x="688397" y="350649"/>
                  </a:lnTo>
                  <a:lnTo>
                    <a:pt x="693985" y="357265"/>
                  </a:lnTo>
                  <a:lnTo>
                    <a:pt x="699614" y="363881"/>
                  </a:lnTo>
                  <a:lnTo>
                    <a:pt x="705279" y="370497"/>
                  </a:lnTo>
                  <a:lnTo>
                    <a:pt x="710974" y="377113"/>
                  </a:lnTo>
                  <a:lnTo>
                    <a:pt x="716676" y="383729"/>
                  </a:lnTo>
                  <a:lnTo>
                    <a:pt x="722373" y="390345"/>
                  </a:lnTo>
                  <a:lnTo>
                    <a:pt x="728058" y="396961"/>
                  </a:lnTo>
                  <a:lnTo>
                    <a:pt x="733695" y="403577"/>
                  </a:lnTo>
                  <a:lnTo>
                    <a:pt x="739286" y="410193"/>
                  </a:lnTo>
                  <a:lnTo>
                    <a:pt x="744823" y="416809"/>
                  </a:lnTo>
                  <a:lnTo>
                    <a:pt x="750276" y="423426"/>
                  </a:lnTo>
                  <a:lnTo>
                    <a:pt x="755619" y="430042"/>
                  </a:lnTo>
                  <a:lnTo>
                    <a:pt x="760867" y="436658"/>
                  </a:lnTo>
                  <a:lnTo>
                    <a:pt x="766013" y="443274"/>
                  </a:lnTo>
                  <a:lnTo>
                    <a:pt x="770982" y="449890"/>
                  </a:lnTo>
                  <a:lnTo>
                    <a:pt x="775807" y="456506"/>
                  </a:lnTo>
                  <a:lnTo>
                    <a:pt x="780493" y="463122"/>
                  </a:lnTo>
                  <a:lnTo>
                    <a:pt x="785012" y="469738"/>
                  </a:lnTo>
                  <a:lnTo>
                    <a:pt x="789296" y="476354"/>
                  </a:lnTo>
                  <a:lnTo>
                    <a:pt x="793411" y="482970"/>
                  </a:lnTo>
                  <a:lnTo>
                    <a:pt x="797352" y="489586"/>
                  </a:lnTo>
                  <a:lnTo>
                    <a:pt x="801044" y="496202"/>
                  </a:lnTo>
                  <a:lnTo>
                    <a:pt x="804500" y="502818"/>
                  </a:lnTo>
                  <a:lnTo>
                    <a:pt x="807762" y="509434"/>
                  </a:lnTo>
                  <a:lnTo>
                    <a:pt x="810827" y="516050"/>
                  </a:lnTo>
                  <a:lnTo>
                    <a:pt x="813569" y="522666"/>
                  </a:lnTo>
                  <a:lnTo>
                    <a:pt x="816104" y="529282"/>
                  </a:lnTo>
                  <a:lnTo>
                    <a:pt x="818433" y="535898"/>
                  </a:lnTo>
                  <a:lnTo>
                    <a:pt x="820511" y="542514"/>
                  </a:lnTo>
                  <a:lnTo>
                    <a:pt x="822301" y="549130"/>
                  </a:lnTo>
                  <a:lnTo>
                    <a:pt x="823887" y="555746"/>
                  </a:lnTo>
                  <a:lnTo>
                    <a:pt x="825271" y="562362"/>
                  </a:lnTo>
                  <a:lnTo>
                    <a:pt x="826363" y="568978"/>
                  </a:lnTo>
                  <a:lnTo>
                    <a:pt x="827230" y="575594"/>
                  </a:lnTo>
                  <a:lnTo>
                    <a:pt x="827905" y="582210"/>
                  </a:lnTo>
                  <a:lnTo>
                    <a:pt x="828379" y="588826"/>
                  </a:lnTo>
                  <a:lnTo>
                    <a:pt x="828574" y="595442"/>
                  </a:lnTo>
                  <a:lnTo>
                    <a:pt x="828598" y="602058"/>
                  </a:lnTo>
                  <a:lnTo>
                    <a:pt x="828453" y="608674"/>
                  </a:lnTo>
                  <a:lnTo>
                    <a:pt x="828098" y="615290"/>
                  </a:lnTo>
                  <a:lnTo>
                    <a:pt x="827545" y="621906"/>
                  </a:lnTo>
                  <a:lnTo>
                    <a:pt x="826849" y="628522"/>
                  </a:lnTo>
                  <a:lnTo>
                    <a:pt x="826014" y="635139"/>
                  </a:lnTo>
                  <a:lnTo>
                    <a:pt x="824982" y="641755"/>
                  </a:lnTo>
                  <a:lnTo>
                    <a:pt x="823823" y="648371"/>
                  </a:lnTo>
                  <a:lnTo>
                    <a:pt x="822553" y="654987"/>
                  </a:lnTo>
                  <a:lnTo>
                    <a:pt x="821162" y="661603"/>
                  </a:lnTo>
                  <a:lnTo>
                    <a:pt x="819633" y="668219"/>
                  </a:lnTo>
                  <a:lnTo>
                    <a:pt x="818020" y="674835"/>
                  </a:lnTo>
                  <a:lnTo>
                    <a:pt x="816327" y="681451"/>
                  </a:lnTo>
                  <a:lnTo>
                    <a:pt x="814533" y="688067"/>
                  </a:lnTo>
                  <a:lnTo>
                    <a:pt x="812663" y="694683"/>
                  </a:lnTo>
                  <a:lnTo>
                    <a:pt x="810737" y="701299"/>
                  </a:lnTo>
                  <a:lnTo>
                    <a:pt x="808758" y="707915"/>
                  </a:lnTo>
                  <a:lnTo>
                    <a:pt x="806707" y="714531"/>
                  </a:lnTo>
                  <a:lnTo>
                    <a:pt x="804620" y="721147"/>
                  </a:lnTo>
                  <a:lnTo>
                    <a:pt x="802500" y="727763"/>
                  </a:lnTo>
                  <a:lnTo>
                    <a:pt x="800344" y="734379"/>
                  </a:lnTo>
                  <a:lnTo>
                    <a:pt x="798155" y="740995"/>
                  </a:lnTo>
                  <a:lnTo>
                    <a:pt x="795948" y="747611"/>
                  </a:lnTo>
                  <a:lnTo>
                    <a:pt x="793723" y="754227"/>
                  </a:lnTo>
                  <a:lnTo>
                    <a:pt x="791479" y="760843"/>
                  </a:lnTo>
                  <a:lnTo>
                    <a:pt x="789224" y="767459"/>
                  </a:lnTo>
                  <a:lnTo>
                    <a:pt x="786961" y="774075"/>
                  </a:lnTo>
                  <a:lnTo>
                    <a:pt x="784691" y="780691"/>
                  </a:lnTo>
                  <a:lnTo>
                    <a:pt x="782415" y="787307"/>
                  </a:lnTo>
                  <a:lnTo>
                    <a:pt x="780135" y="793923"/>
                  </a:lnTo>
                  <a:lnTo>
                    <a:pt x="777854" y="800539"/>
                  </a:lnTo>
                  <a:lnTo>
                    <a:pt x="775570" y="807155"/>
                  </a:lnTo>
                  <a:lnTo>
                    <a:pt x="773286" y="813771"/>
                  </a:lnTo>
                  <a:lnTo>
                    <a:pt x="771002" y="820387"/>
                  </a:lnTo>
                  <a:lnTo>
                    <a:pt x="768717" y="827003"/>
                  </a:lnTo>
                  <a:lnTo>
                    <a:pt x="766433" y="833619"/>
                  </a:lnTo>
                  <a:lnTo>
                    <a:pt x="764148" y="840235"/>
                  </a:lnTo>
                  <a:lnTo>
                    <a:pt x="761864" y="846852"/>
                  </a:lnTo>
                  <a:lnTo>
                    <a:pt x="759579" y="853468"/>
                  </a:lnTo>
                  <a:lnTo>
                    <a:pt x="757295" y="860084"/>
                  </a:lnTo>
                  <a:lnTo>
                    <a:pt x="755011" y="866700"/>
                  </a:lnTo>
                  <a:lnTo>
                    <a:pt x="752727" y="873316"/>
                  </a:lnTo>
                  <a:lnTo>
                    <a:pt x="750443" y="879932"/>
                  </a:lnTo>
                  <a:lnTo>
                    <a:pt x="748160" y="886548"/>
                  </a:lnTo>
                  <a:lnTo>
                    <a:pt x="745879" y="893164"/>
                  </a:lnTo>
                  <a:lnTo>
                    <a:pt x="743598" y="899780"/>
                  </a:lnTo>
                  <a:lnTo>
                    <a:pt x="741322" y="906396"/>
                  </a:lnTo>
                  <a:lnTo>
                    <a:pt x="739048" y="913012"/>
                  </a:lnTo>
                  <a:lnTo>
                    <a:pt x="736779" y="919628"/>
                  </a:lnTo>
                  <a:lnTo>
                    <a:pt x="734517" y="926244"/>
                  </a:lnTo>
                  <a:lnTo>
                    <a:pt x="732263" y="932860"/>
                  </a:lnTo>
                  <a:lnTo>
                    <a:pt x="730018" y="939476"/>
                  </a:lnTo>
                  <a:lnTo>
                    <a:pt x="727783" y="946092"/>
                  </a:lnTo>
                  <a:lnTo>
                    <a:pt x="725564" y="952708"/>
                  </a:lnTo>
                  <a:lnTo>
                    <a:pt x="723361" y="959324"/>
                  </a:lnTo>
                  <a:lnTo>
                    <a:pt x="721174" y="965940"/>
                  </a:lnTo>
                  <a:lnTo>
                    <a:pt x="719005" y="972556"/>
                  </a:lnTo>
                  <a:lnTo>
                    <a:pt x="716866" y="979172"/>
                  </a:lnTo>
                  <a:lnTo>
                    <a:pt x="714749" y="985788"/>
                  </a:lnTo>
                  <a:lnTo>
                    <a:pt x="712656" y="992404"/>
                  </a:lnTo>
                  <a:lnTo>
                    <a:pt x="710597" y="999020"/>
                  </a:lnTo>
                  <a:lnTo>
                    <a:pt x="708575" y="1005636"/>
                  </a:lnTo>
                  <a:lnTo>
                    <a:pt x="706583" y="1012252"/>
                  </a:lnTo>
                  <a:lnTo>
                    <a:pt x="704622" y="1018868"/>
                  </a:lnTo>
                  <a:lnTo>
                    <a:pt x="702715" y="1025484"/>
                  </a:lnTo>
                  <a:lnTo>
                    <a:pt x="700846" y="1032100"/>
                  </a:lnTo>
                  <a:lnTo>
                    <a:pt x="699015" y="1038716"/>
                  </a:lnTo>
                  <a:lnTo>
                    <a:pt x="697228" y="1045332"/>
                  </a:lnTo>
                  <a:lnTo>
                    <a:pt x="695499" y="1051949"/>
                  </a:lnTo>
                  <a:lnTo>
                    <a:pt x="693812" y="1058565"/>
                  </a:lnTo>
                  <a:lnTo>
                    <a:pt x="692166" y="1065181"/>
                  </a:lnTo>
                  <a:lnTo>
                    <a:pt x="690580" y="1071797"/>
                  </a:lnTo>
                  <a:lnTo>
                    <a:pt x="689045" y="1078413"/>
                  </a:lnTo>
                  <a:lnTo>
                    <a:pt x="687552" y="1085029"/>
                  </a:lnTo>
                  <a:lnTo>
                    <a:pt x="686104" y="1091645"/>
                  </a:lnTo>
                  <a:lnTo>
                    <a:pt x="684722" y="1098261"/>
                  </a:lnTo>
                  <a:lnTo>
                    <a:pt x="683381" y="1104877"/>
                  </a:lnTo>
                  <a:lnTo>
                    <a:pt x="682080" y="1111493"/>
                  </a:lnTo>
                  <a:lnTo>
                    <a:pt x="680829" y="1118109"/>
                  </a:lnTo>
                  <a:lnTo>
                    <a:pt x="679629" y="1124725"/>
                  </a:lnTo>
                  <a:lnTo>
                    <a:pt x="678464" y="1131341"/>
                  </a:lnTo>
                  <a:lnTo>
                    <a:pt x="677333" y="1137957"/>
                  </a:lnTo>
                  <a:lnTo>
                    <a:pt x="676251" y="1144573"/>
                  </a:lnTo>
                  <a:lnTo>
                    <a:pt x="675201" y="1151189"/>
                  </a:lnTo>
                  <a:lnTo>
                    <a:pt x="674178" y="1157805"/>
                  </a:lnTo>
                  <a:lnTo>
                    <a:pt x="673184" y="1164421"/>
                  </a:lnTo>
                  <a:lnTo>
                    <a:pt x="672223" y="1171037"/>
                  </a:lnTo>
                  <a:lnTo>
                    <a:pt x="671281" y="1177653"/>
                  </a:lnTo>
                  <a:lnTo>
                    <a:pt x="670356" y="1184269"/>
                  </a:lnTo>
                  <a:lnTo>
                    <a:pt x="669451" y="1190885"/>
                  </a:lnTo>
                  <a:lnTo>
                    <a:pt x="668560" y="1197501"/>
                  </a:lnTo>
                  <a:lnTo>
                    <a:pt x="667678" y="1204117"/>
                  </a:lnTo>
                  <a:lnTo>
                    <a:pt x="666804" y="1210733"/>
                  </a:lnTo>
                  <a:lnTo>
                    <a:pt x="665935" y="1217349"/>
                  </a:lnTo>
                  <a:lnTo>
                    <a:pt x="665068" y="1223965"/>
                  </a:lnTo>
                  <a:lnTo>
                    <a:pt x="664201" y="1230581"/>
                  </a:lnTo>
                  <a:lnTo>
                    <a:pt x="663332" y="1237197"/>
                  </a:lnTo>
                  <a:lnTo>
                    <a:pt x="662457" y="1243813"/>
                  </a:lnTo>
                  <a:lnTo>
                    <a:pt x="661576" y="1250429"/>
                  </a:lnTo>
                  <a:lnTo>
                    <a:pt x="660689" y="1257045"/>
                  </a:lnTo>
                  <a:lnTo>
                    <a:pt x="659791" y="1263662"/>
                  </a:lnTo>
                  <a:lnTo>
                    <a:pt x="658882" y="1270278"/>
                  </a:lnTo>
                  <a:lnTo>
                    <a:pt x="657965" y="1276894"/>
                  </a:lnTo>
                  <a:lnTo>
                    <a:pt x="657039" y="1283510"/>
                  </a:lnTo>
                  <a:lnTo>
                    <a:pt x="656099" y="1290126"/>
                  </a:lnTo>
                  <a:lnTo>
                    <a:pt x="655150" y="1296742"/>
                  </a:lnTo>
                  <a:lnTo>
                    <a:pt x="654194" y="1303358"/>
                  </a:lnTo>
                  <a:lnTo>
                    <a:pt x="653230" y="1309974"/>
                  </a:lnTo>
                  <a:lnTo>
                    <a:pt x="652258" y="1316590"/>
                  </a:lnTo>
                  <a:lnTo>
                    <a:pt x="651283" y="1323206"/>
                  </a:lnTo>
                  <a:lnTo>
                    <a:pt x="650306" y="1329822"/>
                  </a:lnTo>
                  <a:lnTo>
                    <a:pt x="649328" y="1336438"/>
                  </a:lnTo>
                  <a:lnTo>
                    <a:pt x="648355" y="1343054"/>
                  </a:lnTo>
                  <a:lnTo>
                    <a:pt x="647387" y="1349670"/>
                  </a:lnTo>
                  <a:lnTo>
                    <a:pt x="646427" y="1356286"/>
                  </a:lnTo>
                  <a:lnTo>
                    <a:pt x="645483" y="1362902"/>
                  </a:lnTo>
                  <a:lnTo>
                    <a:pt x="644554" y="1369518"/>
                  </a:lnTo>
                  <a:lnTo>
                    <a:pt x="643642" y="1376134"/>
                  </a:lnTo>
                  <a:lnTo>
                    <a:pt x="642758" y="1382750"/>
                  </a:lnTo>
                  <a:lnTo>
                    <a:pt x="641904" y="1389366"/>
                  </a:lnTo>
                  <a:lnTo>
                    <a:pt x="641078" y="1395982"/>
                  </a:lnTo>
                  <a:lnTo>
                    <a:pt x="640282" y="1402598"/>
                  </a:lnTo>
                  <a:lnTo>
                    <a:pt x="639540" y="1409214"/>
                  </a:lnTo>
                  <a:lnTo>
                    <a:pt x="638839" y="1415830"/>
                  </a:lnTo>
                  <a:lnTo>
                    <a:pt x="638178" y="1422446"/>
                  </a:lnTo>
                  <a:lnTo>
                    <a:pt x="637570" y="1429062"/>
                  </a:lnTo>
                  <a:lnTo>
                    <a:pt x="637031" y="1435678"/>
                  </a:lnTo>
                  <a:lnTo>
                    <a:pt x="636542" y="1442294"/>
                  </a:lnTo>
                  <a:lnTo>
                    <a:pt x="636107" y="1448910"/>
                  </a:lnTo>
                  <a:lnTo>
                    <a:pt x="635753" y="1455526"/>
                  </a:lnTo>
                  <a:lnTo>
                    <a:pt x="635468" y="1462142"/>
                  </a:lnTo>
                  <a:lnTo>
                    <a:pt x="635246" y="1468758"/>
                  </a:lnTo>
                  <a:lnTo>
                    <a:pt x="635089" y="1475375"/>
                  </a:lnTo>
                  <a:lnTo>
                    <a:pt x="635034" y="1481991"/>
                  </a:lnTo>
                  <a:lnTo>
                    <a:pt x="635047" y="1488607"/>
                  </a:lnTo>
                  <a:lnTo>
                    <a:pt x="635127" y="1495223"/>
                  </a:lnTo>
                  <a:lnTo>
                    <a:pt x="635296" y="1501839"/>
                  </a:lnTo>
                  <a:lnTo>
                    <a:pt x="635556" y="1508455"/>
                  </a:lnTo>
                  <a:lnTo>
                    <a:pt x="635887" y="1515071"/>
                  </a:lnTo>
                  <a:lnTo>
                    <a:pt x="636287" y="1521687"/>
                  </a:lnTo>
                  <a:lnTo>
                    <a:pt x="636794" y="1528303"/>
                  </a:lnTo>
                  <a:lnTo>
                    <a:pt x="637374" y="1534919"/>
                  </a:lnTo>
                  <a:lnTo>
                    <a:pt x="638023" y="1541535"/>
                  </a:lnTo>
                  <a:lnTo>
                    <a:pt x="638747" y="1548151"/>
                  </a:lnTo>
                  <a:lnTo>
                    <a:pt x="639567" y="1554767"/>
                  </a:lnTo>
                  <a:lnTo>
                    <a:pt x="640448" y="1561383"/>
                  </a:lnTo>
                  <a:lnTo>
                    <a:pt x="641390" y="1567999"/>
                  </a:lnTo>
                  <a:lnTo>
                    <a:pt x="642412" y="1574615"/>
                  </a:lnTo>
                  <a:lnTo>
                    <a:pt x="643501" y="1581231"/>
                  </a:lnTo>
                  <a:lnTo>
                    <a:pt x="644641" y="1587847"/>
                  </a:lnTo>
                  <a:lnTo>
                    <a:pt x="645831" y="1594463"/>
                  </a:lnTo>
                  <a:lnTo>
                    <a:pt x="647093" y="1601079"/>
                  </a:lnTo>
                  <a:lnTo>
                    <a:pt x="648394" y="1607695"/>
                  </a:lnTo>
                  <a:lnTo>
                    <a:pt x="649732" y="1614311"/>
                  </a:lnTo>
                  <a:lnTo>
                    <a:pt x="651111" y="1620927"/>
                  </a:lnTo>
                  <a:lnTo>
                    <a:pt x="652529" y="1627543"/>
                  </a:lnTo>
                  <a:lnTo>
                    <a:pt x="653970" y="1634159"/>
                  </a:lnTo>
                  <a:lnTo>
                    <a:pt x="655431" y="1640775"/>
                  </a:lnTo>
                  <a:lnTo>
                    <a:pt x="656915" y="1647391"/>
                  </a:lnTo>
                  <a:lnTo>
                    <a:pt x="658408" y="1654007"/>
                  </a:lnTo>
                  <a:lnTo>
                    <a:pt x="659908" y="1660623"/>
                  </a:lnTo>
                  <a:lnTo>
                    <a:pt x="661410" y="1667239"/>
                  </a:lnTo>
                  <a:lnTo>
                    <a:pt x="662907" y="1673855"/>
                  </a:lnTo>
                  <a:lnTo>
                    <a:pt x="664395" y="1680471"/>
                  </a:lnTo>
                  <a:lnTo>
                    <a:pt x="665872" y="1687088"/>
                  </a:lnTo>
                  <a:lnTo>
                    <a:pt x="667330" y="1693704"/>
                  </a:lnTo>
                  <a:lnTo>
                    <a:pt x="668760" y="1700320"/>
                  </a:lnTo>
                  <a:lnTo>
                    <a:pt x="670166" y="1706936"/>
                  </a:lnTo>
                  <a:lnTo>
                    <a:pt x="671547" y="1713552"/>
                  </a:lnTo>
                  <a:lnTo>
                    <a:pt x="672882" y="1720168"/>
                  </a:lnTo>
                  <a:lnTo>
                    <a:pt x="674180" y="1726784"/>
                  </a:lnTo>
                  <a:lnTo>
                    <a:pt x="675443" y="1733400"/>
                  </a:lnTo>
                  <a:lnTo>
                    <a:pt x="676662" y="1740016"/>
                  </a:lnTo>
                  <a:lnTo>
                    <a:pt x="677823" y="1746632"/>
                  </a:lnTo>
                  <a:lnTo>
                    <a:pt x="678941" y="1753248"/>
                  </a:lnTo>
                  <a:lnTo>
                    <a:pt x="680017" y="1759864"/>
                  </a:lnTo>
                  <a:lnTo>
                    <a:pt x="681032" y="1766480"/>
                  </a:lnTo>
                  <a:lnTo>
                    <a:pt x="681991" y="1773096"/>
                  </a:lnTo>
                  <a:lnTo>
                    <a:pt x="682905" y="1779712"/>
                  </a:lnTo>
                  <a:lnTo>
                    <a:pt x="683774" y="1786328"/>
                  </a:lnTo>
                  <a:lnTo>
                    <a:pt x="684570" y="1792944"/>
                  </a:lnTo>
                  <a:lnTo>
                    <a:pt x="685321" y="1799560"/>
                  </a:lnTo>
                  <a:lnTo>
                    <a:pt x="686030" y="1806176"/>
                  </a:lnTo>
                  <a:lnTo>
                    <a:pt x="686685" y="1812792"/>
                  </a:lnTo>
                  <a:lnTo>
                    <a:pt x="687284" y="1819408"/>
                  </a:lnTo>
                  <a:lnTo>
                    <a:pt x="687845" y="1826024"/>
                  </a:lnTo>
                  <a:lnTo>
                    <a:pt x="688368" y="1832640"/>
                  </a:lnTo>
                  <a:lnTo>
                    <a:pt x="688838" y="1839256"/>
                  </a:lnTo>
                  <a:lnTo>
                    <a:pt x="689273" y="1845872"/>
                  </a:lnTo>
                  <a:lnTo>
                    <a:pt x="689677" y="1852488"/>
                  </a:lnTo>
                  <a:lnTo>
                    <a:pt x="690050" y="1859104"/>
                  </a:lnTo>
                  <a:lnTo>
                    <a:pt x="690385" y="1865720"/>
                  </a:lnTo>
                  <a:lnTo>
                    <a:pt x="690699" y="1872336"/>
                  </a:lnTo>
                  <a:lnTo>
                    <a:pt x="690994" y="1878952"/>
                  </a:lnTo>
                  <a:lnTo>
                    <a:pt x="691266" y="1885568"/>
                  </a:lnTo>
                  <a:lnTo>
                    <a:pt x="691523" y="1892185"/>
                  </a:lnTo>
                  <a:lnTo>
                    <a:pt x="691770" y="1898801"/>
                  </a:lnTo>
                  <a:lnTo>
                    <a:pt x="692008" y="1905417"/>
                  </a:lnTo>
                  <a:lnTo>
                    <a:pt x="692239" y="1912033"/>
                  </a:lnTo>
                  <a:lnTo>
                    <a:pt x="692470" y="1918649"/>
                  </a:lnTo>
                  <a:lnTo>
                    <a:pt x="692701" y="1925265"/>
                  </a:lnTo>
                  <a:lnTo>
                    <a:pt x="692936" y="1931881"/>
                  </a:lnTo>
                  <a:lnTo>
                    <a:pt x="693179" y="1938497"/>
                  </a:lnTo>
                  <a:lnTo>
                    <a:pt x="693432" y="1945113"/>
                  </a:lnTo>
                  <a:lnTo>
                    <a:pt x="693694" y="1951729"/>
                  </a:lnTo>
                  <a:lnTo>
                    <a:pt x="693973" y="1958345"/>
                  </a:lnTo>
                  <a:lnTo>
                    <a:pt x="694270" y="1964961"/>
                  </a:lnTo>
                  <a:lnTo>
                    <a:pt x="694582" y="1971577"/>
                  </a:lnTo>
                  <a:lnTo>
                    <a:pt x="694912" y="1978193"/>
                  </a:lnTo>
                  <a:lnTo>
                    <a:pt x="695270" y="1984809"/>
                  </a:lnTo>
                  <a:lnTo>
                    <a:pt x="695649" y="1991425"/>
                  </a:lnTo>
                  <a:lnTo>
                    <a:pt x="696047" y="1998041"/>
                  </a:lnTo>
                  <a:lnTo>
                    <a:pt x="696471" y="2004657"/>
                  </a:lnTo>
                  <a:lnTo>
                    <a:pt x="696925" y="2011273"/>
                  </a:lnTo>
                  <a:lnTo>
                    <a:pt x="697400" y="2017889"/>
                  </a:lnTo>
                  <a:lnTo>
                    <a:pt x="697897" y="2024505"/>
                  </a:lnTo>
                  <a:lnTo>
                    <a:pt x="698427" y="2031121"/>
                  </a:lnTo>
                  <a:lnTo>
                    <a:pt x="698981" y="2037737"/>
                  </a:lnTo>
                  <a:lnTo>
                    <a:pt x="699557" y="2044353"/>
                  </a:lnTo>
                  <a:lnTo>
                    <a:pt x="700157" y="2050969"/>
                  </a:lnTo>
                  <a:lnTo>
                    <a:pt x="700788" y="2057585"/>
                  </a:lnTo>
                  <a:lnTo>
                    <a:pt x="701440" y="2064201"/>
                  </a:lnTo>
                  <a:lnTo>
                    <a:pt x="702112" y="2070817"/>
                  </a:lnTo>
                  <a:lnTo>
                    <a:pt x="702810" y="2077433"/>
                  </a:lnTo>
                  <a:lnTo>
                    <a:pt x="703531" y="2084049"/>
                  </a:lnTo>
                  <a:lnTo>
                    <a:pt x="704271" y="2090665"/>
                  </a:lnTo>
                  <a:lnTo>
                    <a:pt x="705028" y="2097281"/>
                  </a:lnTo>
                  <a:lnTo>
                    <a:pt x="705812" y="2103898"/>
                  </a:lnTo>
                  <a:lnTo>
                    <a:pt x="706612" y="2110514"/>
                  </a:lnTo>
                  <a:lnTo>
                    <a:pt x="707428" y="2117130"/>
                  </a:lnTo>
                  <a:lnTo>
                    <a:pt x="708263" y="2123746"/>
                  </a:lnTo>
                  <a:lnTo>
                    <a:pt x="709119" y="2130362"/>
                  </a:lnTo>
                  <a:lnTo>
                    <a:pt x="709988" y="2136978"/>
                  </a:lnTo>
                  <a:lnTo>
                    <a:pt x="710873" y="2143594"/>
                  </a:lnTo>
                  <a:lnTo>
                    <a:pt x="711777" y="2150210"/>
                  </a:lnTo>
                  <a:lnTo>
                    <a:pt x="712697" y="2156826"/>
                  </a:lnTo>
                  <a:lnTo>
                    <a:pt x="713632" y="2163442"/>
                  </a:lnTo>
                  <a:lnTo>
                    <a:pt x="714581" y="2170058"/>
                  </a:lnTo>
                  <a:lnTo>
                    <a:pt x="715553" y="2176674"/>
                  </a:lnTo>
                  <a:lnTo>
                    <a:pt x="716541" y="2183290"/>
                  </a:lnTo>
                  <a:lnTo>
                    <a:pt x="717544" y="2189906"/>
                  </a:lnTo>
                  <a:lnTo>
                    <a:pt x="718567" y="2196522"/>
                  </a:lnTo>
                  <a:lnTo>
                    <a:pt x="719613" y="2203138"/>
                  </a:lnTo>
                  <a:lnTo>
                    <a:pt x="720678" y="2209754"/>
                  </a:lnTo>
                  <a:lnTo>
                    <a:pt x="721763" y="2216370"/>
                  </a:lnTo>
                  <a:lnTo>
                    <a:pt x="722878" y="2222986"/>
                  </a:lnTo>
                  <a:lnTo>
                    <a:pt x="724018" y="2229602"/>
                  </a:lnTo>
                  <a:lnTo>
                    <a:pt x="725183" y="2236218"/>
                  </a:lnTo>
                  <a:lnTo>
                    <a:pt x="726376" y="2242834"/>
                  </a:lnTo>
                  <a:lnTo>
                    <a:pt x="727611" y="2249450"/>
                  </a:lnTo>
                  <a:lnTo>
                    <a:pt x="728877" y="2256066"/>
                  </a:lnTo>
                  <a:lnTo>
                    <a:pt x="730175" y="2262682"/>
                  </a:lnTo>
                  <a:lnTo>
                    <a:pt x="731520" y="2269298"/>
                  </a:lnTo>
                  <a:lnTo>
                    <a:pt x="732912" y="2275914"/>
                  </a:lnTo>
                  <a:lnTo>
                    <a:pt x="734345" y="2282530"/>
                  </a:lnTo>
                  <a:lnTo>
                    <a:pt x="735821" y="2289146"/>
                  </a:lnTo>
                  <a:lnTo>
                    <a:pt x="737369" y="2295762"/>
                  </a:lnTo>
                  <a:lnTo>
                    <a:pt x="738970" y="2302378"/>
                  </a:lnTo>
                  <a:lnTo>
                    <a:pt x="740623" y="2308994"/>
                  </a:lnTo>
                  <a:lnTo>
                    <a:pt x="742342" y="2315611"/>
                  </a:lnTo>
                  <a:lnTo>
                    <a:pt x="744146" y="2322227"/>
                  </a:lnTo>
                  <a:lnTo>
                    <a:pt x="746014" y="2328843"/>
                  </a:lnTo>
                  <a:lnTo>
                    <a:pt x="747948" y="2335459"/>
                  </a:lnTo>
                  <a:lnTo>
                    <a:pt x="749983" y="2342075"/>
                  </a:lnTo>
                  <a:lnTo>
                    <a:pt x="752106" y="2348691"/>
                  </a:lnTo>
                  <a:lnTo>
                    <a:pt x="754309" y="2355307"/>
                  </a:lnTo>
                  <a:lnTo>
                    <a:pt x="756596" y="2361923"/>
                  </a:lnTo>
                  <a:lnTo>
                    <a:pt x="759019" y="2368539"/>
                  </a:lnTo>
                  <a:lnTo>
                    <a:pt x="761534" y="2375155"/>
                  </a:lnTo>
                  <a:lnTo>
                    <a:pt x="764142" y="2381771"/>
                  </a:lnTo>
                  <a:lnTo>
                    <a:pt x="766876" y="2388387"/>
                  </a:lnTo>
                  <a:lnTo>
                    <a:pt x="769747" y="2395003"/>
                  </a:lnTo>
                  <a:lnTo>
                    <a:pt x="772725" y="2401619"/>
                  </a:lnTo>
                  <a:lnTo>
                    <a:pt x="775813" y="2408235"/>
                  </a:lnTo>
                  <a:lnTo>
                    <a:pt x="779074" y="2414851"/>
                  </a:lnTo>
                  <a:lnTo>
                    <a:pt x="782467" y="2421467"/>
                  </a:lnTo>
                  <a:lnTo>
                    <a:pt x="785981" y="2428083"/>
                  </a:lnTo>
                  <a:lnTo>
                    <a:pt x="789637" y="2434699"/>
                  </a:lnTo>
                  <a:lnTo>
                    <a:pt x="793485" y="2441315"/>
                  </a:lnTo>
                  <a:lnTo>
                    <a:pt x="797467" y="2447931"/>
                  </a:lnTo>
                  <a:lnTo>
                    <a:pt x="801585" y="2454547"/>
                  </a:lnTo>
                  <a:lnTo>
                    <a:pt x="805892" y="2461163"/>
                  </a:lnTo>
                  <a:lnTo>
                    <a:pt x="810378" y="2467779"/>
                  </a:lnTo>
                  <a:lnTo>
                    <a:pt x="815008" y="2474395"/>
                  </a:lnTo>
                  <a:lnTo>
                    <a:pt x="819784" y="2481011"/>
                  </a:lnTo>
                  <a:lnTo>
                    <a:pt x="824799" y="2487627"/>
                  </a:lnTo>
                  <a:lnTo>
                    <a:pt x="829968" y="2494243"/>
                  </a:lnTo>
                  <a:lnTo>
                    <a:pt x="835288" y="2500859"/>
                  </a:lnTo>
                  <a:lnTo>
                    <a:pt x="840795" y="2507475"/>
                  </a:lnTo>
                  <a:lnTo>
                    <a:pt x="846516" y="2514091"/>
                  </a:lnTo>
                  <a:lnTo>
                    <a:pt x="852390" y="2520707"/>
                  </a:lnTo>
                  <a:lnTo>
                    <a:pt x="858418" y="2527324"/>
                  </a:lnTo>
                  <a:lnTo>
                    <a:pt x="864665" y="2533940"/>
                  </a:lnTo>
                  <a:lnTo>
                    <a:pt x="871087" y="2540556"/>
                  </a:lnTo>
                  <a:lnTo>
                    <a:pt x="877657" y="2547172"/>
                  </a:lnTo>
                  <a:lnTo>
                    <a:pt x="884381" y="2553788"/>
                  </a:lnTo>
                  <a:lnTo>
                    <a:pt x="891324" y="2560404"/>
                  </a:lnTo>
                  <a:lnTo>
                    <a:pt x="898401" y="2567020"/>
                  </a:lnTo>
                  <a:lnTo>
                    <a:pt x="905609" y="2573636"/>
                  </a:lnTo>
                  <a:lnTo>
                    <a:pt x="912981" y="2580252"/>
                  </a:lnTo>
                  <a:lnTo>
                    <a:pt x="920505" y="2586868"/>
                  </a:lnTo>
                  <a:lnTo>
                    <a:pt x="928137" y="2593484"/>
                  </a:lnTo>
                  <a:lnTo>
                    <a:pt x="935871" y="2600100"/>
                  </a:lnTo>
                  <a:lnTo>
                    <a:pt x="943744" y="2606716"/>
                  </a:lnTo>
                  <a:lnTo>
                    <a:pt x="951697" y="2613332"/>
                  </a:lnTo>
                  <a:lnTo>
                    <a:pt x="959717" y="2619948"/>
                  </a:lnTo>
                  <a:lnTo>
                    <a:pt x="967803" y="2626564"/>
                  </a:lnTo>
                  <a:lnTo>
                    <a:pt x="975944" y="2633180"/>
                  </a:lnTo>
                  <a:lnTo>
                    <a:pt x="984103" y="2639796"/>
                  </a:lnTo>
                  <a:lnTo>
                    <a:pt x="992273" y="2646412"/>
                  </a:lnTo>
                  <a:lnTo>
                    <a:pt x="1000432" y="2653028"/>
                  </a:lnTo>
                  <a:lnTo>
                    <a:pt x="1008550" y="2659644"/>
                  </a:lnTo>
                  <a:lnTo>
                    <a:pt x="1016617" y="2666260"/>
                  </a:lnTo>
                  <a:lnTo>
                    <a:pt x="1024624" y="2672876"/>
                  </a:lnTo>
                  <a:lnTo>
                    <a:pt x="1032487" y="2679492"/>
                  </a:lnTo>
                  <a:lnTo>
                    <a:pt x="1040229" y="2686108"/>
                  </a:lnTo>
                  <a:lnTo>
                    <a:pt x="1047838" y="2692724"/>
                  </a:lnTo>
                  <a:lnTo>
                    <a:pt x="1055261" y="2699340"/>
                  </a:lnTo>
                  <a:lnTo>
                    <a:pt x="1062429" y="2705956"/>
                  </a:lnTo>
                  <a:lnTo>
                    <a:pt x="1069386" y="2712572"/>
                  </a:lnTo>
                  <a:lnTo>
                    <a:pt x="1076121" y="2719188"/>
                  </a:lnTo>
                  <a:lnTo>
                    <a:pt x="1082487" y="2725804"/>
                  </a:lnTo>
                  <a:lnTo>
                    <a:pt x="1088525" y="2732420"/>
                  </a:lnTo>
                  <a:lnTo>
                    <a:pt x="1094259" y="2739037"/>
                  </a:lnTo>
                  <a:lnTo>
                    <a:pt x="1099649" y="2745653"/>
                  </a:lnTo>
                  <a:lnTo>
                    <a:pt x="1104498" y="2752269"/>
                  </a:lnTo>
                  <a:lnTo>
                    <a:pt x="1108968" y="2758885"/>
                  </a:lnTo>
                  <a:lnTo>
                    <a:pt x="1113045" y="2765501"/>
                  </a:lnTo>
                  <a:lnTo>
                    <a:pt x="1116580" y="2772117"/>
                  </a:lnTo>
                  <a:lnTo>
                    <a:pt x="1119541" y="2778733"/>
                  </a:lnTo>
                  <a:lnTo>
                    <a:pt x="1122043" y="2785349"/>
                  </a:lnTo>
                  <a:lnTo>
                    <a:pt x="1124078" y="2791965"/>
                  </a:lnTo>
                  <a:lnTo>
                    <a:pt x="1125356" y="2798581"/>
                  </a:lnTo>
                  <a:lnTo>
                    <a:pt x="1126091" y="2805197"/>
                  </a:lnTo>
                  <a:lnTo>
                    <a:pt x="1126310" y="2811813"/>
                  </a:lnTo>
                  <a:lnTo>
                    <a:pt x="1125920" y="2818429"/>
                  </a:lnTo>
                  <a:lnTo>
                    <a:pt x="1124750" y="2825045"/>
                  </a:lnTo>
                  <a:lnTo>
                    <a:pt x="1123038" y="2831661"/>
                  </a:lnTo>
                  <a:lnTo>
                    <a:pt x="1120781" y="2838277"/>
                  </a:lnTo>
                  <a:lnTo>
                    <a:pt x="1117759" y="2844893"/>
                  </a:lnTo>
                  <a:lnTo>
                    <a:pt x="1114070" y="2851509"/>
                  </a:lnTo>
                  <a:lnTo>
                    <a:pt x="1109838" y="2858125"/>
                  </a:lnTo>
                  <a:lnTo>
                    <a:pt x="1105058" y="2864741"/>
                  </a:lnTo>
                  <a:lnTo>
                    <a:pt x="1099426" y="2871357"/>
                  </a:lnTo>
                  <a:lnTo>
                    <a:pt x="1093277" y="2877973"/>
                  </a:lnTo>
                  <a:lnTo>
                    <a:pt x="1086618" y="2884589"/>
                  </a:lnTo>
                  <a:lnTo>
                    <a:pt x="1079338" y="2891205"/>
                  </a:lnTo>
                  <a:lnTo>
                    <a:pt x="1071408" y="2897821"/>
                  </a:lnTo>
                  <a:lnTo>
                    <a:pt x="1063023" y="2904437"/>
                  </a:lnTo>
                  <a:lnTo>
                    <a:pt x="1054195" y="2911053"/>
                  </a:lnTo>
                  <a:lnTo>
                    <a:pt x="1044749" y="2917669"/>
                  </a:lnTo>
                  <a:lnTo>
                    <a:pt x="1034868" y="2924285"/>
                  </a:lnTo>
                  <a:lnTo>
                    <a:pt x="1024622" y="2930901"/>
                  </a:lnTo>
                  <a:lnTo>
                    <a:pt x="1013997" y="2937517"/>
                  </a:lnTo>
                  <a:lnTo>
                    <a:pt x="1002904" y="2944134"/>
                  </a:lnTo>
                  <a:lnTo>
                    <a:pt x="991541" y="2950750"/>
                  </a:lnTo>
                  <a:lnTo>
                    <a:pt x="979924" y="2957366"/>
                  </a:lnTo>
                  <a:lnTo>
                    <a:pt x="968011" y="2963982"/>
                  </a:lnTo>
                  <a:lnTo>
                    <a:pt x="955865" y="2970598"/>
                  </a:lnTo>
                  <a:lnTo>
                    <a:pt x="943568" y="2977214"/>
                  </a:lnTo>
                  <a:lnTo>
                    <a:pt x="931137" y="2983830"/>
                  </a:lnTo>
                  <a:lnTo>
                    <a:pt x="918563" y="2990446"/>
                  </a:lnTo>
                  <a:lnTo>
                    <a:pt x="905936" y="2997062"/>
                  </a:lnTo>
                  <a:lnTo>
                    <a:pt x="893278" y="3003678"/>
                  </a:lnTo>
                  <a:lnTo>
                    <a:pt x="880612" y="3010294"/>
                  </a:lnTo>
                  <a:lnTo>
                    <a:pt x="867994" y="3016910"/>
                  </a:lnTo>
                  <a:lnTo>
                    <a:pt x="855441" y="3023526"/>
                  </a:lnTo>
                  <a:lnTo>
                    <a:pt x="842968" y="3030142"/>
                  </a:lnTo>
                  <a:lnTo>
                    <a:pt x="830648" y="3036758"/>
                  </a:lnTo>
                  <a:lnTo>
                    <a:pt x="818500" y="3043374"/>
                  </a:lnTo>
                  <a:lnTo>
                    <a:pt x="806512" y="3049990"/>
                  </a:lnTo>
                  <a:lnTo>
                    <a:pt x="794703" y="3056606"/>
                  </a:lnTo>
                  <a:lnTo>
                    <a:pt x="783213" y="3063222"/>
                  </a:lnTo>
                  <a:lnTo>
                    <a:pt x="771948" y="3069838"/>
                  </a:lnTo>
                  <a:lnTo>
                    <a:pt x="760917" y="3076454"/>
                  </a:lnTo>
                  <a:lnTo>
                    <a:pt x="750198" y="3083070"/>
                  </a:lnTo>
                  <a:lnTo>
                    <a:pt x="739839" y="3089686"/>
                  </a:lnTo>
                  <a:lnTo>
                    <a:pt x="729756" y="3096302"/>
                  </a:lnTo>
                  <a:lnTo>
                    <a:pt x="719954" y="3102918"/>
                  </a:lnTo>
                  <a:lnTo>
                    <a:pt x="710589" y="3109534"/>
                  </a:lnTo>
                  <a:lnTo>
                    <a:pt x="701559" y="3116150"/>
                  </a:lnTo>
                  <a:lnTo>
                    <a:pt x="692833" y="3122766"/>
                  </a:lnTo>
                  <a:lnTo>
                    <a:pt x="684444" y="3129382"/>
                  </a:lnTo>
                  <a:lnTo>
                    <a:pt x="676519" y="3135998"/>
                  </a:lnTo>
                  <a:lnTo>
                    <a:pt x="668902" y="3142614"/>
                  </a:lnTo>
                  <a:lnTo>
                    <a:pt x="661590" y="3149230"/>
                  </a:lnTo>
                  <a:lnTo>
                    <a:pt x="654687" y="3155847"/>
                  </a:lnTo>
                  <a:lnTo>
                    <a:pt x="648165" y="3162463"/>
                  </a:lnTo>
                  <a:lnTo>
                    <a:pt x="641937" y="3169079"/>
                  </a:lnTo>
                  <a:lnTo>
                    <a:pt x="636001" y="3175695"/>
                  </a:lnTo>
                  <a:lnTo>
                    <a:pt x="630513" y="3182311"/>
                  </a:lnTo>
                  <a:lnTo>
                    <a:pt x="625308" y="3188927"/>
                  </a:lnTo>
                  <a:lnTo>
                    <a:pt x="620372" y="3195543"/>
                  </a:lnTo>
                  <a:lnTo>
                    <a:pt x="615748" y="3202159"/>
                  </a:lnTo>
                  <a:lnTo>
                    <a:pt x="611480" y="3208775"/>
                  </a:lnTo>
                  <a:lnTo>
                    <a:pt x="607451" y="3215391"/>
                  </a:lnTo>
                  <a:lnTo>
                    <a:pt x="603655" y="3222007"/>
                  </a:lnTo>
                  <a:lnTo>
                    <a:pt x="600177" y="3228623"/>
                  </a:lnTo>
                  <a:lnTo>
                    <a:pt x="596949" y="3235239"/>
                  </a:lnTo>
                  <a:lnTo>
                    <a:pt x="593921" y="3241855"/>
                  </a:lnTo>
                  <a:lnTo>
                    <a:pt x="591096" y="3248471"/>
                  </a:lnTo>
                  <a:lnTo>
                    <a:pt x="588557" y="3255087"/>
                  </a:lnTo>
                  <a:lnTo>
                    <a:pt x="586185" y="3261703"/>
                  </a:lnTo>
                  <a:lnTo>
                    <a:pt x="583976" y="3268319"/>
                  </a:lnTo>
                  <a:lnTo>
                    <a:pt x="581963" y="3274935"/>
                  </a:lnTo>
                  <a:lnTo>
                    <a:pt x="580139" y="3281551"/>
                  </a:lnTo>
                  <a:lnTo>
                    <a:pt x="578447" y="3288167"/>
                  </a:lnTo>
                  <a:lnTo>
                    <a:pt x="576882" y="3294783"/>
                  </a:lnTo>
                  <a:lnTo>
                    <a:pt x="575492" y="3301399"/>
                  </a:lnTo>
                  <a:lnTo>
                    <a:pt x="574219" y="3308015"/>
                  </a:lnTo>
                  <a:lnTo>
                    <a:pt x="573046" y="3314631"/>
                  </a:lnTo>
                  <a:lnTo>
                    <a:pt x="571980" y="3321247"/>
                  </a:lnTo>
                  <a:lnTo>
                    <a:pt x="571040" y="3327863"/>
                  </a:lnTo>
                  <a:lnTo>
                    <a:pt x="570177" y="3334479"/>
                  </a:lnTo>
                  <a:lnTo>
                    <a:pt x="569387" y="3341095"/>
                  </a:lnTo>
                  <a:lnTo>
                    <a:pt x="568688" y="3347711"/>
                  </a:lnTo>
                  <a:lnTo>
                    <a:pt x="568064" y="3354327"/>
                  </a:lnTo>
                  <a:lnTo>
                    <a:pt x="567495" y="3360943"/>
                  </a:lnTo>
                  <a:lnTo>
                    <a:pt x="566978" y="3367560"/>
                  </a:lnTo>
                  <a:lnTo>
                    <a:pt x="566534" y="3374176"/>
                  </a:lnTo>
                  <a:lnTo>
                    <a:pt x="566132" y="33807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75569" y="2504532"/>
              <a:ext cx="0" cy="203161"/>
            </a:xfrm>
            <a:custGeom>
              <a:avLst/>
              <a:pathLst>
                <a:path w="0" h="203161">
                  <a:moveTo>
                    <a:pt x="0" y="20316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675569" y="4758662"/>
              <a:ext cx="0" cy="142697"/>
            </a:xfrm>
            <a:custGeom>
              <a:avLst/>
              <a:pathLst>
                <a:path w="0" h="142697">
                  <a:moveTo>
                    <a:pt x="0" y="0"/>
                  </a:moveTo>
                  <a:lnTo>
                    <a:pt x="0" y="14269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612996" y="2707694"/>
              <a:ext cx="125145" cy="2050968"/>
            </a:xfrm>
            <a:custGeom>
              <a:avLst/>
              <a:pathLst>
                <a:path w="125145" h="2050968">
                  <a:moveTo>
                    <a:pt x="0" y="0"/>
                  </a:moveTo>
                  <a:lnTo>
                    <a:pt x="0" y="2050968"/>
                  </a:lnTo>
                  <a:lnTo>
                    <a:pt x="125145" y="2050968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612996" y="4081455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27025" y="2487602"/>
              <a:ext cx="0" cy="428695"/>
            </a:xfrm>
            <a:custGeom>
              <a:avLst/>
              <a:pathLst>
                <a:path w="0" h="428695">
                  <a:moveTo>
                    <a:pt x="0" y="42869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927025" y="4877173"/>
              <a:ext cx="0" cy="19348"/>
            </a:xfrm>
            <a:custGeom>
              <a:avLst/>
              <a:pathLst>
                <a:path w="0" h="19348">
                  <a:moveTo>
                    <a:pt x="0" y="0"/>
                  </a:moveTo>
                  <a:lnTo>
                    <a:pt x="0" y="1934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864452" y="2916298"/>
              <a:ext cx="125145" cy="1960875"/>
            </a:xfrm>
            <a:custGeom>
              <a:avLst/>
              <a:pathLst>
                <a:path w="125145" h="1960875">
                  <a:moveTo>
                    <a:pt x="0" y="0"/>
                  </a:moveTo>
                  <a:lnTo>
                    <a:pt x="0" y="1960875"/>
                  </a:lnTo>
                  <a:lnTo>
                    <a:pt x="125145" y="1960875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64452" y="4318478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178481" y="2487602"/>
              <a:ext cx="0" cy="461951"/>
            </a:xfrm>
            <a:custGeom>
              <a:avLst/>
              <a:pathLst>
                <a:path w="0" h="461951">
                  <a:moveTo>
                    <a:pt x="0" y="46195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178481" y="4819127"/>
              <a:ext cx="0" cy="82232"/>
            </a:xfrm>
            <a:custGeom>
              <a:avLst/>
              <a:pathLst>
                <a:path w="0" h="82232">
                  <a:moveTo>
                    <a:pt x="0" y="0"/>
                  </a:moveTo>
                  <a:lnTo>
                    <a:pt x="0" y="8223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115908" y="2949553"/>
              <a:ext cx="125145" cy="1869573"/>
            </a:xfrm>
            <a:custGeom>
              <a:avLst/>
              <a:pathLst>
                <a:path w="125145" h="1869573">
                  <a:moveTo>
                    <a:pt x="0" y="0"/>
                  </a:moveTo>
                  <a:lnTo>
                    <a:pt x="0" y="1869573"/>
                  </a:lnTo>
                  <a:lnTo>
                    <a:pt x="125145" y="1869573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115908" y="4332989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111252" y="4878281"/>
              <a:ext cx="21969" cy="219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999448" y="4872268"/>
              <a:ext cx="33995" cy="339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185232" y="4879902"/>
              <a:ext cx="18728" cy="187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072203" y="4871946"/>
              <a:ext cx="34639" cy="346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948431" y="4881931"/>
              <a:ext cx="14669" cy="146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971553" y="4874983"/>
              <a:ext cx="28565" cy="285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965053" y="4873884"/>
              <a:ext cx="30763" cy="307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197329" y="4881972"/>
              <a:ext cx="14587" cy="145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311107" y="4874430"/>
              <a:ext cx="29671" cy="296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337517" y="4867806"/>
              <a:ext cx="42920" cy="429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288936" y="4874110"/>
              <a:ext cx="30312" cy="303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984956" y="4879666"/>
              <a:ext cx="19200" cy="192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359370" y="4870441"/>
              <a:ext cx="37649" cy="376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227651" y="4877105"/>
              <a:ext cx="24322" cy="24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920492" y="4870410"/>
              <a:ext cx="37711" cy="377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022526" y="4875266"/>
              <a:ext cx="27999" cy="279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348067" y="4872963"/>
              <a:ext cx="32605" cy="326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275374" y="4875669"/>
              <a:ext cx="27193" cy="271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961260" y="4871913"/>
              <a:ext cx="34705" cy="347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298757" y="4872800"/>
              <a:ext cx="32931" cy="329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137839" y="4864216"/>
              <a:ext cx="50100" cy="501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982485" y="4869851"/>
              <a:ext cx="38829" cy="388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059505" y="3010042"/>
              <a:ext cx="14463" cy="14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255207" y="3000524"/>
              <a:ext cx="33500" cy="335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142946" y="2995219"/>
              <a:ext cx="44109" cy="441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024706" y="2995968"/>
              <a:ext cx="42612" cy="426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096048" y="2998182"/>
              <a:ext cx="38183" cy="381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292774" y="2995088"/>
              <a:ext cx="44372" cy="443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088006" y="3002181"/>
              <a:ext cx="30185" cy="301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151581" y="3011749"/>
              <a:ext cx="11050" cy="110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004035" y="2987965"/>
              <a:ext cx="58618" cy="5861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063204" y="2987960"/>
              <a:ext cx="58628" cy="586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218621" y="2997206"/>
              <a:ext cx="40136" cy="401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755342" y="2996339"/>
              <a:ext cx="41869" cy="418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085611" y="3004051"/>
              <a:ext cx="26444" cy="264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985422" y="2993045"/>
              <a:ext cx="48458" cy="4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369551" y="2982711"/>
              <a:ext cx="69126" cy="691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337407" y="2987820"/>
              <a:ext cx="58908" cy="5890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999776" y="3011005"/>
              <a:ext cx="12537" cy="125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129050" y="2988013"/>
              <a:ext cx="58522" cy="585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263969" y="2996249"/>
              <a:ext cx="42049" cy="420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951530" y="3000806"/>
              <a:ext cx="32936" cy="329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042644" y="2991802"/>
              <a:ext cx="50943" cy="509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921155" y="3000692"/>
              <a:ext cx="33164" cy="331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234864" y="4714022"/>
              <a:ext cx="21559" cy="21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133522" y="4712880"/>
              <a:ext cx="23842" cy="238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161256" y="4700349"/>
              <a:ext cx="48906" cy="489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088793" y="4702692"/>
              <a:ext cx="44219" cy="442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393985" y="4716785"/>
              <a:ext cx="16032" cy="160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5994602" y="4714332"/>
              <a:ext cx="20939" cy="209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303789" y="4702705"/>
              <a:ext cx="44192" cy="441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182948" y="4709973"/>
              <a:ext cx="29657" cy="296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063273" y="4701781"/>
              <a:ext cx="46041" cy="460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5928847" y="4703065"/>
              <a:ext cx="43473" cy="43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029085" y="4699249"/>
              <a:ext cx="51105" cy="511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315022" y="4715917"/>
              <a:ext cx="17769" cy="177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090064" y="4716310"/>
              <a:ext cx="16982" cy="169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383070" y="4703376"/>
              <a:ext cx="42851" cy="428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092710" y="4697093"/>
              <a:ext cx="55417" cy="554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059587" y="4706428"/>
              <a:ext cx="36747" cy="367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135312" y="4713816"/>
              <a:ext cx="21971" cy="219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259300" y="4705280"/>
              <a:ext cx="39044" cy="390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165056" y="4710191"/>
              <a:ext cx="29220" cy="292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362970" y="4713858"/>
              <a:ext cx="21888" cy="218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270273" y="4712610"/>
              <a:ext cx="24382" cy="243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5919559" y="4712353"/>
              <a:ext cx="24897" cy="248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926105" y="2865582"/>
              <a:ext cx="27664" cy="276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382603" y="2864178"/>
              <a:ext cx="30471" cy="3047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998999" y="2867636"/>
              <a:ext cx="23555" cy="235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357657" y="2867956"/>
              <a:ext cx="22916" cy="2291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282708" y="2867598"/>
              <a:ext cx="23632" cy="236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5994411" y="2866615"/>
              <a:ext cx="25598" cy="255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261237" y="2870613"/>
              <a:ext cx="17601" cy="1760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251255" y="2868573"/>
              <a:ext cx="21681" cy="2168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290720" y="2866552"/>
              <a:ext cx="25724" cy="257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207764" y="2858526"/>
              <a:ext cx="41776" cy="417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933975" y="2869564"/>
              <a:ext cx="19700" cy="197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176974" y="2872982"/>
              <a:ext cx="12863" cy="128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147474" y="2864529"/>
              <a:ext cx="29769" cy="297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381509" y="2867345"/>
              <a:ext cx="24137" cy="241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338777" y="2868080"/>
              <a:ext cx="22668" cy="226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406061" y="2863627"/>
              <a:ext cx="31573" cy="315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351516" y="2867989"/>
              <a:ext cx="22850" cy="228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049461" y="2867644"/>
              <a:ext cx="23539" cy="235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011904" y="2862768"/>
              <a:ext cx="33291" cy="332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303521" y="2860537"/>
              <a:ext cx="37754" cy="377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007913" y="2862188"/>
              <a:ext cx="34451" cy="34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199085" y="2866572"/>
              <a:ext cx="25684" cy="2568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077325" y="4874897"/>
              <a:ext cx="33574" cy="335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397755" y="4881032"/>
              <a:ext cx="21305" cy="213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265980" y="4857894"/>
              <a:ext cx="67581" cy="675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181677" y="4867342"/>
              <a:ext cx="48684" cy="486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959823" y="4870627"/>
              <a:ext cx="42115" cy="421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249749" y="4876895"/>
              <a:ext cx="29580" cy="295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4861924" y="4863099"/>
              <a:ext cx="57170" cy="571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166447" y="4865759"/>
              <a:ext cx="51850" cy="518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6058898" y="4862428"/>
              <a:ext cx="58512" cy="58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017211" y="4876158"/>
              <a:ext cx="31053" cy="310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109849" y="4864877"/>
              <a:ext cx="53616" cy="536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044219" y="4880438"/>
              <a:ext cx="22493" cy="22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382893" y="4875581"/>
              <a:ext cx="32206" cy="322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086800" y="4882033"/>
              <a:ext cx="19302" cy="193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091956" y="4862413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232615" y="4883561"/>
              <a:ext cx="16246" cy="162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6055757" y="4874912"/>
              <a:ext cx="33545" cy="335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091860" y="4871381"/>
              <a:ext cx="40607" cy="40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235863" y="4872232"/>
              <a:ext cx="38905" cy="389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921712" y="4862395"/>
              <a:ext cx="58579" cy="585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192007" y="4869458"/>
              <a:ext cx="44452" cy="444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906357" y="4867953"/>
              <a:ext cx="47463" cy="47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183237" y="4417348"/>
              <a:ext cx="34445" cy="344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349033" y="4426645"/>
              <a:ext cx="15850" cy="158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971078" y="4405279"/>
              <a:ext cx="58581" cy="585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189154" y="4405160"/>
              <a:ext cx="58820" cy="588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912924" y="4410319"/>
              <a:ext cx="48503" cy="485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156613" y="4418094"/>
              <a:ext cx="32951" cy="329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996089" y="4422091"/>
              <a:ext cx="24958" cy="249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113643" y="4399550"/>
              <a:ext cx="70040" cy="700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278306" y="4408600"/>
              <a:ext cx="51940" cy="519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147720" y="4398680"/>
              <a:ext cx="71779" cy="717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853818" y="4388851"/>
              <a:ext cx="91438" cy="91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221739" y="4411390"/>
              <a:ext cx="46360" cy="463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342710" y="4405311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6317626" y="4405193"/>
              <a:ext cx="58753" cy="587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6007922" y="4405297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056821" y="4405158"/>
              <a:ext cx="58824" cy="588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280517" y="4420014"/>
              <a:ext cx="29112" cy="291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303446" y="4403243"/>
              <a:ext cx="62653" cy="626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008417" y="4417734"/>
              <a:ext cx="33672" cy="336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144898" y="4405278"/>
              <a:ext cx="58584" cy="585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973510" y="4429134"/>
              <a:ext cx="10873" cy="108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925157" y="4418846"/>
              <a:ext cx="31448" cy="31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079229" y="3657903"/>
              <a:ext cx="58643" cy="586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000726" y="4787473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166964" y="4867208"/>
              <a:ext cx="58628" cy="586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001376" y="4840588"/>
              <a:ext cx="58658" cy="586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178104" y="3324197"/>
              <a:ext cx="58522" cy="585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288266" y="4475460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119264" y="3996592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113815" y="2920312"/>
              <a:ext cx="58483" cy="584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224512" y="4601154"/>
              <a:ext cx="58645" cy="586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251031" y="2910647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5905854" y="3669991"/>
              <a:ext cx="58653" cy="586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092985" y="4395655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313870" y="4867278"/>
              <a:ext cx="58488" cy="58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5964384" y="4596347"/>
              <a:ext cx="58584" cy="585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5982126" y="4226278"/>
              <a:ext cx="58633" cy="586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160234" y="2770375"/>
              <a:ext cx="58451" cy="58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305773" y="2593796"/>
              <a:ext cx="58493" cy="5849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5981133" y="2458364"/>
              <a:ext cx="58475" cy="5847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141834" y="4705232"/>
              <a:ext cx="58488" cy="58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354373" y="2458271"/>
              <a:ext cx="58660" cy="586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037510" y="4709992"/>
              <a:ext cx="58643" cy="586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149048" y="4840586"/>
              <a:ext cx="58662" cy="586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022549" y="4768105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278680" y="2576800"/>
              <a:ext cx="58626" cy="586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5967988" y="2678448"/>
              <a:ext cx="58490" cy="584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6385881" y="4751105"/>
              <a:ext cx="58648" cy="586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6202972" y="4059451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4911068" y="4814930"/>
              <a:ext cx="134160" cy="1341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5991324" y="4862442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6314688" y="4753519"/>
              <a:ext cx="58658" cy="586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6138963" y="4860033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6252174" y="4826077"/>
              <a:ext cx="58658" cy="586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6031077" y="2680788"/>
              <a:ext cx="58648" cy="586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5903071" y="2465618"/>
              <a:ext cx="58478" cy="584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6070606" y="4857616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5909499" y="4303754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6243268" y="4818985"/>
              <a:ext cx="58329" cy="58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6238223" y="4811656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6312390" y="4748764"/>
              <a:ext cx="58493" cy="58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6304078" y="4262548"/>
              <a:ext cx="58650" cy="586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6135032" y="2845338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6108567" y="4627855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6042275" y="2472859"/>
              <a:ext cx="58507" cy="585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6321481" y="2482547"/>
              <a:ext cx="58480" cy="584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6033702" y="4859952"/>
              <a:ext cx="58628" cy="586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6216196" y="4830918"/>
              <a:ext cx="58650" cy="586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6038371" y="2772770"/>
              <a:ext cx="58498" cy="584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6394891" y="4867290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6312455" y="4867280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6259543" y="3861130"/>
              <a:ext cx="58512" cy="58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053614" y="4789899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381340" y="4850277"/>
              <a:ext cx="58628" cy="586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6177054" y="2959003"/>
              <a:ext cx="58495" cy="584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5918611" y="4664051"/>
              <a:ext cx="58618" cy="58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5974464" y="4799535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3496050" y="4843345"/>
              <a:ext cx="91841" cy="918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5948705" y="4847854"/>
              <a:ext cx="58638" cy="586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6199625" y="4460858"/>
              <a:ext cx="58680" cy="586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6163859" y="4833430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6020255" y="4427094"/>
              <a:ext cx="58488" cy="58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6131504" y="4427086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6077983" y="4729425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6363281" y="4843019"/>
              <a:ext cx="58633" cy="586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6185993" y="4857511"/>
              <a:ext cx="58672" cy="586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6119900" y="4867196"/>
              <a:ext cx="58650" cy="586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5931066" y="3459658"/>
              <a:ext cx="58483" cy="584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6210569" y="4862460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6373518" y="3244324"/>
              <a:ext cx="58640" cy="586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6168220" y="4576966"/>
              <a:ext cx="58648" cy="586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6013078" y="4219008"/>
              <a:ext cx="58660" cy="586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5934584" y="3212878"/>
              <a:ext cx="58650" cy="586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6043282" y="3822377"/>
              <a:ext cx="58623" cy="586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6290067" y="3188764"/>
              <a:ext cx="58505" cy="585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6353043" y="4216597"/>
              <a:ext cx="58645" cy="586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5991068" y="3740215"/>
              <a:ext cx="58483" cy="584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6351399" y="4748767"/>
              <a:ext cx="58488" cy="58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6037881" y="4867200"/>
              <a:ext cx="58643" cy="586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6129417" y="4801896"/>
              <a:ext cx="58648" cy="586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6368268" y="4857521"/>
              <a:ext cx="58653" cy="586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6299139" y="3776404"/>
              <a:ext cx="58662" cy="586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6334079" y="4622994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6265789" y="2489727"/>
              <a:ext cx="58633" cy="586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6036362" y="2743675"/>
              <a:ext cx="58640" cy="586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6157585" y="2879114"/>
              <a:ext cx="58645" cy="586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6097043" y="2525155"/>
              <a:ext cx="65171" cy="6517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6285866" y="4603568"/>
              <a:ext cx="58653" cy="586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6059687" y="4582623"/>
              <a:ext cx="57009" cy="570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4812434" y="2449855"/>
              <a:ext cx="109352" cy="1093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6349356" y="4688304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4800586" y="4127156"/>
              <a:ext cx="131108" cy="1311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5959234" y="2777612"/>
              <a:ext cx="58488" cy="584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6273683" y="2569618"/>
              <a:ext cx="58478" cy="584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6134644" y="4777791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5958054" y="2468038"/>
              <a:ext cx="58475" cy="5847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6031353" y="2838077"/>
              <a:ext cx="58488" cy="584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6145700" y="2618414"/>
              <a:ext cx="67304" cy="6730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6283978" y="4697985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6272786" y="4831002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3689391" y="4826516"/>
              <a:ext cx="149686" cy="1496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6145317" y="4843097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6169434" y="3079861"/>
              <a:ext cx="58638" cy="586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6326642" y="3595024"/>
              <a:ext cx="58633" cy="586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6015965" y="4531102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6323816" y="3210452"/>
              <a:ext cx="58665" cy="586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5969376" y="4453699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6028386" y="2584117"/>
              <a:ext cx="58502" cy="585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6141441" y="3696614"/>
              <a:ext cx="58616" cy="5861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4933327" y="4488313"/>
              <a:ext cx="119861" cy="1198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5901344" y="2475205"/>
              <a:ext cx="58653" cy="586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6387450" y="2697773"/>
              <a:ext cx="58539" cy="585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6262187" y="4584291"/>
              <a:ext cx="58510" cy="585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6185964" y="3849056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5998732" y="2736416"/>
              <a:ext cx="58648" cy="586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5978774" y="2891212"/>
              <a:ext cx="58635" cy="5863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4761371" y="2436657"/>
              <a:ext cx="106726" cy="1067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5904648" y="4052222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6141868" y="4052224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5914270" y="2656599"/>
              <a:ext cx="58655" cy="586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6082037" y="4867172"/>
              <a:ext cx="58699" cy="586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6281398" y="4849168"/>
              <a:ext cx="65684" cy="656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5922964" y="4852686"/>
              <a:ext cx="58648" cy="586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6295037" y="4134455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6131790" y="2460785"/>
              <a:ext cx="58470" cy="584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6264894" y="4613327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5942168" y="2896127"/>
              <a:ext cx="58480" cy="58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6083693" y="4008682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5986666" y="4872050"/>
              <a:ext cx="58618" cy="58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6305203" y="2511575"/>
              <a:ext cx="58470" cy="584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5900346" y="3241979"/>
              <a:ext cx="58495" cy="584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5954463" y="4383570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6034721" y="3776490"/>
              <a:ext cx="58490" cy="584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5932808" y="4219014"/>
              <a:ext cx="58648" cy="586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6037288" y="4066735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6354264" y="4756033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6159079" y="2475293"/>
              <a:ext cx="58478" cy="584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6000572" y="3788513"/>
              <a:ext cx="58631" cy="586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6397482" y="4705163"/>
              <a:ext cx="58626" cy="586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6094069" y="4838165"/>
              <a:ext cx="58667" cy="586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5964908" y="4651290"/>
              <a:ext cx="98651" cy="98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6203572" y="4567377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6188811" y="2472785"/>
              <a:ext cx="58655" cy="586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5965854" y="2477715"/>
              <a:ext cx="58470" cy="584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6182275" y="4867260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5968879" y="3036402"/>
              <a:ext cx="58488" cy="584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6195578" y="3718463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5938169" y="3952994"/>
              <a:ext cx="58599" cy="585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6136641" y="4615748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6003924" y="4838152"/>
              <a:ext cx="58692" cy="586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6124005" y="2530812"/>
              <a:ext cx="58694" cy="586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6357900" y="2671086"/>
              <a:ext cx="58704" cy="5870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5061210" y="2497825"/>
              <a:ext cx="100482" cy="10048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6010839" y="4274688"/>
              <a:ext cx="58557" cy="585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5996989" y="4799545"/>
              <a:ext cx="58512" cy="58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6319681" y="3217709"/>
              <a:ext cx="58662" cy="586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6340165" y="3657996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6116173" y="4787494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6148506" y="4867307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6300507" y="4840692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6246039" y="3324235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6189016" y="4475496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5954630" y="3996615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6249905" y="2920338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6105913" y="4601259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6221771" y="2910661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6359045" y="3670086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5993795" y="4395679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6017130" y="4867310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6209698" y="4596480"/>
              <a:ext cx="58318" cy="583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6385706" y="4226372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6156524" y="2770340"/>
              <a:ext cx="58520" cy="585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5928831" y="2593848"/>
              <a:ext cx="58389" cy="583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6348115" y="2458387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6302738" y="4705257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6201903" y="2458379"/>
              <a:ext cx="58446" cy="584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6093966" y="4710090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6171417" y="4840698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6116034" y="4768142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6375770" y="2576898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6216611" y="2678476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6273895" y="4751204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6174936" y="4059496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6088666" y="4852788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5992964" y="4862469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6101307" y="4753626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6284730" y="4860055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5973754" y="4826183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6223054" y="2680889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6138353" y="2465632"/>
              <a:ext cx="58451" cy="584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5906395" y="4857637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6053259" y="4303771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5943679" y="4819011"/>
              <a:ext cx="58277" cy="582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6034550" y="4811671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6372332" y="4748783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6126948" y="4262654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6276054" y="2845366"/>
              <a:ext cx="58421" cy="584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6316592" y="4627870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5998990" y="2472890"/>
              <a:ext cx="58446" cy="584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6350927" y="2482571"/>
              <a:ext cx="58433" cy="584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6334303" y="4860045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6145912" y="4831022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6079845" y="2772804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5985656" y="4867300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6392828" y="4867301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6138734" y="3861160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6398517" y="4789912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6139396" y="4850373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6258211" y="2959023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6274057" y="4664128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6015364" y="4799552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5944420" y="4860034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6050415" y="4847955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5986930" y="4460964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6385993" y="4833449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6174073" y="4427122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6351024" y="4427123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5947652" y="4729444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5991803" y="4843120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6066326" y="4857626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6349481" y="4867296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6009471" y="3459685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6293704" y="4862473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6296685" y="3244422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6161067" y="4577072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5909933" y="4219109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5960215" y="3212975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5983640" y="3822468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6206448" y="3188798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5980227" y="4216697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6070185" y="3740237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6362954" y="4748800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6038844" y="4867302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5981714" y="4801989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6361236" y="4857629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6298436" y="3776520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6354100" y="4623026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5925289" y="2489829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6126534" y="2743781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6398866" y="2879216"/>
              <a:ext cx="58441" cy="584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6210591" y="2528513"/>
              <a:ext cx="58456" cy="5845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6092265" y="4603677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5904019" y="4582628"/>
              <a:ext cx="56999" cy="569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6292335" y="2475305"/>
              <a:ext cx="58453" cy="584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6128296" y="4688328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5958268" y="4163491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6032328" y="2777643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6079136" y="2569636"/>
              <a:ext cx="58441" cy="584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6176304" y="4777812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6144644" y="2468065"/>
              <a:ext cx="58421" cy="5842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6048505" y="2838108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4887659" y="2593831"/>
              <a:ext cx="116469" cy="11646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6291895" y="4698000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5910253" y="4831028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6310152" y="4872146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6016120" y="4843125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6004305" y="3079959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6322391" y="3595119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5971257" y="4531121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6272952" y="3210565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6166849" y="4453719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6000648" y="2584148"/>
              <a:ext cx="58441" cy="584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6233911" y="3696705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5971957" y="4519022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6204968" y="2475296"/>
              <a:ext cx="58470" cy="584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6086494" y="2697827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5905235" y="4584329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6025488" y="3849082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4753870" y="2702545"/>
              <a:ext cx="126390" cy="1263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6001214" y="2891316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6379623" y="2460793"/>
              <a:ext cx="58453" cy="584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6008000" y="4052241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6122552" y="4052241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6265138" y="2656701"/>
              <a:ext cx="58451" cy="584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5954683" y="4867279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6377029" y="4852850"/>
              <a:ext cx="58321" cy="583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5020466" y="4818932"/>
              <a:ext cx="126156" cy="1261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6201344" y="4134474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6139923" y="2460806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5970174" y="4613356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6370496" y="2896150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5990960" y="4008706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6262453" y="4872146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6269493" y="2511595"/>
              <a:ext cx="58431" cy="584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5920673" y="3242011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6394298" y="4383591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6141669" y="3776520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6190894" y="4219112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6311631" y="4066745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6159330" y="4756056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6289802" y="2475316"/>
              <a:ext cx="58431" cy="584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6353661" y="3788603"/>
              <a:ext cx="58451" cy="58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4852975" y="4668939"/>
              <a:ext cx="131074" cy="1310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6073948" y="4838278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4885666" y="4639660"/>
              <a:ext cx="121911" cy="1219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6275562" y="4567397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4981690" y="2438721"/>
              <a:ext cx="126785" cy="1267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6030382" y="2477738"/>
              <a:ext cx="58424" cy="584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6341873" y="4867309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6023313" y="3036424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5915301" y="3718479"/>
              <a:ext cx="58421" cy="584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5969964" y="3953055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6349002" y="4615766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5943069" y="4838314"/>
              <a:ext cx="58370" cy="583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5985311" y="2530979"/>
              <a:ext cx="58360" cy="583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6124942" y="2671255"/>
              <a:ext cx="58366" cy="5836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6181179" y="2518892"/>
              <a:ext cx="58349" cy="583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6263043" y="4274832"/>
              <a:ext cx="58268" cy="582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6352919" y="4799583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6207192" y="3217903"/>
              <a:ext cx="58275" cy="582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6083607" y="3657988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6133557" y="4787475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6227102" y="4867293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5987644" y="4840684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5987076" y="3324217"/>
              <a:ext cx="58483" cy="584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6128911" y="4475473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6383661" y="3996595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5987669" y="2920319"/>
              <a:ext cx="58468" cy="584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5949470" y="4601243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6382295" y="2910650"/>
              <a:ext cx="58458" cy="5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5912750" y="3670078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6398017" y="4395658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6134385" y="4867272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6036809" y="4596379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6220024" y="4226358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6064859" y="2770360"/>
              <a:ext cx="58480" cy="58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6289428" y="2593798"/>
              <a:ext cx="58490" cy="5849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6337818" y="2458370"/>
              <a:ext cx="58463" cy="584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5997218" y="4705237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6194810" y="2458367"/>
              <a:ext cx="58468" cy="5846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5941687" y="4710078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6375286" y="4840683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6264128" y="4768128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3772771" y="2536473"/>
              <a:ext cx="139279" cy="13927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6201876" y="2678461"/>
              <a:ext cx="58465" cy="584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6276122" y="4751191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6025145" y="4059471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6148187" y="4852778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6271267" y="4862449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5967706" y="4753607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6324065" y="4860035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6338219" y="4826171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5915322" y="2680872"/>
              <a:ext cx="58480" cy="58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5980415" y="2465623"/>
              <a:ext cx="58468" cy="5846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6240576" y="4857617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6153821" y="4303756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6287423" y="4818910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6263799" y="4811665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6393482" y="4748776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5935351" y="4262640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5971474" y="2845349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6131132" y="4627857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6110053" y="2472884"/>
              <a:ext cx="58458" cy="584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6019329" y="2482555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6196540" y="4860033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6359459" y="4831002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6112716" y="2772777"/>
              <a:ext cx="58483" cy="584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6271212" y="4867289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3467255" y="4821709"/>
              <a:ext cx="149626" cy="1496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5954095" y="3861160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6169915" y="4789900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6368770" y="4850361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3741483" y="2917921"/>
              <a:ext cx="140659" cy="1406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6030453" y="4664115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6361773" y="4799569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6390384" y="4860021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6015403" y="4847943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6086752" y="4454440"/>
              <a:ext cx="71516" cy="715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6236173" y="4833433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5938726" y="4427107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6276443" y="4427106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6129157" y="4729431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6054470" y="4843103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6203145" y="4857608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6358009" y="4867284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6250407" y="3459663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6230703" y="4862459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5950725" y="3244411"/>
              <a:ext cx="58468" cy="584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6269515" y="4577054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6180507" y="4219097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6134308" y="3212960"/>
              <a:ext cx="58485" cy="584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6155381" y="3822458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6047578" y="3188784"/>
              <a:ext cx="58465" cy="584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5956780" y="4216686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6020455" y="3740224"/>
              <a:ext cx="58465" cy="584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6209435" y="4748781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5983368" y="4867290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6306759" y="4801984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6012699" y="4857613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6015882" y="3776505"/>
              <a:ext cx="58461" cy="584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6081579" y="4623006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6170591" y="2489814"/>
              <a:ext cx="58458" cy="584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5968873" y="2743764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6321298" y="2879204"/>
              <a:ext cx="58465" cy="584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6008629" y="2533557"/>
              <a:ext cx="48367" cy="483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6125543" y="4603662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6078098" y="4582523"/>
              <a:ext cx="57209" cy="572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5942688" y="2475295"/>
              <a:ext cx="58473" cy="5847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6344987" y="4688319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5899946" y="4163477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5914993" y="2777624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3590202" y="2524949"/>
              <a:ext cx="147816" cy="14781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6354268" y="4777800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6198322" y="2468046"/>
              <a:ext cx="58461" cy="584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6267879" y="2838083"/>
              <a:ext cx="58475" cy="584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6238366" y="2622823"/>
              <a:ext cx="58485" cy="584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6227025" y="4697986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6153326" y="4831007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5960823" y="4872131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5995352" y="4843105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6104943" y="3079945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5964224" y="3595103"/>
              <a:ext cx="58475" cy="584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6285012" y="4531107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6256280" y="3210549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6323666" y="4453707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6213459" y="2584136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6045797" y="3696694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6038431" y="4519008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6198889" y="2475291"/>
              <a:ext cx="58480" cy="584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6112077" y="2697811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5983668" y="4584310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5966507" y="3849062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6298383" y="2719445"/>
              <a:ext cx="92590" cy="925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5914004" y="2891298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5986976" y="2460784"/>
              <a:ext cx="58473" cy="5847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3562228" y="4007994"/>
              <a:ext cx="146922" cy="1469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6185430" y="4052224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4885035" y="2627616"/>
              <a:ext cx="116621" cy="11662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6409531" y="4879187"/>
              <a:ext cx="34669" cy="346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5062681" y="4837778"/>
              <a:ext cx="88465" cy="8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6258651" y="4836012"/>
              <a:ext cx="91995" cy="919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3633233" y="4086590"/>
              <a:ext cx="154195" cy="1541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6005223" y="2460793"/>
              <a:ext cx="58453" cy="584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5953108" y="4613341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6066916" y="2896136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5908327" y="4008689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6340249" y="4872128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6147493" y="2511581"/>
              <a:ext cx="58458" cy="584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6263480" y="3241998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6074442" y="4383575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6019215" y="3776506"/>
              <a:ext cx="58458" cy="5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5927332" y="4219103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5921851" y="4066737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6036639" y="4756042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6140599" y="2475299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5976456" y="3788596"/>
              <a:ext cx="58465" cy="584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6256711" y="4705229"/>
              <a:ext cx="58493" cy="58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5966919" y="4838262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6283185" y="4671369"/>
              <a:ext cx="58493" cy="58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6338745" y="4567381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6258951" y="2455612"/>
              <a:ext cx="93001" cy="9300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5928644" y="2477720"/>
              <a:ext cx="58461" cy="584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6239941" y="4867288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6020311" y="3036412"/>
              <a:ext cx="58468" cy="584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6340188" y="3718465"/>
              <a:ext cx="58448" cy="584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6216677" y="3953043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6190670" y="4615754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6390462" y="4838293"/>
              <a:ext cx="58411" cy="584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6120805" y="2530963"/>
              <a:ext cx="58392" cy="5839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5909086" y="2671225"/>
              <a:ext cx="58426" cy="584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5902793" y="2518861"/>
              <a:ext cx="58411" cy="5841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4914965" y="4246180"/>
              <a:ext cx="115573" cy="1155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6043271" y="4799567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6259926" y="3217795"/>
              <a:ext cx="58490" cy="584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6124268" y="3657971"/>
              <a:ext cx="58507" cy="585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5971470" y="4787492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6337235" y="4867278"/>
              <a:ext cx="58488" cy="58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5994245" y="4840657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6049794" y="3324232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6016667" y="4475491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6096567" y="3996612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6306211" y="2920338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5957943" y="4601226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6332092" y="2910662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6357614" y="3670061"/>
              <a:ext cx="58512" cy="585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6220601" y="4395673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6344025" y="4867268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5997539" y="4596411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6277382" y="4226307"/>
              <a:ext cx="58574" cy="585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6269166" y="2770484"/>
              <a:ext cx="58231" cy="582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6066644" y="2593875"/>
              <a:ext cx="58336" cy="583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5976319" y="2458386"/>
              <a:ext cx="58431" cy="584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6182178" y="4705258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6196395" y="2458353"/>
              <a:ext cx="58498" cy="5849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6371477" y="4710059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6089439" y="4840665"/>
              <a:ext cx="58505" cy="58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6071516" y="4768141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6047375" y="2576867"/>
              <a:ext cx="58490" cy="5849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6090619" y="2678456"/>
              <a:ext cx="58475" cy="584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6013460" y="4751175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6037934" y="4059486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6013836" y="4852760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5905569" y="4862465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6100478" y="4753590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6328289" y="4860050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6245017" y="4826153"/>
              <a:ext cx="58505" cy="58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6280100" y="2680855"/>
              <a:ext cx="58515" cy="585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6383403" y="2465626"/>
              <a:ext cx="58463" cy="584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6344612" y="4857635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6037260" y="4303770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6324309" y="4818857"/>
              <a:ext cx="58586" cy="585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5906608" y="4811675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6094294" y="4748790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6368954" y="4262622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6218986" y="2845365"/>
              <a:ext cx="58424" cy="584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6137570" y="4627869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6287114" y="2472886"/>
              <a:ext cx="58453" cy="584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6254130" y="2482563"/>
              <a:ext cx="58448" cy="584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6162744" y="4860017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6119282" y="4830986"/>
              <a:ext cx="58512" cy="58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6306010" y="2772796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5915940" y="4867296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5932098" y="4867299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6050267" y="3861174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5960527" y="4789905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6215428" y="4850346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6016287" y="2959023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4739840" y="4636887"/>
              <a:ext cx="112945" cy="1129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6207263" y="4799552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6210891" y="4860003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6383560" y="4847922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5965173" y="4460923"/>
              <a:ext cx="58549" cy="585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6028754" y="4833447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5901355" y="4427119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5974461" y="4427127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5932366" y="4729444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6317387" y="4843089"/>
              <a:ext cx="58493" cy="58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5986321" y="4857584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5971981" y="4867267"/>
              <a:ext cx="58510" cy="585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6033275" y="3459679"/>
              <a:ext cx="58441" cy="584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6151994" y="4862473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6207772" y="3244392"/>
              <a:ext cx="58505" cy="585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6171279" y="4577041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6246805" y="4219081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6299635" y="3212947"/>
              <a:ext cx="58512" cy="585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6374622" y="3822437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5978398" y="3188799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5914239" y="4216668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6336330" y="3740240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5958830" y="4748794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6224332" y="4867270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6255279" y="4801968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6204494" y="4857596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6355622" y="3776489"/>
              <a:ext cx="58493" cy="584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6322734" y="4623019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6017591" y="2489799"/>
              <a:ext cx="58488" cy="5848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5918944" y="2743751"/>
              <a:ext cx="58490" cy="584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5966836" y="2879189"/>
              <a:ext cx="58495" cy="584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6227853" y="2528483"/>
              <a:ext cx="58515" cy="585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5934310" y="4603644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5986254" y="4582889"/>
              <a:ext cx="56477" cy="564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5935144" y="2475279"/>
              <a:ext cx="58505" cy="585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6269374" y="4688326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6344948" y="4163462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5918489" y="2777638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5914116" y="2569630"/>
              <a:ext cx="58453" cy="584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6063777" y="4777809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6266387" y="2468058"/>
              <a:ext cx="58436" cy="584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6086443" y="2838104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6212100" y="2622808"/>
              <a:ext cx="58515" cy="585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5981628" y="4698002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5948660" y="4831021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6052268" y="4872111"/>
              <a:ext cx="58495" cy="58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5985740" y="4843123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6317287" y="3079924"/>
              <a:ext cx="58512" cy="585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6241428" y="3595087"/>
              <a:ext cx="58507" cy="585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6301365" y="4531123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6148083" y="3210534"/>
              <a:ext cx="58500" cy="585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6103705" y="4453715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6096235" y="2584147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6084324" y="3696679"/>
              <a:ext cx="58485" cy="584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6131656" y="4518990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6388958" y="2475273"/>
              <a:ext cx="58517" cy="5851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6353914" y="2697824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6141001" y="4584327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6055388" y="3849072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6034699" y="2736489"/>
              <a:ext cx="58502" cy="585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5992107" y="2891282"/>
              <a:ext cx="58495" cy="584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5938601" y="2460768"/>
              <a:ext cx="58505" cy="585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6323461" y="4052236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5953764" y="4052235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5999073" y="2656665"/>
              <a:ext cx="58522" cy="5852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6245747" y="4867247"/>
              <a:ext cx="58549" cy="585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6342784" y="4852782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5902736" y="4852759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5976915" y="4134474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6189645" y="2460805"/>
              <a:ext cx="58431" cy="584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6057218" y="4613347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6307346" y="2896152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6245236" y="4008706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6384765" y="4872117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5971301" y="2511594"/>
              <a:ext cx="58433" cy="584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6139359" y="3242014"/>
              <a:ext cx="58424" cy="584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5911550" y="4383592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5923055" y="3776516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5940202" y="4219085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6174142" y="4066754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6380723" y="4756053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6397214" y="2475320"/>
              <a:ext cx="58424" cy="584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6078378" y="3788577"/>
              <a:ext cx="58502" cy="585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6175463" y="4705302"/>
              <a:ext cx="58348" cy="583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5938046" y="4838246"/>
              <a:ext cx="58505" cy="58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6295333" y="4671460"/>
              <a:ext cx="58310" cy="583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6301981" y="4567383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5999714" y="2472926"/>
              <a:ext cx="58374" cy="583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5981195" y="2477740"/>
              <a:ext cx="58421" cy="5842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6180900" y="4867309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6275123" y="3036424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6340692" y="3718476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6016124" y="3953026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5967644" y="4615765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6237356" y="4838161"/>
              <a:ext cx="58675" cy="58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6262075" y="2530826"/>
              <a:ext cx="58667" cy="586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6043667" y="2671132"/>
              <a:ext cx="58611" cy="5861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6099856" y="2518771"/>
              <a:ext cx="58591" cy="5859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6267841" y="4274704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5967001" y="4799579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6377495" y="3217783"/>
              <a:ext cx="58515" cy="585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5939791" y="3657580"/>
              <a:ext cx="59288" cy="592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6398438" y="4787420"/>
              <a:ext cx="58576" cy="585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6127177" y="4866887"/>
              <a:ext cx="59268" cy="592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5986605" y="4840261"/>
              <a:ext cx="59312" cy="593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6134614" y="3324157"/>
              <a:ext cx="58603" cy="5860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6006140" y="4475426"/>
              <a:ext cx="58567" cy="585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5913944" y="3996559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6319004" y="2920255"/>
              <a:ext cx="58596" cy="5859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6385951" y="4599226"/>
              <a:ext cx="62500" cy="62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6372373" y="2910618"/>
              <a:ext cx="58522" cy="585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6399067" y="3669690"/>
              <a:ext cx="59254" cy="592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6257543" y="4395609"/>
              <a:ext cx="58574" cy="585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6249405" y="4867214"/>
              <a:ext cx="58616" cy="586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5935318" y="4612919"/>
              <a:ext cx="25441" cy="25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6167045" y="4225971"/>
              <a:ext cx="59246" cy="592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6333165" y="2770364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5907168" y="2593726"/>
              <a:ext cx="58633" cy="586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5039084" y="2427644"/>
              <a:ext cx="119915" cy="1199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6031257" y="4705153"/>
              <a:ext cx="58645" cy="586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5909877" y="2457979"/>
              <a:ext cx="59244" cy="5924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5962047" y="4703005"/>
              <a:ext cx="72615" cy="726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6093981" y="4840297"/>
              <a:ext cx="59239" cy="592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5102472" y="4738679"/>
              <a:ext cx="117360" cy="1173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6187143" y="2576483"/>
              <a:ext cx="59259" cy="5925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6157783" y="2678414"/>
              <a:ext cx="58559" cy="585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6083896" y="4750812"/>
              <a:ext cx="59234" cy="592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4928777" y="4033655"/>
              <a:ext cx="110112" cy="1101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6324982" y="4852377"/>
              <a:ext cx="59266" cy="592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6170188" y="4862400"/>
              <a:ext cx="58569" cy="585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6214067" y="4753232"/>
              <a:ext cx="59232" cy="592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4956340" y="4833404"/>
              <a:ext cx="111723" cy="1117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6235845" y="4839778"/>
              <a:ext cx="31254" cy="31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5957102" y="2680489"/>
              <a:ext cx="59246" cy="592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6215283" y="2465601"/>
              <a:ext cx="58512" cy="585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6138041" y="4857569"/>
              <a:ext cx="58557" cy="585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5919237" y="4303723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6123061" y="4818874"/>
              <a:ext cx="58552" cy="585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6290387" y="4811633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6124797" y="4748739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6144620" y="4262238"/>
              <a:ext cx="59271" cy="592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5906729" y="2845281"/>
              <a:ext cx="58591" cy="585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6037123" y="4627832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6340534" y="2472862"/>
              <a:ext cx="58502" cy="585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6163400" y="2482519"/>
              <a:ext cx="58537" cy="585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5896344" y="4850775"/>
              <a:ext cx="76982" cy="769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6122333" y="4830606"/>
              <a:ext cx="59273" cy="592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6371169" y="2772738"/>
              <a:ext cx="58562" cy="585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6237563" y="4867240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6329683" y="4867237"/>
              <a:ext cx="58569" cy="585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6352142" y="3861044"/>
              <a:ext cx="58685" cy="586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6304380" y="4789846"/>
              <a:ext cx="58562" cy="585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6011179" y="4849978"/>
              <a:ext cx="59227" cy="592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6151796" y="2958981"/>
              <a:ext cx="58539" cy="585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6106596" y="4686349"/>
              <a:ext cx="14022" cy="140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6060142" y="4799470"/>
              <a:ext cx="58662" cy="586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6075019" y="4863018"/>
              <a:ext cx="52495" cy="52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5961598" y="4847556"/>
              <a:ext cx="59234" cy="592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6279758" y="4476333"/>
              <a:ext cx="27729" cy="277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6355473" y="4833375"/>
              <a:ext cx="58571" cy="585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6133131" y="4427050"/>
              <a:ext cx="58574" cy="585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6166642" y="4427076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6062072" y="4729367"/>
              <a:ext cx="58589" cy="585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5958132" y="4842717"/>
              <a:ext cx="59237" cy="592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6007965" y="4857219"/>
              <a:ext cx="59256" cy="592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4791392" y="4855170"/>
              <a:ext cx="82703" cy="827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6055269" y="3459627"/>
              <a:ext cx="58544" cy="585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4702173" y="4831710"/>
              <a:ext cx="119949" cy="1199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5934472" y="3254081"/>
              <a:ext cx="39127" cy="391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6261193" y="4576672"/>
              <a:ext cx="59237" cy="592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4811396" y="4212492"/>
              <a:ext cx="71692" cy="716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6378890" y="3220158"/>
              <a:ext cx="44090" cy="440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5955131" y="3822073"/>
              <a:ext cx="59232" cy="592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6308788" y="3188778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6368162" y="4216273"/>
              <a:ext cx="59293" cy="592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4894090" y="3714020"/>
              <a:ext cx="110872" cy="1108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5939995" y="4748755"/>
              <a:ext cx="58510" cy="585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6083714" y="4866891"/>
              <a:ext cx="59261" cy="592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6282355" y="4801593"/>
              <a:ext cx="59254" cy="59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6106563" y="4857224"/>
              <a:ext cx="59246" cy="592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6101971" y="3776107"/>
              <a:ext cx="59256" cy="592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6300722" y="4622955"/>
              <a:ext cx="58576" cy="585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6113423" y="2489397"/>
              <a:ext cx="59293" cy="5929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6347340" y="2743352"/>
              <a:ext cx="59288" cy="592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0" name="pt850"/>
            <p:cNvSpPr/>
            <p:nvPr/>
          </p:nvSpPr>
          <p:spPr>
            <a:xfrm>
              <a:off x="6137501" y="2878815"/>
              <a:ext cx="59244" cy="592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1" name="pt851"/>
            <p:cNvSpPr/>
            <p:nvPr/>
          </p:nvSpPr>
          <p:spPr>
            <a:xfrm>
              <a:off x="6323059" y="2529648"/>
              <a:ext cx="56185" cy="561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2" name="pt852"/>
            <p:cNvSpPr/>
            <p:nvPr/>
          </p:nvSpPr>
          <p:spPr>
            <a:xfrm>
              <a:off x="6211612" y="4603280"/>
              <a:ext cx="59229" cy="592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3" name="pt853"/>
            <p:cNvSpPr/>
            <p:nvPr/>
          </p:nvSpPr>
          <p:spPr>
            <a:xfrm>
              <a:off x="6008425" y="4581965"/>
              <a:ext cx="58325" cy="583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4" name="pt854"/>
            <p:cNvSpPr/>
            <p:nvPr/>
          </p:nvSpPr>
          <p:spPr>
            <a:xfrm>
              <a:off x="6386493" y="2479776"/>
              <a:ext cx="49512" cy="495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5" name="pt855"/>
            <p:cNvSpPr/>
            <p:nvPr/>
          </p:nvSpPr>
          <p:spPr>
            <a:xfrm>
              <a:off x="6305411" y="4688241"/>
              <a:ext cx="58608" cy="586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6" name="pt856"/>
            <p:cNvSpPr/>
            <p:nvPr/>
          </p:nvSpPr>
          <p:spPr>
            <a:xfrm>
              <a:off x="6154602" y="4163101"/>
              <a:ext cx="59220" cy="592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7" name="pt857"/>
            <p:cNvSpPr/>
            <p:nvPr/>
          </p:nvSpPr>
          <p:spPr>
            <a:xfrm>
              <a:off x="6320728" y="2777566"/>
              <a:ext cx="58579" cy="585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8" name="pt858"/>
            <p:cNvSpPr/>
            <p:nvPr/>
          </p:nvSpPr>
          <p:spPr>
            <a:xfrm>
              <a:off x="6357651" y="2569564"/>
              <a:ext cx="58586" cy="5858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9" name="pt859"/>
            <p:cNvSpPr/>
            <p:nvPr/>
          </p:nvSpPr>
          <p:spPr>
            <a:xfrm>
              <a:off x="6356782" y="4777745"/>
              <a:ext cx="58576" cy="585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0" name="pt860"/>
            <p:cNvSpPr/>
            <p:nvPr/>
          </p:nvSpPr>
          <p:spPr>
            <a:xfrm>
              <a:off x="6025420" y="2467997"/>
              <a:ext cx="58557" cy="585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1" name="pt861"/>
            <p:cNvSpPr/>
            <p:nvPr/>
          </p:nvSpPr>
          <p:spPr>
            <a:xfrm>
              <a:off x="6216531" y="2838034"/>
              <a:ext cx="58574" cy="585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2" name="pt862"/>
            <p:cNvSpPr/>
            <p:nvPr/>
          </p:nvSpPr>
          <p:spPr>
            <a:xfrm>
              <a:off x="6192426" y="2634334"/>
              <a:ext cx="35464" cy="3546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3" name="pt863"/>
            <p:cNvSpPr/>
            <p:nvPr/>
          </p:nvSpPr>
          <p:spPr>
            <a:xfrm>
              <a:off x="6051009" y="4697940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4" name="pt864"/>
            <p:cNvSpPr/>
            <p:nvPr/>
          </p:nvSpPr>
          <p:spPr>
            <a:xfrm>
              <a:off x="6335272" y="4830904"/>
              <a:ext cx="58677" cy="58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5" name="pt865"/>
            <p:cNvSpPr/>
            <p:nvPr/>
          </p:nvSpPr>
          <p:spPr>
            <a:xfrm>
              <a:off x="5938548" y="4871759"/>
              <a:ext cx="59200" cy="592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6" name="pt866"/>
            <p:cNvSpPr/>
            <p:nvPr/>
          </p:nvSpPr>
          <p:spPr>
            <a:xfrm>
              <a:off x="6017249" y="4843033"/>
              <a:ext cx="58606" cy="586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7" name="pt867"/>
            <p:cNvSpPr/>
            <p:nvPr/>
          </p:nvSpPr>
          <p:spPr>
            <a:xfrm>
              <a:off x="5907479" y="3079567"/>
              <a:ext cx="59227" cy="592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8" name="pt868"/>
            <p:cNvSpPr/>
            <p:nvPr/>
          </p:nvSpPr>
          <p:spPr>
            <a:xfrm>
              <a:off x="6228135" y="3601419"/>
              <a:ext cx="45843" cy="458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9" name="pt869"/>
            <p:cNvSpPr/>
            <p:nvPr/>
          </p:nvSpPr>
          <p:spPr>
            <a:xfrm>
              <a:off x="5972297" y="4531045"/>
              <a:ext cx="58584" cy="585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0" name="pt870"/>
            <p:cNvSpPr/>
            <p:nvPr/>
          </p:nvSpPr>
          <p:spPr>
            <a:xfrm>
              <a:off x="6259368" y="3206662"/>
              <a:ext cx="66245" cy="662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1" name="pt871"/>
            <p:cNvSpPr/>
            <p:nvPr/>
          </p:nvSpPr>
          <p:spPr>
            <a:xfrm>
              <a:off x="6393408" y="4453660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2" name="pt872"/>
            <p:cNvSpPr/>
            <p:nvPr/>
          </p:nvSpPr>
          <p:spPr>
            <a:xfrm>
              <a:off x="5043062" y="2555897"/>
              <a:ext cx="114943" cy="1149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3" name="pt873"/>
            <p:cNvSpPr/>
            <p:nvPr/>
          </p:nvSpPr>
          <p:spPr>
            <a:xfrm>
              <a:off x="6113425" y="3696290"/>
              <a:ext cx="59263" cy="592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4" name="pt874"/>
            <p:cNvSpPr/>
            <p:nvPr/>
          </p:nvSpPr>
          <p:spPr>
            <a:xfrm>
              <a:off x="6227888" y="4518617"/>
              <a:ext cx="59254" cy="59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5" name="pt875"/>
            <p:cNvSpPr/>
            <p:nvPr/>
          </p:nvSpPr>
          <p:spPr>
            <a:xfrm>
              <a:off x="3658765" y="2463720"/>
              <a:ext cx="81624" cy="816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6" name="pt876"/>
            <p:cNvSpPr/>
            <p:nvPr/>
          </p:nvSpPr>
          <p:spPr>
            <a:xfrm>
              <a:off x="5970364" y="2697766"/>
              <a:ext cx="58552" cy="585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7" name="pt877"/>
            <p:cNvSpPr/>
            <p:nvPr/>
          </p:nvSpPr>
          <p:spPr>
            <a:xfrm>
              <a:off x="6014123" y="4584231"/>
              <a:ext cx="58631" cy="586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8" name="pt878"/>
            <p:cNvSpPr/>
            <p:nvPr/>
          </p:nvSpPr>
          <p:spPr>
            <a:xfrm>
              <a:off x="6318571" y="3849006"/>
              <a:ext cx="58574" cy="585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9" name="pt879"/>
            <p:cNvSpPr/>
            <p:nvPr/>
          </p:nvSpPr>
          <p:spPr>
            <a:xfrm>
              <a:off x="6066508" y="2736103"/>
              <a:ext cx="59273" cy="592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0" name="pt880"/>
            <p:cNvSpPr/>
            <p:nvPr/>
          </p:nvSpPr>
          <p:spPr>
            <a:xfrm>
              <a:off x="6004325" y="2890915"/>
              <a:ext cx="59229" cy="592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1" name="pt881"/>
            <p:cNvSpPr/>
            <p:nvPr/>
          </p:nvSpPr>
          <p:spPr>
            <a:xfrm>
              <a:off x="6001406" y="2473213"/>
              <a:ext cx="33614" cy="3361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2" name="pt882"/>
            <p:cNvSpPr/>
            <p:nvPr/>
          </p:nvSpPr>
          <p:spPr>
            <a:xfrm>
              <a:off x="6315798" y="4052160"/>
              <a:ext cx="58591" cy="585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3" name="pt883"/>
            <p:cNvSpPr/>
            <p:nvPr/>
          </p:nvSpPr>
          <p:spPr>
            <a:xfrm>
              <a:off x="5941643" y="4052195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4" name="pt884"/>
            <p:cNvSpPr/>
            <p:nvPr/>
          </p:nvSpPr>
          <p:spPr>
            <a:xfrm>
              <a:off x="5920598" y="2661984"/>
              <a:ext cx="47885" cy="478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5" name="pt885"/>
            <p:cNvSpPr/>
            <p:nvPr/>
          </p:nvSpPr>
          <p:spPr>
            <a:xfrm>
              <a:off x="6079599" y="4881095"/>
              <a:ext cx="30852" cy="308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6" name="pt886"/>
            <p:cNvSpPr/>
            <p:nvPr/>
          </p:nvSpPr>
          <p:spPr>
            <a:xfrm>
              <a:off x="6108419" y="4856289"/>
              <a:ext cx="51442" cy="514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7" name="pt887"/>
            <p:cNvSpPr/>
            <p:nvPr/>
          </p:nvSpPr>
          <p:spPr>
            <a:xfrm>
              <a:off x="5952510" y="4852373"/>
              <a:ext cx="59273" cy="592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8" name="pt888"/>
            <p:cNvSpPr/>
            <p:nvPr/>
          </p:nvSpPr>
          <p:spPr>
            <a:xfrm>
              <a:off x="6316292" y="4134431"/>
              <a:ext cx="58512" cy="58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9" name="pt889"/>
            <p:cNvSpPr/>
            <p:nvPr/>
          </p:nvSpPr>
          <p:spPr>
            <a:xfrm>
              <a:off x="6374806" y="2460732"/>
              <a:ext cx="58576" cy="5857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0" name="pt890"/>
            <p:cNvSpPr/>
            <p:nvPr/>
          </p:nvSpPr>
          <p:spPr>
            <a:xfrm>
              <a:off x="6299838" y="4613270"/>
              <a:ext cx="58599" cy="585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1" name="pt891"/>
            <p:cNvSpPr/>
            <p:nvPr/>
          </p:nvSpPr>
          <p:spPr>
            <a:xfrm>
              <a:off x="6280753" y="2896092"/>
              <a:ext cx="58549" cy="585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2" name="pt892"/>
            <p:cNvSpPr/>
            <p:nvPr/>
          </p:nvSpPr>
          <p:spPr>
            <a:xfrm>
              <a:off x="5978452" y="4008658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3" name="pt893"/>
            <p:cNvSpPr/>
            <p:nvPr/>
          </p:nvSpPr>
          <p:spPr>
            <a:xfrm>
              <a:off x="6324417" y="4871729"/>
              <a:ext cx="59259" cy="59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4" name="pt894"/>
            <p:cNvSpPr/>
            <p:nvPr/>
          </p:nvSpPr>
          <p:spPr>
            <a:xfrm>
              <a:off x="5983131" y="2511530"/>
              <a:ext cx="58562" cy="585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5" name="pt895"/>
            <p:cNvSpPr/>
            <p:nvPr/>
          </p:nvSpPr>
          <p:spPr>
            <a:xfrm>
              <a:off x="6081001" y="3241933"/>
              <a:ext cx="58586" cy="585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6" name="pt896"/>
            <p:cNvSpPr/>
            <p:nvPr/>
          </p:nvSpPr>
          <p:spPr>
            <a:xfrm>
              <a:off x="6042786" y="4383554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7" name="pt897"/>
            <p:cNvSpPr/>
            <p:nvPr/>
          </p:nvSpPr>
          <p:spPr>
            <a:xfrm>
              <a:off x="5941972" y="3776421"/>
              <a:ext cx="58628" cy="586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8" name="pt898"/>
            <p:cNvSpPr/>
            <p:nvPr/>
          </p:nvSpPr>
          <p:spPr>
            <a:xfrm>
              <a:off x="5960892" y="4218708"/>
              <a:ext cx="59261" cy="592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9" name="pt899"/>
            <p:cNvSpPr/>
            <p:nvPr/>
          </p:nvSpPr>
          <p:spPr>
            <a:xfrm>
              <a:off x="6094036" y="4066670"/>
              <a:ext cx="58594" cy="585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0" name="pt900"/>
            <p:cNvSpPr/>
            <p:nvPr/>
          </p:nvSpPr>
          <p:spPr>
            <a:xfrm>
              <a:off x="6133154" y="4756008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1" name="pt901"/>
            <p:cNvSpPr/>
            <p:nvPr/>
          </p:nvSpPr>
          <p:spPr>
            <a:xfrm>
              <a:off x="5923644" y="2475218"/>
              <a:ext cx="58628" cy="586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2" name="pt902"/>
            <p:cNvSpPr/>
            <p:nvPr/>
          </p:nvSpPr>
          <p:spPr>
            <a:xfrm>
              <a:off x="3829828" y="3764160"/>
              <a:ext cx="107336" cy="1073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3" name="pt903"/>
            <p:cNvSpPr/>
            <p:nvPr/>
          </p:nvSpPr>
          <p:spPr>
            <a:xfrm>
              <a:off x="6090483" y="4704752"/>
              <a:ext cx="59448" cy="59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4" name="pt904"/>
            <p:cNvSpPr/>
            <p:nvPr/>
          </p:nvSpPr>
          <p:spPr>
            <a:xfrm>
              <a:off x="6184535" y="4837875"/>
              <a:ext cx="59246" cy="592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5" name="pt905"/>
            <p:cNvSpPr/>
            <p:nvPr/>
          </p:nvSpPr>
          <p:spPr>
            <a:xfrm>
              <a:off x="6072305" y="4682993"/>
              <a:ext cx="35246" cy="352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6" name="pt906"/>
            <p:cNvSpPr/>
            <p:nvPr/>
          </p:nvSpPr>
          <p:spPr>
            <a:xfrm>
              <a:off x="4673292" y="4539366"/>
              <a:ext cx="114500" cy="114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7" name="pt907"/>
            <p:cNvSpPr/>
            <p:nvPr/>
          </p:nvSpPr>
          <p:spPr>
            <a:xfrm>
              <a:off x="6393232" y="2472470"/>
              <a:ext cx="59285" cy="592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8" name="pt908"/>
            <p:cNvSpPr/>
            <p:nvPr/>
          </p:nvSpPr>
          <p:spPr>
            <a:xfrm>
              <a:off x="6233372" y="2477623"/>
              <a:ext cx="58655" cy="586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9" name="pt909"/>
            <p:cNvSpPr/>
            <p:nvPr/>
          </p:nvSpPr>
          <p:spPr>
            <a:xfrm>
              <a:off x="5946063" y="4867243"/>
              <a:ext cx="58557" cy="585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0" name="pt910"/>
            <p:cNvSpPr/>
            <p:nvPr/>
          </p:nvSpPr>
          <p:spPr>
            <a:xfrm>
              <a:off x="6230355" y="3036361"/>
              <a:ext cx="58569" cy="585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1" name="pt911"/>
            <p:cNvSpPr/>
            <p:nvPr/>
          </p:nvSpPr>
          <p:spPr>
            <a:xfrm>
              <a:off x="5905842" y="3718429"/>
              <a:ext cx="58520" cy="585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2" name="pt912"/>
            <p:cNvSpPr/>
            <p:nvPr/>
          </p:nvSpPr>
          <p:spPr>
            <a:xfrm>
              <a:off x="6372556" y="3936257"/>
              <a:ext cx="92072" cy="920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3" name="pt913"/>
            <p:cNvSpPr/>
            <p:nvPr/>
          </p:nvSpPr>
          <p:spPr>
            <a:xfrm>
              <a:off x="6108799" y="4615735"/>
              <a:ext cx="58505" cy="58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4" name="pt914"/>
            <p:cNvSpPr/>
            <p:nvPr/>
          </p:nvSpPr>
          <p:spPr>
            <a:xfrm>
              <a:off x="6292793" y="4837878"/>
              <a:ext cx="59242" cy="592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5" name="pt915"/>
            <p:cNvSpPr/>
            <p:nvPr/>
          </p:nvSpPr>
          <p:spPr>
            <a:xfrm>
              <a:off x="6339340" y="2530549"/>
              <a:ext cx="59220" cy="592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6" name="pt916"/>
            <p:cNvSpPr/>
            <p:nvPr/>
          </p:nvSpPr>
          <p:spPr>
            <a:xfrm>
              <a:off x="5951256" y="2670832"/>
              <a:ext cx="59212" cy="592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7" name="pt917"/>
            <p:cNvSpPr/>
            <p:nvPr/>
          </p:nvSpPr>
          <p:spPr>
            <a:xfrm>
              <a:off x="6244049" y="2525457"/>
              <a:ext cx="45219" cy="4521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8" name="pt918"/>
            <p:cNvSpPr/>
            <p:nvPr/>
          </p:nvSpPr>
          <p:spPr>
            <a:xfrm>
              <a:off x="6234037" y="4274316"/>
              <a:ext cx="59300" cy="593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9" name="pt919"/>
            <p:cNvSpPr/>
            <p:nvPr/>
          </p:nvSpPr>
          <p:spPr>
            <a:xfrm>
              <a:off x="6267259" y="4799536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0" name="pt920"/>
            <p:cNvSpPr/>
            <p:nvPr/>
          </p:nvSpPr>
          <p:spPr>
            <a:xfrm>
              <a:off x="6364612" y="3197248"/>
              <a:ext cx="99584" cy="9958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1" name="pt921"/>
            <p:cNvSpPr/>
            <p:nvPr/>
          </p:nvSpPr>
          <p:spPr>
            <a:xfrm>
              <a:off x="6040012" y="3657867"/>
              <a:ext cx="58714" cy="5871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2" name="pt922"/>
            <p:cNvSpPr/>
            <p:nvPr/>
          </p:nvSpPr>
          <p:spPr>
            <a:xfrm>
              <a:off x="6210209" y="4787474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3" name="pt923"/>
            <p:cNvSpPr/>
            <p:nvPr/>
          </p:nvSpPr>
          <p:spPr>
            <a:xfrm>
              <a:off x="6302721" y="4867174"/>
              <a:ext cx="58694" cy="586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4" name="pt924"/>
            <p:cNvSpPr/>
            <p:nvPr/>
          </p:nvSpPr>
          <p:spPr>
            <a:xfrm>
              <a:off x="6247443" y="4840561"/>
              <a:ext cx="58712" cy="587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5" name="pt925"/>
            <p:cNvSpPr/>
            <p:nvPr/>
          </p:nvSpPr>
          <p:spPr>
            <a:xfrm>
              <a:off x="6172497" y="3324214"/>
              <a:ext cx="58488" cy="584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6" name="pt926"/>
            <p:cNvSpPr/>
            <p:nvPr/>
          </p:nvSpPr>
          <p:spPr>
            <a:xfrm>
              <a:off x="6069654" y="4475472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7" name="pt927"/>
            <p:cNvSpPr/>
            <p:nvPr/>
          </p:nvSpPr>
          <p:spPr>
            <a:xfrm>
              <a:off x="5968347" y="3996592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8" name="pt928"/>
            <p:cNvSpPr/>
            <p:nvPr/>
          </p:nvSpPr>
          <p:spPr>
            <a:xfrm>
              <a:off x="6192487" y="2920319"/>
              <a:ext cx="58468" cy="584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9" name="pt929"/>
            <p:cNvSpPr/>
            <p:nvPr/>
          </p:nvSpPr>
          <p:spPr>
            <a:xfrm>
              <a:off x="6237838" y="4601124"/>
              <a:ext cx="58704" cy="587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0" name="pt930"/>
            <p:cNvSpPr/>
            <p:nvPr/>
          </p:nvSpPr>
          <p:spPr>
            <a:xfrm>
              <a:off x="6076898" y="2910645"/>
              <a:ext cx="58468" cy="584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1" name="pt931"/>
            <p:cNvSpPr/>
            <p:nvPr/>
          </p:nvSpPr>
          <p:spPr>
            <a:xfrm>
              <a:off x="4852960" y="3638909"/>
              <a:ext cx="120817" cy="1208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2" name="pt932"/>
            <p:cNvSpPr/>
            <p:nvPr/>
          </p:nvSpPr>
          <p:spPr>
            <a:xfrm>
              <a:off x="5964309" y="4395646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3" name="pt933"/>
            <p:cNvSpPr/>
            <p:nvPr/>
          </p:nvSpPr>
          <p:spPr>
            <a:xfrm>
              <a:off x="5936959" y="4867265"/>
              <a:ext cx="58512" cy="58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4" name="pt934"/>
            <p:cNvSpPr/>
            <p:nvPr/>
          </p:nvSpPr>
          <p:spPr>
            <a:xfrm>
              <a:off x="6235493" y="4596315"/>
              <a:ext cx="58648" cy="586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5" name="pt935"/>
            <p:cNvSpPr/>
            <p:nvPr/>
          </p:nvSpPr>
          <p:spPr>
            <a:xfrm>
              <a:off x="6169105" y="4226242"/>
              <a:ext cx="58704" cy="587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6" name="pt936"/>
            <p:cNvSpPr/>
            <p:nvPr/>
          </p:nvSpPr>
          <p:spPr>
            <a:xfrm>
              <a:off x="5955494" y="2770374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7" name="pt937"/>
            <p:cNvSpPr/>
            <p:nvPr/>
          </p:nvSpPr>
          <p:spPr>
            <a:xfrm>
              <a:off x="5951114" y="2593814"/>
              <a:ext cx="58458" cy="584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8" name="pt938"/>
            <p:cNvSpPr/>
            <p:nvPr/>
          </p:nvSpPr>
          <p:spPr>
            <a:xfrm>
              <a:off x="5932875" y="2458358"/>
              <a:ext cx="58488" cy="5848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9" name="pt939"/>
            <p:cNvSpPr/>
            <p:nvPr/>
          </p:nvSpPr>
          <p:spPr>
            <a:xfrm>
              <a:off x="5906581" y="4705234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0" name="pt940"/>
            <p:cNvSpPr/>
            <p:nvPr/>
          </p:nvSpPr>
          <p:spPr>
            <a:xfrm>
              <a:off x="6135400" y="2458248"/>
              <a:ext cx="58707" cy="587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1" name="pt941"/>
            <p:cNvSpPr/>
            <p:nvPr/>
          </p:nvSpPr>
          <p:spPr>
            <a:xfrm>
              <a:off x="5952461" y="4709958"/>
              <a:ext cx="58709" cy="587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2" name="pt942"/>
            <p:cNvSpPr/>
            <p:nvPr/>
          </p:nvSpPr>
          <p:spPr>
            <a:xfrm>
              <a:off x="6114466" y="4840569"/>
              <a:ext cx="58697" cy="58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3" name="pt943"/>
            <p:cNvSpPr/>
            <p:nvPr/>
          </p:nvSpPr>
          <p:spPr>
            <a:xfrm>
              <a:off x="6205918" y="4768123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4" name="pt944"/>
            <p:cNvSpPr/>
            <p:nvPr/>
          </p:nvSpPr>
          <p:spPr>
            <a:xfrm>
              <a:off x="5939490" y="2576764"/>
              <a:ext cx="58697" cy="5869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5" name="pt945"/>
            <p:cNvSpPr/>
            <p:nvPr/>
          </p:nvSpPr>
          <p:spPr>
            <a:xfrm>
              <a:off x="6320331" y="2678450"/>
              <a:ext cx="58488" cy="584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6" name="pt946"/>
            <p:cNvSpPr/>
            <p:nvPr/>
          </p:nvSpPr>
          <p:spPr>
            <a:xfrm>
              <a:off x="6350013" y="4751065"/>
              <a:ext cx="58729" cy="587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7" name="pt947"/>
            <p:cNvSpPr/>
            <p:nvPr/>
          </p:nvSpPr>
          <p:spPr>
            <a:xfrm>
              <a:off x="6153766" y="4059467"/>
              <a:ext cx="58488" cy="58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8" name="pt948"/>
            <p:cNvSpPr/>
            <p:nvPr/>
          </p:nvSpPr>
          <p:spPr>
            <a:xfrm>
              <a:off x="5977078" y="4852660"/>
              <a:ext cx="58699" cy="586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9" name="pt949"/>
            <p:cNvSpPr/>
            <p:nvPr/>
          </p:nvSpPr>
          <p:spPr>
            <a:xfrm>
              <a:off x="5934421" y="4862436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0" name="pt950"/>
            <p:cNvSpPr/>
            <p:nvPr/>
          </p:nvSpPr>
          <p:spPr>
            <a:xfrm>
              <a:off x="6216571" y="4753489"/>
              <a:ext cx="58717" cy="587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1" name="pt951"/>
            <p:cNvSpPr/>
            <p:nvPr/>
          </p:nvSpPr>
          <p:spPr>
            <a:xfrm>
              <a:off x="5905297" y="4860033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2" name="pt952"/>
            <p:cNvSpPr/>
            <p:nvPr/>
          </p:nvSpPr>
          <p:spPr>
            <a:xfrm>
              <a:off x="6051529" y="4826055"/>
              <a:ext cx="58702" cy="587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3" name="pt953"/>
            <p:cNvSpPr/>
            <p:nvPr/>
          </p:nvSpPr>
          <p:spPr>
            <a:xfrm>
              <a:off x="6180583" y="2680748"/>
              <a:ext cx="58729" cy="587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4" name="pt954"/>
            <p:cNvSpPr/>
            <p:nvPr/>
          </p:nvSpPr>
          <p:spPr>
            <a:xfrm>
              <a:off x="5957362" y="2465616"/>
              <a:ext cx="58483" cy="584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5" name="pt955"/>
            <p:cNvSpPr/>
            <p:nvPr/>
          </p:nvSpPr>
          <p:spPr>
            <a:xfrm>
              <a:off x="6099004" y="4857617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6" name="pt956"/>
            <p:cNvSpPr/>
            <p:nvPr/>
          </p:nvSpPr>
          <p:spPr>
            <a:xfrm>
              <a:off x="5933100" y="4303779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7" name="pt957"/>
            <p:cNvSpPr/>
            <p:nvPr/>
          </p:nvSpPr>
          <p:spPr>
            <a:xfrm>
              <a:off x="6158008" y="4818947"/>
              <a:ext cx="58405" cy="584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8" name="pt958"/>
            <p:cNvSpPr/>
            <p:nvPr/>
          </p:nvSpPr>
          <p:spPr>
            <a:xfrm>
              <a:off x="6263591" y="4811665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9" name="pt959"/>
            <p:cNvSpPr/>
            <p:nvPr/>
          </p:nvSpPr>
          <p:spPr>
            <a:xfrm>
              <a:off x="5932624" y="4748774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0" name="pt960"/>
            <p:cNvSpPr/>
            <p:nvPr/>
          </p:nvSpPr>
          <p:spPr>
            <a:xfrm>
              <a:off x="6108457" y="4262524"/>
              <a:ext cx="58697" cy="58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1" name="pt961"/>
            <p:cNvSpPr/>
            <p:nvPr/>
          </p:nvSpPr>
          <p:spPr>
            <a:xfrm>
              <a:off x="6230934" y="2845341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2" name="pt962"/>
            <p:cNvSpPr/>
            <p:nvPr/>
          </p:nvSpPr>
          <p:spPr>
            <a:xfrm>
              <a:off x="6019491" y="4627852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3" name="pt963"/>
            <p:cNvSpPr/>
            <p:nvPr/>
          </p:nvSpPr>
          <p:spPr>
            <a:xfrm>
              <a:off x="6116434" y="2472877"/>
              <a:ext cx="58473" cy="5847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4" name="pt964"/>
            <p:cNvSpPr/>
            <p:nvPr/>
          </p:nvSpPr>
          <p:spPr>
            <a:xfrm>
              <a:off x="6212353" y="2482539"/>
              <a:ext cx="58498" cy="5849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5" name="pt965"/>
            <p:cNvSpPr/>
            <p:nvPr/>
          </p:nvSpPr>
          <p:spPr>
            <a:xfrm>
              <a:off x="6374809" y="4859914"/>
              <a:ext cx="58704" cy="587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6" name="pt966"/>
            <p:cNvSpPr/>
            <p:nvPr/>
          </p:nvSpPr>
          <p:spPr>
            <a:xfrm>
              <a:off x="6079005" y="4830883"/>
              <a:ext cx="58719" cy="587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7" name="pt967"/>
            <p:cNvSpPr/>
            <p:nvPr/>
          </p:nvSpPr>
          <p:spPr>
            <a:xfrm>
              <a:off x="6159886" y="2772766"/>
              <a:ext cx="58505" cy="585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8" name="pt968"/>
            <p:cNvSpPr/>
            <p:nvPr/>
          </p:nvSpPr>
          <p:spPr>
            <a:xfrm>
              <a:off x="5942119" y="4867283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9" name="pt969"/>
            <p:cNvSpPr/>
            <p:nvPr/>
          </p:nvSpPr>
          <p:spPr>
            <a:xfrm>
              <a:off x="5988416" y="4867288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0" name="pt970"/>
            <p:cNvSpPr/>
            <p:nvPr/>
          </p:nvSpPr>
          <p:spPr>
            <a:xfrm>
              <a:off x="6313594" y="3861151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1" name="pt971"/>
            <p:cNvSpPr/>
            <p:nvPr/>
          </p:nvSpPr>
          <p:spPr>
            <a:xfrm>
              <a:off x="6242915" y="4789890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2" name="pt972"/>
            <p:cNvSpPr/>
            <p:nvPr/>
          </p:nvSpPr>
          <p:spPr>
            <a:xfrm>
              <a:off x="5978535" y="4850243"/>
              <a:ext cx="58697" cy="58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3" name="pt973"/>
            <p:cNvSpPr/>
            <p:nvPr/>
          </p:nvSpPr>
          <p:spPr>
            <a:xfrm>
              <a:off x="6000844" y="2959023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4" name="pt974"/>
            <p:cNvSpPr/>
            <p:nvPr/>
          </p:nvSpPr>
          <p:spPr>
            <a:xfrm>
              <a:off x="6148074" y="4663999"/>
              <a:ext cx="58721" cy="587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5" name="pt975"/>
            <p:cNvSpPr/>
            <p:nvPr/>
          </p:nvSpPr>
          <p:spPr>
            <a:xfrm>
              <a:off x="5949763" y="4799545"/>
              <a:ext cx="58512" cy="58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6" name="pt976"/>
            <p:cNvSpPr/>
            <p:nvPr/>
          </p:nvSpPr>
          <p:spPr>
            <a:xfrm>
              <a:off x="4892466" y="4847597"/>
              <a:ext cx="83338" cy="833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7" name="pt977"/>
            <p:cNvSpPr/>
            <p:nvPr/>
          </p:nvSpPr>
          <p:spPr>
            <a:xfrm>
              <a:off x="5087617" y="4811608"/>
              <a:ext cx="131130" cy="1311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8" name="pt978"/>
            <p:cNvSpPr/>
            <p:nvPr/>
          </p:nvSpPr>
          <p:spPr>
            <a:xfrm>
              <a:off x="6080049" y="4460826"/>
              <a:ext cx="58744" cy="587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9" name="pt979"/>
            <p:cNvSpPr/>
            <p:nvPr/>
          </p:nvSpPr>
          <p:spPr>
            <a:xfrm>
              <a:off x="6233857" y="4833422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0" name="pt980"/>
            <p:cNvSpPr/>
            <p:nvPr/>
          </p:nvSpPr>
          <p:spPr>
            <a:xfrm>
              <a:off x="6053856" y="4427098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1" name="pt981"/>
            <p:cNvSpPr/>
            <p:nvPr/>
          </p:nvSpPr>
          <p:spPr>
            <a:xfrm>
              <a:off x="5961986" y="4427100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2" name="pt982"/>
            <p:cNvSpPr/>
            <p:nvPr/>
          </p:nvSpPr>
          <p:spPr>
            <a:xfrm>
              <a:off x="6084859" y="4729429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3" name="pt983"/>
            <p:cNvSpPr/>
            <p:nvPr/>
          </p:nvSpPr>
          <p:spPr>
            <a:xfrm>
              <a:off x="6391866" y="4842987"/>
              <a:ext cx="58697" cy="58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4" name="pt984"/>
            <p:cNvSpPr/>
            <p:nvPr/>
          </p:nvSpPr>
          <p:spPr>
            <a:xfrm>
              <a:off x="4832093" y="4825271"/>
              <a:ext cx="123152" cy="1231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5" name="pt985"/>
            <p:cNvSpPr/>
            <p:nvPr/>
          </p:nvSpPr>
          <p:spPr>
            <a:xfrm>
              <a:off x="6289014" y="4867169"/>
              <a:ext cx="58704" cy="587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6" name="pt986"/>
            <p:cNvSpPr/>
            <p:nvPr/>
          </p:nvSpPr>
          <p:spPr>
            <a:xfrm>
              <a:off x="6040450" y="3459661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7" name="pt987"/>
            <p:cNvSpPr/>
            <p:nvPr/>
          </p:nvSpPr>
          <p:spPr>
            <a:xfrm>
              <a:off x="6096009" y="4862457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8" name="pt988"/>
            <p:cNvSpPr/>
            <p:nvPr/>
          </p:nvSpPr>
          <p:spPr>
            <a:xfrm>
              <a:off x="5996423" y="3244290"/>
              <a:ext cx="58709" cy="587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9" name="pt989"/>
            <p:cNvSpPr/>
            <p:nvPr/>
          </p:nvSpPr>
          <p:spPr>
            <a:xfrm>
              <a:off x="6194523" y="4576943"/>
              <a:ext cx="58694" cy="586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0" name="pt990"/>
            <p:cNvSpPr/>
            <p:nvPr/>
          </p:nvSpPr>
          <p:spPr>
            <a:xfrm>
              <a:off x="5955629" y="4218979"/>
              <a:ext cx="58719" cy="587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1" name="pt991"/>
            <p:cNvSpPr/>
            <p:nvPr/>
          </p:nvSpPr>
          <p:spPr>
            <a:xfrm>
              <a:off x="5905930" y="3212841"/>
              <a:ext cx="58724" cy="587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2" name="pt992"/>
            <p:cNvSpPr/>
            <p:nvPr/>
          </p:nvSpPr>
          <p:spPr>
            <a:xfrm>
              <a:off x="6160564" y="3822335"/>
              <a:ext cx="58707" cy="587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3" name="pt993"/>
            <p:cNvSpPr/>
            <p:nvPr/>
          </p:nvSpPr>
          <p:spPr>
            <a:xfrm>
              <a:off x="6258756" y="3188774"/>
              <a:ext cx="58485" cy="584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4" name="pt994"/>
            <p:cNvSpPr/>
            <p:nvPr/>
          </p:nvSpPr>
          <p:spPr>
            <a:xfrm>
              <a:off x="6060627" y="4216570"/>
              <a:ext cx="58699" cy="586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5" name="pt995"/>
            <p:cNvSpPr/>
            <p:nvPr/>
          </p:nvSpPr>
          <p:spPr>
            <a:xfrm>
              <a:off x="6270460" y="3740216"/>
              <a:ext cx="58480" cy="58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6" name="pt996"/>
            <p:cNvSpPr/>
            <p:nvPr/>
          </p:nvSpPr>
          <p:spPr>
            <a:xfrm>
              <a:off x="5928213" y="4748779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7" name="pt997"/>
            <p:cNvSpPr/>
            <p:nvPr/>
          </p:nvSpPr>
          <p:spPr>
            <a:xfrm>
              <a:off x="6351851" y="4867169"/>
              <a:ext cx="58704" cy="587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8" name="pt998"/>
            <p:cNvSpPr/>
            <p:nvPr/>
          </p:nvSpPr>
          <p:spPr>
            <a:xfrm>
              <a:off x="6250343" y="4801862"/>
              <a:ext cx="58714" cy="587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9" name="pt999"/>
            <p:cNvSpPr/>
            <p:nvPr/>
          </p:nvSpPr>
          <p:spPr>
            <a:xfrm>
              <a:off x="6187229" y="4857496"/>
              <a:ext cx="58702" cy="587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0" name="pt1000"/>
            <p:cNvSpPr/>
            <p:nvPr/>
          </p:nvSpPr>
          <p:spPr>
            <a:xfrm>
              <a:off x="6254486" y="3776394"/>
              <a:ext cx="58682" cy="586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1" name="pt1001"/>
            <p:cNvSpPr/>
            <p:nvPr/>
          </p:nvSpPr>
          <p:spPr>
            <a:xfrm>
              <a:off x="6145075" y="4622995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2" name="pt1002"/>
            <p:cNvSpPr/>
            <p:nvPr/>
          </p:nvSpPr>
          <p:spPr>
            <a:xfrm>
              <a:off x="5995039" y="2489697"/>
              <a:ext cx="58692" cy="5869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3" name="pt1003"/>
            <p:cNvSpPr/>
            <p:nvPr/>
          </p:nvSpPr>
          <p:spPr>
            <a:xfrm>
              <a:off x="6259244" y="2743647"/>
              <a:ext cx="58697" cy="586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4" name="pt1004"/>
            <p:cNvSpPr/>
            <p:nvPr/>
          </p:nvSpPr>
          <p:spPr>
            <a:xfrm>
              <a:off x="6079693" y="2879082"/>
              <a:ext cx="58709" cy="587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5" name="pt1005"/>
            <p:cNvSpPr/>
            <p:nvPr/>
          </p:nvSpPr>
          <p:spPr>
            <a:xfrm>
              <a:off x="4901033" y="2512214"/>
              <a:ext cx="91053" cy="910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6" name="pt1006"/>
            <p:cNvSpPr/>
            <p:nvPr/>
          </p:nvSpPr>
          <p:spPr>
            <a:xfrm>
              <a:off x="6365664" y="4603544"/>
              <a:ext cx="58702" cy="587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7" name="pt1007"/>
            <p:cNvSpPr/>
            <p:nvPr/>
          </p:nvSpPr>
          <p:spPr>
            <a:xfrm>
              <a:off x="5929682" y="4582606"/>
              <a:ext cx="57043" cy="570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8" name="pt1008"/>
            <p:cNvSpPr/>
            <p:nvPr/>
          </p:nvSpPr>
          <p:spPr>
            <a:xfrm>
              <a:off x="6008470" y="2475175"/>
              <a:ext cx="58714" cy="5871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9" name="pt1009"/>
            <p:cNvSpPr/>
            <p:nvPr/>
          </p:nvSpPr>
          <p:spPr>
            <a:xfrm>
              <a:off x="6291280" y="4688314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0" name="pt1010"/>
            <p:cNvSpPr/>
            <p:nvPr/>
          </p:nvSpPr>
          <p:spPr>
            <a:xfrm>
              <a:off x="6150807" y="4163362"/>
              <a:ext cx="58697" cy="58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1" name="pt1011"/>
            <p:cNvSpPr/>
            <p:nvPr/>
          </p:nvSpPr>
          <p:spPr>
            <a:xfrm>
              <a:off x="6213719" y="2777623"/>
              <a:ext cx="58465" cy="584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2" name="pt1012"/>
            <p:cNvSpPr/>
            <p:nvPr/>
          </p:nvSpPr>
          <p:spPr>
            <a:xfrm>
              <a:off x="6160633" y="2569615"/>
              <a:ext cx="58483" cy="584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3" name="pt1013"/>
            <p:cNvSpPr/>
            <p:nvPr/>
          </p:nvSpPr>
          <p:spPr>
            <a:xfrm>
              <a:off x="6345998" y="4777779"/>
              <a:ext cx="58510" cy="585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4" name="pt1014"/>
            <p:cNvSpPr/>
            <p:nvPr/>
          </p:nvSpPr>
          <p:spPr>
            <a:xfrm>
              <a:off x="6093097" y="2468037"/>
              <a:ext cx="58478" cy="584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5" name="pt1015"/>
            <p:cNvSpPr/>
            <p:nvPr/>
          </p:nvSpPr>
          <p:spPr>
            <a:xfrm>
              <a:off x="6353455" y="2838082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6" name="pt1016"/>
            <p:cNvSpPr/>
            <p:nvPr/>
          </p:nvSpPr>
          <p:spPr>
            <a:xfrm>
              <a:off x="5970616" y="2620692"/>
              <a:ext cx="62748" cy="627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7" name="pt1017"/>
            <p:cNvSpPr/>
            <p:nvPr/>
          </p:nvSpPr>
          <p:spPr>
            <a:xfrm>
              <a:off x="6025073" y="4697983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8" name="pt1018"/>
            <p:cNvSpPr/>
            <p:nvPr/>
          </p:nvSpPr>
          <p:spPr>
            <a:xfrm>
              <a:off x="6314840" y="4831004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9" name="pt1019"/>
            <p:cNvSpPr/>
            <p:nvPr/>
          </p:nvSpPr>
          <p:spPr>
            <a:xfrm>
              <a:off x="6047614" y="4872018"/>
              <a:ext cx="58682" cy="586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0" name="pt1020"/>
            <p:cNvSpPr/>
            <p:nvPr/>
          </p:nvSpPr>
          <p:spPr>
            <a:xfrm>
              <a:off x="6359452" y="4843099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1" name="pt1021"/>
            <p:cNvSpPr/>
            <p:nvPr/>
          </p:nvSpPr>
          <p:spPr>
            <a:xfrm>
              <a:off x="5999144" y="3079826"/>
              <a:ext cx="58709" cy="587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2" name="pt1022"/>
            <p:cNvSpPr/>
            <p:nvPr/>
          </p:nvSpPr>
          <p:spPr>
            <a:xfrm>
              <a:off x="6290951" y="3594980"/>
              <a:ext cx="58721" cy="587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3" name="pt1023"/>
            <p:cNvSpPr/>
            <p:nvPr/>
          </p:nvSpPr>
          <p:spPr>
            <a:xfrm>
              <a:off x="6000806" y="4531102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4" name="pt1024"/>
            <p:cNvSpPr/>
            <p:nvPr/>
          </p:nvSpPr>
          <p:spPr>
            <a:xfrm>
              <a:off x="6312919" y="3210430"/>
              <a:ext cx="58709" cy="587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5" name="pt1025"/>
            <p:cNvSpPr/>
            <p:nvPr/>
          </p:nvSpPr>
          <p:spPr>
            <a:xfrm>
              <a:off x="6219526" y="4453699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6" name="pt1026"/>
            <p:cNvSpPr/>
            <p:nvPr/>
          </p:nvSpPr>
          <p:spPr>
            <a:xfrm>
              <a:off x="6320326" y="2584128"/>
              <a:ext cx="58480" cy="584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7" name="pt1027"/>
            <p:cNvSpPr/>
            <p:nvPr/>
          </p:nvSpPr>
          <p:spPr>
            <a:xfrm>
              <a:off x="5993401" y="3696576"/>
              <a:ext cx="58692" cy="586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8" name="pt1028"/>
            <p:cNvSpPr/>
            <p:nvPr/>
          </p:nvSpPr>
          <p:spPr>
            <a:xfrm>
              <a:off x="6075442" y="4518892"/>
              <a:ext cx="58704" cy="587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9" name="pt1029"/>
            <p:cNvSpPr/>
            <p:nvPr/>
          </p:nvSpPr>
          <p:spPr>
            <a:xfrm>
              <a:off x="6203365" y="2475167"/>
              <a:ext cx="58729" cy="5872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0" name="pt1030"/>
            <p:cNvSpPr/>
            <p:nvPr/>
          </p:nvSpPr>
          <p:spPr>
            <a:xfrm>
              <a:off x="5905088" y="2697810"/>
              <a:ext cx="58465" cy="584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1" name="pt1031"/>
            <p:cNvSpPr/>
            <p:nvPr/>
          </p:nvSpPr>
          <p:spPr>
            <a:xfrm>
              <a:off x="6250104" y="4584311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2" name="pt1032"/>
            <p:cNvSpPr/>
            <p:nvPr/>
          </p:nvSpPr>
          <p:spPr>
            <a:xfrm>
              <a:off x="6065694" y="3849048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3" name="pt1033"/>
            <p:cNvSpPr/>
            <p:nvPr/>
          </p:nvSpPr>
          <p:spPr>
            <a:xfrm>
              <a:off x="6146838" y="2736388"/>
              <a:ext cx="58704" cy="587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4" name="pt1034"/>
            <p:cNvSpPr/>
            <p:nvPr/>
          </p:nvSpPr>
          <p:spPr>
            <a:xfrm>
              <a:off x="6265546" y="2891180"/>
              <a:ext cx="58699" cy="586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5" name="pt1035"/>
            <p:cNvSpPr/>
            <p:nvPr/>
          </p:nvSpPr>
          <p:spPr>
            <a:xfrm>
              <a:off x="4994663" y="2436712"/>
              <a:ext cx="106616" cy="10661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6" name="pt1036"/>
            <p:cNvSpPr/>
            <p:nvPr/>
          </p:nvSpPr>
          <p:spPr>
            <a:xfrm>
              <a:off x="6235852" y="4052224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7" name="pt1037"/>
            <p:cNvSpPr/>
            <p:nvPr/>
          </p:nvSpPr>
          <p:spPr>
            <a:xfrm>
              <a:off x="6352629" y="4052214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8" name="pt1038"/>
            <p:cNvSpPr/>
            <p:nvPr/>
          </p:nvSpPr>
          <p:spPr>
            <a:xfrm>
              <a:off x="6225856" y="2656569"/>
              <a:ext cx="58714" cy="5871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9" name="pt1039"/>
            <p:cNvSpPr/>
            <p:nvPr/>
          </p:nvSpPr>
          <p:spPr>
            <a:xfrm>
              <a:off x="6246206" y="4869180"/>
              <a:ext cx="54683" cy="546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0" name="pt1040"/>
            <p:cNvSpPr/>
            <p:nvPr/>
          </p:nvSpPr>
          <p:spPr>
            <a:xfrm>
              <a:off x="5970231" y="4852723"/>
              <a:ext cx="58574" cy="585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1" name="pt1041"/>
            <p:cNvSpPr/>
            <p:nvPr/>
          </p:nvSpPr>
          <p:spPr>
            <a:xfrm>
              <a:off x="5977711" y="4852658"/>
              <a:ext cx="58704" cy="587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2" name="pt1042"/>
            <p:cNvSpPr/>
            <p:nvPr/>
          </p:nvSpPr>
          <p:spPr>
            <a:xfrm>
              <a:off x="6322055" y="4134457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3" name="pt1043"/>
            <p:cNvSpPr/>
            <p:nvPr/>
          </p:nvSpPr>
          <p:spPr>
            <a:xfrm>
              <a:off x="6110717" y="2460787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4" name="pt1044"/>
            <p:cNvSpPr/>
            <p:nvPr/>
          </p:nvSpPr>
          <p:spPr>
            <a:xfrm>
              <a:off x="5900646" y="4613327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5" name="pt1045"/>
            <p:cNvSpPr/>
            <p:nvPr/>
          </p:nvSpPr>
          <p:spPr>
            <a:xfrm>
              <a:off x="6264377" y="2896128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6" name="pt1046"/>
            <p:cNvSpPr/>
            <p:nvPr/>
          </p:nvSpPr>
          <p:spPr>
            <a:xfrm>
              <a:off x="6085528" y="4008685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7" name="pt1047"/>
            <p:cNvSpPr/>
            <p:nvPr/>
          </p:nvSpPr>
          <p:spPr>
            <a:xfrm>
              <a:off x="6355328" y="4872015"/>
              <a:ext cx="58687" cy="586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8" name="pt1048"/>
            <p:cNvSpPr/>
            <p:nvPr/>
          </p:nvSpPr>
          <p:spPr>
            <a:xfrm>
              <a:off x="6090565" y="2511575"/>
              <a:ext cx="58470" cy="584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9" name="pt1049"/>
            <p:cNvSpPr/>
            <p:nvPr/>
          </p:nvSpPr>
          <p:spPr>
            <a:xfrm>
              <a:off x="6307278" y="3241997"/>
              <a:ext cx="58458" cy="5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0" name="pt1050"/>
            <p:cNvSpPr/>
            <p:nvPr/>
          </p:nvSpPr>
          <p:spPr>
            <a:xfrm>
              <a:off x="5908642" y="4383560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1" name="pt1051"/>
            <p:cNvSpPr/>
            <p:nvPr/>
          </p:nvSpPr>
          <p:spPr>
            <a:xfrm>
              <a:off x="5952831" y="3776493"/>
              <a:ext cx="58485" cy="584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2" name="pt1052"/>
            <p:cNvSpPr/>
            <p:nvPr/>
          </p:nvSpPr>
          <p:spPr>
            <a:xfrm>
              <a:off x="6366619" y="4218980"/>
              <a:ext cx="58717" cy="587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3" name="pt1053"/>
            <p:cNvSpPr/>
            <p:nvPr/>
          </p:nvSpPr>
          <p:spPr>
            <a:xfrm>
              <a:off x="6088046" y="4066734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4" name="pt1054"/>
            <p:cNvSpPr/>
            <p:nvPr/>
          </p:nvSpPr>
          <p:spPr>
            <a:xfrm>
              <a:off x="6067091" y="4756036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5" name="pt1055"/>
            <p:cNvSpPr/>
            <p:nvPr/>
          </p:nvSpPr>
          <p:spPr>
            <a:xfrm>
              <a:off x="6156522" y="2475301"/>
              <a:ext cx="58461" cy="584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6" name="pt1056"/>
            <p:cNvSpPr/>
            <p:nvPr/>
          </p:nvSpPr>
          <p:spPr>
            <a:xfrm>
              <a:off x="6254646" y="3788474"/>
              <a:ext cx="58709" cy="587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7" name="pt1057"/>
            <p:cNvSpPr/>
            <p:nvPr/>
          </p:nvSpPr>
          <p:spPr>
            <a:xfrm>
              <a:off x="6013916" y="4705141"/>
              <a:ext cx="58670" cy="586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8" name="pt1058"/>
            <p:cNvSpPr/>
            <p:nvPr/>
          </p:nvSpPr>
          <p:spPr>
            <a:xfrm>
              <a:off x="6212838" y="4838144"/>
              <a:ext cx="58709" cy="587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9" name="pt1059"/>
            <p:cNvSpPr/>
            <p:nvPr/>
          </p:nvSpPr>
          <p:spPr>
            <a:xfrm>
              <a:off x="6209595" y="4671273"/>
              <a:ext cx="58685" cy="586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0" name="pt1060"/>
            <p:cNvSpPr/>
            <p:nvPr/>
          </p:nvSpPr>
          <p:spPr>
            <a:xfrm>
              <a:off x="6235445" y="4567374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1" name="pt1061"/>
            <p:cNvSpPr/>
            <p:nvPr/>
          </p:nvSpPr>
          <p:spPr>
            <a:xfrm>
              <a:off x="6275615" y="2472787"/>
              <a:ext cx="58653" cy="586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2" name="pt1062"/>
            <p:cNvSpPr/>
            <p:nvPr/>
          </p:nvSpPr>
          <p:spPr>
            <a:xfrm>
              <a:off x="6344826" y="2477719"/>
              <a:ext cx="58463" cy="584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3" name="pt1063"/>
            <p:cNvSpPr/>
            <p:nvPr/>
          </p:nvSpPr>
          <p:spPr>
            <a:xfrm>
              <a:off x="6068004" y="4867294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4" name="pt1064"/>
            <p:cNvSpPr/>
            <p:nvPr/>
          </p:nvSpPr>
          <p:spPr>
            <a:xfrm>
              <a:off x="6014355" y="3036397"/>
              <a:ext cx="58498" cy="584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5" name="pt1065"/>
            <p:cNvSpPr/>
            <p:nvPr/>
          </p:nvSpPr>
          <p:spPr>
            <a:xfrm>
              <a:off x="6190580" y="3718459"/>
              <a:ext cx="58461" cy="584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6" name="pt1066"/>
            <p:cNvSpPr/>
            <p:nvPr/>
          </p:nvSpPr>
          <p:spPr>
            <a:xfrm>
              <a:off x="6285069" y="3952932"/>
              <a:ext cx="58721" cy="587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7" name="pt1067"/>
            <p:cNvSpPr/>
            <p:nvPr/>
          </p:nvSpPr>
          <p:spPr>
            <a:xfrm>
              <a:off x="6395386" y="4615743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8" name="pt1068"/>
            <p:cNvSpPr/>
            <p:nvPr/>
          </p:nvSpPr>
          <p:spPr>
            <a:xfrm>
              <a:off x="6287825" y="4838111"/>
              <a:ext cx="58775" cy="587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9" name="pt1069"/>
            <p:cNvSpPr/>
            <p:nvPr/>
          </p:nvSpPr>
          <p:spPr>
            <a:xfrm>
              <a:off x="6322730" y="2530772"/>
              <a:ext cx="58775" cy="5877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0" name="pt1070"/>
            <p:cNvSpPr/>
            <p:nvPr/>
          </p:nvSpPr>
          <p:spPr>
            <a:xfrm>
              <a:off x="6002556" y="2671049"/>
              <a:ext cx="58778" cy="587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1" name="pt1071"/>
            <p:cNvSpPr/>
            <p:nvPr/>
          </p:nvSpPr>
          <p:spPr>
            <a:xfrm>
              <a:off x="6394155" y="2518674"/>
              <a:ext cx="58785" cy="587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2" name="pt1072"/>
            <p:cNvSpPr/>
            <p:nvPr/>
          </p:nvSpPr>
          <p:spPr>
            <a:xfrm>
              <a:off x="4943951" y="4244620"/>
              <a:ext cx="118692" cy="1186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3" name="pt1073"/>
            <p:cNvSpPr/>
            <p:nvPr/>
          </p:nvSpPr>
          <p:spPr>
            <a:xfrm>
              <a:off x="6323309" y="4799574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4" name="pt1074"/>
            <p:cNvSpPr/>
            <p:nvPr/>
          </p:nvSpPr>
          <p:spPr>
            <a:xfrm>
              <a:off x="6348279" y="3217678"/>
              <a:ext cx="58724" cy="587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5" name="pt1075"/>
            <p:cNvSpPr/>
            <p:nvPr/>
          </p:nvSpPr>
          <p:spPr>
            <a:xfrm>
              <a:off x="6103584" y="3657961"/>
              <a:ext cx="58527" cy="585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6" name="pt1076"/>
            <p:cNvSpPr/>
            <p:nvPr/>
          </p:nvSpPr>
          <p:spPr>
            <a:xfrm>
              <a:off x="6395957" y="4787494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7" name="pt1077"/>
            <p:cNvSpPr/>
            <p:nvPr/>
          </p:nvSpPr>
          <p:spPr>
            <a:xfrm>
              <a:off x="6378813" y="4867264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8" name="pt1078"/>
            <p:cNvSpPr/>
            <p:nvPr/>
          </p:nvSpPr>
          <p:spPr>
            <a:xfrm>
              <a:off x="6303991" y="4840647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9" name="pt1079"/>
            <p:cNvSpPr/>
            <p:nvPr/>
          </p:nvSpPr>
          <p:spPr>
            <a:xfrm>
              <a:off x="6065715" y="3324245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0" name="pt1080"/>
            <p:cNvSpPr/>
            <p:nvPr/>
          </p:nvSpPr>
          <p:spPr>
            <a:xfrm>
              <a:off x="6034425" y="4475495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1" name="pt1081"/>
            <p:cNvSpPr/>
            <p:nvPr/>
          </p:nvSpPr>
          <p:spPr>
            <a:xfrm>
              <a:off x="5917576" y="3996612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2" name="pt1082"/>
            <p:cNvSpPr/>
            <p:nvPr/>
          </p:nvSpPr>
          <p:spPr>
            <a:xfrm>
              <a:off x="5985968" y="2920336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3" name="pt1083"/>
            <p:cNvSpPr/>
            <p:nvPr/>
          </p:nvSpPr>
          <p:spPr>
            <a:xfrm>
              <a:off x="6024320" y="4601218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4" name="pt1084"/>
            <p:cNvSpPr/>
            <p:nvPr/>
          </p:nvSpPr>
          <p:spPr>
            <a:xfrm>
              <a:off x="6242074" y="2910666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5" name="pt1085"/>
            <p:cNvSpPr/>
            <p:nvPr/>
          </p:nvSpPr>
          <p:spPr>
            <a:xfrm>
              <a:off x="6230705" y="3670051"/>
              <a:ext cx="58532" cy="585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6" name="pt1086"/>
            <p:cNvSpPr/>
            <p:nvPr/>
          </p:nvSpPr>
          <p:spPr>
            <a:xfrm>
              <a:off x="6027933" y="4395681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7" name="pt1087"/>
            <p:cNvSpPr/>
            <p:nvPr/>
          </p:nvSpPr>
          <p:spPr>
            <a:xfrm>
              <a:off x="5911253" y="4867334"/>
              <a:ext cx="58375" cy="583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8" name="pt1088"/>
            <p:cNvSpPr/>
            <p:nvPr/>
          </p:nvSpPr>
          <p:spPr>
            <a:xfrm>
              <a:off x="6328200" y="4596409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9" name="pt1089"/>
            <p:cNvSpPr/>
            <p:nvPr/>
          </p:nvSpPr>
          <p:spPr>
            <a:xfrm>
              <a:off x="5975841" y="4226333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0" name="pt1090"/>
            <p:cNvSpPr/>
            <p:nvPr/>
          </p:nvSpPr>
          <p:spPr>
            <a:xfrm>
              <a:off x="6390322" y="2770443"/>
              <a:ext cx="58315" cy="583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1" name="pt1091"/>
            <p:cNvSpPr/>
            <p:nvPr/>
          </p:nvSpPr>
          <p:spPr>
            <a:xfrm>
              <a:off x="6322977" y="2593923"/>
              <a:ext cx="58239" cy="582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2" name="pt1092"/>
            <p:cNvSpPr/>
            <p:nvPr/>
          </p:nvSpPr>
          <p:spPr>
            <a:xfrm>
              <a:off x="6012631" y="2458390"/>
              <a:ext cx="58424" cy="584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3" name="pt1093"/>
            <p:cNvSpPr/>
            <p:nvPr/>
          </p:nvSpPr>
          <p:spPr>
            <a:xfrm>
              <a:off x="6134225" y="4705259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4" name="pt1094"/>
            <p:cNvSpPr/>
            <p:nvPr/>
          </p:nvSpPr>
          <p:spPr>
            <a:xfrm>
              <a:off x="6130917" y="2458342"/>
              <a:ext cx="58520" cy="585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5" name="pt1095"/>
            <p:cNvSpPr/>
            <p:nvPr/>
          </p:nvSpPr>
          <p:spPr>
            <a:xfrm>
              <a:off x="5927500" y="4710048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6" name="pt1096"/>
            <p:cNvSpPr/>
            <p:nvPr/>
          </p:nvSpPr>
          <p:spPr>
            <a:xfrm>
              <a:off x="5964708" y="4840656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7" name="pt1097"/>
            <p:cNvSpPr/>
            <p:nvPr/>
          </p:nvSpPr>
          <p:spPr>
            <a:xfrm>
              <a:off x="5978987" y="4768141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8" name="pt1098"/>
            <p:cNvSpPr/>
            <p:nvPr/>
          </p:nvSpPr>
          <p:spPr>
            <a:xfrm>
              <a:off x="6126157" y="2576853"/>
              <a:ext cx="58520" cy="585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9" name="pt1099"/>
            <p:cNvSpPr/>
            <p:nvPr/>
          </p:nvSpPr>
          <p:spPr>
            <a:xfrm>
              <a:off x="5977827" y="2678479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0" name="pt1100"/>
            <p:cNvSpPr/>
            <p:nvPr/>
          </p:nvSpPr>
          <p:spPr>
            <a:xfrm>
              <a:off x="6304610" y="4751164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1" name="pt1101"/>
            <p:cNvSpPr/>
            <p:nvPr/>
          </p:nvSpPr>
          <p:spPr>
            <a:xfrm>
              <a:off x="6246011" y="4059493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2" name="pt1102"/>
            <p:cNvSpPr/>
            <p:nvPr/>
          </p:nvSpPr>
          <p:spPr>
            <a:xfrm>
              <a:off x="5975434" y="4852748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3" name="pt1103"/>
            <p:cNvSpPr/>
            <p:nvPr/>
          </p:nvSpPr>
          <p:spPr>
            <a:xfrm>
              <a:off x="6321490" y="4862470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4" name="pt1104"/>
            <p:cNvSpPr/>
            <p:nvPr/>
          </p:nvSpPr>
          <p:spPr>
            <a:xfrm>
              <a:off x="6048598" y="4753588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5" name="pt1105"/>
            <p:cNvSpPr/>
            <p:nvPr/>
          </p:nvSpPr>
          <p:spPr>
            <a:xfrm>
              <a:off x="6396598" y="4860054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6" name="pt1106"/>
            <p:cNvSpPr/>
            <p:nvPr/>
          </p:nvSpPr>
          <p:spPr>
            <a:xfrm>
              <a:off x="5999570" y="4826146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7" name="pt1107"/>
            <p:cNvSpPr/>
            <p:nvPr/>
          </p:nvSpPr>
          <p:spPr>
            <a:xfrm>
              <a:off x="6000273" y="2680851"/>
              <a:ext cx="58522" cy="585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8" name="pt1108"/>
            <p:cNvSpPr/>
            <p:nvPr/>
          </p:nvSpPr>
          <p:spPr>
            <a:xfrm>
              <a:off x="5947688" y="2465639"/>
              <a:ext cx="58436" cy="584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9" name="pt1109"/>
            <p:cNvSpPr/>
            <p:nvPr/>
          </p:nvSpPr>
          <p:spPr>
            <a:xfrm>
              <a:off x="6024852" y="4857635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0" name="pt1110"/>
            <p:cNvSpPr/>
            <p:nvPr/>
          </p:nvSpPr>
          <p:spPr>
            <a:xfrm>
              <a:off x="6376840" y="4303772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1" name="pt1111"/>
            <p:cNvSpPr/>
            <p:nvPr/>
          </p:nvSpPr>
          <p:spPr>
            <a:xfrm>
              <a:off x="5949749" y="4818881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2" name="pt1112"/>
            <p:cNvSpPr/>
            <p:nvPr/>
          </p:nvSpPr>
          <p:spPr>
            <a:xfrm>
              <a:off x="6356542" y="4811683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3" name="pt1113"/>
            <p:cNvSpPr/>
            <p:nvPr/>
          </p:nvSpPr>
          <p:spPr>
            <a:xfrm>
              <a:off x="6324627" y="4748794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4" name="pt1114"/>
            <p:cNvSpPr/>
            <p:nvPr/>
          </p:nvSpPr>
          <p:spPr>
            <a:xfrm>
              <a:off x="6346798" y="4262614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5" name="pt1115"/>
            <p:cNvSpPr/>
            <p:nvPr/>
          </p:nvSpPr>
          <p:spPr>
            <a:xfrm>
              <a:off x="6203915" y="2845359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6" name="pt1116"/>
            <p:cNvSpPr/>
            <p:nvPr/>
          </p:nvSpPr>
          <p:spPr>
            <a:xfrm>
              <a:off x="6104058" y="4627869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7" name="pt1117"/>
            <p:cNvSpPr/>
            <p:nvPr/>
          </p:nvSpPr>
          <p:spPr>
            <a:xfrm>
              <a:off x="6126633" y="2472901"/>
              <a:ext cx="58424" cy="584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8" name="pt1118"/>
            <p:cNvSpPr/>
            <p:nvPr/>
          </p:nvSpPr>
          <p:spPr>
            <a:xfrm>
              <a:off x="6328277" y="2482571"/>
              <a:ext cx="58433" cy="584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9" name="pt1119"/>
            <p:cNvSpPr/>
            <p:nvPr/>
          </p:nvSpPr>
          <p:spPr>
            <a:xfrm>
              <a:off x="6083905" y="4860005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0" name="pt1120"/>
            <p:cNvSpPr/>
            <p:nvPr/>
          </p:nvSpPr>
          <p:spPr>
            <a:xfrm>
              <a:off x="6326289" y="4830983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1" name="pt1121"/>
            <p:cNvSpPr/>
            <p:nvPr/>
          </p:nvSpPr>
          <p:spPr>
            <a:xfrm>
              <a:off x="6006314" y="2772804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2" name="pt1122"/>
            <p:cNvSpPr/>
            <p:nvPr/>
          </p:nvSpPr>
          <p:spPr>
            <a:xfrm>
              <a:off x="6291732" y="4867306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3" name="pt1123"/>
            <p:cNvSpPr/>
            <p:nvPr/>
          </p:nvSpPr>
          <p:spPr>
            <a:xfrm>
              <a:off x="6354975" y="4867305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4" name="pt1124"/>
            <p:cNvSpPr/>
            <p:nvPr/>
          </p:nvSpPr>
          <p:spPr>
            <a:xfrm>
              <a:off x="6183117" y="3861171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5" name="pt1125"/>
            <p:cNvSpPr/>
            <p:nvPr/>
          </p:nvSpPr>
          <p:spPr>
            <a:xfrm>
              <a:off x="5948179" y="4789914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6" name="pt1126"/>
            <p:cNvSpPr/>
            <p:nvPr/>
          </p:nvSpPr>
          <p:spPr>
            <a:xfrm>
              <a:off x="6124428" y="4850335"/>
              <a:ext cx="58512" cy="58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7" name="pt1127"/>
            <p:cNvSpPr/>
            <p:nvPr/>
          </p:nvSpPr>
          <p:spPr>
            <a:xfrm>
              <a:off x="6016936" y="2959031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8" name="pt1128"/>
            <p:cNvSpPr/>
            <p:nvPr/>
          </p:nvSpPr>
          <p:spPr>
            <a:xfrm>
              <a:off x="6161527" y="4664090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9" name="pt1129"/>
            <p:cNvSpPr/>
            <p:nvPr/>
          </p:nvSpPr>
          <p:spPr>
            <a:xfrm>
              <a:off x="6310220" y="4799551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0" name="pt1130"/>
            <p:cNvSpPr/>
            <p:nvPr/>
          </p:nvSpPr>
          <p:spPr>
            <a:xfrm>
              <a:off x="5918696" y="4859991"/>
              <a:ext cx="58549" cy="585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1" name="pt1131"/>
            <p:cNvSpPr/>
            <p:nvPr/>
          </p:nvSpPr>
          <p:spPr>
            <a:xfrm>
              <a:off x="6327502" y="4847915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2" name="pt1132"/>
            <p:cNvSpPr/>
            <p:nvPr/>
          </p:nvSpPr>
          <p:spPr>
            <a:xfrm>
              <a:off x="6145955" y="4460918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3" name="pt1133"/>
            <p:cNvSpPr/>
            <p:nvPr/>
          </p:nvSpPr>
          <p:spPr>
            <a:xfrm>
              <a:off x="6306952" y="4833449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4" name="pt1134"/>
            <p:cNvSpPr/>
            <p:nvPr/>
          </p:nvSpPr>
          <p:spPr>
            <a:xfrm>
              <a:off x="6022574" y="4427121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5" name="pt1135"/>
            <p:cNvSpPr/>
            <p:nvPr/>
          </p:nvSpPr>
          <p:spPr>
            <a:xfrm>
              <a:off x="6111805" y="4427126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6" name="pt1136"/>
            <p:cNvSpPr/>
            <p:nvPr/>
          </p:nvSpPr>
          <p:spPr>
            <a:xfrm>
              <a:off x="6172863" y="4729446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7" name="pt1137"/>
            <p:cNvSpPr/>
            <p:nvPr/>
          </p:nvSpPr>
          <p:spPr>
            <a:xfrm>
              <a:off x="3738194" y="4792009"/>
              <a:ext cx="160653" cy="1606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8" name="pt1138"/>
            <p:cNvSpPr/>
            <p:nvPr/>
          </p:nvSpPr>
          <p:spPr>
            <a:xfrm>
              <a:off x="5944693" y="4857585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9" name="pt1139"/>
            <p:cNvSpPr/>
            <p:nvPr/>
          </p:nvSpPr>
          <p:spPr>
            <a:xfrm>
              <a:off x="6024951" y="4867258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0" name="pt1140"/>
            <p:cNvSpPr/>
            <p:nvPr/>
          </p:nvSpPr>
          <p:spPr>
            <a:xfrm>
              <a:off x="5944563" y="3459680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1" name="pt1141"/>
            <p:cNvSpPr/>
            <p:nvPr/>
          </p:nvSpPr>
          <p:spPr>
            <a:xfrm>
              <a:off x="6092250" y="4862470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2" name="pt1142"/>
            <p:cNvSpPr/>
            <p:nvPr/>
          </p:nvSpPr>
          <p:spPr>
            <a:xfrm>
              <a:off x="6009463" y="3244381"/>
              <a:ext cx="58527" cy="585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3" name="pt1143"/>
            <p:cNvSpPr/>
            <p:nvPr/>
          </p:nvSpPr>
          <p:spPr>
            <a:xfrm>
              <a:off x="6355077" y="4577032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4" name="pt1144"/>
            <p:cNvSpPr/>
            <p:nvPr/>
          </p:nvSpPr>
          <p:spPr>
            <a:xfrm>
              <a:off x="6330357" y="4219070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5" name="pt1145"/>
            <p:cNvSpPr/>
            <p:nvPr/>
          </p:nvSpPr>
          <p:spPr>
            <a:xfrm>
              <a:off x="4899003" y="3181715"/>
              <a:ext cx="120976" cy="1209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6" name="pt1146"/>
            <p:cNvSpPr/>
            <p:nvPr/>
          </p:nvSpPr>
          <p:spPr>
            <a:xfrm>
              <a:off x="5970599" y="3822431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7" name="pt1147"/>
            <p:cNvSpPr/>
            <p:nvPr/>
          </p:nvSpPr>
          <p:spPr>
            <a:xfrm>
              <a:off x="6006583" y="3188803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8" name="pt1148"/>
            <p:cNvSpPr/>
            <p:nvPr/>
          </p:nvSpPr>
          <p:spPr>
            <a:xfrm>
              <a:off x="6053287" y="4216661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9" name="pt1149"/>
            <p:cNvSpPr/>
            <p:nvPr/>
          </p:nvSpPr>
          <p:spPr>
            <a:xfrm>
              <a:off x="6356269" y="3740240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0" name="pt1150"/>
            <p:cNvSpPr/>
            <p:nvPr/>
          </p:nvSpPr>
          <p:spPr>
            <a:xfrm>
              <a:off x="6352942" y="4748796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1" name="pt1151"/>
            <p:cNvSpPr/>
            <p:nvPr/>
          </p:nvSpPr>
          <p:spPr>
            <a:xfrm>
              <a:off x="6309385" y="4867263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2" name="pt1152"/>
            <p:cNvSpPr/>
            <p:nvPr/>
          </p:nvSpPr>
          <p:spPr>
            <a:xfrm>
              <a:off x="6087304" y="4801958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3" name="pt1153"/>
            <p:cNvSpPr/>
            <p:nvPr/>
          </p:nvSpPr>
          <p:spPr>
            <a:xfrm>
              <a:off x="6111928" y="4857587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4" name="pt1154"/>
            <p:cNvSpPr/>
            <p:nvPr/>
          </p:nvSpPr>
          <p:spPr>
            <a:xfrm>
              <a:off x="5911356" y="3776479"/>
              <a:ext cx="58512" cy="585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5" name="pt1155"/>
            <p:cNvSpPr/>
            <p:nvPr/>
          </p:nvSpPr>
          <p:spPr>
            <a:xfrm>
              <a:off x="6043706" y="4623029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6" name="pt1156"/>
            <p:cNvSpPr/>
            <p:nvPr/>
          </p:nvSpPr>
          <p:spPr>
            <a:xfrm>
              <a:off x="6143526" y="2489783"/>
              <a:ext cx="58520" cy="585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7" name="pt1157"/>
            <p:cNvSpPr/>
            <p:nvPr/>
          </p:nvSpPr>
          <p:spPr>
            <a:xfrm>
              <a:off x="6292078" y="2743739"/>
              <a:ext cx="58512" cy="585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8" name="pt1158"/>
            <p:cNvSpPr/>
            <p:nvPr/>
          </p:nvSpPr>
          <p:spPr>
            <a:xfrm>
              <a:off x="6093013" y="2879177"/>
              <a:ext cx="58520" cy="585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9" name="pt1159"/>
            <p:cNvSpPr/>
            <p:nvPr/>
          </p:nvSpPr>
          <p:spPr>
            <a:xfrm>
              <a:off x="6382680" y="2528471"/>
              <a:ext cx="58539" cy="585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0" name="pt1160"/>
            <p:cNvSpPr/>
            <p:nvPr/>
          </p:nvSpPr>
          <p:spPr>
            <a:xfrm>
              <a:off x="6050122" y="4603632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1" name="pt1161"/>
            <p:cNvSpPr/>
            <p:nvPr/>
          </p:nvSpPr>
          <p:spPr>
            <a:xfrm>
              <a:off x="5959718" y="4582739"/>
              <a:ext cx="56777" cy="567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2" name="pt1162"/>
            <p:cNvSpPr/>
            <p:nvPr/>
          </p:nvSpPr>
          <p:spPr>
            <a:xfrm>
              <a:off x="6156165" y="2475268"/>
              <a:ext cx="58527" cy="585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3" name="pt1163"/>
            <p:cNvSpPr/>
            <p:nvPr/>
          </p:nvSpPr>
          <p:spPr>
            <a:xfrm>
              <a:off x="6022033" y="4688331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4" name="pt1164"/>
            <p:cNvSpPr/>
            <p:nvPr/>
          </p:nvSpPr>
          <p:spPr>
            <a:xfrm>
              <a:off x="6248730" y="4163451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5" name="pt1165"/>
            <p:cNvSpPr/>
            <p:nvPr/>
          </p:nvSpPr>
          <p:spPr>
            <a:xfrm>
              <a:off x="6147459" y="2777645"/>
              <a:ext cx="58421" cy="584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6" name="pt1166"/>
            <p:cNvSpPr/>
            <p:nvPr/>
          </p:nvSpPr>
          <p:spPr>
            <a:xfrm>
              <a:off x="6294099" y="2569639"/>
              <a:ext cx="58436" cy="584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7" name="pt1167"/>
            <p:cNvSpPr/>
            <p:nvPr/>
          </p:nvSpPr>
          <p:spPr>
            <a:xfrm>
              <a:off x="6177241" y="4777816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8" name="pt1168"/>
            <p:cNvSpPr/>
            <p:nvPr/>
          </p:nvSpPr>
          <p:spPr>
            <a:xfrm>
              <a:off x="6088112" y="2468064"/>
              <a:ext cx="58424" cy="584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9" name="pt1169"/>
            <p:cNvSpPr/>
            <p:nvPr/>
          </p:nvSpPr>
          <p:spPr>
            <a:xfrm>
              <a:off x="6336955" y="2838105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0" name="pt1170"/>
            <p:cNvSpPr/>
            <p:nvPr/>
          </p:nvSpPr>
          <p:spPr>
            <a:xfrm>
              <a:off x="6211398" y="2622797"/>
              <a:ext cx="58537" cy="585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1" name="pt1171"/>
            <p:cNvSpPr/>
            <p:nvPr/>
          </p:nvSpPr>
          <p:spPr>
            <a:xfrm>
              <a:off x="6383252" y="4698004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2" name="pt1172"/>
            <p:cNvSpPr/>
            <p:nvPr/>
          </p:nvSpPr>
          <p:spPr>
            <a:xfrm>
              <a:off x="6211922" y="4831027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3" name="pt1173"/>
            <p:cNvSpPr/>
            <p:nvPr/>
          </p:nvSpPr>
          <p:spPr>
            <a:xfrm>
              <a:off x="6105608" y="4872100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4" name="pt1174"/>
            <p:cNvSpPr/>
            <p:nvPr/>
          </p:nvSpPr>
          <p:spPr>
            <a:xfrm>
              <a:off x="6227640" y="4843123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5" name="pt1175"/>
            <p:cNvSpPr/>
            <p:nvPr/>
          </p:nvSpPr>
          <p:spPr>
            <a:xfrm>
              <a:off x="6284102" y="3079919"/>
              <a:ext cx="58522" cy="585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6" name="pt1176"/>
            <p:cNvSpPr/>
            <p:nvPr/>
          </p:nvSpPr>
          <p:spPr>
            <a:xfrm>
              <a:off x="6274550" y="3595076"/>
              <a:ext cx="58530" cy="585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7" name="pt1177"/>
            <p:cNvSpPr/>
            <p:nvPr/>
          </p:nvSpPr>
          <p:spPr>
            <a:xfrm>
              <a:off x="6239715" y="4531121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8" name="pt1178"/>
            <p:cNvSpPr/>
            <p:nvPr/>
          </p:nvSpPr>
          <p:spPr>
            <a:xfrm>
              <a:off x="5907557" y="3210524"/>
              <a:ext cx="58520" cy="585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9" name="pt1179"/>
            <p:cNvSpPr/>
            <p:nvPr/>
          </p:nvSpPr>
          <p:spPr>
            <a:xfrm>
              <a:off x="6072579" y="4453728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0" name="pt1180"/>
            <p:cNvSpPr/>
            <p:nvPr/>
          </p:nvSpPr>
          <p:spPr>
            <a:xfrm>
              <a:off x="6158195" y="2584150"/>
              <a:ext cx="58436" cy="584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1" name="pt1181"/>
            <p:cNvSpPr/>
            <p:nvPr/>
          </p:nvSpPr>
          <p:spPr>
            <a:xfrm>
              <a:off x="6286109" y="3696664"/>
              <a:ext cx="58515" cy="585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2" name="pt1182"/>
            <p:cNvSpPr/>
            <p:nvPr/>
          </p:nvSpPr>
          <p:spPr>
            <a:xfrm>
              <a:off x="6129796" y="4518983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3" name="pt1183"/>
            <p:cNvSpPr/>
            <p:nvPr/>
          </p:nvSpPr>
          <p:spPr>
            <a:xfrm>
              <a:off x="6281222" y="2475256"/>
              <a:ext cx="58552" cy="585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4" name="pt1184"/>
            <p:cNvSpPr/>
            <p:nvPr/>
          </p:nvSpPr>
          <p:spPr>
            <a:xfrm>
              <a:off x="5926481" y="2697829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5" name="pt1185"/>
            <p:cNvSpPr/>
            <p:nvPr/>
          </p:nvSpPr>
          <p:spPr>
            <a:xfrm>
              <a:off x="5967038" y="4584333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6" name="pt1186"/>
            <p:cNvSpPr/>
            <p:nvPr/>
          </p:nvSpPr>
          <p:spPr>
            <a:xfrm>
              <a:off x="6315765" y="3849080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7" name="pt1187"/>
            <p:cNvSpPr/>
            <p:nvPr/>
          </p:nvSpPr>
          <p:spPr>
            <a:xfrm>
              <a:off x="5931813" y="2736476"/>
              <a:ext cx="58527" cy="585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8" name="pt1188"/>
            <p:cNvSpPr/>
            <p:nvPr/>
          </p:nvSpPr>
          <p:spPr>
            <a:xfrm>
              <a:off x="5985020" y="2891272"/>
              <a:ext cx="58515" cy="585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9" name="pt1189"/>
            <p:cNvSpPr/>
            <p:nvPr/>
          </p:nvSpPr>
          <p:spPr>
            <a:xfrm>
              <a:off x="6156626" y="2460755"/>
              <a:ext cx="58530" cy="585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0" name="pt1190"/>
            <p:cNvSpPr/>
            <p:nvPr/>
          </p:nvSpPr>
          <p:spPr>
            <a:xfrm>
              <a:off x="6049954" y="4052232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1" name="pt1191"/>
            <p:cNvSpPr/>
            <p:nvPr/>
          </p:nvSpPr>
          <p:spPr>
            <a:xfrm>
              <a:off x="6371069" y="4052241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2" name="pt1192"/>
            <p:cNvSpPr/>
            <p:nvPr/>
          </p:nvSpPr>
          <p:spPr>
            <a:xfrm>
              <a:off x="6317372" y="2656664"/>
              <a:ext cx="58525" cy="585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3" name="pt1193"/>
            <p:cNvSpPr/>
            <p:nvPr/>
          </p:nvSpPr>
          <p:spPr>
            <a:xfrm>
              <a:off x="6065349" y="4867240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4" name="pt1194"/>
            <p:cNvSpPr/>
            <p:nvPr/>
          </p:nvSpPr>
          <p:spPr>
            <a:xfrm>
              <a:off x="6013746" y="4852837"/>
              <a:ext cx="58347" cy="583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5" name="pt1195"/>
            <p:cNvSpPr/>
            <p:nvPr/>
          </p:nvSpPr>
          <p:spPr>
            <a:xfrm>
              <a:off x="6060257" y="4852746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6" name="pt1196"/>
            <p:cNvSpPr/>
            <p:nvPr/>
          </p:nvSpPr>
          <p:spPr>
            <a:xfrm>
              <a:off x="6372659" y="4134473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7" name="pt1197"/>
            <p:cNvSpPr/>
            <p:nvPr/>
          </p:nvSpPr>
          <p:spPr>
            <a:xfrm>
              <a:off x="6246721" y="2460807"/>
              <a:ext cx="58426" cy="584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8" name="pt1198"/>
            <p:cNvSpPr/>
            <p:nvPr/>
          </p:nvSpPr>
          <p:spPr>
            <a:xfrm>
              <a:off x="6082436" y="4613356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9" name="pt1199"/>
            <p:cNvSpPr/>
            <p:nvPr/>
          </p:nvSpPr>
          <p:spPr>
            <a:xfrm>
              <a:off x="6185664" y="2896150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0" name="pt1200"/>
            <p:cNvSpPr/>
            <p:nvPr/>
          </p:nvSpPr>
          <p:spPr>
            <a:xfrm>
              <a:off x="6345843" y="4008706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1" name="pt1201"/>
            <p:cNvSpPr/>
            <p:nvPr/>
          </p:nvSpPr>
          <p:spPr>
            <a:xfrm>
              <a:off x="6217155" y="4872100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2" name="pt1202"/>
            <p:cNvSpPr/>
            <p:nvPr/>
          </p:nvSpPr>
          <p:spPr>
            <a:xfrm>
              <a:off x="6143252" y="2511598"/>
              <a:ext cx="58426" cy="584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3" name="pt1203"/>
            <p:cNvSpPr/>
            <p:nvPr/>
          </p:nvSpPr>
          <p:spPr>
            <a:xfrm>
              <a:off x="6079974" y="3242012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4" name="pt1204"/>
            <p:cNvSpPr/>
            <p:nvPr/>
          </p:nvSpPr>
          <p:spPr>
            <a:xfrm>
              <a:off x="5980976" y="4383591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5" name="pt1205"/>
            <p:cNvSpPr/>
            <p:nvPr/>
          </p:nvSpPr>
          <p:spPr>
            <a:xfrm>
              <a:off x="6156598" y="3776524"/>
              <a:ext cx="58424" cy="584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6" name="pt1206"/>
            <p:cNvSpPr/>
            <p:nvPr/>
          </p:nvSpPr>
          <p:spPr>
            <a:xfrm>
              <a:off x="6178169" y="4219073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7" name="pt1207"/>
            <p:cNvSpPr/>
            <p:nvPr/>
          </p:nvSpPr>
          <p:spPr>
            <a:xfrm>
              <a:off x="6355730" y="4066753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8" name="pt1208"/>
            <p:cNvSpPr/>
            <p:nvPr/>
          </p:nvSpPr>
          <p:spPr>
            <a:xfrm>
              <a:off x="6073384" y="4756053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9" name="pt1209"/>
            <p:cNvSpPr/>
            <p:nvPr/>
          </p:nvSpPr>
          <p:spPr>
            <a:xfrm>
              <a:off x="6370889" y="2475315"/>
              <a:ext cx="58433" cy="584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0" name="pt1210"/>
            <p:cNvSpPr/>
            <p:nvPr/>
          </p:nvSpPr>
          <p:spPr>
            <a:xfrm>
              <a:off x="5987990" y="3788567"/>
              <a:ext cx="58522" cy="585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1" name="pt1211"/>
            <p:cNvSpPr/>
            <p:nvPr/>
          </p:nvSpPr>
          <p:spPr>
            <a:xfrm>
              <a:off x="6130148" y="4705204"/>
              <a:ext cx="58544" cy="585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2" name="pt1212"/>
            <p:cNvSpPr/>
            <p:nvPr/>
          </p:nvSpPr>
          <p:spPr>
            <a:xfrm>
              <a:off x="6044514" y="4838239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3" name="pt1213"/>
            <p:cNvSpPr/>
            <p:nvPr/>
          </p:nvSpPr>
          <p:spPr>
            <a:xfrm>
              <a:off x="6262829" y="4671347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4" name="pt1214"/>
            <p:cNvSpPr/>
            <p:nvPr/>
          </p:nvSpPr>
          <p:spPr>
            <a:xfrm>
              <a:off x="6065506" y="4567399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5" name="pt1215"/>
            <p:cNvSpPr/>
            <p:nvPr/>
          </p:nvSpPr>
          <p:spPr>
            <a:xfrm>
              <a:off x="6352381" y="2472909"/>
              <a:ext cx="58409" cy="5840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6" name="pt1216"/>
            <p:cNvSpPr/>
            <p:nvPr/>
          </p:nvSpPr>
          <p:spPr>
            <a:xfrm>
              <a:off x="6019899" y="2477730"/>
              <a:ext cx="58441" cy="584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7" name="pt1217"/>
            <p:cNvSpPr/>
            <p:nvPr/>
          </p:nvSpPr>
          <p:spPr>
            <a:xfrm>
              <a:off x="6170278" y="4867310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8" name="pt1218"/>
            <p:cNvSpPr/>
            <p:nvPr/>
          </p:nvSpPr>
          <p:spPr>
            <a:xfrm>
              <a:off x="6005174" y="3036428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9" name="pt1219"/>
            <p:cNvSpPr/>
            <p:nvPr/>
          </p:nvSpPr>
          <p:spPr>
            <a:xfrm>
              <a:off x="6226432" y="3718479"/>
              <a:ext cx="58421" cy="584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0" name="pt1220"/>
            <p:cNvSpPr/>
            <p:nvPr/>
          </p:nvSpPr>
          <p:spPr>
            <a:xfrm>
              <a:off x="6021727" y="3953154"/>
              <a:ext cx="58277" cy="582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1" name="pt1221"/>
            <p:cNvSpPr/>
            <p:nvPr/>
          </p:nvSpPr>
          <p:spPr>
            <a:xfrm>
              <a:off x="6247427" y="4615773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2" name="pt1222"/>
            <p:cNvSpPr/>
            <p:nvPr/>
          </p:nvSpPr>
          <p:spPr>
            <a:xfrm>
              <a:off x="6149442" y="4838303"/>
              <a:ext cx="58391" cy="583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3" name="pt1223"/>
            <p:cNvSpPr/>
            <p:nvPr/>
          </p:nvSpPr>
          <p:spPr>
            <a:xfrm>
              <a:off x="6115194" y="2530966"/>
              <a:ext cx="58386" cy="5838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4" name="pt1224"/>
            <p:cNvSpPr/>
            <p:nvPr/>
          </p:nvSpPr>
          <p:spPr>
            <a:xfrm>
              <a:off x="6235924" y="2671247"/>
              <a:ext cx="58382" cy="5838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5" name="pt1225"/>
            <p:cNvSpPr/>
            <p:nvPr/>
          </p:nvSpPr>
          <p:spPr>
            <a:xfrm>
              <a:off x="6332162" y="2518905"/>
              <a:ext cx="58323" cy="5832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6" name="pt1226"/>
            <p:cNvSpPr/>
            <p:nvPr/>
          </p:nvSpPr>
          <p:spPr>
            <a:xfrm>
              <a:off x="6326732" y="4274857"/>
              <a:ext cx="58217" cy="582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7" name="pt1227"/>
            <p:cNvSpPr/>
            <p:nvPr/>
          </p:nvSpPr>
          <p:spPr>
            <a:xfrm>
              <a:off x="6350803" y="4799588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8" name="pt1228"/>
            <p:cNvSpPr/>
            <p:nvPr/>
          </p:nvSpPr>
          <p:spPr>
            <a:xfrm>
              <a:off x="6339105" y="3217769"/>
              <a:ext cx="58542" cy="585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9" name="pt1229"/>
            <p:cNvSpPr/>
            <p:nvPr/>
          </p:nvSpPr>
          <p:spPr>
            <a:xfrm>
              <a:off x="6153881" y="3658009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0" name="pt1230"/>
            <p:cNvSpPr/>
            <p:nvPr/>
          </p:nvSpPr>
          <p:spPr>
            <a:xfrm>
              <a:off x="6333739" y="4787494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1" name="pt1231"/>
            <p:cNvSpPr/>
            <p:nvPr/>
          </p:nvSpPr>
          <p:spPr>
            <a:xfrm>
              <a:off x="6050364" y="4867310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2" name="pt1232"/>
            <p:cNvSpPr/>
            <p:nvPr/>
          </p:nvSpPr>
          <p:spPr>
            <a:xfrm>
              <a:off x="6061797" y="4840702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3" name="pt1233"/>
            <p:cNvSpPr/>
            <p:nvPr/>
          </p:nvSpPr>
          <p:spPr>
            <a:xfrm>
              <a:off x="6376212" y="3324247"/>
              <a:ext cx="58424" cy="584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4" name="pt1234"/>
            <p:cNvSpPr/>
            <p:nvPr/>
          </p:nvSpPr>
          <p:spPr>
            <a:xfrm>
              <a:off x="6262312" y="4475496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5" name="pt1235"/>
            <p:cNvSpPr/>
            <p:nvPr/>
          </p:nvSpPr>
          <p:spPr>
            <a:xfrm>
              <a:off x="6397269" y="3996615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6" name="pt1236"/>
            <p:cNvSpPr/>
            <p:nvPr/>
          </p:nvSpPr>
          <p:spPr>
            <a:xfrm>
              <a:off x="6221176" y="2920340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7" name="pt1237"/>
            <p:cNvSpPr/>
            <p:nvPr/>
          </p:nvSpPr>
          <p:spPr>
            <a:xfrm>
              <a:off x="5963687" y="4601262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8" name="pt1238"/>
            <p:cNvSpPr/>
            <p:nvPr/>
          </p:nvSpPr>
          <p:spPr>
            <a:xfrm>
              <a:off x="6116003" y="2910669"/>
              <a:ext cx="58419" cy="5841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9" name="pt1239"/>
            <p:cNvSpPr/>
            <p:nvPr/>
          </p:nvSpPr>
          <p:spPr>
            <a:xfrm>
              <a:off x="6189257" y="3670101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0" name="pt1240"/>
            <p:cNvSpPr/>
            <p:nvPr/>
          </p:nvSpPr>
          <p:spPr>
            <a:xfrm>
              <a:off x="5969892" y="4395685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1" name="pt1241"/>
            <p:cNvSpPr/>
            <p:nvPr/>
          </p:nvSpPr>
          <p:spPr>
            <a:xfrm>
              <a:off x="6232700" y="4867320"/>
              <a:ext cx="58404" cy="584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2" name="pt1242"/>
            <p:cNvSpPr/>
            <p:nvPr/>
          </p:nvSpPr>
          <p:spPr>
            <a:xfrm>
              <a:off x="6144716" y="4596439"/>
              <a:ext cx="58400" cy="584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3" name="pt1243"/>
            <p:cNvSpPr/>
            <p:nvPr/>
          </p:nvSpPr>
          <p:spPr>
            <a:xfrm>
              <a:off x="6130606" y="4226379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4" name="pt1244"/>
            <p:cNvSpPr/>
            <p:nvPr/>
          </p:nvSpPr>
          <p:spPr>
            <a:xfrm>
              <a:off x="6217613" y="2770415"/>
              <a:ext cx="58371" cy="5837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5" name="pt1245"/>
            <p:cNvSpPr/>
            <p:nvPr/>
          </p:nvSpPr>
          <p:spPr>
            <a:xfrm>
              <a:off x="6137717" y="2593861"/>
              <a:ext cx="58364" cy="5836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6" name="pt1246"/>
            <p:cNvSpPr/>
            <p:nvPr/>
          </p:nvSpPr>
          <p:spPr>
            <a:xfrm>
              <a:off x="6174262" y="2458390"/>
              <a:ext cx="58424" cy="584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7" name="pt1247"/>
            <p:cNvSpPr/>
            <p:nvPr/>
          </p:nvSpPr>
          <p:spPr>
            <a:xfrm>
              <a:off x="6025858" y="4705264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8" name="pt1248"/>
            <p:cNvSpPr/>
            <p:nvPr/>
          </p:nvSpPr>
          <p:spPr>
            <a:xfrm>
              <a:off x="6017849" y="2458387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9" name="pt1249"/>
            <p:cNvSpPr/>
            <p:nvPr/>
          </p:nvSpPr>
          <p:spPr>
            <a:xfrm>
              <a:off x="6071694" y="4710099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0" name="pt1250"/>
            <p:cNvSpPr/>
            <p:nvPr/>
          </p:nvSpPr>
          <p:spPr>
            <a:xfrm>
              <a:off x="6191067" y="4840704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1" name="pt1251"/>
            <p:cNvSpPr/>
            <p:nvPr/>
          </p:nvSpPr>
          <p:spPr>
            <a:xfrm>
              <a:off x="5936304" y="4768149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2" name="pt1252"/>
            <p:cNvSpPr/>
            <p:nvPr/>
          </p:nvSpPr>
          <p:spPr>
            <a:xfrm>
              <a:off x="6017587" y="2576901"/>
              <a:ext cx="58424" cy="584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3" name="pt1253"/>
            <p:cNvSpPr/>
            <p:nvPr/>
          </p:nvSpPr>
          <p:spPr>
            <a:xfrm>
              <a:off x="5905893" y="2678478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4" name="pt1254"/>
            <p:cNvSpPr/>
            <p:nvPr/>
          </p:nvSpPr>
          <p:spPr>
            <a:xfrm>
              <a:off x="6059699" y="4751216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5" name="pt1255"/>
            <p:cNvSpPr/>
            <p:nvPr/>
          </p:nvSpPr>
          <p:spPr>
            <a:xfrm>
              <a:off x="6213384" y="4059499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6" name="pt1256"/>
            <p:cNvSpPr/>
            <p:nvPr/>
          </p:nvSpPr>
          <p:spPr>
            <a:xfrm>
              <a:off x="6279927" y="4852798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7" name="pt1257"/>
            <p:cNvSpPr/>
            <p:nvPr/>
          </p:nvSpPr>
          <p:spPr>
            <a:xfrm>
              <a:off x="5960467" y="4862471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8" name="pt1258"/>
            <p:cNvSpPr/>
            <p:nvPr/>
          </p:nvSpPr>
          <p:spPr>
            <a:xfrm>
              <a:off x="6289176" y="4753633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9" name="pt1259"/>
            <p:cNvSpPr/>
            <p:nvPr/>
          </p:nvSpPr>
          <p:spPr>
            <a:xfrm>
              <a:off x="5915801" y="4860054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0" name="pt1260"/>
            <p:cNvSpPr/>
            <p:nvPr/>
          </p:nvSpPr>
          <p:spPr>
            <a:xfrm>
              <a:off x="5985863" y="4826190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1" name="pt1261"/>
            <p:cNvSpPr/>
            <p:nvPr/>
          </p:nvSpPr>
          <p:spPr>
            <a:xfrm>
              <a:off x="6017262" y="2680897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2" name="pt1262"/>
            <p:cNvSpPr/>
            <p:nvPr/>
          </p:nvSpPr>
          <p:spPr>
            <a:xfrm>
              <a:off x="6374188" y="2465643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3" name="pt1263"/>
            <p:cNvSpPr/>
            <p:nvPr/>
          </p:nvSpPr>
          <p:spPr>
            <a:xfrm>
              <a:off x="6397178" y="4857637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4" name="pt1264"/>
            <p:cNvSpPr/>
            <p:nvPr/>
          </p:nvSpPr>
          <p:spPr>
            <a:xfrm>
              <a:off x="6229383" y="4303774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5" name="pt1265"/>
            <p:cNvSpPr/>
            <p:nvPr/>
          </p:nvSpPr>
          <p:spPr>
            <a:xfrm>
              <a:off x="6212693" y="4818880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6" name="pt1266"/>
            <p:cNvSpPr/>
            <p:nvPr/>
          </p:nvSpPr>
          <p:spPr>
            <a:xfrm>
              <a:off x="6178534" y="4811682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7" name="pt1267"/>
            <p:cNvSpPr/>
            <p:nvPr/>
          </p:nvSpPr>
          <p:spPr>
            <a:xfrm>
              <a:off x="6376210" y="4748797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8" name="pt1268"/>
            <p:cNvSpPr/>
            <p:nvPr/>
          </p:nvSpPr>
          <p:spPr>
            <a:xfrm>
              <a:off x="6354480" y="4262660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9" name="pt1269"/>
            <p:cNvSpPr/>
            <p:nvPr/>
          </p:nvSpPr>
          <p:spPr>
            <a:xfrm>
              <a:off x="6326746" y="2845366"/>
              <a:ext cx="58421" cy="584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0" name="pt1270"/>
            <p:cNvSpPr/>
            <p:nvPr/>
          </p:nvSpPr>
          <p:spPr>
            <a:xfrm>
              <a:off x="6122533" y="4627869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1" name="pt1271"/>
            <p:cNvSpPr/>
            <p:nvPr/>
          </p:nvSpPr>
          <p:spPr>
            <a:xfrm>
              <a:off x="5962304" y="2472901"/>
              <a:ext cx="58424" cy="584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2" name="pt1272"/>
            <p:cNvSpPr/>
            <p:nvPr/>
          </p:nvSpPr>
          <p:spPr>
            <a:xfrm>
              <a:off x="6223878" y="2482576"/>
              <a:ext cx="58424" cy="584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3" name="pt1273"/>
            <p:cNvSpPr/>
            <p:nvPr/>
          </p:nvSpPr>
          <p:spPr>
            <a:xfrm>
              <a:off x="6163612" y="4860054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4" name="pt1274"/>
            <p:cNvSpPr/>
            <p:nvPr/>
          </p:nvSpPr>
          <p:spPr>
            <a:xfrm>
              <a:off x="6342700" y="4831028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5" name="pt1275"/>
            <p:cNvSpPr/>
            <p:nvPr/>
          </p:nvSpPr>
          <p:spPr>
            <a:xfrm>
              <a:off x="6196501" y="2772806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6" name="pt1276"/>
            <p:cNvSpPr/>
            <p:nvPr/>
          </p:nvSpPr>
          <p:spPr>
            <a:xfrm>
              <a:off x="6399311" y="4867311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7" name="pt1277"/>
            <p:cNvSpPr/>
            <p:nvPr/>
          </p:nvSpPr>
          <p:spPr>
            <a:xfrm>
              <a:off x="5981315" y="4867310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8" name="pt1278"/>
            <p:cNvSpPr/>
            <p:nvPr/>
          </p:nvSpPr>
          <p:spPr>
            <a:xfrm>
              <a:off x="6209760" y="3861173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9" name="pt1279"/>
            <p:cNvSpPr/>
            <p:nvPr/>
          </p:nvSpPr>
          <p:spPr>
            <a:xfrm>
              <a:off x="5953854" y="4789915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0" name="pt1280"/>
            <p:cNvSpPr/>
            <p:nvPr/>
          </p:nvSpPr>
          <p:spPr>
            <a:xfrm>
              <a:off x="6172749" y="4850380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1" name="pt1281"/>
            <p:cNvSpPr/>
            <p:nvPr/>
          </p:nvSpPr>
          <p:spPr>
            <a:xfrm>
              <a:off x="5946451" y="2959038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2" name="pt1282"/>
            <p:cNvSpPr/>
            <p:nvPr/>
          </p:nvSpPr>
          <p:spPr>
            <a:xfrm>
              <a:off x="4937233" y="4637012"/>
              <a:ext cx="112696" cy="1126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3" name="pt1283"/>
            <p:cNvSpPr/>
            <p:nvPr/>
          </p:nvSpPr>
          <p:spPr>
            <a:xfrm>
              <a:off x="6157380" y="4799582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4" name="pt1284"/>
            <p:cNvSpPr/>
            <p:nvPr/>
          </p:nvSpPr>
          <p:spPr>
            <a:xfrm>
              <a:off x="6169890" y="4860040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5" name="pt1285"/>
            <p:cNvSpPr/>
            <p:nvPr/>
          </p:nvSpPr>
          <p:spPr>
            <a:xfrm>
              <a:off x="6235485" y="4847959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6" name="pt1286"/>
            <p:cNvSpPr/>
            <p:nvPr/>
          </p:nvSpPr>
          <p:spPr>
            <a:xfrm>
              <a:off x="6259739" y="4460967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7" name="pt1287"/>
            <p:cNvSpPr/>
            <p:nvPr/>
          </p:nvSpPr>
          <p:spPr>
            <a:xfrm>
              <a:off x="6053550" y="4833447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8" name="pt1288"/>
            <p:cNvSpPr/>
            <p:nvPr/>
          </p:nvSpPr>
          <p:spPr>
            <a:xfrm>
              <a:off x="5953786" y="4427126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9" name="pt1289"/>
            <p:cNvSpPr/>
            <p:nvPr/>
          </p:nvSpPr>
          <p:spPr>
            <a:xfrm>
              <a:off x="6329238" y="4427127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0" name="pt1290"/>
            <p:cNvSpPr/>
            <p:nvPr/>
          </p:nvSpPr>
          <p:spPr>
            <a:xfrm>
              <a:off x="6265606" y="4729451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1" name="pt1291"/>
            <p:cNvSpPr/>
            <p:nvPr/>
          </p:nvSpPr>
          <p:spPr>
            <a:xfrm>
              <a:off x="6267235" y="4843124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2" name="pt1292"/>
            <p:cNvSpPr/>
            <p:nvPr/>
          </p:nvSpPr>
          <p:spPr>
            <a:xfrm>
              <a:off x="6259083" y="4857628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3" name="pt1293"/>
            <p:cNvSpPr/>
            <p:nvPr/>
          </p:nvSpPr>
          <p:spPr>
            <a:xfrm>
              <a:off x="5911119" y="4867302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4" name="pt1294"/>
            <p:cNvSpPr/>
            <p:nvPr/>
          </p:nvSpPr>
          <p:spPr>
            <a:xfrm>
              <a:off x="6100768" y="3459683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5" name="pt1295"/>
            <p:cNvSpPr/>
            <p:nvPr/>
          </p:nvSpPr>
          <p:spPr>
            <a:xfrm>
              <a:off x="6025598" y="4862471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6" name="pt1296"/>
            <p:cNvSpPr/>
            <p:nvPr/>
          </p:nvSpPr>
          <p:spPr>
            <a:xfrm>
              <a:off x="6208989" y="3244430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7" name="pt1297"/>
            <p:cNvSpPr/>
            <p:nvPr/>
          </p:nvSpPr>
          <p:spPr>
            <a:xfrm>
              <a:off x="6346592" y="4577076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8" name="pt1298"/>
            <p:cNvSpPr/>
            <p:nvPr/>
          </p:nvSpPr>
          <p:spPr>
            <a:xfrm>
              <a:off x="6203048" y="4219119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9" name="pt1299"/>
            <p:cNvSpPr/>
            <p:nvPr/>
          </p:nvSpPr>
          <p:spPr>
            <a:xfrm>
              <a:off x="5991557" y="3212984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0" name="pt1300"/>
            <p:cNvSpPr/>
            <p:nvPr/>
          </p:nvSpPr>
          <p:spPr>
            <a:xfrm>
              <a:off x="6265116" y="3822475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1" name="pt1301"/>
            <p:cNvSpPr/>
            <p:nvPr/>
          </p:nvSpPr>
          <p:spPr>
            <a:xfrm>
              <a:off x="5914339" y="3188804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2" name="pt1302"/>
            <p:cNvSpPr/>
            <p:nvPr/>
          </p:nvSpPr>
          <p:spPr>
            <a:xfrm>
              <a:off x="5997304" y="4216708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3" name="pt1303"/>
            <p:cNvSpPr/>
            <p:nvPr/>
          </p:nvSpPr>
          <p:spPr>
            <a:xfrm>
              <a:off x="6165418" y="3740246"/>
              <a:ext cx="58421" cy="584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4" name="pt1304"/>
            <p:cNvSpPr/>
            <p:nvPr/>
          </p:nvSpPr>
          <p:spPr>
            <a:xfrm>
              <a:off x="6082152" y="4748799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5" name="pt1305"/>
            <p:cNvSpPr/>
            <p:nvPr/>
          </p:nvSpPr>
          <p:spPr>
            <a:xfrm>
              <a:off x="6286467" y="4867309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6" name="pt1306"/>
            <p:cNvSpPr/>
            <p:nvPr/>
          </p:nvSpPr>
          <p:spPr>
            <a:xfrm>
              <a:off x="5932443" y="4802007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7" name="pt1307"/>
            <p:cNvSpPr/>
            <p:nvPr/>
          </p:nvSpPr>
          <p:spPr>
            <a:xfrm>
              <a:off x="5991873" y="4857633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8" name="pt1308"/>
            <p:cNvSpPr/>
            <p:nvPr/>
          </p:nvSpPr>
          <p:spPr>
            <a:xfrm>
              <a:off x="6224086" y="3776522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9" name="pt1309"/>
            <p:cNvSpPr/>
            <p:nvPr/>
          </p:nvSpPr>
          <p:spPr>
            <a:xfrm>
              <a:off x="5961002" y="4623032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0" name="pt1310"/>
            <p:cNvSpPr/>
            <p:nvPr/>
          </p:nvSpPr>
          <p:spPr>
            <a:xfrm>
              <a:off x="5903758" y="2489831"/>
              <a:ext cx="58424" cy="584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1" name="pt1311"/>
            <p:cNvSpPr/>
            <p:nvPr/>
          </p:nvSpPr>
          <p:spPr>
            <a:xfrm>
              <a:off x="6240979" y="2743784"/>
              <a:ext cx="58424" cy="584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2" name="pt1312"/>
            <p:cNvSpPr/>
            <p:nvPr/>
          </p:nvSpPr>
          <p:spPr>
            <a:xfrm>
              <a:off x="6183245" y="2879224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3" name="pt1313"/>
            <p:cNvSpPr/>
            <p:nvPr/>
          </p:nvSpPr>
          <p:spPr>
            <a:xfrm>
              <a:off x="6272835" y="2528519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4" name="pt1314"/>
            <p:cNvSpPr/>
            <p:nvPr/>
          </p:nvSpPr>
          <p:spPr>
            <a:xfrm>
              <a:off x="6026897" y="4603677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5" name="pt1315"/>
            <p:cNvSpPr/>
            <p:nvPr/>
          </p:nvSpPr>
          <p:spPr>
            <a:xfrm>
              <a:off x="6050676" y="4582435"/>
              <a:ext cx="57384" cy="573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6" name="pt1316"/>
            <p:cNvSpPr/>
            <p:nvPr/>
          </p:nvSpPr>
          <p:spPr>
            <a:xfrm>
              <a:off x="6050820" y="2475316"/>
              <a:ext cx="58431" cy="584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7" name="pt1317"/>
            <p:cNvSpPr/>
            <p:nvPr/>
          </p:nvSpPr>
          <p:spPr>
            <a:xfrm>
              <a:off x="6252355" y="4688336"/>
              <a:ext cx="58419" cy="584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8" name="pt1318"/>
            <p:cNvSpPr/>
            <p:nvPr/>
          </p:nvSpPr>
          <p:spPr>
            <a:xfrm>
              <a:off x="6317681" y="4163498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9" name="pt1319"/>
            <p:cNvSpPr/>
            <p:nvPr/>
          </p:nvSpPr>
          <p:spPr>
            <a:xfrm>
              <a:off x="6350198" y="2777643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0" name="pt1320"/>
            <p:cNvSpPr/>
            <p:nvPr/>
          </p:nvSpPr>
          <p:spPr>
            <a:xfrm>
              <a:off x="6005237" y="2569643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1" name="pt1321"/>
            <p:cNvSpPr/>
            <p:nvPr/>
          </p:nvSpPr>
          <p:spPr>
            <a:xfrm>
              <a:off x="6103058" y="4777823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2" name="pt1322"/>
            <p:cNvSpPr/>
            <p:nvPr/>
          </p:nvSpPr>
          <p:spPr>
            <a:xfrm>
              <a:off x="6285182" y="2468063"/>
              <a:ext cx="58426" cy="584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3" name="pt1323"/>
            <p:cNvSpPr/>
            <p:nvPr/>
          </p:nvSpPr>
          <p:spPr>
            <a:xfrm>
              <a:off x="5924504" y="2838107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4" name="pt1324"/>
            <p:cNvSpPr/>
            <p:nvPr/>
          </p:nvSpPr>
          <p:spPr>
            <a:xfrm>
              <a:off x="6031394" y="2622845"/>
              <a:ext cx="58441" cy="584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5" name="pt1325"/>
            <p:cNvSpPr/>
            <p:nvPr/>
          </p:nvSpPr>
          <p:spPr>
            <a:xfrm>
              <a:off x="6049768" y="4698009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6" name="pt1326"/>
            <p:cNvSpPr/>
            <p:nvPr/>
          </p:nvSpPr>
          <p:spPr>
            <a:xfrm>
              <a:off x="5960116" y="4831032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7" name="pt1327"/>
            <p:cNvSpPr/>
            <p:nvPr/>
          </p:nvSpPr>
          <p:spPr>
            <a:xfrm>
              <a:off x="6198681" y="4872147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8" name="pt1328"/>
            <p:cNvSpPr/>
            <p:nvPr/>
          </p:nvSpPr>
          <p:spPr>
            <a:xfrm>
              <a:off x="6096533" y="4843123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9" name="pt1329"/>
            <p:cNvSpPr/>
            <p:nvPr/>
          </p:nvSpPr>
          <p:spPr>
            <a:xfrm>
              <a:off x="5988612" y="3079967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0" name="pt1330"/>
            <p:cNvSpPr/>
            <p:nvPr/>
          </p:nvSpPr>
          <p:spPr>
            <a:xfrm>
              <a:off x="6348087" y="3595127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1" name="pt1331"/>
            <p:cNvSpPr/>
            <p:nvPr/>
          </p:nvSpPr>
          <p:spPr>
            <a:xfrm>
              <a:off x="6229115" y="4531125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2" name="pt1332"/>
            <p:cNvSpPr/>
            <p:nvPr/>
          </p:nvSpPr>
          <p:spPr>
            <a:xfrm>
              <a:off x="6272092" y="3210571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3" name="pt1333"/>
            <p:cNvSpPr/>
            <p:nvPr/>
          </p:nvSpPr>
          <p:spPr>
            <a:xfrm>
              <a:off x="6247410" y="4453729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4" name="pt1334"/>
            <p:cNvSpPr/>
            <p:nvPr/>
          </p:nvSpPr>
          <p:spPr>
            <a:xfrm>
              <a:off x="5964526" y="2584152"/>
              <a:ext cx="58433" cy="584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5" name="pt1335"/>
            <p:cNvSpPr/>
            <p:nvPr/>
          </p:nvSpPr>
          <p:spPr>
            <a:xfrm>
              <a:off x="6361393" y="3696710"/>
              <a:ext cx="58424" cy="584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6" name="pt1336"/>
            <p:cNvSpPr/>
            <p:nvPr/>
          </p:nvSpPr>
          <p:spPr>
            <a:xfrm>
              <a:off x="5909091" y="4519030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7" name="pt1337"/>
            <p:cNvSpPr/>
            <p:nvPr/>
          </p:nvSpPr>
          <p:spPr>
            <a:xfrm>
              <a:off x="5907121" y="2475305"/>
              <a:ext cx="58453" cy="584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8" name="pt1338"/>
            <p:cNvSpPr/>
            <p:nvPr/>
          </p:nvSpPr>
          <p:spPr>
            <a:xfrm>
              <a:off x="6298895" y="2697831"/>
              <a:ext cx="58424" cy="584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9" name="pt1339"/>
            <p:cNvSpPr/>
            <p:nvPr/>
          </p:nvSpPr>
          <p:spPr>
            <a:xfrm>
              <a:off x="6205697" y="4584333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0" name="pt1340"/>
            <p:cNvSpPr/>
            <p:nvPr/>
          </p:nvSpPr>
          <p:spPr>
            <a:xfrm>
              <a:off x="6294453" y="3849079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1" name="pt1341"/>
            <p:cNvSpPr/>
            <p:nvPr/>
          </p:nvSpPr>
          <p:spPr>
            <a:xfrm>
              <a:off x="6286243" y="2736524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2" name="pt1342"/>
            <p:cNvSpPr/>
            <p:nvPr/>
          </p:nvSpPr>
          <p:spPr>
            <a:xfrm>
              <a:off x="6033368" y="2891316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3" name="pt1343"/>
            <p:cNvSpPr/>
            <p:nvPr/>
          </p:nvSpPr>
          <p:spPr>
            <a:xfrm>
              <a:off x="6137075" y="2460802"/>
              <a:ext cx="58436" cy="584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4" name="pt1344"/>
            <p:cNvSpPr/>
            <p:nvPr/>
          </p:nvSpPr>
          <p:spPr>
            <a:xfrm>
              <a:off x="5956863" y="4052243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5" name="pt1345"/>
            <p:cNvSpPr/>
            <p:nvPr/>
          </p:nvSpPr>
          <p:spPr>
            <a:xfrm>
              <a:off x="6170030" y="4052242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6" name="pt1346"/>
            <p:cNvSpPr/>
            <p:nvPr/>
          </p:nvSpPr>
          <p:spPr>
            <a:xfrm>
              <a:off x="5960072" y="2656705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7" name="pt1347"/>
            <p:cNvSpPr/>
            <p:nvPr/>
          </p:nvSpPr>
          <p:spPr>
            <a:xfrm>
              <a:off x="4964971" y="4848122"/>
              <a:ext cx="96799" cy="967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8" name="pt1348"/>
            <p:cNvSpPr/>
            <p:nvPr/>
          </p:nvSpPr>
          <p:spPr>
            <a:xfrm>
              <a:off x="6305492" y="4852903"/>
              <a:ext cx="58214" cy="582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9" name="pt1349"/>
            <p:cNvSpPr/>
            <p:nvPr/>
          </p:nvSpPr>
          <p:spPr>
            <a:xfrm>
              <a:off x="6076799" y="4852795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0" name="pt1350"/>
            <p:cNvSpPr/>
            <p:nvPr/>
          </p:nvSpPr>
          <p:spPr>
            <a:xfrm>
              <a:off x="6321579" y="4134477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1" name="pt1351"/>
            <p:cNvSpPr/>
            <p:nvPr/>
          </p:nvSpPr>
          <p:spPr>
            <a:xfrm>
              <a:off x="6130417" y="2460808"/>
              <a:ext cx="58424" cy="584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2" name="pt1352"/>
            <p:cNvSpPr/>
            <p:nvPr/>
          </p:nvSpPr>
          <p:spPr>
            <a:xfrm>
              <a:off x="6082842" y="4613357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3" name="pt1353"/>
            <p:cNvSpPr/>
            <p:nvPr/>
          </p:nvSpPr>
          <p:spPr>
            <a:xfrm>
              <a:off x="6378301" y="2896154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4" name="pt1354"/>
            <p:cNvSpPr/>
            <p:nvPr/>
          </p:nvSpPr>
          <p:spPr>
            <a:xfrm>
              <a:off x="6367602" y="4008710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5" name="pt1355"/>
            <p:cNvSpPr/>
            <p:nvPr/>
          </p:nvSpPr>
          <p:spPr>
            <a:xfrm>
              <a:off x="6234531" y="4872146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6" name="pt1356"/>
            <p:cNvSpPr/>
            <p:nvPr/>
          </p:nvSpPr>
          <p:spPr>
            <a:xfrm>
              <a:off x="6349213" y="2511598"/>
              <a:ext cx="58426" cy="584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7" name="pt1357"/>
            <p:cNvSpPr/>
            <p:nvPr/>
          </p:nvSpPr>
          <p:spPr>
            <a:xfrm>
              <a:off x="5939719" y="3242014"/>
              <a:ext cx="58424" cy="584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8" name="pt1358"/>
            <p:cNvSpPr/>
            <p:nvPr/>
          </p:nvSpPr>
          <p:spPr>
            <a:xfrm>
              <a:off x="6158804" y="4383591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9" name="pt1359"/>
            <p:cNvSpPr/>
            <p:nvPr/>
          </p:nvSpPr>
          <p:spPr>
            <a:xfrm>
              <a:off x="5916495" y="3776525"/>
              <a:ext cx="58421" cy="584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0" name="pt1360"/>
            <p:cNvSpPr/>
            <p:nvPr/>
          </p:nvSpPr>
          <p:spPr>
            <a:xfrm>
              <a:off x="6146096" y="4219122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1" name="pt1361"/>
            <p:cNvSpPr/>
            <p:nvPr/>
          </p:nvSpPr>
          <p:spPr>
            <a:xfrm>
              <a:off x="6207096" y="4066755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2" name="pt1362"/>
            <p:cNvSpPr/>
            <p:nvPr/>
          </p:nvSpPr>
          <p:spPr>
            <a:xfrm>
              <a:off x="6029195" y="4756054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3" name="pt1363"/>
            <p:cNvSpPr/>
            <p:nvPr/>
          </p:nvSpPr>
          <p:spPr>
            <a:xfrm>
              <a:off x="5909919" y="2475321"/>
              <a:ext cx="58421" cy="5842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4" name="pt1364"/>
            <p:cNvSpPr/>
            <p:nvPr/>
          </p:nvSpPr>
          <p:spPr>
            <a:xfrm>
              <a:off x="6051784" y="3788614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5" name="pt1365"/>
            <p:cNvSpPr/>
            <p:nvPr/>
          </p:nvSpPr>
          <p:spPr>
            <a:xfrm>
              <a:off x="6371830" y="4705248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6" name="pt1366"/>
            <p:cNvSpPr/>
            <p:nvPr/>
          </p:nvSpPr>
          <p:spPr>
            <a:xfrm>
              <a:off x="6082811" y="4838284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7" name="pt1367"/>
            <p:cNvSpPr/>
            <p:nvPr/>
          </p:nvSpPr>
          <p:spPr>
            <a:xfrm>
              <a:off x="6122340" y="4671391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8" name="pt1368"/>
            <p:cNvSpPr/>
            <p:nvPr/>
          </p:nvSpPr>
          <p:spPr>
            <a:xfrm>
              <a:off x="5906691" y="4567460"/>
              <a:ext cx="58312" cy="583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9" name="pt1369"/>
            <p:cNvSpPr/>
            <p:nvPr/>
          </p:nvSpPr>
          <p:spPr>
            <a:xfrm>
              <a:off x="6293667" y="2472915"/>
              <a:ext cx="58396" cy="5839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0" name="pt1370"/>
            <p:cNvSpPr/>
            <p:nvPr/>
          </p:nvSpPr>
          <p:spPr>
            <a:xfrm>
              <a:off x="6119364" y="2477740"/>
              <a:ext cx="58421" cy="5842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1" name="pt1371"/>
            <p:cNvSpPr/>
            <p:nvPr/>
          </p:nvSpPr>
          <p:spPr>
            <a:xfrm>
              <a:off x="6035363" y="4867310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2" name="pt1372"/>
            <p:cNvSpPr/>
            <p:nvPr/>
          </p:nvSpPr>
          <p:spPr>
            <a:xfrm>
              <a:off x="5908634" y="3036488"/>
              <a:ext cx="58315" cy="583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3" name="pt1373"/>
            <p:cNvSpPr/>
            <p:nvPr/>
          </p:nvSpPr>
          <p:spPr>
            <a:xfrm>
              <a:off x="6085163" y="3718477"/>
              <a:ext cx="58424" cy="584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4" name="pt1374"/>
            <p:cNvSpPr/>
            <p:nvPr/>
          </p:nvSpPr>
          <p:spPr>
            <a:xfrm>
              <a:off x="6288046" y="3953122"/>
              <a:ext cx="58342" cy="583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5" name="pt1375"/>
            <p:cNvSpPr/>
            <p:nvPr/>
          </p:nvSpPr>
          <p:spPr>
            <a:xfrm>
              <a:off x="6169789" y="4615776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6" name="pt1376"/>
            <p:cNvSpPr/>
            <p:nvPr/>
          </p:nvSpPr>
          <p:spPr>
            <a:xfrm>
              <a:off x="6367194" y="4838339"/>
              <a:ext cx="58319" cy="58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7" name="pt1377"/>
            <p:cNvSpPr/>
            <p:nvPr/>
          </p:nvSpPr>
          <p:spPr>
            <a:xfrm>
              <a:off x="6263927" y="2531002"/>
              <a:ext cx="58316" cy="5831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8" name="pt1378"/>
            <p:cNvSpPr/>
            <p:nvPr/>
          </p:nvSpPr>
          <p:spPr>
            <a:xfrm>
              <a:off x="3454302" y="2623129"/>
              <a:ext cx="154618" cy="1546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9" name="pt1379"/>
            <p:cNvSpPr/>
            <p:nvPr/>
          </p:nvSpPr>
          <p:spPr>
            <a:xfrm>
              <a:off x="6300186" y="2518902"/>
              <a:ext cx="58329" cy="5832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0" name="pt1380"/>
            <p:cNvSpPr/>
            <p:nvPr/>
          </p:nvSpPr>
          <p:spPr>
            <a:xfrm>
              <a:off x="6264253" y="4274844"/>
              <a:ext cx="58243" cy="582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1" name="pt1381"/>
            <p:cNvSpPr/>
            <p:nvPr/>
          </p:nvSpPr>
          <p:spPr>
            <a:xfrm>
              <a:off x="6134492" y="4799587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2" name="pt1382"/>
            <p:cNvSpPr/>
            <p:nvPr/>
          </p:nvSpPr>
          <p:spPr>
            <a:xfrm>
              <a:off x="5992858" y="3217820"/>
              <a:ext cx="58441" cy="584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3" name="pt1383"/>
            <p:cNvSpPr/>
            <p:nvPr/>
          </p:nvSpPr>
          <p:spPr>
            <a:xfrm>
              <a:off x="6330772" y="3657960"/>
              <a:ext cx="58530" cy="585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4" name="pt1384"/>
            <p:cNvSpPr/>
            <p:nvPr/>
          </p:nvSpPr>
          <p:spPr>
            <a:xfrm>
              <a:off x="6070896" y="4787459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5" name="pt1385"/>
            <p:cNvSpPr/>
            <p:nvPr/>
          </p:nvSpPr>
          <p:spPr>
            <a:xfrm>
              <a:off x="6234923" y="4867259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6" name="pt1386"/>
            <p:cNvSpPr/>
            <p:nvPr/>
          </p:nvSpPr>
          <p:spPr>
            <a:xfrm>
              <a:off x="6189792" y="4840656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7" name="pt1387"/>
            <p:cNvSpPr/>
            <p:nvPr/>
          </p:nvSpPr>
          <p:spPr>
            <a:xfrm>
              <a:off x="6176310" y="3324177"/>
              <a:ext cx="58562" cy="585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8" name="pt1388"/>
            <p:cNvSpPr/>
            <p:nvPr/>
          </p:nvSpPr>
          <p:spPr>
            <a:xfrm>
              <a:off x="6283872" y="4475448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9" name="pt1389"/>
            <p:cNvSpPr/>
            <p:nvPr/>
          </p:nvSpPr>
          <p:spPr>
            <a:xfrm>
              <a:off x="5989406" y="3996579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0" name="pt1390"/>
            <p:cNvSpPr/>
            <p:nvPr/>
          </p:nvSpPr>
          <p:spPr>
            <a:xfrm>
              <a:off x="6078625" y="2920289"/>
              <a:ext cx="58527" cy="585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1" name="pt1391"/>
            <p:cNvSpPr/>
            <p:nvPr/>
          </p:nvSpPr>
          <p:spPr>
            <a:xfrm>
              <a:off x="6070522" y="4601213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2" name="pt1392"/>
            <p:cNvSpPr/>
            <p:nvPr/>
          </p:nvSpPr>
          <p:spPr>
            <a:xfrm>
              <a:off x="6095627" y="2910638"/>
              <a:ext cx="58480" cy="58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3" name="pt1393"/>
            <p:cNvSpPr/>
            <p:nvPr/>
          </p:nvSpPr>
          <p:spPr>
            <a:xfrm>
              <a:off x="6179316" y="3670035"/>
              <a:ext cx="58564" cy="585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4" name="pt1394"/>
            <p:cNvSpPr/>
            <p:nvPr/>
          </p:nvSpPr>
          <p:spPr>
            <a:xfrm>
              <a:off x="5934037" y="4395633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5" name="pt1395"/>
            <p:cNvSpPr/>
            <p:nvPr/>
          </p:nvSpPr>
          <p:spPr>
            <a:xfrm>
              <a:off x="6397044" y="4867228"/>
              <a:ext cx="58586" cy="585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6" name="pt1396"/>
            <p:cNvSpPr/>
            <p:nvPr/>
          </p:nvSpPr>
          <p:spPr>
            <a:xfrm>
              <a:off x="6173008" y="4596345"/>
              <a:ext cx="58589" cy="585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7" name="pt1397"/>
            <p:cNvSpPr/>
            <p:nvPr/>
          </p:nvSpPr>
          <p:spPr>
            <a:xfrm>
              <a:off x="6325660" y="4226345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8" name="pt1398"/>
            <p:cNvSpPr/>
            <p:nvPr/>
          </p:nvSpPr>
          <p:spPr>
            <a:xfrm>
              <a:off x="6309272" y="2770371"/>
              <a:ext cx="58458" cy="5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9" name="pt1399"/>
            <p:cNvSpPr/>
            <p:nvPr/>
          </p:nvSpPr>
          <p:spPr>
            <a:xfrm>
              <a:off x="6254083" y="2593801"/>
              <a:ext cx="58483" cy="584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0" name="pt1400"/>
            <p:cNvSpPr/>
            <p:nvPr/>
          </p:nvSpPr>
          <p:spPr>
            <a:xfrm>
              <a:off x="6213793" y="2458350"/>
              <a:ext cx="58502" cy="585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1" name="pt1401"/>
            <p:cNvSpPr/>
            <p:nvPr/>
          </p:nvSpPr>
          <p:spPr>
            <a:xfrm>
              <a:off x="6309270" y="4705216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2" name="pt1402"/>
            <p:cNvSpPr/>
            <p:nvPr/>
          </p:nvSpPr>
          <p:spPr>
            <a:xfrm>
              <a:off x="6212465" y="2458338"/>
              <a:ext cx="58527" cy="585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3" name="pt1403"/>
            <p:cNvSpPr/>
            <p:nvPr/>
          </p:nvSpPr>
          <p:spPr>
            <a:xfrm>
              <a:off x="6286792" y="4710056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4" name="pt1404"/>
            <p:cNvSpPr/>
            <p:nvPr/>
          </p:nvSpPr>
          <p:spPr>
            <a:xfrm>
              <a:off x="6394299" y="4840657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5" name="pt1405"/>
            <p:cNvSpPr/>
            <p:nvPr/>
          </p:nvSpPr>
          <p:spPr>
            <a:xfrm>
              <a:off x="5908728" y="4768099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6" name="pt1406"/>
            <p:cNvSpPr/>
            <p:nvPr/>
          </p:nvSpPr>
          <p:spPr>
            <a:xfrm>
              <a:off x="6053258" y="2576865"/>
              <a:ext cx="58495" cy="5849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7" name="pt1407"/>
            <p:cNvSpPr/>
            <p:nvPr/>
          </p:nvSpPr>
          <p:spPr>
            <a:xfrm>
              <a:off x="3527954" y="2637797"/>
              <a:ext cx="139792" cy="1397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8" name="pt1408"/>
            <p:cNvSpPr/>
            <p:nvPr/>
          </p:nvSpPr>
          <p:spPr>
            <a:xfrm>
              <a:off x="5965315" y="4751174"/>
              <a:ext cx="58510" cy="585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9" name="pt1409"/>
            <p:cNvSpPr/>
            <p:nvPr/>
          </p:nvSpPr>
          <p:spPr>
            <a:xfrm>
              <a:off x="6080235" y="4059439"/>
              <a:ext cx="58544" cy="585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0" name="pt1410"/>
            <p:cNvSpPr/>
            <p:nvPr/>
          </p:nvSpPr>
          <p:spPr>
            <a:xfrm>
              <a:off x="4625886" y="4822312"/>
              <a:ext cx="119397" cy="1193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1" name="pt1411"/>
            <p:cNvSpPr/>
            <p:nvPr/>
          </p:nvSpPr>
          <p:spPr>
            <a:xfrm>
              <a:off x="5978787" y="4862432"/>
              <a:ext cx="58505" cy="58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2" name="pt1412"/>
            <p:cNvSpPr/>
            <p:nvPr/>
          </p:nvSpPr>
          <p:spPr>
            <a:xfrm>
              <a:off x="6144329" y="4753587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3" name="pt1413"/>
            <p:cNvSpPr/>
            <p:nvPr/>
          </p:nvSpPr>
          <p:spPr>
            <a:xfrm>
              <a:off x="5928518" y="4860012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4" name="pt1414"/>
            <p:cNvSpPr/>
            <p:nvPr/>
          </p:nvSpPr>
          <p:spPr>
            <a:xfrm>
              <a:off x="6384707" y="4826134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5" name="pt1415"/>
            <p:cNvSpPr/>
            <p:nvPr/>
          </p:nvSpPr>
          <p:spPr>
            <a:xfrm>
              <a:off x="5904176" y="2680852"/>
              <a:ext cx="58520" cy="585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6" name="pt1416"/>
            <p:cNvSpPr/>
            <p:nvPr/>
          </p:nvSpPr>
          <p:spPr>
            <a:xfrm>
              <a:off x="6007091" y="2465602"/>
              <a:ext cx="58510" cy="5851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7" name="pt1417"/>
            <p:cNvSpPr/>
            <p:nvPr/>
          </p:nvSpPr>
          <p:spPr>
            <a:xfrm>
              <a:off x="6021595" y="4857600"/>
              <a:ext cx="58495" cy="58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8" name="pt1418"/>
            <p:cNvSpPr/>
            <p:nvPr/>
          </p:nvSpPr>
          <p:spPr>
            <a:xfrm>
              <a:off x="6047316" y="4303737"/>
              <a:ext cx="58505" cy="58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9" name="pt1419"/>
            <p:cNvSpPr/>
            <p:nvPr/>
          </p:nvSpPr>
          <p:spPr>
            <a:xfrm>
              <a:off x="6326216" y="4818868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0" name="pt1420"/>
            <p:cNvSpPr/>
            <p:nvPr/>
          </p:nvSpPr>
          <p:spPr>
            <a:xfrm>
              <a:off x="6131119" y="4811643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1" name="pt1421"/>
            <p:cNvSpPr/>
            <p:nvPr/>
          </p:nvSpPr>
          <p:spPr>
            <a:xfrm>
              <a:off x="6264074" y="4748741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2" name="pt1422"/>
            <p:cNvSpPr/>
            <p:nvPr/>
          </p:nvSpPr>
          <p:spPr>
            <a:xfrm>
              <a:off x="6338472" y="4262607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3" name="pt1423"/>
            <p:cNvSpPr/>
            <p:nvPr/>
          </p:nvSpPr>
          <p:spPr>
            <a:xfrm>
              <a:off x="6248939" y="2845322"/>
              <a:ext cx="58510" cy="585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4" name="pt1424"/>
            <p:cNvSpPr/>
            <p:nvPr/>
          </p:nvSpPr>
          <p:spPr>
            <a:xfrm>
              <a:off x="6259162" y="4627843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5" name="pt1425"/>
            <p:cNvSpPr/>
            <p:nvPr/>
          </p:nvSpPr>
          <p:spPr>
            <a:xfrm>
              <a:off x="6202890" y="2472856"/>
              <a:ext cx="58515" cy="585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6" name="pt1426"/>
            <p:cNvSpPr/>
            <p:nvPr/>
          </p:nvSpPr>
          <p:spPr>
            <a:xfrm>
              <a:off x="6350791" y="2482520"/>
              <a:ext cx="58535" cy="585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7" name="pt1427"/>
            <p:cNvSpPr/>
            <p:nvPr/>
          </p:nvSpPr>
          <p:spPr>
            <a:xfrm>
              <a:off x="6290666" y="4860015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8" name="pt1428"/>
            <p:cNvSpPr/>
            <p:nvPr/>
          </p:nvSpPr>
          <p:spPr>
            <a:xfrm>
              <a:off x="6255020" y="4830972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9" name="pt1429"/>
            <p:cNvSpPr/>
            <p:nvPr/>
          </p:nvSpPr>
          <p:spPr>
            <a:xfrm>
              <a:off x="6118696" y="2772750"/>
              <a:ext cx="58537" cy="585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0" name="pt1430"/>
            <p:cNvSpPr/>
            <p:nvPr/>
          </p:nvSpPr>
          <p:spPr>
            <a:xfrm>
              <a:off x="6089704" y="4867270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1" name="pt1431"/>
            <p:cNvSpPr/>
            <p:nvPr/>
          </p:nvSpPr>
          <p:spPr>
            <a:xfrm>
              <a:off x="6274467" y="4867268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2" name="pt1432"/>
            <p:cNvSpPr/>
            <p:nvPr/>
          </p:nvSpPr>
          <p:spPr>
            <a:xfrm>
              <a:off x="6059412" y="3861109"/>
              <a:ext cx="58554" cy="58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3" name="pt1433"/>
            <p:cNvSpPr/>
            <p:nvPr/>
          </p:nvSpPr>
          <p:spPr>
            <a:xfrm>
              <a:off x="6398283" y="4789869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4" name="pt1434"/>
            <p:cNvSpPr/>
            <p:nvPr/>
          </p:nvSpPr>
          <p:spPr>
            <a:xfrm>
              <a:off x="6038681" y="4850341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5" name="pt1435"/>
            <p:cNvSpPr/>
            <p:nvPr/>
          </p:nvSpPr>
          <p:spPr>
            <a:xfrm>
              <a:off x="5906415" y="2958975"/>
              <a:ext cx="58552" cy="585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6" name="pt1436"/>
            <p:cNvSpPr/>
            <p:nvPr/>
          </p:nvSpPr>
          <p:spPr>
            <a:xfrm>
              <a:off x="4655539" y="4652133"/>
              <a:ext cx="82453" cy="82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7" name="pt1437"/>
            <p:cNvSpPr/>
            <p:nvPr/>
          </p:nvSpPr>
          <p:spPr>
            <a:xfrm>
              <a:off x="6070032" y="4799520"/>
              <a:ext cx="58562" cy="585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8" name="pt1438"/>
            <p:cNvSpPr/>
            <p:nvPr/>
          </p:nvSpPr>
          <p:spPr>
            <a:xfrm>
              <a:off x="5981323" y="4859987"/>
              <a:ext cx="58557" cy="585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9" name="pt1439"/>
            <p:cNvSpPr/>
            <p:nvPr/>
          </p:nvSpPr>
          <p:spPr>
            <a:xfrm>
              <a:off x="6234957" y="4847914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0" name="pt1440"/>
            <p:cNvSpPr/>
            <p:nvPr/>
          </p:nvSpPr>
          <p:spPr>
            <a:xfrm>
              <a:off x="6398700" y="4460890"/>
              <a:ext cx="58616" cy="586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1" name="pt1441"/>
            <p:cNvSpPr/>
            <p:nvPr/>
          </p:nvSpPr>
          <p:spPr>
            <a:xfrm>
              <a:off x="6390884" y="4833412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2" name="pt1442"/>
            <p:cNvSpPr/>
            <p:nvPr/>
          </p:nvSpPr>
          <p:spPr>
            <a:xfrm>
              <a:off x="5934990" y="4427074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3" name="pt1443"/>
            <p:cNvSpPr/>
            <p:nvPr/>
          </p:nvSpPr>
          <p:spPr>
            <a:xfrm>
              <a:off x="6344192" y="4427084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4" name="pt1444"/>
            <p:cNvSpPr/>
            <p:nvPr/>
          </p:nvSpPr>
          <p:spPr>
            <a:xfrm>
              <a:off x="6285192" y="4729388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5" name="pt1445"/>
            <p:cNvSpPr/>
            <p:nvPr/>
          </p:nvSpPr>
          <p:spPr>
            <a:xfrm>
              <a:off x="6374371" y="4843075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6" name="pt1446"/>
            <p:cNvSpPr/>
            <p:nvPr/>
          </p:nvSpPr>
          <p:spPr>
            <a:xfrm>
              <a:off x="4924854" y="4832645"/>
              <a:ext cx="108405" cy="1084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7" name="pt1447"/>
            <p:cNvSpPr/>
            <p:nvPr/>
          </p:nvSpPr>
          <p:spPr>
            <a:xfrm>
              <a:off x="6147998" y="4867256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8" name="pt1448"/>
            <p:cNvSpPr/>
            <p:nvPr/>
          </p:nvSpPr>
          <p:spPr>
            <a:xfrm>
              <a:off x="5913891" y="3459647"/>
              <a:ext cx="58505" cy="585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9" name="pt1449"/>
            <p:cNvSpPr/>
            <p:nvPr/>
          </p:nvSpPr>
          <p:spPr>
            <a:xfrm>
              <a:off x="6251979" y="4862461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0" name="pt1450"/>
            <p:cNvSpPr/>
            <p:nvPr/>
          </p:nvSpPr>
          <p:spPr>
            <a:xfrm>
              <a:off x="6233196" y="3224115"/>
              <a:ext cx="99059" cy="990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1" name="pt1451"/>
            <p:cNvSpPr/>
            <p:nvPr/>
          </p:nvSpPr>
          <p:spPr>
            <a:xfrm>
              <a:off x="6130787" y="4577033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2" name="pt1452"/>
            <p:cNvSpPr/>
            <p:nvPr/>
          </p:nvSpPr>
          <p:spPr>
            <a:xfrm>
              <a:off x="6149702" y="4219072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3" name="pt1453"/>
            <p:cNvSpPr/>
            <p:nvPr/>
          </p:nvSpPr>
          <p:spPr>
            <a:xfrm>
              <a:off x="6324072" y="3212939"/>
              <a:ext cx="58527" cy="585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4" name="pt1454"/>
            <p:cNvSpPr/>
            <p:nvPr/>
          </p:nvSpPr>
          <p:spPr>
            <a:xfrm>
              <a:off x="6080074" y="3822435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5" name="pt1455"/>
            <p:cNvSpPr/>
            <p:nvPr/>
          </p:nvSpPr>
          <p:spPr>
            <a:xfrm>
              <a:off x="6199257" y="3188767"/>
              <a:ext cx="58500" cy="585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6" name="pt1456"/>
            <p:cNvSpPr/>
            <p:nvPr/>
          </p:nvSpPr>
          <p:spPr>
            <a:xfrm>
              <a:off x="6274399" y="4216660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7" name="pt1457"/>
            <p:cNvSpPr/>
            <p:nvPr/>
          </p:nvSpPr>
          <p:spPr>
            <a:xfrm>
              <a:off x="6087241" y="3740195"/>
              <a:ext cx="58522" cy="585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8" name="pt1458"/>
            <p:cNvSpPr/>
            <p:nvPr/>
          </p:nvSpPr>
          <p:spPr>
            <a:xfrm>
              <a:off x="5949443" y="4748762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9" name="pt1459"/>
            <p:cNvSpPr/>
            <p:nvPr/>
          </p:nvSpPr>
          <p:spPr>
            <a:xfrm>
              <a:off x="6005920" y="4867244"/>
              <a:ext cx="58554" cy="58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0" name="pt1460"/>
            <p:cNvSpPr/>
            <p:nvPr/>
          </p:nvSpPr>
          <p:spPr>
            <a:xfrm>
              <a:off x="5996534" y="4801961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1" name="pt1461"/>
            <p:cNvSpPr/>
            <p:nvPr/>
          </p:nvSpPr>
          <p:spPr>
            <a:xfrm>
              <a:off x="6321831" y="4857586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2" name="pt1462"/>
            <p:cNvSpPr/>
            <p:nvPr/>
          </p:nvSpPr>
          <p:spPr>
            <a:xfrm>
              <a:off x="4769996" y="3741339"/>
              <a:ext cx="128792" cy="1287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3" name="pt1463"/>
            <p:cNvSpPr/>
            <p:nvPr/>
          </p:nvSpPr>
          <p:spPr>
            <a:xfrm>
              <a:off x="5983777" y="4622974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4" name="pt1464"/>
            <p:cNvSpPr/>
            <p:nvPr/>
          </p:nvSpPr>
          <p:spPr>
            <a:xfrm>
              <a:off x="6332952" y="2489778"/>
              <a:ext cx="58530" cy="585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5" name="pt1465"/>
            <p:cNvSpPr/>
            <p:nvPr/>
          </p:nvSpPr>
          <p:spPr>
            <a:xfrm>
              <a:off x="5979699" y="2743739"/>
              <a:ext cx="58512" cy="585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6" name="pt1466"/>
            <p:cNvSpPr/>
            <p:nvPr/>
          </p:nvSpPr>
          <p:spPr>
            <a:xfrm>
              <a:off x="6223067" y="2879181"/>
              <a:ext cx="58512" cy="585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7" name="pt1467"/>
            <p:cNvSpPr/>
            <p:nvPr/>
          </p:nvSpPr>
          <p:spPr>
            <a:xfrm>
              <a:off x="5926967" y="2529222"/>
              <a:ext cx="57037" cy="570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8" name="pt1468"/>
            <p:cNvSpPr/>
            <p:nvPr/>
          </p:nvSpPr>
          <p:spPr>
            <a:xfrm>
              <a:off x="6047008" y="4603634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9" name="pt1469"/>
            <p:cNvSpPr/>
            <p:nvPr/>
          </p:nvSpPr>
          <p:spPr>
            <a:xfrm>
              <a:off x="6339336" y="4582640"/>
              <a:ext cx="56975" cy="569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0" name="pt1470"/>
            <p:cNvSpPr/>
            <p:nvPr/>
          </p:nvSpPr>
          <p:spPr>
            <a:xfrm>
              <a:off x="6212530" y="2471576"/>
              <a:ext cx="65912" cy="659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1" name="pt1471"/>
            <p:cNvSpPr/>
            <p:nvPr/>
          </p:nvSpPr>
          <p:spPr>
            <a:xfrm>
              <a:off x="6094088" y="4688297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2" name="pt1472"/>
            <p:cNvSpPr/>
            <p:nvPr/>
          </p:nvSpPr>
          <p:spPr>
            <a:xfrm>
              <a:off x="5926814" y="4163453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3" name="pt1473"/>
            <p:cNvSpPr/>
            <p:nvPr/>
          </p:nvSpPr>
          <p:spPr>
            <a:xfrm>
              <a:off x="6320397" y="2777591"/>
              <a:ext cx="58530" cy="585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4" name="pt1474"/>
            <p:cNvSpPr/>
            <p:nvPr/>
          </p:nvSpPr>
          <p:spPr>
            <a:xfrm>
              <a:off x="6227587" y="2569583"/>
              <a:ext cx="58547" cy="585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5" name="pt1475"/>
            <p:cNvSpPr/>
            <p:nvPr/>
          </p:nvSpPr>
          <p:spPr>
            <a:xfrm>
              <a:off x="6014142" y="4777776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6" name="pt1476"/>
            <p:cNvSpPr/>
            <p:nvPr/>
          </p:nvSpPr>
          <p:spPr>
            <a:xfrm>
              <a:off x="5980595" y="2468022"/>
              <a:ext cx="58507" cy="585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7" name="pt1477"/>
            <p:cNvSpPr/>
            <p:nvPr/>
          </p:nvSpPr>
          <p:spPr>
            <a:xfrm>
              <a:off x="6136366" y="2838061"/>
              <a:ext cx="58520" cy="585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8" name="pt1478"/>
            <p:cNvSpPr/>
            <p:nvPr/>
          </p:nvSpPr>
          <p:spPr>
            <a:xfrm>
              <a:off x="6179705" y="2619888"/>
              <a:ext cx="64355" cy="643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9" name="pt1479"/>
            <p:cNvSpPr/>
            <p:nvPr/>
          </p:nvSpPr>
          <p:spPr>
            <a:xfrm>
              <a:off x="6202039" y="4697975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0" name="pt1480"/>
            <p:cNvSpPr/>
            <p:nvPr/>
          </p:nvSpPr>
          <p:spPr>
            <a:xfrm>
              <a:off x="6032342" y="4830984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1" name="pt1481"/>
            <p:cNvSpPr/>
            <p:nvPr/>
          </p:nvSpPr>
          <p:spPr>
            <a:xfrm>
              <a:off x="6392861" y="4872114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2" name="pt1482"/>
            <p:cNvSpPr/>
            <p:nvPr/>
          </p:nvSpPr>
          <p:spPr>
            <a:xfrm>
              <a:off x="6167739" y="4843082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3" name="pt1483"/>
            <p:cNvSpPr/>
            <p:nvPr/>
          </p:nvSpPr>
          <p:spPr>
            <a:xfrm>
              <a:off x="6262626" y="3079919"/>
              <a:ext cx="58522" cy="585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4" name="pt1484"/>
            <p:cNvSpPr/>
            <p:nvPr/>
          </p:nvSpPr>
          <p:spPr>
            <a:xfrm>
              <a:off x="6321297" y="3595081"/>
              <a:ext cx="58520" cy="585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5" name="pt1485"/>
            <p:cNvSpPr/>
            <p:nvPr/>
          </p:nvSpPr>
          <p:spPr>
            <a:xfrm>
              <a:off x="5937131" y="4531072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6" name="pt1486"/>
            <p:cNvSpPr/>
            <p:nvPr/>
          </p:nvSpPr>
          <p:spPr>
            <a:xfrm>
              <a:off x="6216661" y="3210527"/>
              <a:ext cx="58515" cy="585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7" name="pt1487"/>
            <p:cNvSpPr/>
            <p:nvPr/>
          </p:nvSpPr>
          <p:spPr>
            <a:xfrm>
              <a:off x="6306624" y="4453665"/>
              <a:ext cx="58554" cy="58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8" name="pt1488"/>
            <p:cNvSpPr/>
            <p:nvPr/>
          </p:nvSpPr>
          <p:spPr>
            <a:xfrm>
              <a:off x="6047439" y="2584107"/>
              <a:ext cx="58522" cy="5852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9" name="pt1489"/>
            <p:cNvSpPr/>
            <p:nvPr/>
          </p:nvSpPr>
          <p:spPr>
            <a:xfrm>
              <a:off x="6101936" y="3696671"/>
              <a:ext cx="58502" cy="585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0" name="pt1490"/>
            <p:cNvSpPr/>
            <p:nvPr/>
          </p:nvSpPr>
          <p:spPr>
            <a:xfrm>
              <a:off x="5122692" y="4495457"/>
              <a:ext cx="105574" cy="1055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1" name="pt1491"/>
            <p:cNvSpPr/>
            <p:nvPr/>
          </p:nvSpPr>
          <p:spPr>
            <a:xfrm>
              <a:off x="6307323" y="2471131"/>
              <a:ext cx="66801" cy="6680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2" name="pt1492"/>
            <p:cNvSpPr/>
            <p:nvPr/>
          </p:nvSpPr>
          <p:spPr>
            <a:xfrm>
              <a:off x="6022864" y="2697787"/>
              <a:ext cx="58510" cy="585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3" name="pt1493"/>
            <p:cNvSpPr/>
            <p:nvPr/>
          </p:nvSpPr>
          <p:spPr>
            <a:xfrm>
              <a:off x="6066737" y="4584280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4" name="pt1494"/>
            <p:cNvSpPr/>
            <p:nvPr/>
          </p:nvSpPr>
          <p:spPr>
            <a:xfrm>
              <a:off x="6321095" y="3849032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5" name="pt1495"/>
            <p:cNvSpPr/>
            <p:nvPr/>
          </p:nvSpPr>
          <p:spPr>
            <a:xfrm>
              <a:off x="6382005" y="2733830"/>
              <a:ext cx="63819" cy="6381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6" name="pt1496"/>
            <p:cNvSpPr/>
            <p:nvPr/>
          </p:nvSpPr>
          <p:spPr>
            <a:xfrm>
              <a:off x="6086202" y="2891276"/>
              <a:ext cx="58507" cy="585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7" name="pt1497"/>
            <p:cNvSpPr/>
            <p:nvPr/>
          </p:nvSpPr>
          <p:spPr>
            <a:xfrm>
              <a:off x="5915641" y="2460752"/>
              <a:ext cx="58537" cy="585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8" name="pt1498"/>
            <p:cNvSpPr/>
            <p:nvPr/>
          </p:nvSpPr>
          <p:spPr>
            <a:xfrm>
              <a:off x="6077235" y="4052208"/>
              <a:ext cx="58495" cy="58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9" name="pt1499"/>
            <p:cNvSpPr/>
            <p:nvPr/>
          </p:nvSpPr>
          <p:spPr>
            <a:xfrm>
              <a:off x="6194244" y="4052205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0" name="pt1500"/>
            <p:cNvSpPr/>
            <p:nvPr/>
          </p:nvSpPr>
          <p:spPr>
            <a:xfrm>
              <a:off x="6127435" y="2656664"/>
              <a:ext cx="58525" cy="585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1" name="pt1501"/>
            <p:cNvSpPr/>
            <p:nvPr/>
          </p:nvSpPr>
          <p:spPr>
            <a:xfrm>
              <a:off x="5904912" y="4870146"/>
              <a:ext cx="52752" cy="527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2" name="pt1502"/>
            <p:cNvSpPr/>
            <p:nvPr/>
          </p:nvSpPr>
          <p:spPr>
            <a:xfrm>
              <a:off x="5066260" y="4841794"/>
              <a:ext cx="80431" cy="80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3" name="pt1503"/>
            <p:cNvSpPr/>
            <p:nvPr/>
          </p:nvSpPr>
          <p:spPr>
            <a:xfrm>
              <a:off x="5917250" y="4850362"/>
              <a:ext cx="63295" cy="632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4" name="pt1504"/>
            <p:cNvSpPr/>
            <p:nvPr/>
          </p:nvSpPr>
          <p:spPr>
            <a:xfrm>
              <a:off x="5899692" y="4134440"/>
              <a:ext cx="58495" cy="58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5" name="pt1505"/>
            <p:cNvSpPr/>
            <p:nvPr/>
          </p:nvSpPr>
          <p:spPr>
            <a:xfrm>
              <a:off x="5981648" y="2460756"/>
              <a:ext cx="58527" cy="585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6" name="pt1506"/>
            <p:cNvSpPr/>
            <p:nvPr/>
          </p:nvSpPr>
          <p:spPr>
            <a:xfrm>
              <a:off x="6053027" y="4613310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7" name="pt1507"/>
            <p:cNvSpPr/>
            <p:nvPr/>
          </p:nvSpPr>
          <p:spPr>
            <a:xfrm>
              <a:off x="6297515" y="2896118"/>
              <a:ext cx="58498" cy="584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8" name="pt1508"/>
            <p:cNvSpPr/>
            <p:nvPr/>
          </p:nvSpPr>
          <p:spPr>
            <a:xfrm>
              <a:off x="6287280" y="4008675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9" name="pt1509"/>
            <p:cNvSpPr/>
            <p:nvPr/>
          </p:nvSpPr>
          <p:spPr>
            <a:xfrm>
              <a:off x="6050704" y="4872111"/>
              <a:ext cx="58495" cy="58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0" name="pt1510"/>
            <p:cNvSpPr/>
            <p:nvPr/>
          </p:nvSpPr>
          <p:spPr>
            <a:xfrm>
              <a:off x="6262287" y="2511557"/>
              <a:ext cx="58507" cy="585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1" name="pt1511"/>
            <p:cNvSpPr/>
            <p:nvPr/>
          </p:nvSpPr>
          <p:spPr>
            <a:xfrm>
              <a:off x="6104658" y="3241971"/>
              <a:ext cx="58510" cy="585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2" name="pt1512"/>
            <p:cNvSpPr/>
            <p:nvPr/>
          </p:nvSpPr>
          <p:spPr>
            <a:xfrm>
              <a:off x="6256771" y="4383566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3" name="pt1513"/>
            <p:cNvSpPr/>
            <p:nvPr/>
          </p:nvSpPr>
          <p:spPr>
            <a:xfrm>
              <a:off x="6162712" y="3776472"/>
              <a:ext cx="58527" cy="585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4" name="pt1514"/>
            <p:cNvSpPr/>
            <p:nvPr/>
          </p:nvSpPr>
          <p:spPr>
            <a:xfrm>
              <a:off x="6291413" y="4219075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5" name="pt1515"/>
            <p:cNvSpPr/>
            <p:nvPr/>
          </p:nvSpPr>
          <p:spPr>
            <a:xfrm>
              <a:off x="6018600" y="4066709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6" name="pt1516"/>
            <p:cNvSpPr/>
            <p:nvPr/>
          </p:nvSpPr>
          <p:spPr>
            <a:xfrm>
              <a:off x="6085149" y="4756024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7" name="pt1517"/>
            <p:cNvSpPr/>
            <p:nvPr/>
          </p:nvSpPr>
          <p:spPr>
            <a:xfrm>
              <a:off x="6185530" y="2475266"/>
              <a:ext cx="58532" cy="5853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8" name="pt1518"/>
            <p:cNvSpPr/>
            <p:nvPr/>
          </p:nvSpPr>
          <p:spPr>
            <a:xfrm>
              <a:off x="6322777" y="3788571"/>
              <a:ext cx="58515" cy="585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9" name="pt1519"/>
            <p:cNvSpPr/>
            <p:nvPr/>
          </p:nvSpPr>
          <p:spPr>
            <a:xfrm>
              <a:off x="6250779" y="4705188"/>
              <a:ext cx="58576" cy="585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0" name="pt1520"/>
            <p:cNvSpPr/>
            <p:nvPr/>
          </p:nvSpPr>
          <p:spPr>
            <a:xfrm>
              <a:off x="5996453" y="4838237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1" name="pt1521"/>
            <p:cNvSpPr/>
            <p:nvPr/>
          </p:nvSpPr>
          <p:spPr>
            <a:xfrm>
              <a:off x="6061121" y="4671342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2" name="pt1522"/>
            <p:cNvSpPr/>
            <p:nvPr/>
          </p:nvSpPr>
          <p:spPr>
            <a:xfrm>
              <a:off x="6399392" y="4567360"/>
              <a:ext cx="58512" cy="58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3" name="pt1523"/>
            <p:cNvSpPr/>
            <p:nvPr/>
          </p:nvSpPr>
          <p:spPr>
            <a:xfrm>
              <a:off x="6075681" y="2469805"/>
              <a:ext cx="64617" cy="6461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4" name="pt1524"/>
            <p:cNvSpPr/>
            <p:nvPr/>
          </p:nvSpPr>
          <p:spPr>
            <a:xfrm>
              <a:off x="6301728" y="2477692"/>
              <a:ext cx="58517" cy="5851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5" name="pt1525"/>
            <p:cNvSpPr/>
            <p:nvPr/>
          </p:nvSpPr>
          <p:spPr>
            <a:xfrm>
              <a:off x="6179036" y="4867259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6" name="pt1526"/>
            <p:cNvSpPr/>
            <p:nvPr/>
          </p:nvSpPr>
          <p:spPr>
            <a:xfrm>
              <a:off x="6322972" y="3036403"/>
              <a:ext cx="58485" cy="584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7" name="pt1527"/>
            <p:cNvSpPr/>
            <p:nvPr/>
          </p:nvSpPr>
          <p:spPr>
            <a:xfrm>
              <a:off x="5947207" y="3718442"/>
              <a:ext cx="58495" cy="584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8" name="pt1528"/>
            <p:cNvSpPr/>
            <p:nvPr/>
          </p:nvSpPr>
          <p:spPr>
            <a:xfrm>
              <a:off x="6087593" y="3953035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9" name="pt1529"/>
            <p:cNvSpPr/>
            <p:nvPr/>
          </p:nvSpPr>
          <p:spPr>
            <a:xfrm>
              <a:off x="6123202" y="4615704"/>
              <a:ext cx="58567" cy="585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0" name="pt1530"/>
            <p:cNvSpPr/>
            <p:nvPr/>
          </p:nvSpPr>
          <p:spPr>
            <a:xfrm>
              <a:off x="4652998" y="4813752"/>
              <a:ext cx="107494" cy="1074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1" name="pt1531"/>
            <p:cNvSpPr/>
            <p:nvPr/>
          </p:nvSpPr>
          <p:spPr>
            <a:xfrm>
              <a:off x="6012327" y="2530891"/>
              <a:ext cx="58537" cy="585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2" name="pt1532"/>
            <p:cNvSpPr/>
            <p:nvPr/>
          </p:nvSpPr>
          <p:spPr>
            <a:xfrm>
              <a:off x="5899947" y="2671163"/>
              <a:ext cx="58549" cy="585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3" name="pt1533"/>
            <p:cNvSpPr/>
            <p:nvPr/>
          </p:nvSpPr>
          <p:spPr>
            <a:xfrm>
              <a:off x="6378728" y="2526657"/>
              <a:ext cx="42819" cy="4281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4" name="pt1534"/>
            <p:cNvSpPr/>
            <p:nvPr/>
          </p:nvSpPr>
          <p:spPr>
            <a:xfrm>
              <a:off x="6294026" y="4274779"/>
              <a:ext cx="58373" cy="583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5" name="pt1535"/>
            <p:cNvSpPr/>
            <p:nvPr/>
          </p:nvSpPr>
          <p:spPr>
            <a:xfrm>
              <a:off x="6078519" y="4799541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6" name="pt1536"/>
            <p:cNvSpPr/>
            <p:nvPr/>
          </p:nvSpPr>
          <p:spPr>
            <a:xfrm>
              <a:off x="5071937" y="3185172"/>
              <a:ext cx="123736" cy="1237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7" name="pt1537"/>
            <p:cNvSpPr/>
            <p:nvPr/>
          </p:nvSpPr>
          <p:spPr>
            <a:xfrm>
              <a:off x="5915166" y="3657951"/>
              <a:ext cx="58547" cy="585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8" name="pt1538"/>
            <p:cNvSpPr/>
            <p:nvPr/>
          </p:nvSpPr>
          <p:spPr>
            <a:xfrm>
              <a:off x="5947424" y="4787485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9" name="pt1539"/>
            <p:cNvSpPr/>
            <p:nvPr/>
          </p:nvSpPr>
          <p:spPr>
            <a:xfrm>
              <a:off x="6126368" y="4867260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0" name="pt1540"/>
            <p:cNvSpPr/>
            <p:nvPr/>
          </p:nvSpPr>
          <p:spPr>
            <a:xfrm>
              <a:off x="6312255" y="4840642"/>
              <a:ext cx="58549" cy="585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1" name="pt1541"/>
            <p:cNvSpPr/>
            <p:nvPr/>
          </p:nvSpPr>
          <p:spPr>
            <a:xfrm>
              <a:off x="6261908" y="3324239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2" name="pt1542"/>
            <p:cNvSpPr/>
            <p:nvPr/>
          </p:nvSpPr>
          <p:spPr>
            <a:xfrm>
              <a:off x="6079898" y="4475486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3" name="pt1543"/>
            <p:cNvSpPr/>
            <p:nvPr/>
          </p:nvSpPr>
          <p:spPr>
            <a:xfrm>
              <a:off x="6118717" y="3996602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4" name="pt1544"/>
            <p:cNvSpPr/>
            <p:nvPr/>
          </p:nvSpPr>
          <p:spPr>
            <a:xfrm>
              <a:off x="6106258" y="2920331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5" name="pt1545"/>
            <p:cNvSpPr/>
            <p:nvPr/>
          </p:nvSpPr>
          <p:spPr>
            <a:xfrm>
              <a:off x="5996461" y="4601211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6" name="pt1546"/>
            <p:cNvSpPr/>
            <p:nvPr/>
          </p:nvSpPr>
          <p:spPr>
            <a:xfrm>
              <a:off x="6323159" y="2910657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7" name="pt1547"/>
            <p:cNvSpPr/>
            <p:nvPr/>
          </p:nvSpPr>
          <p:spPr>
            <a:xfrm>
              <a:off x="5932365" y="3670049"/>
              <a:ext cx="58537" cy="585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8" name="pt1548"/>
            <p:cNvSpPr/>
            <p:nvPr/>
          </p:nvSpPr>
          <p:spPr>
            <a:xfrm>
              <a:off x="6315695" y="4395674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9" name="pt1549"/>
            <p:cNvSpPr/>
            <p:nvPr/>
          </p:nvSpPr>
          <p:spPr>
            <a:xfrm>
              <a:off x="6015343" y="4867273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0" name="pt1550"/>
            <p:cNvSpPr/>
            <p:nvPr/>
          </p:nvSpPr>
          <p:spPr>
            <a:xfrm>
              <a:off x="6153646" y="4596330"/>
              <a:ext cx="58618" cy="58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1" name="pt1551"/>
            <p:cNvSpPr/>
            <p:nvPr/>
          </p:nvSpPr>
          <p:spPr>
            <a:xfrm>
              <a:off x="5914696" y="4226329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2" name="pt1552"/>
            <p:cNvSpPr/>
            <p:nvPr/>
          </p:nvSpPr>
          <p:spPr>
            <a:xfrm>
              <a:off x="5976960" y="2770354"/>
              <a:ext cx="58493" cy="584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3" name="pt1553"/>
            <p:cNvSpPr/>
            <p:nvPr/>
          </p:nvSpPr>
          <p:spPr>
            <a:xfrm>
              <a:off x="6385409" y="2593804"/>
              <a:ext cx="58478" cy="584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4" name="pt1554"/>
            <p:cNvSpPr/>
            <p:nvPr/>
          </p:nvSpPr>
          <p:spPr>
            <a:xfrm>
              <a:off x="5984702" y="2458375"/>
              <a:ext cx="58453" cy="584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5" name="pt1555"/>
            <p:cNvSpPr/>
            <p:nvPr/>
          </p:nvSpPr>
          <p:spPr>
            <a:xfrm>
              <a:off x="6077579" y="4705254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6" name="pt1556"/>
            <p:cNvSpPr/>
            <p:nvPr/>
          </p:nvSpPr>
          <p:spPr>
            <a:xfrm>
              <a:off x="6187139" y="2458334"/>
              <a:ext cx="58535" cy="585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7" name="pt1557"/>
            <p:cNvSpPr/>
            <p:nvPr/>
          </p:nvSpPr>
          <p:spPr>
            <a:xfrm>
              <a:off x="6097718" y="4710046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8" name="pt1558"/>
            <p:cNvSpPr/>
            <p:nvPr/>
          </p:nvSpPr>
          <p:spPr>
            <a:xfrm>
              <a:off x="6295545" y="4840653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9" name="pt1559"/>
            <p:cNvSpPr/>
            <p:nvPr/>
          </p:nvSpPr>
          <p:spPr>
            <a:xfrm>
              <a:off x="6038007" y="4768141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0" name="pt1560"/>
            <p:cNvSpPr/>
            <p:nvPr/>
          </p:nvSpPr>
          <p:spPr>
            <a:xfrm>
              <a:off x="6396986" y="2576853"/>
              <a:ext cx="58520" cy="585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1" name="pt1561"/>
            <p:cNvSpPr/>
            <p:nvPr/>
          </p:nvSpPr>
          <p:spPr>
            <a:xfrm>
              <a:off x="6377840" y="2678477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2" name="pt1562"/>
            <p:cNvSpPr/>
            <p:nvPr/>
          </p:nvSpPr>
          <p:spPr>
            <a:xfrm>
              <a:off x="5991454" y="4751158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3" name="pt1563"/>
            <p:cNvSpPr/>
            <p:nvPr/>
          </p:nvSpPr>
          <p:spPr>
            <a:xfrm>
              <a:off x="6327081" y="4059489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4" name="pt1564"/>
            <p:cNvSpPr/>
            <p:nvPr/>
          </p:nvSpPr>
          <p:spPr>
            <a:xfrm>
              <a:off x="5925314" y="4852745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5" name="pt1565"/>
            <p:cNvSpPr/>
            <p:nvPr/>
          </p:nvSpPr>
          <p:spPr>
            <a:xfrm>
              <a:off x="6045911" y="4862463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6" name="pt1566"/>
            <p:cNvSpPr/>
            <p:nvPr/>
          </p:nvSpPr>
          <p:spPr>
            <a:xfrm>
              <a:off x="6365691" y="4753577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7" name="pt1567"/>
            <p:cNvSpPr/>
            <p:nvPr/>
          </p:nvSpPr>
          <p:spPr>
            <a:xfrm>
              <a:off x="6164131" y="4860054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8" name="pt1568"/>
            <p:cNvSpPr/>
            <p:nvPr/>
          </p:nvSpPr>
          <p:spPr>
            <a:xfrm>
              <a:off x="6307731" y="4826142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9" name="pt1569"/>
            <p:cNvSpPr/>
            <p:nvPr/>
          </p:nvSpPr>
          <p:spPr>
            <a:xfrm>
              <a:off x="5976739" y="2680841"/>
              <a:ext cx="58542" cy="585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0" name="pt1570"/>
            <p:cNvSpPr/>
            <p:nvPr/>
          </p:nvSpPr>
          <p:spPr>
            <a:xfrm>
              <a:off x="6234658" y="2465638"/>
              <a:ext cx="58438" cy="584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1" name="pt1571"/>
            <p:cNvSpPr/>
            <p:nvPr/>
          </p:nvSpPr>
          <p:spPr>
            <a:xfrm>
              <a:off x="6358548" y="4857630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2" name="pt1572"/>
            <p:cNvSpPr/>
            <p:nvPr/>
          </p:nvSpPr>
          <p:spPr>
            <a:xfrm>
              <a:off x="5915443" y="4303767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3" name="pt1573"/>
            <p:cNvSpPr/>
            <p:nvPr/>
          </p:nvSpPr>
          <p:spPr>
            <a:xfrm>
              <a:off x="6136095" y="4818876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4" name="pt1574"/>
            <p:cNvSpPr/>
            <p:nvPr/>
          </p:nvSpPr>
          <p:spPr>
            <a:xfrm>
              <a:off x="6393664" y="4811676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5" name="pt1575"/>
            <p:cNvSpPr/>
            <p:nvPr/>
          </p:nvSpPr>
          <p:spPr>
            <a:xfrm>
              <a:off x="6064400" y="4748790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6" name="pt1576"/>
            <p:cNvSpPr/>
            <p:nvPr/>
          </p:nvSpPr>
          <p:spPr>
            <a:xfrm>
              <a:off x="5918727" y="4262609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7" name="pt1577"/>
            <p:cNvSpPr/>
            <p:nvPr/>
          </p:nvSpPr>
          <p:spPr>
            <a:xfrm>
              <a:off x="5944259" y="2845364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8" name="pt1578"/>
            <p:cNvSpPr/>
            <p:nvPr/>
          </p:nvSpPr>
          <p:spPr>
            <a:xfrm>
              <a:off x="6050369" y="4627868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9" name="pt1579"/>
            <p:cNvSpPr/>
            <p:nvPr/>
          </p:nvSpPr>
          <p:spPr>
            <a:xfrm>
              <a:off x="6270689" y="2472898"/>
              <a:ext cx="58431" cy="584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0" name="pt1580"/>
            <p:cNvSpPr/>
            <p:nvPr/>
          </p:nvSpPr>
          <p:spPr>
            <a:xfrm>
              <a:off x="6186488" y="2482562"/>
              <a:ext cx="58451" cy="584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1" name="pt1581"/>
            <p:cNvSpPr/>
            <p:nvPr/>
          </p:nvSpPr>
          <p:spPr>
            <a:xfrm>
              <a:off x="6188583" y="4859996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2" name="pt1582"/>
            <p:cNvSpPr/>
            <p:nvPr/>
          </p:nvSpPr>
          <p:spPr>
            <a:xfrm>
              <a:off x="6009918" y="4830972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3" name="pt1583"/>
            <p:cNvSpPr/>
            <p:nvPr/>
          </p:nvSpPr>
          <p:spPr>
            <a:xfrm>
              <a:off x="6205938" y="2772798"/>
              <a:ext cx="58441" cy="584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4" name="pt1584"/>
            <p:cNvSpPr/>
            <p:nvPr/>
          </p:nvSpPr>
          <p:spPr>
            <a:xfrm>
              <a:off x="5975141" y="4867290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5" name="pt1585"/>
            <p:cNvSpPr/>
            <p:nvPr/>
          </p:nvSpPr>
          <p:spPr>
            <a:xfrm>
              <a:off x="6226938" y="4867306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6" name="pt1586"/>
            <p:cNvSpPr/>
            <p:nvPr/>
          </p:nvSpPr>
          <p:spPr>
            <a:xfrm>
              <a:off x="6079592" y="3861166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7" name="pt1587"/>
            <p:cNvSpPr/>
            <p:nvPr/>
          </p:nvSpPr>
          <p:spPr>
            <a:xfrm>
              <a:off x="6109549" y="4789907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8" name="pt1588"/>
            <p:cNvSpPr/>
            <p:nvPr/>
          </p:nvSpPr>
          <p:spPr>
            <a:xfrm>
              <a:off x="6312051" y="4850327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9" name="pt1589"/>
            <p:cNvSpPr/>
            <p:nvPr/>
          </p:nvSpPr>
          <p:spPr>
            <a:xfrm>
              <a:off x="6124739" y="2959024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0" name="pt1590"/>
            <p:cNvSpPr/>
            <p:nvPr/>
          </p:nvSpPr>
          <p:spPr>
            <a:xfrm>
              <a:off x="6208128" y="4664083"/>
              <a:ext cx="58554" cy="58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1" name="pt1591"/>
            <p:cNvSpPr/>
            <p:nvPr/>
          </p:nvSpPr>
          <p:spPr>
            <a:xfrm>
              <a:off x="6153962" y="4799547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2" name="pt1592"/>
            <p:cNvSpPr/>
            <p:nvPr/>
          </p:nvSpPr>
          <p:spPr>
            <a:xfrm>
              <a:off x="4745325" y="4833769"/>
              <a:ext cx="110994" cy="1109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3" name="pt1593"/>
            <p:cNvSpPr/>
            <p:nvPr/>
          </p:nvSpPr>
          <p:spPr>
            <a:xfrm>
              <a:off x="6183305" y="4847909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4" name="pt1594"/>
            <p:cNvSpPr/>
            <p:nvPr/>
          </p:nvSpPr>
          <p:spPr>
            <a:xfrm>
              <a:off x="6328086" y="4460908"/>
              <a:ext cx="58579" cy="585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5" name="pt1595"/>
            <p:cNvSpPr/>
            <p:nvPr/>
          </p:nvSpPr>
          <p:spPr>
            <a:xfrm>
              <a:off x="6254099" y="4833446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6" name="pt1596"/>
            <p:cNvSpPr/>
            <p:nvPr/>
          </p:nvSpPr>
          <p:spPr>
            <a:xfrm>
              <a:off x="6004087" y="4427122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7" name="pt1597"/>
            <p:cNvSpPr/>
            <p:nvPr/>
          </p:nvSpPr>
          <p:spPr>
            <a:xfrm>
              <a:off x="6213986" y="4427118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8" name="pt1598"/>
            <p:cNvSpPr/>
            <p:nvPr/>
          </p:nvSpPr>
          <p:spPr>
            <a:xfrm>
              <a:off x="3576253" y="4672858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9" name="pt1599"/>
            <p:cNvSpPr/>
            <p:nvPr/>
          </p:nvSpPr>
          <p:spPr>
            <a:xfrm>
              <a:off x="6192565" y="4843073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0" name="pt1600"/>
            <p:cNvSpPr/>
            <p:nvPr/>
          </p:nvSpPr>
          <p:spPr>
            <a:xfrm>
              <a:off x="6101487" y="4857581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1" name="pt1601"/>
            <p:cNvSpPr/>
            <p:nvPr/>
          </p:nvSpPr>
          <p:spPr>
            <a:xfrm>
              <a:off x="6037986" y="4867253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2" name="pt1602"/>
            <p:cNvSpPr/>
            <p:nvPr/>
          </p:nvSpPr>
          <p:spPr>
            <a:xfrm>
              <a:off x="6281956" y="3459680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3" name="pt1603"/>
            <p:cNvSpPr/>
            <p:nvPr/>
          </p:nvSpPr>
          <p:spPr>
            <a:xfrm>
              <a:off x="6258457" y="4862471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4" name="pt1604"/>
            <p:cNvSpPr/>
            <p:nvPr/>
          </p:nvSpPr>
          <p:spPr>
            <a:xfrm>
              <a:off x="6145753" y="3244375"/>
              <a:ext cx="58539" cy="585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5" name="pt1605"/>
            <p:cNvSpPr/>
            <p:nvPr/>
          </p:nvSpPr>
          <p:spPr>
            <a:xfrm>
              <a:off x="6156788" y="4577030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6" name="pt1606"/>
            <p:cNvSpPr/>
            <p:nvPr/>
          </p:nvSpPr>
          <p:spPr>
            <a:xfrm>
              <a:off x="4748513" y="4188913"/>
              <a:ext cx="118850" cy="1188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7" name="pt1607"/>
            <p:cNvSpPr/>
            <p:nvPr/>
          </p:nvSpPr>
          <p:spPr>
            <a:xfrm>
              <a:off x="6368370" y="3212929"/>
              <a:ext cx="58547" cy="585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8" name="pt1608"/>
            <p:cNvSpPr/>
            <p:nvPr/>
          </p:nvSpPr>
          <p:spPr>
            <a:xfrm>
              <a:off x="6213029" y="3822418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9" name="pt1609"/>
            <p:cNvSpPr/>
            <p:nvPr/>
          </p:nvSpPr>
          <p:spPr>
            <a:xfrm>
              <a:off x="6237640" y="3188788"/>
              <a:ext cx="58458" cy="5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0" name="pt1610"/>
            <p:cNvSpPr/>
            <p:nvPr/>
          </p:nvSpPr>
          <p:spPr>
            <a:xfrm>
              <a:off x="6250513" y="4216654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1" name="pt1611"/>
            <p:cNvSpPr/>
            <p:nvPr/>
          </p:nvSpPr>
          <p:spPr>
            <a:xfrm>
              <a:off x="6112967" y="3740230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2" name="pt1612"/>
            <p:cNvSpPr/>
            <p:nvPr/>
          </p:nvSpPr>
          <p:spPr>
            <a:xfrm>
              <a:off x="5911286" y="4748797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3" name="pt1613"/>
            <p:cNvSpPr/>
            <p:nvPr/>
          </p:nvSpPr>
          <p:spPr>
            <a:xfrm>
              <a:off x="6180363" y="4867260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4" name="pt1614"/>
            <p:cNvSpPr/>
            <p:nvPr/>
          </p:nvSpPr>
          <p:spPr>
            <a:xfrm>
              <a:off x="6365705" y="4801951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5" name="pt1615"/>
            <p:cNvSpPr/>
            <p:nvPr/>
          </p:nvSpPr>
          <p:spPr>
            <a:xfrm>
              <a:off x="6352158" y="4857584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6" name="pt1616"/>
            <p:cNvSpPr/>
            <p:nvPr/>
          </p:nvSpPr>
          <p:spPr>
            <a:xfrm>
              <a:off x="5982849" y="3776476"/>
              <a:ext cx="58520" cy="585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7" name="pt1617"/>
            <p:cNvSpPr/>
            <p:nvPr/>
          </p:nvSpPr>
          <p:spPr>
            <a:xfrm>
              <a:off x="6226691" y="4623019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8" name="pt1618"/>
            <p:cNvSpPr/>
            <p:nvPr/>
          </p:nvSpPr>
          <p:spPr>
            <a:xfrm>
              <a:off x="6251204" y="2489775"/>
              <a:ext cx="58537" cy="585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9" name="pt1619"/>
            <p:cNvSpPr/>
            <p:nvPr/>
          </p:nvSpPr>
          <p:spPr>
            <a:xfrm>
              <a:off x="6114173" y="2743734"/>
              <a:ext cx="58522" cy="585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0" name="pt1620"/>
            <p:cNvSpPr/>
            <p:nvPr/>
          </p:nvSpPr>
          <p:spPr>
            <a:xfrm>
              <a:off x="6257514" y="2879171"/>
              <a:ext cx="58532" cy="585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1" name="pt1621"/>
            <p:cNvSpPr/>
            <p:nvPr/>
          </p:nvSpPr>
          <p:spPr>
            <a:xfrm>
              <a:off x="5989187" y="2528465"/>
              <a:ext cx="58552" cy="585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2" name="pt1622"/>
            <p:cNvSpPr/>
            <p:nvPr/>
          </p:nvSpPr>
          <p:spPr>
            <a:xfrm>
              <a:off x="6372936" y="4603632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3" name="pt1623"/>
            <p:cNvSpPr/>
            <p:nvPr/>
          </p:nvSpPr>
          <p:spPr>
            <a:xfrm>
              <a:off x="6024364" y="4582519"/>
              <a:ext cx="57217" cy="572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4" name="pt1624"/>
            <p:cNvSpPr/>
            <p:nvPr/>
          </p:nvSpPr>
          <p:spPr>
            <a:xfrm>
              <a:off x="5999236" y="2475264"/>
              <a:ext cx="58535" cy="585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5" name="pt1625"/>
            <p:cNvSpPr/>
            <p:nvPr/>
          </p:nvSpPr>
          <p:spPr>
            <a:xfrm>
              <a:off x="6357218" y="4688328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6" name="pt1626"/>
            <p:cNvSpPr/>
            <p:nvPr/>
          </p:nvSpPr>
          <p:spPr>
            <a:xfrm>
              <a:off x="6171330" y="4163449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7" name="pt1627"/>
            <p:cNvSpPr/>
            <p:nvPr/>
          </p:nvSpPr>
          <p:spPr>
            <a:xfrm>
              <a:off x="6050197" y="2777638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8" name="pt1628"/>
            <p:cNvSpPr/>
            <p:nvPr/>
          </p:nvSpPr>
          <p:spPr>
            <a:xfrm>
              <a:off x="6359720" y="2569639"/>
              <a:ext cx="58436" cy="584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9" name="pt1629"/>
            <p:cNvSpPr/>
            <p:nvPr/>
          </p:nvSpPr>
          <p:spPr>
            <a:xfrm>
              <a:off x="6350434" y="4777811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0" name="pt1630"/>
            <p:cNvSpPr/>
            <p:nvPr/>
          </p:nvSpPr>
          <p:spPr>
            <a:xfrm>
              <a:off x="6241772" y="2468058"/>
              <a:ext cx="58436" cy="584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1" name="pt1631"/>
            <p:cNvSpPr/>
            <p:nvPr/>
          </p:nvSpPr>
          <p:spPr>
            <a:xfrm>
              <a:off x="6223117" y="2838104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2" name="pt1632"/>
            <p:cNvSpPr/>
            <p:nvPr/>
          </p:nvSpPr>
          <p:spPr>
            <a:xfrm>
              <a:off x="6115404" y="2622792"/>
              <a:ext cx="58547" cy="585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3" name="pt1633"/>
            <p:cNvSpPr/>
            <p:nvPr/>
          </p:nvSpPr>
          <p:spPr>
            <a:xfrm>
              <a:off x="6093146" y="4697995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4" name="pt1634"/>
            <p:cNvSpPr/>
            <p:nvPr/>
          </p:nvSpPr>
          <p:spPr>
            <a:xfrm>
              <a:off x="6234272" y="4831025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5" name="pt1635"/>
            <p:cNvSpPr/>
            <p:nvPr/>
          </p:nvSpPr>
          <p:spPr>
            <a:xfrm>
              <a:off x="6171871" y="4872100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6" name="pt1636"/>
            <p:cNvSpPr/>
            <p:nvPr/>
          </p:nvSpPr>
          <p:spPr>
            <a:xfrm>
              <a:off x="6132198" y="4843115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7" name="pt1637"/>
            <p:cNvSpPr/>
            <p:nvPr/>
          </p:nvSpPr>
          <p:spPr>
            <a:xfrm>
              <a:off x="6316484" y="3079914"/>
              <a:ext cx="58532" cy="585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8" name="pt1638"/>
            <p:cNvSpPr/>
            <p:nvPr/>
          </p:nvSpPr>
          <p:spPr>
            <a:xfrm>
              <a:off x="5981010" y="3595067"/>
              <a:ext cx="58547" cy="585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9" name="pt1639"/>
            <p:cNvSpPr/>
            <p:nvPr/>
          </p:nvSpPr>
          <p:spPr>
            <a:xfrm>
              <a:off x="5934615" y="4531117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0" name="pt1640"/>
            <p:cNvSpPr/>
            <p:nvPr/>
          </p:nvSpPr>
          <p:spPr>
            <a:xfrm>
              <a:off x="5966436" y="3210522"/>
              <a:ext cx="58525" cy="585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1" name="pt1641"/>
            <p:cNvSpPr/>
            <p:nvPr/>
          </p:nvSpPr>
          <p:spPr>
            <a:xfrm>
              <a:off x="6248987" y="4453725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2" name="pt1642"/>
            <p:cNvSpPr/>
            <p:nvPr/>
          </p:nvSpPr>
          <p:spPr>
            <a:xfrm>
              <a:off x="5921534" y="2584145"/>
              <a:ext cx="58446" cy="584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3" name="pt1643"/>
            <p:cNvSpPr/>
            <p:nvPr/>
          </p:nvSpPr>
          <p:spPr>
            <a:xfrm>
              <a:off x="6078573" y="3696661"/>
              <a:ext cx="58522" cy="585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4" name="pt1644"/>
            <p:cNvSpPr/>
            <p:nvPr/>
          </p:nvSpPr>
          <p:spPr>
            <a:xfrm>
              <a:off x="6136589" y="4518977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5" name="pt1645"/>
            <p:cNvSpPr/>
            <p:nvPr/>
          </p:nvSpPr>
          <p:spPr>
            <a:xfrm>
              <a:off x="6071642" y="2475252"/>
              <a:ext cx="58559" cy="5855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6" name="pt1646"/>
            <p:cNvSpPr/>
            <p:nvPr/>
          </p:nvSpPr>
          <p:spPr>
            <a:xfrm>
              <a:off x="6342024" y="2697827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7" name="pt1647"/>
            <p:cNvSpPr/>
            <p:nvPr/>
          </p:nvSpPr>
          <p:spPr>
            <a:xfrm>
              <a:off x="6360493" y="4584328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8" name="pt1648"/>
            <p:cNvSpPr/>
            <p:nvPr/>
          </p:nvSpPr>
          <p:spPr>
            <a:xfrm>
              <a:off x="6322895" y="3849078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9" name="pt1649"/>
            <p:cNvSpPr/>
            <p:nvPr/>
          </p:nvSpPr>
          <p:spPr>
            <a:xfrm>
              <a:off x="6233228" y="2736475"/>
              <a:ext cx="58530" cy="585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0" name="pt1650"/>
            <p:cNvSpPr/>
            <p:nvPr/>
          </p:nvSpPr>
          <p:spPr>
            <a:xfrm>
              <a:off x="6174781" y="2891268"/>
              <a:ext cx="58525" cy="585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1" name="pt1651"/>
            <p:cNvSpPr/>
            <p:nvPr/>
          </p:nvSpPr>
          <p:spPr>
            <a:xfrm>
              <a:off x="5975178" y="2460744"/>
              <a:ext cx="58552" cy="585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2" name="pt1652"/>
            <p:cNvSpPr/>
            <p:nvPr/>
          </p:nvSpPr>
          <p:spPr>
            <a:xfrm>
              <a:off x="6120930" y="4052226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3" name="pt1653"/>
            <p:cNvSpPr/>
            <p:nvPr/>
          </p:nvSpPr>
          <p:spPr>
            <a:xfrm>
              <a:off x="6145278" y="4052235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4" name="pt1654"/>
            <p:cNvSpPr/>
            <p:nvPr/>
          </p:nvSpPr>
          <p:spPr>
            <a:xfrm>
              <a:off x="6247128" y="2656656"/>
              <a:ext cx="58539" cy="585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5" name="pt1655"/>
            <p:cNvSpPr/>
            <p:nvPr/>
          </p:nvSpPr>
          <p:spPr>
            <a:xfrm>
              <a:off x="6315502" y="4855821"/>
              <a:ext cx="81402" cy="814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6" name="pt1656"/>
            <p:cNvSpPr/>
            <p:nvPr/>
          </p:nvSpPr>
          <p:spPr>
            <a:xfrm>
              <a:off x="6151523" y="4852838"/>
              <a:ext cx="58344" cy="583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7" name="pt1657"/>
            <p:cNvSpPr/>
            <p:nvPr/>
          </p:nvSpPr>
          <p:spPr>
            <a:xfrm>
              <a:off x="6147767" y="4852744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8" name="pt1658"/>
            <p:cNvSpPr/>
            <p:nvPr/>
          </p:nvSpPr>
          <p:spPr>
            <a:xfrm>
              <a:off x="5973634" y="4134474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9" name="pt1659"/>
            <p:cNvSpPr/>
            <p:nvPr/>
          </p:nvSpPr>
          <p:spPr>
            <a:xfrm>
              <a:off x="6215903" y="2460805"/>
              <a:ext cx="58431" cy="584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0" name="pt1660"/>
            <p:cNvSpPr/>
            <p:nvPr/>
          </p:nvSpPr>
          <p:spPr>
            <a:xfrm>
              <a:off x="6382340" y="4613354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1" name="pt1661"/>
            <p:cNvSpPr/>
            <p:nvPr/>
          </p:nvSpPr>
          <p:spPr>
            <a:xfrm>
              <a:off x="6217822" y="2896148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2" name="pt1662"/>
            <p:cNvSpPr/>
            <p:nvPr/>
          </p:nvSpPr>
          <p:spPr>
            <a:xfrm>
              <a:off x="6264631" y="4008704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3" name="pt1663"/>
            <p:cNvSpPr/>
            <p:nvPr/>
          </p:nvSpPr>
          <p:spPr>
            <a:xfrm>
              <a:off x="6049532" y="4872096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4" name="pt1664"/>
            <p:cNvSpPr/>
            <p:nvPr/>
          </p:nvSpPr>
          <p:spPr>
            <a:xfrm>
              <a:off x="6317762" y="2511595"/>
              <a:ext cx="58431" cy="584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5" name="pt1665"/>
            <p:cNvSpPr/>
            <p:nvPr/>
          </p:nvSpPr>
          <p:spPr>
            <a:xfrm>
              <a:off x="6310999" y="3242007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6" name="pt1666"/>
            <p:cNvSpPr/>
            <p:nvPr/>
          </p:nvSpPr>
          <p:spPr>
            <a:xfrm>
              <a:off x="6124261" y="4383576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7" name="pt1667"/>
            <p:cNvSpPr/>
            <p:nvPr/>
          </p:nvSpPr>
          <p:spPr>
            <a:xfrm>
              <a:off x="5930720" y="3776516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8" name="pt1668"/>
            <p:cNvSpPr/>
            <p:nvPr/>
          </p:nvSpPr>
          <p:spPr>
            <a:xfrm>
              <a:off x="6173252" y="4219067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9" name="pt1669"/>
            <p:cNvSpPr/>
            <p:nvPr/>
          </p:nvSpPr>
          <p:spPr>
            <a:xfrm>
              <a:off x="6096420" y="4066748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0" name="pt1670"/>
            <p:cNvSpPr/>
            <p:nvPr/>
          </p:nvSpPr>
          <p:spPr>
            <a:xfrm>
              <a:off x="6005463" y="4756052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1" name="pt1671"/>
            <p:cNvSpPr/>
            <p:nvPr/>
          </p:nvSpPr>
          <p:spPr>
            <a:xfrm>
              <a:off x="5958842" y="2475315"/>
              <a:ext cx="58433" cy="584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2" name="pt1672"/>
            <p:cNvSpPr/>
            <p:nvPr/>
          </p:nvSpPr>
          <p:spPr>
            <a:xfrm>
              <a:off x="6153133" y="3788555"/>
              <a:ext cx="58547" cy="585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3" name="pt1673"/>
            <p:cNvSpPr/>
            <p:nvPr/>
          </p:nvSpPr>
          <p:spPr>
            <a:xfrm>
              <a:off x="6226807" y="4705204"/>
              <a:ext cx="58544" cy="585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4" name="pt1674"/>
            <p:cNvSpPr/>
            <p:nvPr/>
          </p:nvSpPr>
          <p:spPr>
            <a:xfrm>
              <a:off x="6233569" y="4838231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5" name="pt1675"/>
            <p:cNvSpPr/>
            <p:nvPr/>
          </p:nvSpPr>
          <p:spPr>
            <a:xfrm>
              <a:off x="6093800" y="4671343"/>
              <a:ext cx="58544" cy="585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6" name="pt1676"/>
            <p:cNvSpPr/>
            <p:nvPr/>
          </p:nvSpPr>
          <p:spPr>
            <a:xfrm>
              <a:off x="6283722" y="4567399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7" name="pt1677"/>
            <p:cNvSpPr/>
            <p:nvPr/>
          </p:nvSpPr>
          <p:spPr>
            <a:xfrm>
              <a:off x="5931639" y="2472856"/>
              <a:ext cx="58515" cy="585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8" name="pt1678"/>
            <p:cNvSpPr/>
            <p:nvPr/>
          </p:nvSpPr>
          <p:spPr>
            <a:xfrm>
              <a:off x="6033412" y="2477733"/>
              <a:ext cx="58433" cy="584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9" name="pt1679"/>
            <p:cNvSpPr/>
            <p:nvPr/>
          </p:nvSpPr>
          <p:spPr>
            <a:xfrm>
              <a:off x="5939450" y="4867305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0" name="pt1680"/>
            <p:cNvSpPr/>
            <p:nvPr/>
          </p:nvSpPr>
          <p:spPr>
            <a:xfrm>
              <a:off x="5977084" y="3036420"/>
              <a:ext cx="58451" cy="58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1" name="pt1681"/>
            <p:cNvSpPr/>
            <p:nvPr/>
          </p:nvSpPr>
          <p:spPr>
            <a:xfrm>
              <a:off x="5967211" y="3718476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2" name="pt1682"/>
            <p:cNvSpPr/>
            <p:nvPr/>
          </p:nvSpPr>
          <p:spPr>
            <a:xfrm>
              <a:off x="6220083" y="3953016"/>
              <a:ext cx="58554" cy="58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3" name="pt1683"/>
            <p:cNvSpPr/>
            <p:nvPr/>
          </p:nvSpPr>
          <p:spPr>
            <a:xfrm>
              <a:off x="6132343" y="4615755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4" name="pt1684"/>
            <p:cNvSpPr/>
            <p:nvPr/>
          </p:nvSpPr>
          <p:spPr>
            <a:xfrm>
              <a:off x="6348494" y="4838219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5" name="pt1685"/>
            <p:cNvSpPr/>
            <p:nvPr/>
          </p:nvSpPr>
          <p:spPr>
            <a:xfrm>
              <a:off x="6122053" y="2530885"/>
              <a:ext cx="58549" cy="585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6" name="pt1686"/>
            <p:cNvSpPr/>
            <p:nvPr/>
          </p:nvSpPr>
          <p:spPr>
            <a:xfrm>
              <a:off x="6119524" y="2671164"/>
              <a:ext cx="58547" cy="585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7" name="pt1687"/>
            <p:cNvSpPr/>
            <p:nvPr/>
          </p:nvSpPr>
          <p:spPr>
            <a:xfrm>
              <a:off x="6186778" y="2518838"/>
              <a:ext cx="58456" cy="5845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8" name="pt1688"/>
            <p:cNvSpPr/>
            <p:nvPr/>
          </p:nvSpPr>
          <p:spPr>
            <a:xfrm>
              <a:off x="6288590" y="4274834"/>
              <a:ext cx="58265" cy="582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9" name="pt1689"/>
            <p:cNvSpPr/>
            <p:nvPr/>
          </p:nvSpPr>
          <p:spPr>
            <a:xfrm>
              <a:off x="6158356" y="4799587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0" name="pt1690"/>
            <p:cNvSpPr/>
            <p:nvPr/>
          </p:nvSpPr>
          <p:spPr>
            <a:xfrm>
              <a:off x="6130935" y="3217767"/>
              <a:ext cx="58547" cy="585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1" name="pt1691"/>
            <p:cNvSpPr/>
            <p:nvPr/>
          </p:nvSpPr>
          <p:spPr>
            <a:xfrm>
              <a:off x="6091132" y="3657989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2" name="pt1692"/>
            <p:cNvSpPr/>
            <p:nvPr/>
          </p:nvSpPr>
          <p:spPr>
            <a:xfrm>
              <a:off x="6334940" y="4787480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3" name="pt1693"/>
            <p:cNvSpPr/>
            <p:nvPr/>
          </p:nvSpPr>
          <p:spPr>
            <a:xfrm>
              <a:off x="6137716" y="4867297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4" name="pt1694"/>
            <p:cNvSpPr/>
            <p:nvPr/>
          </p:nvSpPr>
          <p:spPr>
            <a:xfrm>
              <a:off x="6364131" y="4840678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5" name="pt1695"/>
            <p:cNvSpPr/>
            <p:nvPr/>
          </p:nvSpPr>
          <p:spPr>
            <a:xfrm>
              <a:off x="6319321" y="3324233"/>
              <a:ext cx="58451" cy="58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6" name="pt1696"/>
            <p:cNvSpPr/>
            <p:nvPr/>
          </p:nvSpPr>
          <p:spPr>
            <a:xfrm>
              <a:off x="6285747" y="4475479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7" name="pt1697"/>
            <p:cNvSpPr/>
            <p:nvPr/>
          </p:nvSpPr>
          <p:spPr>
            <a:xfrm>
              <a:off x="3802042" y="3952009"/>
              <a:ext cx="147636" cy="1476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8" name="pt1698"/>
            <p:cNvSpPr/>
            <p:nvPr/>
          </p:nvSpPr>
          <p:spPr>
            <a:xfrm>
              <a:off x="6232866" y="2920329"/>
              <a:ext cx="58448" cy="584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9" name="pt1699"/>
            <p:cNvSpPr/>
            <p:nvPr/>
          </p:nvSpPr>
          <p:spPr>
            <a:xfrm>
              <a:off x="6214499" y="4601247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0" name="pt1700"/>
            <p:cNvSpPr/>
            <p:nvPr/>
          </p:nvSpPr>
          <p:spPr>
            <a:xfrm>
              <a:off x="6054860" y="2910652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1" name="pt1701"/>
            <p:cNvSpPr/>
            <p:nvPr/>
          </p:nvSpPr>
          <p:spPr>
            <a:xfrm>
              <a:off x="6371924" y="3670087"/>
              <a:ext cx="58461" cy="584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2" name="pt1702"/>
            <p:cNvSpPr/>
            <p:nvPr/>
          </p:nvSpPr>
          <p:spPr>
            <a:xfrm>
              <a:off x="6099433" y="4395663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3" name="pt1703"/>
            <p:cNvSpPr/>
            <p:nvPr/>
          </p:nvSpPr>
          <p:spPr>
            <a:xfrm>
              <a:off x="6007743" y="4867316"/>
              <a:ext cx="58411" cy="584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4" name="pt1704"/>
            <p:cNvSpPr/>
            <p:nvPr/>
          </p:nvSpPr>
          <p:spPr>
            <a:xfrm>
              <a:off x="6309638" y="4596393"/>
              <a:ext cx="58493" cy="58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5" name="pt1705"/>
            <p:cNvSpPr/>
            <p:nvPr/>
          </p:nvSpPr>
          <p:spPr>
            <a:xfrm>
              <a:off x="6081402" y="4226387"/>
              <a:ext cx="58414" cy="584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6" name="pt1706"/>
            <p:cNvSpPr/>
            <p:nvPr/>
          </p:nvSpPr>
          <p:spPr>
            <a:xfrm>
              <a:off x="6373219" y="2770401"/>
              <a:ext cx="58399" cy="583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7" name="pt1707"/>
            <p:cNvSpPr/>
            <p:nvPr/>
          </p:nvSpPr>
          <p:spPr>
            <a:xfrm>
              <a:off x="6292148" y="2593858"/>
              <a:ext cx="58370" cy="583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8" name="pt1708"/>
            <p:cNvSpPr/>
            <p:nvPr/>
          </p:nvSpPr>
          <p:spPr>
            <a:xfrm>
              <a:off x="6121169" y="2458371"/>
              <a:ext cx="58461" cy="584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9" name="pt1709"/>
            <p:cNvSpPr/>
            <p:nvPr/>
          </p:nvSpPr>
          <p:spPr>
            <a:xfrm>
              <a:off x="5972509" y="4705249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0" name="pt1710"/>
            <p:cNvSpPr/>
            <p:nvPr/>
          </p:nvSpPr>
          <p:spPr>
            <a:xfrm>
              <a:off x="6229340" y="2458371"/>
              <a:ext cx="58461" cy="584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1" name="pt1711"/>
            <p:cNvSpPr/>
            <p:nvPr/>
          </p:nvSpPr>
          <p:spPr>
            <a:xfrm>
              <a:off x="6333889" y="4710081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2" name="pt1712"/>
            <p:cNvSpPr/>
            <p:nvPr/>
          </p:nvSpPr>
          <p:spPr>
            <a:xfrm>
              <a:off x="5915447" y="4840688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3" name="pt1713"/>
            <p:cNvSpPr/>
            <p:nvPr/>
          </p:nvSpPr>
          <p:spPr>
            <a:xfrm>
              <a:off x="6088947" y="4768136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4" name="pt1714"/>
            <p:cNvSpPr/>
            <p:nvPr/>
          </p:nvSpPr>
          <p:spPr>
            <a:xfrm>
              <a:off x="6307429" y="2576887"/>
              <a:ext cx="58451" cy="584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5" name="pt1715"/>
            <p:cNvSpPr/>
            <p:nvPr/>
          </p:nvSpPr>
          <p:spPr>
            <a:xfrm>
              <a:off x="6016488" y="2678461"/>
              <a:ext cx="58465" cy="584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6" name="pt1716"/>
            <p:cNvSpPr/>
            <p:nvPr/>
          </p:nvSpPr>
          <p:spPr>
            <a:xfrm>
              <a:off x="5972970" y="4751194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7" name="pt1717"/>
            <p:cNvSpPr/>
            <p:nvPr/>
          </p:nvSpPr>
          <p:spPr>
            <a:xfrm>
              <a:off x="6361151" y="4059482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8" name="pt1718"/>
            <p:cNvSpPr/>
            <p:nvPr/>
          </p:nvSpPr>
          <p:spPr>
            <a:xfrm>
              <a:off x="5917480" y="4852780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9" name="pt1719"/>
            <p:cNvSpPr/>
            <p:nvPr/>
          </p:nvSpPr>
          <p:spPr>
            <a:xfrm>
              <a:off x="6300775" y="4862447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0" name="pt1720"/>
            <p:cNvSpPr/>
            <p:nvPr/>
          </p:nvSpPr>
          <p:spPr>
            <a:xfrm>
              <a:off x="5949268" y="4753615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1" name="pt1721"/>
            <p:cNvSpPr/>
            <p:nvPr/>
          </p:nvSpPr>
          <p:spPr>
            <a:xfrm>
              <a:off x="6076365" y="4860044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2" name="pt1722"/>
            <p:cNvSpPr/>
            <p:nvPr/>
          </p:nvSpPr>
          <p:spPr>
            <a:xfrm>
              <a:off x="5905512" y="4826176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3" name="pt1723"/>
            <p:cNvSpPr/>
            <p:nvPr/>
          </p:nvSpPr>
          <p:spPr>
            <a:xfrm>
              <a:off x="6059791" y="2680876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4" name="pt1724"/>
            <p:cNvSpPr/>
            <p:nvPr/>
          </p:nvSpPr>
          <p:spPr>
            <a:xfrm>
              <a:off x="6204823" y="2465626"/>
              <a:ext cx="58463" cy="584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5" name="pt1725"/>
            <p:cNvSpPr/>
            <p:nvPr/>
          </p:nvSpPr>
          <p:spPr>
            <a:xfrm>
              <a:off x="6114008" y="4857627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6" name="pt1726"/>
            <p:cNvSpPr/>
            <p:nvPr/>
          </p:nvSpPr>
          <p:spPr>
            <a:xfrm>
              <a:off x="6370380" y="4303759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7" name="pt1727"/>
            <p:cNvSpPr/>
            <p:nvPr/>
          </p:nvSpPr>
          <p:spPr>
            <a:xfrm>
              <a:off x="6376944" y="4818989"/>
              <a:ext cx="58322" cy="58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8" name="pt1728"/>
            <p:cNvSpPr/>
            <p:nvPr/>
          </p:nvSpPr>
          <p:spPr>
            <a:xfrm>
              <a:off x="5940303" y="4811673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9" name="pt1729"/>
            <p:cNvSpPr/>
            <p:nvPr/>
          </p:nvSpPr>
          <p:spPr>
            <a:xfrm>
              <a:off x="6274152" y="4748779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0" name="pt1730"/>
            <p:cNvSpPr/>
            <p:nvPr/>
          </p:nvSpPr>
          <p:spPr>
            <a:xfrm>
              <a:off x="6290206" y="4262646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1" name="pt1731"/>
            <p:cNvSpPr/>
            <p:nvPr/>
          </p:nvSpPr>
          <p:spPr>
            <a:xfrm>
              <a:off x="5944039" y="2845354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2" name="pt1732"/>
            <p:cNvSpPr/>
            <p:nvPr/>
          </p:nvSpPr>
          <p:spPr>
            <a:xfrm>
              <a:off x="6112837" y="4627859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3" name="pt1733"/>
            <p:cNvSpPr/>
            <p:nvPr/>
          </p:nvSpPr>
          <p:spPr>
            <a:xfrm>
              <a:off x="6314157" y="2472883"/>
              <a:ext cx="58461" cy="584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4" name="pt1734"/>
            <p:cNvSpPr/>
            <p:nvPr/>
          </p:nvSpPr>
          <p:spPr>
            <a:xfrm>
              <a:off x="6253700" y="2482562"/>
              <a:ext cx="58451" cy="584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5" name="pt1735"/>
            <p:cNvSpPr/>
            <p:nvPr/>
          </p:nvSpPr>
          <p:spPr>
            <a:xfrm>
              <a:off x="6191975" y="4860038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6" name="pt1736"/>
            <p:cNvSpPr/>
            <p:nvPr/>
          </p:nvSpPr>
          <p:spPr>
            <a:xfrm>
              <a:off x="6382404" y="4831014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7" name="pt1737"/>
            <p:cNvSpPr/>
            <p:nvPr/>
          </p:nvSpPr>
          <p:spPr>
            <a:xfrm>
              <a:off x="6293407" y="2772788"/>
              <a:ext cx="58461" cy="584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8" name="pt1738"/>
            <p:cNvSpPr/>
            <p:nvPr/>
          </p:nvSpPr>
          <p:spPr>
            <a:xfrm>
              <a:off x="6195451" y="4867295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9" name="pt1739"/>
            <p:cNvSpPr/>
            <p:nvPr/>
          </p:nvSpPr>
          <p:spPr>
            <a:xfrm>
              <a:off x="6278297" y="4867295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0" name="pt1740"/>
            <p:cNvSpPr/>
            <p:nvPr/>
          </p:nvSpPr>
          <p:spPr>
            <a:xfrm>
              <a:off x="6371189" y="3861161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1" name="pt1741"/>
            <p:cNvSpPr/>
            <p:nvPr/>
          </p:nvSpPr>
          <p:spPr>
            <a:xfrm>
              <a:off x="6080880" y="4789900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2" name="pt1742"/>
            <p:cNvSpPr/>
            <p:nvPr/>
          </p:nvSpPr>
          <p:spPr>
            <a:xfrm>
              <a:off x="5946999" y="4850365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3" name="pt1743"/>
            <p:cNvSpPr/>
            <p:nvPr/>
          </p:nvSpPr>
          <p:spPr>
            <a:xfrm>
              <a:off x="6040617" y="2959018"/>
              <a:ext cx="58465" cy="584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4" name="pt1744"/>
            <p:cNvSpPr/>
            <p:nvPr/>
          </p:nvSpPr>
          <p:spPr>
            <a:xfrm>
              <a:off x="6363050" y="4664118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5" name="pt1745"/>
            <p:cNvSpPr/>
            <p:nvPr/>
          </p:nvSpPr>
          <p:spPr>
            <a:xfrm>
              <a:off x="6077236" y="4799545"/>
              <a:ext cx="58512" cy="58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6" name="pt1746"/>
            <p:cNvSpPr/>
            <p:nvPr/>
          </p:nvSpPr>
          <p:spPr>
            <a:xfrm>
              <a:off x="6220411" y="4860026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7" name="pt1747"/>
            <p:cNvSpPr/>
            <p:nvPr/>
          </p:nvSpPr>
          <p:spPr>
            <a:xfrm>
              <a:off x="6305173" y="4847941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8" name="pt1748"/>
            <p:cNvSpPr/>
            <p:nvPr/>
          </p:nvSpPr>
          <p:spPr>
            <a:xfrm>
              <a:off x="5999960" y="4460953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9" name="pt1749"/>
            <p:cNvSpPr/>
            <p:nvPr/>
          </p:nvSpPr>
          <p:spPr>
            <a:xfrm>
              <a:off x="5954097" y="4833435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0" name="pt1750"/>
            <p:cNvSpPr/>
            <p:nvPr/>
          </p:nvSpPr>
          <p:spPr>
            <a:xfrm>
              <a:off x="6393161" y="4427111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1" name="pt1751"/>
            <p:cNvSpPr/>
            <p:nvPr/>
          </p:nvSpPr>
          <p:spPr>
            <a:xfrm>
              <a:off x="6232451" y="4427116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2" name="pt1752"/>
            <p:cNvSpPr/>
            <p:nvPr/>
          </p:nvSpPr>
          <p:spPr>
            <a:xfrm>
              <a:off x="6000275" y="4729439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3" name="pt1753"/>
            <p:cNvSpPr/>
            <p:nvPr/>
          </p:nvSpPr>
          <p:spPr>
            <a:xfrm>
              <a:off x="5922039" y="4843110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4" name="pt1754"/>
            <p:cNvSpPr/>
            <p:nvPr/>
          </p:nvSpPr>
          <p:spPr>
            <a:xfrm>
              <a:off x="6134720" y="4857611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5" name="pt1755"/>
            <p:cNvSpPr/>
            <p:nvPr/>
          </p:nvSpPr>
          <p:spPr>
            <a:xfrm>
              <a:off x="6344053" y="4867290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6" name="pt1756"/>
            <p:cNvSpPr/>
            <p:nvPr/>
          </p:nvSpPr>
          <p:spPr>
            <a:xfrm>
              <a:off x="6332097" y="3459671"/>
              <a:ext cx="58458" cy="5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7" name="pt1757"/>
            <p:cNvSpPr/>
            <p:nvPr/>
          </p:nvSpPr>
          <p:spPr>
            <a:xfrm>
              <a:off x="5952780" y="4862465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8" name="pt1758"/>
            <p:cNvSpPr/>
            <p:nvPr/>
          </p:nvSpPr>
          <p:spPr>
            <a:xfrm>
              <a:off x="6393521" y="3244417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9" name="pt1759"/>
            <p:cNvSpPr/>
            <p:nvPr/>
          </p:nvSpPr>
          <p:spPr>
            <a:xfrm>
              <a:off x="6187551" y="4577088"/>
              <a:ext cx="58404" cy="584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0" name="pt1760"/>
            <p:cNvSpPr/>
            <p:nvPr/>
          </p:nvSpPr>
          <p:spPr>
            <a:xfrm>
              <a:off x="6082679" y="4219102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1" name="pt1761"/>
            <p:cNvSpPr/>
            <p:nvPr/>
          </p:nvSpPr>
          <p:spPr>
            <a:xfrm>
              <a:off x="6151563" y="3212965"/>
              <a:ext cx="58475" cy="584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2" name="pt1762"/>
            <p:cNvSpPr/>
            <p:nvPr/>
          </p:nvSpPr>
          <p:spPr>
            <a:xfrm>
              <a:off x="6040845" y="3822457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3" name="pt1763"/>
            <p:cNvSpPr/>
            <p:nvPr/>
          </p:nvSpPr>
          <p:spPr>
            <a:xfrm>
              <a:off x="6169097" y="3188778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4" name="pt1764"/>
            <p:cNvSpPr/>
            <p:nvPr/>
          </p:nvSpPr>
          <p:spPr>
            <a:xfrm>
              <a:off x="6208514" y="4216693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5" name="pt1765"/>
            <p:cNvSpPr/>
            <p:nvPr/>
          </p:nvSpPr>
          <p:spPr>
            <a:xfrm>
              <a:off x="6392281" y="3740230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6" name="pt1766"/>
            <p:cNvSpPr/>
            <p:nvPr/>
          </p:nvSpPr>
          <p:spPr>
            <a:xfrm>
              <a:off x="6063174" y="4748788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7" name="pt1767"/>
            <p:cNvSpPr/>
            <p:nvPr/>
          </p:nvSpPr>
          <p:spPr>
            <a:xfrm>
              <a:off x="5911938" y="4867296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8" name="pt1768"/>
            <p:cNvSpPr/>
            <p:nvPr/>
          </p:nvSpPr>
          <p:spPr>
            <a:xfrm>
              <a:off x="6293857" y="4801986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9" name="pt1769"/>
            <p:cNvSpPr/>
            <p:nvPr/>
          </p:nvSpPr>
          <p:spPr>
            <a:xfrm>
              <a:off x="6163863" y="4857617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0" name="pt1770"/>
            <p:cNvSpPr/>
            <p:nvPr/>
          </p:nvSpPr>
          <p:spPr>
            <a:xfrm>
              <a:off x="6032990" y="3776509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1" name="pt1771"/>
            <p:cNvSpPr/>
            <p:nvPr/>
          </p:nvSpPr>
          <p:spPr>
            <a:xfrm>
              <a:off x="6137973" y="4623010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2" name="pt1772"/>
            <p:cNvSpPr/>
            <p:nvPr/>
          </p:nvSpPr>
          <p:spPr>
            <a:xfrm>
              <a:off x="6395033" y="2489818"/>
              <a:ext cx="58451" cy="584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3" name="pt1773"/>
            <p:cNvSpPr/>
            <p:nvPr/>
          </p:nvSpPr>
          <p:spPr>
            <a:xfrm>
              <a:off x="6101794" y="2743770"/>
              <a:ext cx="58451" cy="58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4" name="pt1774"/>
            <p:cNvSpPr/>
            <p:nvPr/>
          </p:nvSpPr>
          <p:spPr>
            <a:xfrm>
              <a:off x="6281200" y="2879202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5" name="pt1775"/>
            <p:cNvSpPr/>
            <p:nvPr/>
          </p:nvSpPr>
          <p:spPr>
            <a:xfrm>
              <a:off x="3547474" y="2508406"/>
              <a:ext cx="98670" cy="986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6" name="pt1776"/>
            <p:cNvSpPr/>
            <p:nvPr/>
          </p:nvSpPr>
          <p:spPr>
            <a:xfrm>
              <a:off x="6120210" y="4603662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7" name="pt1777"/>
            <p:cNvSpPr/>
            <p:nvPr/>
          </p:nvSpPr>
          <p:spPr>
            <a:xfrm>
              <a:off x="6312752" y="4582693"/>
              <a:ext cx="56868" cy="568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8" name="pt1778"/>
            <p:cNvSpPr/>
            <p:nvPr/>
          </p:nvSpPr>
          <p:spPr>
            <a:xfrm>
              <a:off x="6297962" y="2475299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9" name="pt1779"/>
            <p:cNvSpPr/>
            <p:nvPr/>
          </p:nvSpPr>
          <p:spPr>
            <a:xfrm>
              <a:off x="6006175" y="4688323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0" name="pt1780"/>
            <p:cNvSpPr/>
            <p:nvPr/>
          </p:nvSpPr>
          <p:spPr>
            <a:xfrm>
              <a:off x="5975894" y="4163480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1" name="pt1781"/>
            <p:cNvSpPr/>
            <p:nvPr/>
          </p:nvSpPr>
          <p:spPr>
            <a:xfrm>
              <a:off x="6121429" y="2777633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2" name="pt1782"/>
            <p:cNvSpPr/>
            <p:nvPr/>
          </p:nvSpPr>
          <p:spPr>
            <a:xfrm>
              <a:off x="5979022" y="2569630"/>
              <a:ext cx="58453" cy="584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3" name="pt1783"/>
            <p:cNvSpPr/>
            <p:nvPr/>
          </p:nvSpPr>
          <p:spPr>
            <a:xfrm>
              <a:off x="6025042" y="4777798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4" name="pt1784"/>
            <p:cNvSpPr/>
            <p:nvPr/>
          </p:nvSpPr>
          <p:spPr>
            <a:xfrm>
              <a:off x="6325271" y="2468052"/>
              <a:ext cx="58448" cy="584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5" name="pt1785"/>
            <p:cNvSpPr/>
            <p:nvPr/>
          </p:nvSpPr>
          <p:spPr>
            <a:xfrm>
              <a:off x="3489797" y="2791981"/>
              <a:ext cx="150680" cy="1506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6" name="pt1786"/>
            <p:cNvSpPr/>
            <p:nvPr/>
          </p:nvSpPr>
          <p:spPr>
            <a:xfrm>
              <a:off x="6209344" y="2622829"/>
              <a:ext cx="58473" cy="5847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7" name="pt1787"/>
            <p:cNvSpPr/>
            <p:nvPr/>
          </p:nvSpPr>
          <p:spPr>
            <a:xfrm>
              <a:off x="5926955" y="4697992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8" name="pt1788"/>
            <p:cNvSpPr/>
            <p:nvPr/>
          </p:nvSpPr>
          <p:spPr>
            <a:xfrm>
              <a:off x="6191096" y="4831016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9" name="pt1789"/>
            <p:cNvSpPr/>
            <p:nvPr/>
          </p:nvSpPr>
          <p:spPr>
            <a:xfrm>
              <a:off x="6287510" y="4872136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0" name="pt1790"/>
            <p:cNvSpPr/>
            <p:nvPr/>
          </p:nvSpPr>
          <p:spPr>
            <a:xfrm>
              <a:off x="6157748" y="4843115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1" name="pt1791"/>
            <p:cNvSpPr/>
            <p:nvPr/>
          </p:nvSpPr>
          <p:spPr>
            <a:xfrm>
              <a:off x="5969662" y="3079949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2" name="pt1792"/>
            <p:cNvSpPr/>
            <p:nvPr/>
          </p:nvSpPr>
          <p:spPr>
            <a:xfrm>
              <a:off x="5105971" y="3564155"/>
              <a:ext cx="120372" cy="1203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3" name="pt1793"/>
            <p:cNvSpPr/>
            <p:nvPr/>
          </p:nvSpPr>
          <p:spPr>
            <a:xfrm>
              <a:off x="6078420" y="4531107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4" name="pt1794"/>
            <p:cNvSpPr/>
            <p:nvPr/>
          </p:nvSpPr>
          <p:spPr>
            <a:xfrm>
              <a:off x="5899075" y="3210553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5" name="pt1795"/>
            <p:cNvSpPr/>
            <p:nvPr/>
          </p:nvSpPr>
          <p:spPr>
            <a:xfrm>
              <a:off x="5929941" y="4453713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6" name="pt1796"/>
            <p:cNvSpPr/>
            <p:nvPr/>
          </p:nvSpPr>
          <p:spPr>
            <a:xfrm>
              <a:off x="6011353" y="2584136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7" name="pt1797"/>
            <p:cNvSpPr/>
            <p:nvPr/>
          </p:nvSpPr>
          <p:spPr>
            <a:xfrm>
              <a:off x="6116733" y="3696700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8" name="pt1798"/>
            <p:cNvSpPr/>
            <p:nvPr/>
          </p:nvSpPr>
          <p:spPr>
            <a:xfrm>
              <a:off x="6151068" y="4519011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9" name="pt1799"/>
            <p:cNvSpPr/>
            <p:nvPr/>
          </p:nvSpPr>
          <p:spPr>
            <a:xfrm>
              <a:off x="6366323" y="2475290"/>
              <a:ext cx="58483" cy="584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0" name="pt1800"/>
            <p:cNvSpPr/>
            <p:nvPr/>
          </p:nvSpPr>
          <p:spPr>
            <a:xfrm>
              <a:off x="6226617" y="2697817"/>
              <a:ext cx="58451" cy="58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1" name="pt1801"/>
            <p:cNvSpPr/>
            <p:nvPr/>
          </p:nvSpPr>
          <p:spPr>
            <a:xfrm>
              <a:off x="6165055" y="4584321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2" name="pt1802"/>
            <p:cNvSpPr/>
            <p:nvPr/>
          </p:nvSpPr>
          <p:spPr>
            <a:xfrm>
              <a:off x="6193791" y="3849069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3" name="pt1803"/>
            <p:cNvSpPr/>
            <p:nvPr/>
          </p:nvSpPr>
          <p:spPr>
            <a:xfrm>
              <a:off x="6282331" y="2736508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4" name="pt1804"/>
            <p:cNvSpPr/>
            <p:nvPr/>
          </p:nvSpPr>
          <p:spPr>
            <a:xfrm>
              <a:off x="6217106" y="2891300"/>
              <a:ext cx="58461" cy="584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5" name="pt1805"/>
            <p:cNvSpPr/>
            <p:nvPr/>
          </p:nvSpPr>
          <p:spPr>
            <a:xfrm>
              <a:off x="6386951" y="2460786"/>
              <a:ext cx="58468" cy="5846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6" name="pt1806"/>
            <p:cNvSpPr/>
            <p:nvPr/>
          </p:nvSpPr>
          <p:spPr>
            <a:xfrm>
              <a:off x="6396590" y="4052229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7" name="pt1807"/>
            <p:cNvSpPr/>
            <p:nvPr/>
          </p:nvSpPr>
          <p:spPr>
            <a:xfrm>
              <a:off x="6240160" y="4052221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8" name="pt1808"/>
            <p:cNvSpPr/>
            <p:nvPr/>
          </p:nvSpPr>
          <p:spPr>
            <a:xfrm>
              <a:off x="6126306" y="2656689"/>
              <a:ext cx="58475" cy="5847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9" name="pt1809"/>
            <p:cNvSpPr/>
            <p:nvPr/>
          </p:nvSpPr>
          <p:spPr>
            <a:xfrm>
              <a:off x="6007883" y="4885089"/>
              <a:ext cx="22865" cy="228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0" name="pt1810"/>
            <p:cNvSpPr/>
            <p:nvPr/>
          </p:nvSpPr>
          <p:spPr>
            <a:xfrm>
              <a:off x="6138643" y="4852922"/>
              <a:ext cx="58176" cy="581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1" name="pt1811"/>
            <p:cNvSpPr/>
            <p:nvPr/>
          </p:nvSpPr>
          <p:spPr>
            <a:xfrm>
              <a:off x="6266608" y="4852778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2" name="pt1812"/>
            <p:cNvSpPr/>
            <p:nvPr/>
          </p:nvSpPr>
          <p:spPr>
            <a:xfrm>
              <a:off x="6316283" y="4134463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3" name="pt1813"/>
            <p:cNvSpPr/>
            <p:nvPr/>
          </p:nvSpPr>
          <p:spPr>
            <a:xfrm>
              <a:off x="6145256" y="2460797"/>
              <a:ext cx="58446" cy="584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4" name="pt1814"/>
            <p:cNvSpPr/>
            <p:nvPr/>
          </p:nvSpPr>
          <p:spPr>
            <a:xfrm>
              <a:off x="6170027" y="4613349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5" name="pt1815"/>
            <p:cNvSpPr/>
            <p:nvPr/>
          </p:nvSpPr>
          <p:spPr>
            <a:xfrm>
              <a:off x="6310508" y="2896140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6" name="pt1816"/>
            <p:cNvSpPr/>
            <p:nvPr/>
          </p:nvSpPr>
          <p:spPr>
            <a:xfrm>
              <a:off x="5968496" y="4008698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7" name="pt1817"/>
            <p:cNvSpPr/>
            <p:nvPr/>
          </p:nvSpPr>
          <p:spPr>
            <a:xfrm>
              <a:off x="5912609" y="4872137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8" name="pt1818"/>
            <p:cNvSpPr/>
            <p:nvPr/>
          </p:nvSpPr>
          <p:spPr>
            <a:xfrm>
              <a:off x="6265426" y="2511581"/>
              <a:ext cx="58458" cy="584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9" name="pt1819"/>
            <p:cNvSpPr/>
            <p:nvPr/>
          </p:nvSpPr>
          <p:spPr>
            <a:xfrm>
              <a:off x="6328597" y="3241998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0" name="pt1820"/>
            <p:cNvSpPr/>
            <p:nvPr/>
          </p:nvSpPr>
          <p:spPr>
            <a:xfrm>
              <a:off x="6278136" y="4383575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1" name="pt1821"/>
            <p:cNvSpPr/>
            <p:nvPr/>
          </p:nvSpPr>
          <p:spPr>
            <a:xfrm>
              <a:off x="5949590" y="3776508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2" name="pt1822"/>
            <p:cNvSpPr/>
            <p:nvPr/>
          </p:nvSpPr>
          <p:spPr>
            <a:xfrm>
              <a:off x="6234979" y="4219103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3" name="pt1823"/>
            <p:cNvSpPr/>
            <p:nvPr/>
          </p:nvSpPr>
          <p:spPr>
            <a:xfrm>
              <a:off x="6300614" y="4066743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4" name="pt1824"/>
            <p:cNvSpPr/>
            <p:nvPr/>
          </p:nvSpPr>
          <p:spPr>
            <a:xfrm>
              <a:off x="6168614" y="4756047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5" name="pt1825"/>
            <p:cNvSpPr/>
            <p:nvPr/>
          </p:nvSpPr>
          <p:spPr>
            <a:xfrm>
              <a:off x="6261956" y="2475306"/>
              <a:ext cx="58451" cy="584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6" name="pt1826"/>
            <p:cNvSpPr/>
            <p:nvPr/>
          </p:nvSpPr>
          <p:spPr>
            <a:xfrm>
              <a:off x="6341225" y="3788592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7" name="pt1827"/>
            <p:cNvSpPr/>
            <p:nvPr/>
          </p:nvSpPr>
          <p:spPr>
            <a:xfrm>
              <a:off x="6199653" y="4705238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8" name="pt1828"/>
            <p:cNvSpPr/>
            <p:nvPr/>
          </p:nvSpPr>
          <p:spPr>
            <a:xfrm>
              <a:off x="6213465" y="4838267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9" name="pt1829"/>
            <p:cNvSpPr/>
            <p:nvPr/>
          </p:nvSpPr>
          <p:spPr>
            <a:xfrm>
              <a:off x="6379867" y="4671397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0" name="pt1830"/>
            <p:cNvSpPr/>
            <p:nvPr/>
          </p:nvSpPr>
          <p:spPr>
            <a:xfrm>
              <a:off x="6397489" y="4567414"/>
              <a:ext cx="58405" cy="584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1" name="pt1831"/>
            <p:cNvSpPr/>
            <p:nvPr/>
          </p:nvSpPr>
          <p:spPr>
            <a:xfrm>
              <a:off x="6017294" y="2472911"/>
              <a:ext cx="58404" cy="5840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2" name="pt1832"/>
            <p:cNvSpPr/>
            <p:nvPr/>
          </p:nvSpPr>
          <p:spPr>
            <a:xfrm>
              <a:off x="5975914" y="2477729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3" name="pt1833"/>
            <p:cNvSpPr/>
            <p:nvPr/>
          </p:nvSpPr>
          <p:spPr>
            <a:xfrm>
              <a:off x="6061077" y="4867299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4" name="pt1834"/>
            <p:cNvSpPr/>
            <p:nvPr/>
          </p:nvSpPr>
          <p:spPr>
            <a:xfrm>
              <a:off x="5901882" y="3036414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5" name="pt1835"/>
            <p:cNvSpPr/>
            <p:nvPr/>
          </p:nvSpPr>
          <p:spPr>
            <a:xfrm>
              <a:off x="6055646" y="3718471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6" name="pt1836"/>
            <p:cNvSpPr/>
            <p:nvPr/>
          </p:nvSpPr>
          <p:spPr>
            <a:xfrm>
              <a:off x="6204420" y="3953049"/>
              <a:ext cx="58488" cy="58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7" name="pt1837"/>
            <p:cNvSpPr/>
            <p:nvPr/>
          </p:nvSpPr>
          <p:spPr>
            <a:xfrm>
              <a:off x="6249541" y="4615756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8" name="pt1838"/>
            <p:cNvSpPr/>
            <p:nvPr/>
          </p:nvSpPr>
          <p:spPr>
            <a:xfrm>
              <a:off x="6388289" y="4838189"/>
              <a:ext cx="58618" cy="58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9" name="pt1839"/>
            <p:cNvSpPr/>
            <p:nvPr/>
          </p:nvSpPr>
          <p:spPr>
            <a:xfrm>
              <a:off x="6142334" y="2530843"/>
              <a:ext cx="58633" cy="586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0" name="pt1840"/>
            <p:cNvSpPr/>
            <p:nvPr/>
          </p:nvSpPr>
          <p:spPr>
            <a:xfrm>
              <a:off x="6379516" y="2671142"/>
              <a:ext cx="58591" cy="5859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1" name="pt1841"/>
            <p:cNvSpPr/>
            <p:nvPr/>
          </p:nvSpPr>
          <p:spPr>
            <a:xfrm>
              <a:off x="6070738" y="2518790"/>
              <a:ext cx="58552" cy="585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2" name="pt1842"/>
            <p:cNvSpPr/>
            <p:nvPr/>
          </p:nvSpPr>
          <p:spPr>
            <a:xfrm>
              <a:off x="6140677" y="4274771"/>
              <a:ext cx="58389" cy="583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3" name="pt1843"/>
            <p:cNvSpPr/>
            <p:nvPr/>
          </p:nvSpPr>
          <p:spPr>
            <a:xfrm>
              <a:off x="6201608" y="4799569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4" name="pt1844"/>
            <p:cNvSpPr/>
            <p:nvPr/>
          </p:nvSpPr>
          <p:spPr>
            <a:xfrm>
              <a:off x="6137423" y="3217801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5" name="pt1845"/>
            <p:cNvSpPr/>
            <p:nvPr/>
          </p:nvSpPr>
          <p:spPr>
            <a:xfrm>
              <a:off x="4669513" y="3623885"/>
              <a:ext cx="126678" cy="1266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6" name="pt1846"/>
            <p:cNvSpPr/>
            <p:nvPr/>
          </p:nvSpPr>
          <p:spPr>
            <a:xfrm>
              <a:off x="6398420" y="4787490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7" name="pt1847"/>
            <p:cNvSpPr/>
            <p:nvPr/>
          </p:nvSpPr>
          <p:spPr>
            <a:xfrm>
              <a:off x="6076608" y="4867302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8" name="pt1848"/>
            <p:cNvSpPr/>
            <p:nvPr/>
          </p:nvSpPr>
          <p:spPr>
            <a:xfrm>
              <a:off x="6343644" y="4840697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9" name="pt1849"/>
            <p:cNvSpPr/>
            <p:nvPr/>
          </p:nvSpPr>
          <p:spPr>
            <a:xfrm>
              <a:off x="6270653" y="3324242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0" name="pt1850"/>
            <p:cNvSpPr/>
            <p:nvPr/>
          </p:nvSpPr>
          <p:spPr>
            <a:xfrm>
              <a:off x="5954597" y="4475489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1" name="pt1851"/>
            <p:cNvSpPr/>
            <p:nvPr/>
          </p:nvSpPr>
          <p:spPr>
            <a:xfrm>
              <a:off x="5919672" y="3996607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2" name="pt1852"/>
            <p:cNvSpPr/>
            <p:nvPr/>
          </p:nvSpPr>
          <p:spPr>
            <a:xfrm>
              <a:off x="6172434" y="2920335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3" name="pt1853"/>
            <p:cNvSpPr/>
            <p:nvPr/>
          </p:nvSpPr>
          <p:spPr>
            <a:xfrm>
              <a:off x="6232364" y="4601257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4" name="pt1854"/>
            <p:cNvSpPr/>
            <p:nvPr/>
          </p:nvSpPr>
          <p:spPr>
            <a:xfrm>
              <a:off x="6157911" y="2910664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5" name="pt1855"/>
            <p:cNvSpPr/>
            <p:nvPr/>
          </p:nvSpPr>
          <p:spPr>
            <a:xfrm>
              <a:off x="5037892" y="3635408"/>
              <a:ext cx="127818" cy="12781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6" name="pt1856"/>
            <p:cNvSpPr/>
            <p:nvPr/>
          </p:nvSpPr>
          <p:spPr>
            <a:xfrm>
              <a:off x="5949425" y="4395680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7" name="pt1857"/>
            <p:cNvSpPr/>
            <p:nvPr/>
          </p:nvSpPr>
          <p:spPr>
            <a:xfrm>
              <a:off x="5954725" y="4867296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8" name="pt1858"/>
            <p:cNvSpPr/>
            <p:nvPr/>
          </p:nvSpPr>
          <p:spPr>
            <a:xfrm>
              <a:off x="6281339" y="4596378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9" name="pt1859"/>
            <p:cNvSpPr/>
            <p:nvPr/>
          </p:nvSpPr>
          <p:spPr>
            <a:xfrm>
              <a:off x="5975921" y="4226374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0" name="pt1860"/>
            <p:cNvSpPr/>
            <p:nvPr/>
          </p:nvSpPr>
          <p:spPr>
            <a:xfrm>
              <a:off x="6210803" y="2770390"/>
              <a:ext cx="58421" cy="584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1" name="pt1861"/>
            <p:cNvSpPr/>
            <p:nvPr/>
          </p:nvSpPr>
          <p:spPr>
            <a:xfrm>
              <a:off x="6133415" y="2593830"/>
              <a:ext cx="58426" cy="584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2" name="pt1862"/>
            <p:cNvSpPr/>
            <p:nvPr/>
          </p:nvSpPr>
          <p:spPr>
            <a:xfrm>
              <a:off x="6169521" y="2458387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3" name="pt1863"/>
            <p:cNvSpPr/>
            <p:nvPr/>
          </p:nvSpPr>
          <p:spPr>
            <a:xfrm>
              <a:off x="5965020" y="4705259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4" name="pt1864"/>
            <p:cNvSpPr/>
            <p:nvPr/>
          </p:nvSpPr>
          <p:spPr>
            <a:xfrm>
              <a:off x="6292042" y="2458381"/>
              <a:ext cx="58441" cy="584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5" name="pt1865"/>
            <p:cNvSpPr/>
            <p:nvPr/>
          </p:nvSpPr>
          <p:spPr>
            <a:xfrm>
              <a:off x="5956481" y="4710088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6" name="pt1866"/>
            <p:cNvSpPr/>
            <p:nvPr/>
          </p:nvSpPr>
          <p:spPr>
            <a:xfrm>
              <a:off x="6155976" y="4840697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7" name="pt1867"/>
            <p:cNvSpPr/>
            <p:nvPr/>
          </p:nvSpPr>
          <p:spPr>
            <a:xfrm>
              <a:off x="6064909" y="4768141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8" name="pt1868"/>
            <p:cNvSpPr/>
            <p:nvPr/>
          </p:nvSpPr>
          <p:spPr>
            <a:xfrm>
              <a:off x="6062476" y="2576895"/>
              <a:ext cx="58436" cy="584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9" name="pt1869"/>
            <p:cNvSpPr/>
            <p:nvPr/>
          </p:nvSpPr>
          <p:spPr>
            <a:xfrm>
              <a:off x="6159437" y="2678474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0" name="pt1870"/>
            <p:cNvSpPr/>
            <p:nvPr/>
          </p:nvSpPr>
          <p:spPr>
            <a:xfrm>
              <a:off x="6347141" y="4751209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1" name="pt1871"/>
            <p:cNvSpPr/>
            <p:nvPr/>
          </p:nvSpPr>
          <p:spPr>
            <a:xfrm>
              <a:off x="6060240" y="4059494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2" name="pt1872"/>
            <p:cNvSpPr/>
            <p:nvPr/>
          </p:nvSpPr>
          <p:spPr>
            <a:xfrm>
              <a:off x="6180195" y="4852791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3" name="pt1873"/>
            <p:cNvSpPr/>
            <p:nvPr/>
          </p:nvSpPr>
          <p:spPr>
            <a:xfrm>
              <a:off x="5936080" y="4862466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4" name="pt1874"/>
            <p:cNvSpPr/>
            <p:nvPr/>
          </p:nvSpPr>
          <p:spPr>
            <a:xfrm>
              <a:off x="6341200" y="4753628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5" name="pt1875"/>
            <p:cNvSpPr/>
            <p:nvPr/>
          </p:nvSpPr>
          <p:spPr>
            <a:xfrm>
              <a:off x="6205616" y="4860049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6" name="pt1876"/>
            <p:cNvSpPr/>
            <p:nvPr/>
          </p:nvSpPr>
          <p:spPr>
            <a:xfrm>
              <a:off x="6203805" y="4826186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7" name="pt1877"/>
            <p:cNvSpPr/>
            <p:nvPr/>
          </p:nvSpPr>
          <p:spPr>
            <a:xfrm>
              <a:off x="6154787" y="2680890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8" name="pt1878"/>
            <p:cNvSpPr/>
            <p:nvPr/>
          </p:nvSpPr>
          <p:spPr>
            <a:xfrm>
              <a:off x="6057846" y="2465637"/>
              <a:ext cx="58441" cy="584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9" name="pt1879"/>
            <p:cNvSpPr/>
            <p:nvPr/>
          </p:nvSpPr>
          <p:spPr>
            <a:xfrm>
              <a:off x="5949652" y="4857630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0" name="pt1880"/>
            <p:cNvSpPr/>
            <p:nvPr/>
          </p:nvSpPr>
          <p:spPr>
            <a:xfrm>
              <a:off x="6271375" y="4303769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1" name="pt1881"/>
            <p:cNvSpPr/>
            <p:nvPr/>
          </p:nvSpPr>
          <p:spPr>
            <a:xfrm>
              <a:off x="6269443" y="4818943"/>
              <a:ext cx="58414" cy="584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2" name="pt1882"/>
            <p:cNvSpPr/>
            <p:nvPr/>
          </p:nvSpPr>
          <p:spPr>
            <a:xfrm>
              <a:off x="6145899" y="4811677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3" name="pt1883"/>
            <p:cNvSpPr/>
            <p:nvPr/>
          </p:nvSpPr>
          <p:spPr>
            <a:xfrm>
              <a:off x="5900327" y="4748786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4" name="pt1884"/>
            <p:cNvSpPr/>
            <p:nvPr/>
          </p:nvSpPr>
          <p:spPr>
            <a:xfrm>
              <a:off x="5950351" y="4262654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5" name="pt1885"/>
            <p:cNvSpPr/>
            <p:nvPr/>
          </p:nvSpPr>
          <p:spPr>
            <a:xfrm>
              <a:off x="6346318" y="2845357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6" name="pt1886"/>
            <p:cNvSpPr/>
            <p:nvPr/>
          </p:nvSpPr>
          <p:spPr>
            <a:xfrm>
              <a:off x="6105689" y="4627862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7" name="pt1887"/>
            <p:cNvSpPr/>
            <p:nvPr/>
          </p:nvSpPr>
          <p:spPr>
            <a:xfrm>
              <a:off x="6099258" y="2472894"/>
              <a:ext cx="58438" cy="584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8" name="pt1888"/>
            <p:cNvSpPr/>
            <p:nvPr/>
          </p:nvSpPr>
          <p:spPr>
            <a:xfrm>
              <a:off x="6040483" y="2482571"/>
              <a:ext cx="58433" cy="584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9" name="pt1889"/>
            <p:cNvSpPr/>
            <p:nvPr/>
          </p:nvSpPr>
          <p:spPr>
            <a:xfrm>
              <a:off x="6096107" y="4860048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0" name="pt1890"/>
            <p:cNvSpPr/>
            <p:nvPr/>
          </p:nvSpPr>
          <p:spPr>
            <a:xfrm>
              <a:off x="3676011" y="4789572"/>
              <a:ext cx="141341" cy="1413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1" name="pt1891"/>
            <p:cNvSpPr/>
            <p:nvPr/>
          </p:nvSpPr>
          <p:spPr>
            <a:xfrm>
              <a:off x="6109403" y="2772796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2" name="pt1892"/>
            <p:cNvSpPr/>
            <p:nvPr/>
          </p:nvSpPr>
          <p:spPr>
            <a:xfrm>
              <a:off x="6284290" y="4867304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3" name="pt1893"/>
            <p:cNvSpPr/>
            <p:nvPr/>
          </p:nvSpPr>
          <p:spPr>
            <a:xfrm>
              <a:off x="6132884" y="4867306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4" name="pt1894"/>
            <p:cNvSpPr/>
            <p:nvPr/>
          </p:nvSpPr>
          <p:spPr>
            <a:xfrm>
              <a:off x="6142796" y="3861166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5" name="pt1895"/>
            <p:cNvSpPr/>
            <p:nvPr/>
          </p:nvSpPr>
          <p:spPr>
            <a:xfrm>
              <a:off x="6078585" y="4789912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6" name="pt1896"/>
            <p:cNvSpPr/>
            <p:nvPr/>
          </p:nvSpPr>
          <p:spPr>
            <a:xfrm>
              <a:off x="6363164" y="4850373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7" name="pt1897"/>
            <p:cNvSpPr/>
            <p:nvPr/>
          </p:nvSpPr>
          <p:spPr>
            <a:xfrm>
              <a:off x="6236038" y="2959067"/>
              <a:ext cx="58367" cy="583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8" name="pt1898"/>
            <p:cNvSpPr/>
            <p:nvPr/>
          </p:nvSpPr>
          <p:spPr>
            <a:xfrm>
              <a:off x="6086802" y="4664129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9" name="pt1899"/>
            <p:cNvSpPr/>
            <p:nvPr/>
          </p:nvSpPr>
          <p:spPr>
            <a:xfrm>
              <a:off x="6087846" y="4799564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0" name="pt1900"/>
            <p:cNvSpPr/>
            <p:nvPr/>
          </p:nvSpPr>
          <p:spPr>
            <a:xfrm>
              <a:off x="6281439" y="4860034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1" name="pt1901"/>
            <p:cNvSpPr/>
            <p:nvPr/>
          </p:nvSpPr>
          <p:spPr>
            <a:xfrm>
              <a:off x="6149735" y="4847954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2" name="pt1902"/>
            <p:cNvSpPr/>
            <p:nvPr/>
          </p:nvSpPr>
          <p:spPr>
            <a:xfrm>
              <a:off x="6063924" y="4460959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3" name="pt1903"/>
            <p:cNvSpPr/>
            <p:nvPr/>
          </p:nvSpPr>
          <p:spPr>
            <a:xfrm>
              <a:off x="6055484" y="4833445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4" name="pt1904"/>
            <p:cNvSpPr/>
            <p:nvPr/>
          </p:nvSpPr>
          <p:spPr>
            <a:xfrm>
              <a:off x="6325118" y="4427119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5" name="pt1905"/>
            <p:cNvSpPr/>
            <p:nvPr/>
          </p:nvSpPr>
          <p:spPr>
            <a:xfrm>
              <a:off x="5905805" y="4427118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6" name="pt1906"/>
            <p:cNvSpPr/>
            <p:nvPr/>
          </p:nvSpPr>
          <p:spPr>
            <a:xfrm>
              <a:off x="6031441" y="4729443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7" name="pt1907"/>
            <p:cNvSpPr/>
            <p:nvPr/>
          </p:nvSpPr>
          <p:spPr>
            <a:xfrm>
              <a:off x="6039453" y="4843118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8" name="pt1908"/>
            <p:cNvSpPr/>
            <p:nvPr/>
          </p:nvSpPr>
          <p:spPr>
            <a:xfrm>
              <a:off x="6306346" y="4857624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9" name="pt1909"/>
            <p:cNvSpPr/>
            <p:nvPr/>
          </p:nvSpPr>
          <p:spPr>
            <a:xfrm>
              <a:off x="4864355" y="4831893"/>
              <a:ext cx="129258" cy="1292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0" name="pt1910"/>
            <p:cNvSpPr/>
            <p:nvPr/>
          </p:nvSpPr>
          <p:spPr>
            <a:xfrm>
              <a:off x="5976597" y="3459680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1" name="pt1911"/>
            <p:cNvSpPr/>
            <p:nvPr/>
          </p:nvSpPr>
          <p:spPr>
            <a:xfrm>
              <a:off x="5987006" y="4862465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2" name="pt1912"/>
            <p:cNvSpPr/>
            <p:nvPr/>
          </p:nvSpPr>
          <p:spPr>
            <a:xfrm>
              <a:off x="6386403" y="3244422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3" name="pt1913"/>
            <p:cNvSpPr/>
            <p:nvPr/>
          </p:nvSpPr>
          <p:spPr>
            <a:xfrm>
              <a:off x="6399102" y="4577104"/>
              <a:ext cx="58373" cy="583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4" name="pt1914"/>
            <p:cNvSpPr/>
            <p:nvPr/>
          </p:nvSpPr>
          <p:spPr>
            <a:xfrm>
              <a:off x="6018409" y="4219113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5" name="pt1915"/>
            <p:cNvSpPr/>
            <p:nvPr/>
          </p:nvSpPr>
          <p:spPr>
            <a:xfrm>
              <a:off x="6043565" y="3212978"/>
              <a:ext cx="58451" cy="58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6" name="pt1916"/>
            <p:cNvSpPr/>
            <p:nvPr/>
          </p:nvSpPr>
          <p:spPr>
            <a:xfrm>
              <a:off x="6256513" y="3822470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7" name="pt1917"/>
            <p:cNvSpPr/>
            <p:nvPr/>
          </p:nvSpPr>
          <p:spPr>
            <a:xfrm>
              <a:off x="6043770" y="3188798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8" name="pt1918"/>
            <p:cNvSpPr/>
            <p:nvPr/>
          </p:nvSpPr>
          <p:spPr>
            <a:xfrm>
              <a:off x="6385858" y="4216704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9" name="pt1919"/>
            <p:cNvSpPr/>
            <p:nvPr/>
          </p:nvSpPr>
          <p:spPr>
            <a:xfrm>
              <a:off x="6350439" y="3740241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0" name="pt1920"/>
            <p:cNvSpPr/>
            <p:nvPr/>
          </p:nvSpPr>
          <p:spPr>
            <a:xfrm>
              <a:off x="6365564" y="4748791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1" name="pt1921"/>
            <p:cNvSpPr/>
            <p:nvPr/>
          </p:nvSpPr>
          <p:spPr>
            <a:xfrm>
              <a:off x="6076607" y="4867302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2" name="pt1922"/>
            <p:cNvSpPr/>
            <p:nvPr/>
          </p:nvSpPr>
          <p:spPr>
            <a:xfrm>
              <a:off x="5982416" y="4802000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3" name="pt1923"/>
            <p:cNvSpPr/>
            <p:nvPr/>
          </p:nvSpPr>
          <p:spPr>
            <a:xfrm>
              <a:off x="5945443" y="4857627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4" name="pt1924"/>
            <p:cNvSpPr/>
            <p:nvPr/>
          </p:nvSpPr>
          <p:spPr>
            <a:xfrm>
              <a:off x="6059391" y="3776518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5" name="pt1925"/>
            <p:cNvSpPr/>
            <p:nvPr/>
          </p:nvSpPr>
          <p:spPr>
            <a:xfrm>
              <a:off x="6062815" y="4623027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6" name="pt1926"/>
            <p:cNvSpPr/>
            <p:nvPr/>
          </p:nvSpPr>
          <p:spPr>
            <a:xfrm>
              <a:off x="5991969" y="2489825"/>
              <a:ext cx="58436" cy="584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7" name="pt1927"/>
            <p:cNvSpPr/>
            <p:nvPr/>
          </p:nvSpPr>
          <p:spPr>
            <a:xfrm>
              <a:off x="6302680" y="2743779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8" name="pt1928"/>
            <p:cNvSpPr/>
            <p:nvPr/>
          </p:nvSpPr>
          <p:spPr>
            <a:xfrm>
              <a:off x="6358542" y="2879215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9" name="pt1929"/>
            <p:cNvSpPr/>
            <p:nvPr/>
          </p:nvSpPr>
          <p:spPr>
            <a:xfrm>
              <a:off x="6064241" y="2517260"/>
              <a:ext cx="80961" cy="809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0" name="pt1930"/>
            <p:cNvSpPr/>
            <p:nvPr/>
          </p:nvSpPr>
          <p:spPr>
            <a:xfrm>
              <a:off x="6107910" y="4603673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1" name="pt1931"/>
            <p:cNvSpPr/>
            <p:nvPr/>
          </p:nvSpPr>
          <p:spPr>
            <a:xfrm>
              <a:off x="6232973" y="4582563"/>
              <a:ext cx="57128" cy="571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2" name="pt1932"/>
            <p:cNvSpPr/>
            <p:nvPr/>
          </p:nvSpPr>
          <p:spPr>
            <a:xfrm>
              <a:off x="4675202" y="2446028"/>
              <a:ext cx="117007" cy="1170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3" name="pt1933"/>
            <p:cNvSpPr/>
            <p:nvPr/>
          </p:nvSpPr>
          <p:spPr>
            <a:xfrm>
              <a:off x="6153848" y="4688330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4" name="pt1934"/>
            <p:cNvSpPr/>
            <p:nvPr/>
          </p:nvSpPr>
          <p:spPr>
            <a:xfrm>
              <a:off x="6262785" y="4163489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5" name="pt1935"/>
            <p:cNvSpPr/>
            <p:nvPr/>
          </p:nvSpPr>
          <p:spPr>
            <a:xfrm>
              <a:off x="5996142" y="2777640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6" name="pt1936"/>
            <p:cNvSpPr/>
            <p:nvPr/>
          </p:nvSpPr>
          <p:spPr>
            <a:xfrm>
              <a:off x="5983342" y="2569635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7" name="pt1937"/>
            <p:cNvSpPr/>
            <p:nvPr/>
          </p:nvSpPr>
          <p:spPr>
            <a:xfrm>
              <a:off x="6161571" y="4777817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8" name="pt1938"/>
            <p:cNvSpPr/>
            <p:nvPr/>
          </p:nvSpPr>
          <p:spPr>
            <a:xfrm>
              <a:off x="6161561" y="2468058"/>
              <a:ext cx="58436" cy="584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9" name="pt1939"/>
            <p:cNvSpPr/>
            <p:nvPr/>
          </p:nvSpPr>
          <p:spPr>
            <a:xfrm>
              <a:off x="6155186" y="2838099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0" name="pt1940"/>
            <p:cNvSpPr/>
            <p:nvPr/>
          </p:nvSpPr>
          <p:spPr>
            <a:xfrm>
              <a:off x="6229992" y="2608215"/>
              <a:ext cx="87702" cy="877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1" name="pt1941"/>
            <p:cNvSpPr/>
            <p:nvPr/>
          </p:nvSpPr>
          <p:spPr>
            <a:xfrm>
              <a:off x="6145037" y="4698003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2" name="pt1942"/>
            <p:cNvSpPr/>
            <p:nvPr/>
          </p:nvSpPr>
          <p:spPr>
            <a:xfrm>
              <a:off x="6073610" y="4831030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3" name="pt1943"/>
            <p:cNvSpPr/>
            <p:nvPr/>
          </p:nvSpPr>
          <p:spPr>
            <a:xfrm>
              <a:off x="6284709" y="4872140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4" name="pt1944"/>
            <p:cNvSpPr/>
            <p:nvPr/>
          </p:nvSpPr>
          <p:spPr>
            <a:xfrm>
              <a:off x="6372325" y="4843118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5" name="pt1945"/>
            <p:cNvSpPr/>
            <p:nvPr/>
          </p:nvSpPr>
          <p:spPr>
            <a:xfrm>
              <a:off x="6241095" y="3079959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6" name="pt1946"/>
            <p:cNvSpPr/>
            <p:nvPr/>
          </p:nvSpPr>
          <p:spPr>
            <a:xfrm>
              <a:off x="6216203" y="3595119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7" name="pt1947"/>
            <p:cNvSpPr/>
            <p:nvPr/>
          </p:nvSpPr>
          <p:spPr>
            <a:xfrm>
              <a:off x="6391406" y="4531119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8" name="pt1948"/>
            <p:cNvSpPr/>
            <p:nvPr/>
          </p:nvSpPr>
          <p:spPr>
            <a:xfrm>
              <a:off x="5919602" y="3210566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9" name="pt1949"/>
            <p:cNvSpPr/>
            <p:nvPr/>
          </p:nvSpPr>
          <p:spPr>
            <a:xfrm>
              <a:off x="5956675" y="4453728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0" name="pt1950"/>
            <p:cNvSpPr/>
            <p:nvPr/>
          </p:nvSpPr>
          <p:spPr>
            <a:xfrm>
              <a:off x="5965652" y="2584147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1" name="pt1951"/>
            <p:cNvSpPr/>
            <p:nvPr/>
          </p:nvSpPr>
          <p:spPr>
            <a:xfrm>
              <a:off x="6098147" y="3696705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2" name="pt1952"/>
            <p:cNvSpPr/>
            <p:nvPr/>
          </p:nvSpPr>
          <p:spPr>
            <a:xfrm>
              <a:off x="5927209" y="4519025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3" name="pt1953"/>
            <p:cNvSpPr/>
            <p:nvPr/>
          </p:nvSpPr>
          <p:spPr>
            <a:xfrm>
              <a:off x="6239825" y="2475298"/>
              <a:ext cx="58468" cy="5846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4" name="pt1954"/>
            <p:cNvSpPr/>
            <p:nvPr/>
          </p:nvSpPr>
          <p:spPr>
            <a:xfrm>
              <a:off x="5952976" y="2697826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5" name="pt1955"/>
            <p:cNvSpPr/>
            <p:nvPr/>
          </p:nvSpPr>
          <p:spPr>
            <a:xfrm>
              <a:off x="5915064" y="4584331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6" name="pt1956"/>
            <p:cNvSpPr/>
            <p:nvPr/>
          </p:nvSpPr>
          <p:spPr>
            <a:xfrm>
              <a:off x="6317316" y="3849078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7" name="pt1957"/>
            <p:cNvSpPr/>
            <p:nvPr/>
          </p:nvSpPr>
          <p:spPr>
            <a:xfrm>
              <a:off x="5040087" y="2708182"/>
              <a:ext cx="115115" cy="1151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8" name="pt1958"/>
            <p:cNvSpPr/>
            <p:nvPr/>
          </p:nvSpPr>
          <p:spPr>
            <a:xfrm>
              <a:off x="6197933" y="2891311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9" name="pt1959"/>
            <p:cNvSpPr/>
            <p:nvPr/>
          </p:nvSpPr>
          <p:spPr>
            <a:xfrm>
              <a:off x="4976870" y="2430687"/>
              <a:ext cx="118667" cy="1186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0" name="pt1960"/>
            <p:cNvSpPr/>
            <p:nvPr/>
          </p:nvSpPr>
          <p:spPr>
            <a:xfrm>
              <a:off x="6047960" y="4052237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1" name="pt1961"/>
            <p:cNvSpPr/>
            <p:nvPr/>
          </p:nvSpPr>
          <p:spPr>
            <a:xfrm>
              <a:off x="6162987" y="4052239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2" name="pt1962"/>
            <p:cNvSpPr/>
            <p:nvPr/>
          </p:nvSpPr>
          <p:spPr>
            <a:xfrm>
              <a:off x="6269511" y="2656702"/>
              <a:ext cx="58448" cy="584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3" name="pt1963"/>
            <p:cNvSpPr/>
            <p:nvPr/>
          </p:nvSpPr>
          <p:spPr>
            <a:xfrm>
              <a:off x="5065014" y="4852061"/>
              <a:ext cx="88921" cy="889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4" name="pt1964"/>
            <p:cNvSpPr/>
            <p:nvPr/>
          </p:nvSpPr>
          <p:spPr>
            <a:xfrm>
              <a:off x="6085133" y="4852895"/>
              <a:ext cx="58229" cy="582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5" name="pt1965"/>
            <p:cNvSpPr/>
            <p:nvPr/>
          </p:nvSpPr>
          <p:spPr>
            <a:xfrm>
              <a:off x="5002098" y="4824502"/>
              <a:ext cx="115017" cy="1150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6" name="pt1966"/>
            <p:cNvSpPr/>
            <p:nvPr/>
          </p:nvSpPr>
          <p:spPr>
            <a:xfrm>
              <a:off x="6314804" y="4134467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7" name="pt1967"/>
            <p:cNvSpPr/>
            <p:nvPr/>
          </p:nvSpPr>
          <p:spPr>
            <a:xfrm>
              <a:off x="5912313" y="2460802"/>
              <a:ext cx="58436" cy="584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8" name="pt1968"/>
            <p:cNvSpPr/>
            <p:nvPr/>
          </p:nvSpPr>
          <p:spPr>
            <a:xfrm>
              <a:off x="6245492" y="4613349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9" name="pt1969"/>
            <p:cNvSpPr/>
            <p:nvPr/>
          </p:nvSpPr>
          <p:spPr>
            <a:xfrm>
              <a:off x="6216631" y="2896148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0" name="pt1970"/>
            <p:cNvSpPr/>
            <p:nvPr/>
          </p:nvSpPr>
          <p:spPr>
            <a:xfrm>
              <a:off x="5907885" y="4008704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1" name="pt1971"/>
            <p:cNvSpPr/>
            <p:nvPr/>
          </p:nvSpPr>
          <p:spPr>
            <a:xfrm>
              <a:off x="6017088" y="4872140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2" name="pt1972"/>
            <p:cNvSpPr/>
            <p:nvPr/>
          </p:nvSpPr>
          <p:spPr>
            <a:xfrm>
              <a:off x="6390427" y="2511591"/>
              <a:ext cx="58438" cy="584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3" name="pt1973"/>
            <p:cNvSpPr/>
            <p:nvPr/>
          </p:nvSpPr>
          <p:spPr>
            <a:xfrm>
              <a:off x="6361543" y="3242009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4" name="pt1974"/>
            <p:cNvSpPr/>
            <p:nvPr/>
          </p:nvSpPr>
          <p:spPr>
            <a:xfrm>
              <a:off x="5969553" y="4383583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5" name="pt1975"/>
            <p:cNvSpPr/>
            <p:nvPr/>
          </p:nvSpPr>
          <p:spPr>
            <a:xfrm>
              <a:off x="6020704" y="3776518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6" name="pt1976"/>
            <p:cNvSpPr/>
            <p:nvPr/>
          </p:nvSpPr>
          <p:spPr>
            <a:xfrm>
              <a:off x="5902664" y="4219115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7" name="pt1977"/>
            <p:cNvSpPr/>
            <p:nvPr/>
          </p:nvSpPr>
          <p:spPr>
            <a:xfrm>
              <a:off x="5945069" y="4066750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8" name="pt1978"/>
            <p:cNvSpPr/>
            <p:nvPr/>
          </p:nvSpPr>
          <p:spPr>
            <a:xfrm>
              <a:off x="5922034" y="4756048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9" name="pt1979"/>
            <p:cNvSpPr/>
            <p:nvPr/>
          </p:nvSpPr>
          <p:spPr>
            <a:xfrm>
              <a:off x="6142168" y="2475316"/>
              <a:ext cx="58431" cy="584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0" name="pt1980"/>
            <p:cNvSpPr/>
            <p:nvPr/>
          </p:nvSpPr>
          <p:spPr>
            <a:xfrm>
              <a:off x="6313685" y="3788607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1" name="pt1981"/>
            <p:cNvSpPr/>
            <p:nvPr/>
          </p:nvSpPr>
          <p:spPr>
            <a:xfrm>
              <a:off x="6063484" y="4705274"/>
              <a:ext cx="58403" cy="584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2" name="pt1982"/>
            <p:cNvSpPr/>
            <p:nvPr/>
          </p:nvSpPr>
          <p:spPr>
            <a:xfrm>
              <a:off x="6249618" y="4838278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3" name="pt1983"/>
            <p:cNvSpPr/>
            <p:nvPr/>
          </p:nvSpPr>
          <p:spPr>
            <a:xfrm>
              <a:off x="6298158" y="4671386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4" name="pt1984"/>
            <p:cNvSpPr/>
            <p:nvPr/>
          </p:nvSpPr>
          <p:spPr>
            <a:xfrm>
              <a:off x="6161909" y="4567394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5" name="pt1985"/>
            <p:cNvSpPr/>
            <p:nvPr/>
          </p:nvSpPr>
          <p:spPr>
            <a:xfrm>
              <a:off x="4896590" y="2444517"/>
              <a:ext cx="115193" cy="11519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6" name="pt1986"/>
            <p:cNvSpPr/>
            <p:nvPr/>
          </p:nvSpPr>
          <p:spPr>
            <a:xfrm>
              <a:off x="6064856" y="2477729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7" name="pt1987"/>
            <p:cNvSpPr/>
            <p:nvPr/>
          </p:nvSpPr>
          <p:spPr>
            <a:xfrm>
              <a:off x="6371812" y="4867305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8" name="pt1988"/>
            <p:cNvSpPr/>
            <p:nvPr/>
          </p:nvSpPr>
          <p:spPr>
            <a:xfrm>
              <a:off x="5959618" y="3036423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9" name="pt1989"/>
            <p:cNvSpPr/>
            <p:nvPr/>
          </p:nvSpPr>
          <p:spPr>
            <a:xfrm>
              <a:off x="6111073" y="3718471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0" name="pt1990"/>
            <p:cNvSpPr/>
            <p:nvPr/>
          </p:nvSpPr>
          <p:spPr>
            <a:xfrm>
              <a:off x="5989199" y="3953138"/>
              <a:ext cx="58309" cy="583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1" name="pt1991"/>
            <p:cNvSpPr/>
            <p:nvPr/>
          </p:nvSpPr>
          <p:spPr>
            <a:xfrm>
              <a:off x="5967588" y="4615770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2" name="pt1992"/>
            <p:cNvSpPr/>
            <p:nvPr/>
          </p:nvSpPr>
          <p:spPr>
            <a:xfrm>
              <a:off x="4796004" y="4802483"/>
              <a:ext cx="130030" cy="1300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3" name="pt1993"/>
            <p:cNvSpPr/>
            <p:nvPr/>
          </p:nvSpPr>
          <p:spPr>
            <a:xfrm>
              <a:off x="6002184" y="2530971"/>
              <a:ext cx="58376" cy="5837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4" name="pt1994"/>
            <p:cNvSpPr/>
            <p:nvPr/>
          </p:nvSpPr>
          <p:spPr>
            <a:xfrm>
              <a:off x="6252308" y="2671246"/>
              <a:ext cx="58384" cy="5838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5" name="pt1995"/>
            <p:cNvSpPr/>
            <p:nvPr/>
          </p:nvSpPr>
          <p:spPr>
            <a:xfrm>
              <a:off x="5903054" y="2518957"/>
              <a:ext cx="58218" cy="582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6" name="pt1996"/>
            <p:cNvSpPr/>
            <p:nvPr/>
          </p:nvSpPr>
          <p:spPr>
            <a:xfrm>
              <a:off x="6219688" y="4274809"/>
              <a:ext cx="58314" cy="583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7" name="pt1997"/>
            <p:cNvSpPr/>
            <p:nvPr/>
          </p:nvSpPr>
          <p:spPr>
            <a:xfrm>
              <a:off x="6022087" y="4799585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8" name="pt1998"/>
            <p:cNvSpPr/>
            <p:nvPr/>
          </p:nvSpPr>
          <p:spPr>
            <a:xfrm>
              <a:off x="6229478" y="3217814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9" name="pt1999"/>
            <p:cNvSpPr/>
            <p:nvPr/>
          </p:nvSpPr>
          <p:spPr>
            <a:xfrm>
              <a:off x="5961909" y="3657988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0" name="pt2000"/>
            <p:cNvSpPr/>
            <p:nvPr/>
          </p:nvSpPr>
          <p:spPr>
            <a:xfrm>
              <a:off x="6012086" y="4787480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1" name="pt2001"/>
            <p:cNvSpPr/>
            <p:nvPr/>
          </p:nvSpPr>
          <p:spPr>
            <a:xfrm>
              <a:off x="6119587" y="4867294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2" name="pt2002"/>
            <p:cNvSpPr/>
            <p:nvPr/>
          </p:nvSpPr>
          <p:spPr>
            <a:xfrm>
              <a:off x="6212450" y="4840682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3" name="pt2003"/>
            <p:cNvSpPr/>
            <p:nvPr/>
          </p:nvSpPr>
          <p:spPr>
            <a:xfrm>
              <a:off x="5962237" y="3324173"/>
              <a:ext cx="58571" cy="5857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4" name="pt2004"/>
            <p:cNvSpPr/>
            <p:nvPr/>
          </p:nvSpPr>
          <p:spPr>
            <a:xfrm>
              <a:off x="5998386" y="4475462"/>
              <a:ext cx="58495" cy="58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5" name="pt2005"/>
            <p:cNvSpPr/>
            <p:nvPr/>
          </p:nvSpPr>
          <p:spPr>
            <a:xfrm>
              <a:off x="6360530" y="3996597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6" name="pt2006"/>
            <p:cNvSpPr/>
            <p:nvPr/>
          </p:nvSpPr>
          <p:spPr>
            <a:xfrm>
              <a:off x="6350329" y="2920312"/>
              <a:ext cx="58483" cy="584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7" name="pt2007"/>
            <p:cNvSpPr/>
            <p:nvPr/>
          </p:nvSpPr>
          <p:spPr>
            <a:xfrm>
              <a:off x="6246307" y="4601241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8" name="pt2008"/>
            <p:cNvSpPr/>
            <p:nvPr/>
          </p:nvSpPr>
          <p:spPr>
            <a:xfrm>
              <a:off x="6308956" y="2910642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9" name="pt2009"/>
            <p:cNvSpPr/>
            <p:nvPr/>
          </p:nvSpPr>
          <p:spPr>
            <a:xfrm>
              <a:off x="5963096" y="3670054"/>
              <a:ext cx="58527" cy="585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0" name="pt2010"/>
            <p:cNvSpPr/>
            <p:nvPr/>
          </p:nvSpPr>
          <p:spPr>
            <a:xfrm>
              <a:off x="5900363" y="4395672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1" name="pt2011"/>
            <p:cNvSpPr/>
            <p:nvPr/>
          </p:nvSpPr>
          <p:spPr>
            <a:xfrm>
              <a:off x="6204945" y="4867257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2" name="pt2012"/>
            <p:cNvSpPr/>
            <p:nvPr/>
          </p:nvSpPr>
          <p:spPr>
            <a:xfrm>
              <a:off x="6304171" y="4596327"/>
              <a:ext cx="58623" cy="586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3" name="pt2013"/>
            <p:cNvSpPr/>
            <p:nvPr/>
          </p:nvSpPr>
          <p:spPr>
            <a:xfrm>
              <a:off x="5923934" y="4226397"/>
              <a:ext cx="58394" cy="583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4" name="pt2014"/>
            <p:cNvSpPr/>
            <p:nvPr/>
          </p:nvSpPr>
          <p:spPr>
            <a:xfrm>
              <a:off x="5995415" y="2770332"/>
              <a:ext cx="58537" cy="585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5" name="pt2015"/>
            <p:cNvSpPr/>
            <p:nvPr/>
          </p:nvSpPr>
          <p:spPr>
            <a:xfrm>
              <a:off x="6129607" y="2593783"/>
              <a:ext cx="58520" cy="585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6" name="pt2016"/>
            <p:cNvSpPr/>
            <p:nvPr/>
          </p:nvSpPr>
          <p:spPr>
            <a:xfrm>
              <a:off x="6256448" y="2458366"/>
              <a:ext cx="58470" cy="584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7" name="pt2017"/>
            <p:cNvSpPr/>
            <p:nvPr/>
          </p:nvSpPr>
          <p:spPr>
            <a:xfrm>
              <a:off x="6074477" y="4705248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8" name="pt2018"/>
            <p:cNvSpPr/>
            <p:nvPr/>
          </p:nvSpPr>
          <p:spPr>
            <a:xfrm>
              <a:off x="5932099" y="2458350"/>
              <a:ext cx="58502" cy="585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9" name="pt2019"/>
            <p:cNvSpPr/>
            <p:nvPr/>
          </p:nvSpPr>
          <p:spPr>
            <a:xfrm>
              <a:off x="6356089" y="4710080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0" name="pt2020"/>
            <p:cNvSpPr/>
            <p:nvPr/>
          </p:nvSpPr>
          <p:spPr>
            <a:xfrm>
              <a:off x="6268967" y="4840677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1" name="pt2021"/>
            <p:cNvSpPr/>
            <p:nvPr/>
          </p:nvSpPr>
          <p:spPr>
            <a:xfrm>
              <a:off x="5914989" y="4768139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2" name="pt2022"/>
            <p:cNvSpPr/>
            <p:nvPr/>
          </p:nvSpPr>
          <p:spPr>
            <a:xfrm>
              <a:off x="6148408" y="2576890"/>
              <a:ext cx="58446" cy="584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3" name="pt2023"/>
            <p:cNvSpPr/>
            <p:nvPr/>
          </p:nvSpPr>
          <p:spPr>
            <a:xfrm>
              <a:off x="6309027" y="2678471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4" name="pt2024"/>
            <p:cNvSpPr/>
            <p:nvPr/>
          </p:nvSpPr>
          <p:spPr>
            <a:xfrm>
              <a:off x="6372430" y="4751199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5" name="pt2025"/>
            <p:cNvSpPr/>
            <p:nvPr/>
          </p:nvSpPr>
          <p:spPr>
            <a:xfrm>
              <a:off x="5940756" y="4059445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6" name="pt2026"/>
            <p:cNvSpPr/>
            <p:nvPr/>
          </p:nvSpPr>
          <p:spPr>
            <a:xfrm>
              <a:off x="6100321" y="4852775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7" name="pt2027"/>
            <p:cNvSpPr/>
            <p:nvPr/>
          </p:nvSpPr>
          <p:spPr>
            <a:xfrm>
              <a:off x="6242390" y="4862458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8" name="pt2028"/>
            <p:cNvSpPr/>
            <p:nvPr/>
          </p:nvSpPr>
          <p:spPr>
            <a:xfrm>
              <a:off x="6157105" y="4753612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9" name="pt2029"/>
            <p:cNvSpPr/>
            <p:nvPr/>
          </p:nvSpPr>
          <p:spPr>
            <a:xfrm>
              <a:off x="5911177" y="4860044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0" name="pt2030"/>
            <p:cNvSpPr/>
            <p:nvPr/>
          </p:nvSpPr>
          <p:spPr>
            <a:xfrm>
              <a:off x="5070198" y="4797227"/>
              <a:ext cx="116357" cy="1163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1" name="pt2031"/>
            <p:cNvSpPr/>
            <p:nvPr/>
          </p:nvSpPr>
          <p:spPr>
            <a:xfrm>
              <a:off x="6159531" y="2680881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2" name="pt2032"/>
            <p:cNvSpPr/>
            <p:nvPr/>
          </p:nvSpPr>
          <p:spPr>
            <a:xfrm>
              <a:off x="6093485" y="2465626"/>
              <a:ext cx="58463" cy="584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3" name="pt2033"/>
            <p:cNvSpPr/>
            <p:nvPr/>
          </p:nvSpPr>
          <p:spPr>
            <a:xfrm>
              <a:off x="6359518" y="4857623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4" name="pt2034"/>
            <p:cNvSpPr/>
            <p:nvPr/>
          </p:nvSpPr>
          <p:spPr>
            <a:xfrm>
              <a:off x="6316663" y="4303775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5" name="pt2035"/>
            <p:cNvSpPr/>
            <p:nvPr/>
          </p:nvSpPr>
          <p:spPr>
            <a:xfrm>
              <a:off x="6063390" y="4818938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6" name="pt2036"/>
            <p:cNvSpPr/>
            <p:nvPr/>
          </p:nvSpPr>
          <p:spPr>
            <a:xfrm>
              <a:off x="5953339" y="4811670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7" name="pt2037"/>
            <p:cNvSpPr/>
            <p:nvPr/>
          </p:nvSpPr>
          <p:spPr>
            <a:xfrm>
              <a:off x="5967259" y="4748779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8" name="pt2038"/>
            <p:cNvSpPr/>
            <p:nvPr/>
          </p:nvSpPr>
          <p:spPr>
            <a:xfrm>
              <a:off x="6246684" y="4262636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9" name="pt2039"/>
            <p:cNvSpPr/>
            <p:nvPr/>
          </p:nvSpPr>
          <p:spPr>
            <a:xfrm>
              <a:off x="6231704" y="2845355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0" name="pt2040"/>
            <p:cNvSpPr/>
            <p:nvPr/>
          </p:nvSpPr>
          <p:spPr>
            <a:xfrm>
              <a:off x="6363329" y="4627863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1" name="pt2041"/>
            <p:cNvSpPr/>
            <p:nvPr/>
          </p:nvSpPr>
          <p:spPr>
            <a:xfrm>
              <a:off x="6348517" y="2472869"/>
              <a:ext cx="58488" cy="5848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2" name="pt2042"/>
            <p:cNvSpPr/>
            <p:nvPr/>
          </p:nvSpPr>
          <p:spPr>
            <a:xfrm>
              <a:off x="6088371" y="2482563"/>
              <a:ext cx="58448" cy="584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3" name="pt2043"/>
            <p:cNvSpPr/>
            <p:nvPr/>
          </p:nvSpPr>
          <p:spPr>
            <a:xfrm>
              <a:off x="6087245" y="4860038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4" name="pt2044"/>
            <p:cNvSpPr/>
            <p:nvPr/>
          </p:nvSpPr>
          <p:spPr>
            <a:xfrm>
              <a:off x="6391189" y="4831014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5" name="pt2045"/>
            <p:cNvSpPr/>
            <p:nvPr/>
          </p:nvSpPr>
          <p:spPr>
            <a:xfrm>
              <a:off x="6032020" y="2772793"/>
              <a:ext cx="58451" cy="58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6" name="pt2046"/>
            <p:cNvSpPr/>
            <p:nvPr/>
          </p:nvSpPr>
          <p:spPr>
            <a:xfrm>
              <a:off x="6142458" y="4867295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7" name="pt2047"/>
            <p:cNvSpPr/>
            <p:nvPr/>
          </p:nvSpPr>
          <p:spPr>
            <a:xfrm>
              <a:off x="5990441" y="4867278"/>
              <a:ext cx="58488" cy="58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8" name="pt2048"/>
            <p:cNvSpPr/>
            <p:nvPr/>
          </p:nvSpPr>
          <p:spPr>
            <a:xfrm>
              <a:off x="6358623" y="3861144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9" name="pt2049"/>
            <p:cNvSpPr/>
            <p:nvPr/>
          </p:nvSpPr>
          <p:spPr>
            <a:xfrm>
              <a:off x="6043333" y="4789899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0" name="pt2050"/>
            <p:cNvSpPr/>
            <p:nvPr/>
          </p:nvSpPr>
          <p:spPr>
            <a:xfrm>
              <a:off x="6125084" y="4850366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1" name="pt2051"/>
            <p:cNvSpPr/>
            <p:nvPr/>
          </p:nvSpPr>
          <p:spPr>
            <a:xfrm>
              <a:off x="6344075" y="2959019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2" name="pt2052"/>
            <p:cNvSpPr/>
            <p:nvPr/>
          </p:nvSpPr>
          <p:spPr>
            <a:xfrm>
              <a:off x="6228009" y="4664089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3" name="pt2053"/>
            <p:cNvSpPr/>
            <p:nvPr/>
          </p:nvSpPr>
          <p:spPr>
            <a:xfrm>
              <a:off x="6213092" y="4799569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4" name="pt2054"/>
            <p:cNvSpPr/>
            <p:nvPr/>
          </p:nvSpPr>
          <p:spPr>
            <a:xfrm>
              <a:off x="6000572" y="4860017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5" name="pt2055"/>
            <p:cNvSpPr/>
            <p:nvPr/>
          </p:nvSpPr>
          <p:spPr>
            <a:xfrm>
              <a:off x="6109621" y="4847940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6" name="pt2056"/>
            <p:cNvSpPr/>
            <p:nvPr/>
          </p:nvSpPr>
          <p:spPr>
            <a:xfrm>
              <a:off x="6364385" y="4460930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7" name="pt2057"/>
            <p:cNvSpPr/>
            <p:nvPr/>
          </p:nvSpPr>
          <p:spPr>
            <a:xfrm>
              <a:off x="6276815" y="4833441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8" name="pt2058"/>
            <p:cNvSpPr/>
            <p:nvPr/>
          </p:nvSpPr>
          <p:spPr>
            <a:xfrm>
              <a:off x="6051315" y="4427111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9" name="pt2059"/>
            <p:cNvSpPr/>
            <p:nvPr/>
          </p:nvSpPr>
          <p:spPr>
            <a:xfrm>
              <a:off x="5944668" y="4427077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0" name="pt2060"/>
            <p:cNvSpPr/>
            <p:nvPr/>
          </p:nvSpPr>
          <p:spPr>
            <a:xfrm>
              <a:off x="6104236" y="4729423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1" name="pt2061"/>
            <p:cNvSpPr/>
            <p:nvPr/>
          </p:nvSpPr>
          <p:spPr>
            <a:xfrm>
              <a:off x="6077492" y="4843098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2" name="pt2062"/>
            <p:cNvSpPr/>
            <p:nvPr/>
          </p:nvSpPr>
          <p:spPr>
            <a:xfrm>
              <a:off x="6260969" y="4857586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3" name="pt2063"/>
            <p:cNvSpPr/>
            <p:nvPr/>
          </p:nvSpPr>
          <p:spPr>
            <a:xfrm>
              <a:off x="6355662" y="4867278"/>
              <a:ext cx="58488" cy="58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4" name="pt2064"/>
            <p:cNvSpPr/>
            <p:nvPr/>
          </p:nvSpPr>
          <p:spPr>
            <a:xfrm>
              <a:off x="6064617" y="3459664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5" name="pt2065"/>
            <p:cNvSpPr/>
            <p:nvPr/>
          </p:nvSpPr>
          <p:spPr>
            <a:xfrm>
              <a:off x="6161521" y="4862460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6" name="pt2066"/>
            <p:cNvSpPr/>
            <p:nvPr/>
          </p:nvSpPr>
          <p:spPr>
            <a:xfrm>
              <a:off x="5986588" y="3244413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7" name="pt2067"/>
            <p:cNvSpPr/>
            <p:nvPr/>
          </p:nvSpPr>
          <p:spPr>
            <a:xfrm>
              <a:off x="6180382" y="4577077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8" name="pt2068"/>
            <p:cNvSpPr/>
            <p:nvPr/>
          </p:nvSpPr>
          <p:spPr>
            <a:xfrm>
              <a:off x="6275994" y="4219119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9" name="pt2069"/>
            <p:cNvSpPr/>
            <p:nvPr/>
          </p:nvSpPr>
          <p:spPr>
            <a:xfrm>
              <a:off x="6242233" y="3212962"/>
              <a:ext cx="58483" cy="584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0" name="pt2070"/>
            <p:cNvSpPr/>
            <p:nvPr/>
          </p:nvSpPr>
          <p:spPr>
            <a:xfrm>
              <a:off x="6245581" y="3822463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1" name="pt2071"/>
            <p:cNvSpPr/>
            <p:nvPr/>
          </p:nvSpPr>
          <p:spPr>
            <a:xfrm>
              <a:off x="6332002" y="3188776"/>
              <a:ext cx="58483" cy="584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2" name="pt2072"/>
            <p:cNvSpPr/>
            <p:nvPr/>
          </p:nvSpPr>
          <p:spPr>
            <a:xfrm>
              <a:off x="3468066" y="4176397"/>
              <a:ext cx="139046" cy="1390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3" name="pt2073"/>
            <p:cNvSpPr/>
            <p:nvPr/>
          </p:nvSpPr>
          <p:spPr>
            <a:xfrm>
              <a:off x="6045597" y="3740219"/>
              <a:ext cx="58475" cy="584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4" name="pt2074"/>
            <p:cNvSpPr/>
            <p:nvPr/>
          </p:nvSpPr>
          <p:spPr>
            <a:xfrm>
              <a:off x="6094741" y="4748776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5" name="pt2075"/>
            <p:cNvSpPr/>
            <p:nvPr/>
          </p:nvSpPr>
          <p:spPr>
            <a:xfrm>
              <a:off x="3750402" y="4826552"/>
              <a:ext cx="139939" cy="1399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6" name="pt2076"/>
            <p:cNvSpPr/>
            <p:nvPr/>
          </p:nvSpPr>
          <p:spPr>
            <a:xfrm>
              <a:off x="6288555" y="4801973"/>
              <a:ext cx="58493" cy="58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7" name="pt2077"/>
            <p:cNvSpPr/>
            <p:nvPr/>
          </p:nvSpPr>
          <p:spPr>
            <a:xfrm>
              <a:off x="6293422" y="4857602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8" name="pt2078"/>
            <p:cNvSpPr/>
            <p:nvPr/>
          </p:nvSpPr>
          <p:spPr>
            <a:xfrm>
              <a:off x="6166495" y="3776477"/>
              <a:ext cx="58517" cy="585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9" name="pt2079"/>
            <p:cNvSpPr/>
            <p:nvPr/>
          </p:nvSpPr>
          <p:spPr>
            <a:xfrm>
              <a:off x="6378400" y="4622997"/>
              <a:ext cx="58493" cy="58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0" name="pt2080"/>
            <p:cNvSpPr/>
            <p:nvPr/>
          </p:nvSpPr>
          <p:spPr>
            <a:xfrm>
              <a:off x="6321339" y="2489817"/>
              <a:ext cx="58453" cy="584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1" name="pt2081"/>
            <p:cNvSpPr/>
            <p:nvPr/>
          </p:nvSpPr>
          <p:spPr>
            <a:xfrm>
              <a:off x="6135662" y="2743749"/>
              <a:ext cx="58493" cy="584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2" name="pt2082"/>
            <p:cNvSpPr/>
            <p:nvPr/>
          </p:nvSpPr>
          <p:spPr>
            <a:xfrm>
              <a:off x="4930873" y="2842465"/>
              <a:ext cx="131944" cy="1319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3" name="pt2083"/>
            <p:cNvSpPr/>
            <p:nvPr/>
          </p:nvSpPr>
          <p:spPr>
            <a:xfrm>
              <a:off x="5907167" y="2525268"/>
              <a:ext cx="64945" cy="649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4" name="pt2084"/>
            <p:cNvSpPr/>
            <p:nvPr/>
          </p:nvSpPr>
          <p:spPr>
            <a:xfrm>
              <a:off x="5909941" y="4603663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5" name="pt2085"/>
            <p:cNvSpPr/>
            <p:nvPr/>
          </p:nvSpPr>
          <p:spPr>
            <a:xfrm>
              <a:off x="6165519" y="4582328"/>
              <a:ext cx="57598" cy="575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6" name="pt2086"/>
            <p:cNvSpPr/>
            <p:nvPr/>
          </p:nvSpPr>
          <p:spPr>
            <a:xfrm>
              <a:off x="5984549" y="2475273"/>
              <a:ext cx="58517" cy="5851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7" name="pt2087"/>
            <p:cNvSpPr/>
            <p:nvPr/>
          </p:nvSpPr>
          <p:spPr>
            <a:xfrm>
              <a:off x="5918958" y="4688296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8" name="pt2088"/>
            <p:cNvSpPr/>
            <p:nvPr/>
          </p:nvSpPr>
          <p:spPr>
            <a:xfrm>
              <a:off x="6363734" y="4163474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9" name="pt2089"/>
            <p:cNvSpPr/>
            <p:nvPr/>
          </p:nvSpPr>
          <p:spPr>
            <a:xfrm>
              <a:off x="6041182" y="2777610"/>
              <a:ext cx="58493" cy="584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0" name="pt2090"/>
            <p:cNvSpPr/>
            <p:nvPr/>
          </p:nvSpPr>
          <p:spPr>
            <a:xfrm>
              <a:off x="5905625" y="2569629"/>
              <a:ext cx="58456" cy="5845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1" name="pt2091"/>
            <p:cNvSpPr/>
            <p:nvPr/>
          </p:nvSpPr>
          <p:spPr>
            <a:xfrm>
              <a:off x="6025752" y="4777806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2" name="pt2092"/>
            <p:cNvSpPr/>
            <p:nvPr/>
          </p:nvSpPr>
          <p:spPr>
            <a:xfrm>
              <a:off x="6220296" y="2468053"/>
              <a:ext cx="58446" cy="584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3" name="pt2093"/>
            <p:cNvSpPr/>
            <p:nvPr/>
          </p:nvSpPr>
          <p:spPr>
            <a:xfrm>
              <a:off x="5957715" y="2838089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4" name="pt2094"/>
            <p:cNvSpPr/>
            <p:nvPr/>
          </p:nvSpPr>
          <p:spPr>
            <a:xfrm>
              <a:off x="6311497" y="2622822"/>
              <a:ext cx="58488" cy="5848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5" name="pt2095"/>
            <p:cNvSpPr/>
            <p:nvPr/>
          </p:nvSpPr>
          <p:spPr>
            <a:xfrm>
              <a:off x="6282047" y="4697992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6" name="pt2096"/>
            <p:cNvSpPr/>
            <p:nvPr/>
          </p:nvSpPr>
          <p:spPr>
            <a:xfrm>
              <a:off x="6323462" y="4831016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7" name="pt2097"/>
            <p:cNvSpPr/>
            <p:nvPr/>
          </p:nvSpPr>
          <p:spPr>
            <a:xfrm>
              <a:off x="6113074" y="4872128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8" name="pt2098"/>
            <p:cNvSpPr/>
            <p:nvPr/>
          </p:nvSpPr>
          <p:spPr>
            <a:xfrm>
              <a:off x="6230064" y="4843110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9" name="pt2099"/>
            <p:cNvSpPr/>
            <p:nvPr/>
          </p:nvSpPr>
          <p:spPr>
            <a:xfrm>
              <a:off x="5039176" y="3040436"/>
              <a:ext cx="137488" cy="1374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0" name="pt2100"/>
            <p:cNvSpPr/>
            <p:nvPr/>
          </p:nvSpPr>
          <p:spPr>
            <a:xfrm>
              <a:off x="6062555" y="3595114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1" name="pt2101"/>
            <p:cNvSpPr/>
            <p:nvPr/>
          </p:nvSpPr>
          <p:spPr>
            <a:xfrm>
              <a:off x="6097093" y="4531099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2" name="pt2102"/>
            <p:cNvSpPr/>
            <p:nvPr/>
          </p:nvSpPr>
          <p:spPr>
            <a:xfrm>
              <a:off x="5940134" y="3210534"/>
              <a:ext cx="58500" cy="585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3" name="pt2103"/>
            <p:cNvSpPr/>
            <p:nvPr/>
          </p:nvSpPr>
          <p:spPr>
            <a:xfrm>
              <a:off x="6232065" y="4453713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4" name="pt2104"/>
            <p:cNvSpPr/>
            <p:nvPr/>
          </p:nvSpPr>
          <p:spPr>
            <a:xfrm>
              <a:off x="6003737" y="2584136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5" name="pt2105"/>
            <p:cNvSpPr/>
            <p:nvPr/>
          </p:nvSpPr>
          <p:spPr>
            <a:xfrm>
              <a:off x="6101793" y="3696696"/>
              <a:ext cx="58451" cy="58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6" name="pt2106"/>
            <p:cNvSpPr/>
            <p:nvPr/>
          </p:nvSpPr>
          <p:spPr>
            <a:xfrm>
              <a:off x="5982429" y="4518995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7" name="pt2107"/>
            <p:cNvSpPr/>
            <p:nvPr/>
          </p:nvSpPr>
          <p:spPr>
            <a:xfrm>
              <a:off x="5994442" y="2475290"/>
              <a:ext cx="58483" cy="584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8" name="pt2108"/>
            <p:cNvSpPr/>
            <p:nvPr/>
          </p:nvSpPr>
          <p:spPr>
            <a:xfrm>
              <a:off x="6399282" y="2697786"/>
              <a:ext cx="58512" cy="585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9" name="pt2109"/>
            <p:cNvSpPr/>
            <p:nvPr/>
          </p:nvSpPr>
          <p:spPr>
            <a:xfrm>
              <a:off x="6166916" y="4584295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0" name="pt2110"/>
            <p:cNvSpPr/>
            <p:nvPr/>
          </p:nvSpPr>
          <p:spPr>
            <a:xfrm>
              <a:off x="6288924" y="3849069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1" name="pt2111"/>
            <p:cNvSpPr/>
            <p:nvPr/>
          </p:nvSpPr>
          <p:spPr>
            <a:xfrm>
              <a:off x="6358094" y="2736497"/>
              <a:ext cx="58485" cy="584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2" name="pt2112"/>
            <p:cNvSpPr/>
            <p:nvPr/>
          </p:nvSpPr>
          <p:spPr>
            <a:xfrm>
              <a:off x="6075297" y="2891287"/>
              <a:ext cx="58485" cy="584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3" name="pt2113"/>
            <p:cNvSpPr/>
            <p:nvPr/>
          </p:nvSpPr>
          <p:spPr>
            <a:xfrm>
              <a:off x="4675145" y="2436595"/>
              <a:ext cx="106850" cy="1068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4" name="pt2114"/>
            <p:cNvSpPr/>
            <p:nvPr/>
          </p:nvSpPr>
          <p:spPr>
            <a:xfrm>
              <a:off x="6399543" y="4052234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5" name="pt2115"/>
            <p:cNvSpPr/>
            <p:nvPr/>
          </p:nvSpPr>
          <p:spPr>
            <a:xfrm>
              <a:off x="6244712" y="4052235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6" name="pt2116"/>
            <p:cNvSpPr/>
            <p:nvPr/>
          </p:nvSpPr>
          <p:spPr>
            <a:xfrm>
              <a:off x="6049267" y="2656677"/>
              <a:ext cx="58498" cy="5849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7" name="pt2117"/>
            <p:cNvSpPr/>
            <p:nvPr/>
          </p:nvSpPr>
          <p:spPr>
            <a:xfrm>
              <a:off x="6112263" y="4868285"/>
              <a:ext cx="56473" cy="56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8" name="pt2118"/>
            <p:cNvSpPr/>
            <p:nvPr/>
          </p:nvSpPr>
          <p:spPr>
            <a:xfrm>
              <a:off x="6381533" y="4846356"/>
              <a:ext cx="71309" cy="713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9" name="pt2119"/>
            <p:cNvSpPr/>
            <p:nvPr/>
          </p:nvSpPr>
          <p:spPr>
            <a:xfrm>
              <a:off x="6255641" y="4852767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0" name="pt2120"/>
            <p:cNvSpPr/>
            <p:nvPr/>
          </p:nvSpPr>
          <p:spPr>
            <a:xfrm>
              <a:off x="6043122" y="4134457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1" name="pt2121"/>
            <p:cNvSpPr/>
            <p:nvPr/>
          </p:nvSpPr>
          <p:spPr>
            <a:xfrm>
              <a:off x="5979010" y="2460795"/>
              <a:ext cx="58451" cy="584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2" name="pt2122"/>
            <p:cNvSpPr/>
            <p:nvPr/>
          </p:nvSpPr>
          <p:spPr>
            <a:xfrm>
              <a:off x="6079477" y="4613334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3" name="pt2123"/>
            <p:cNvSpPr/>
            <p:nvPr/>
          </p:nvSpPr>
          <p:spPr>
            <a:xfrm>
              <a:off x="6392185" y="2896131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4" name="pt2124"/>
            <p:cNvSpPr/>
            <p:nvPr/>
          </p:nvSpPr>
          <p:spPr>
            <a:xfrm>
              <a:off x="6114178" y="4008698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5" name="pt2125"/>
            <p:cNvSpPr/>
            <p:nvPr/>
          </p:nvSpPr>
          <p:spPr>
            <a:xfrm>
              <a:off x="6148988" y="4872135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6" name="pt2126"/>
            <p:cNvSpPr/>
            <p:nvPr/>
          </p:nvSpPr>
          <p:spPr>
            <a:xfrm>
              <a:off x="6390053" y="2511591"/>
              <a:ext cx="58438" cy="584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7" name="pt2127"/>
            <p:cNvSpPr/>
            <p:nvPr/>
          </p:nvSpPr>
          <p:spPr>
            <a:xfrm>
              <a:off x="6051311" y="3241990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8" name="pt2128"/>
            <p:cNvSpPr/>
            <p:nvPr/>
          </p:nvSpPr>
          <p:spPr>
            <a:xfrm>
              <a:off x="6122841" y="4383574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9" name="pt2129"/>
            <p:cNvSpPr/>
            <p:nvPr/>
          </p:nvSpPr>
          <p:spPr>
            <a:xfrm>
              <a:off x="6073951" y="3776513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0" name="pt2130"/>
            <p:cNvSpPr/>
            <p:nvPr/>
          </p:nvSpPr>
          <p:spPr>
            <a:xfrm>
              <a:off x="6373705" y="4219098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1" name="pt2131"/>
            <p:cNvSpPr/>
            <p:nvPr/>
          </p:nvSpPr>
          <p:spPr>
            <a:xfrm>
              <a:off x="6142438" y="4066740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2" name="pt2132"/>
            <p:cNvSpPr/>
            <p:nvPr/>
          </p:nvSpPr>
          <p:spPr>
            <a:xfrm>
              <a:off x="6316186" y="4756043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3" name="pt2133"/>
            <p:cNvSpPr/>
            <p:nvPr/>
          </p:nvSpPr>
          <p:spPr>
            <a:xfrm>
              <a:off x="6091003" y="2475284"/>
              <a:ext cx="58495" cy="5849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4" name="pt2134"/>
            <p:cNvSpPr/>
            <p:nvPr/>
          </p:nvSpPr>
          <p:spPr>
            <a:xfrm>
              <a:off x="6008810" y="3788593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5" name="pt2135"/>
            <p:cNvSpPr/>
            <p:nvPr/>
          </p:nvSpPr>
          <p:spPr>
            <a:xfrm>
              <a:off x="6080168" y="4705229"/>
              <a:ext cx="58493" cy="58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6" name="pt2136"/>
            <p:cNvSpPr/>
            <p:nvPr/>
          </p:nvSpPr>
          <p:spPr>
            <a:xfrm>
              <a:off x="6289315" y="4838278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7" name="pt2137"/>
            <p:cNvSpPr/>
            <p:nvPr/>
          </p:nvSpPr>
          <p:spPr>
            <a:xfrm>
              <a:off x="3411848" y="4647633"/>
              <a:ext cx="105965" cy="1059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8" name="pt2138"/>
            <p:cNvSpPr/>
            <p:nvPr/>
          </p:nvSpPr>
          <p:spPr>
            <a:xfrm>
              <a:off x="6131936" y="4567426"/>
              <a:ext cx="58380" cy="583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9" name="pt2139"/>
            <p:cNvSpPr/>
            <p:nvPr/>
          </p:nvSpPr>
          <p:spPr>
            <a:xfrm>
              <a:off x="6215420" y="2472878"/>
              <a:ext cx="58470" cy="584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0" name="pt2140"/>
            <p:cNvSpPr/>
            <p:nvPr/>
          </p:nvSpPr>
          <p:spPr>
            <a:xfrm>
              <a:off x="6117473" y="2477725"/>
              <a:ext cx="58451" cy="584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1" name="pt2141"/>
            <p:cNvSpPr/>
            <p:nvPr/>
          </p:nvSpPr>
          <p:spPr>
            <a:xfrm>
              <a:off x="5963608" y="4867273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2" name="pt2142"/>
            <p:cNvSpPr/>
            <p:nvPr/>
          </p:nvSpPr>
          <p:spPr>
            <a:xfrm>
              <a:off x="6168570" y="3036410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3" name="pt2143"/>
            <p:cNvSpPr/>
            <p:nvPr/>
          </p:nvSpPr>
          <p:spPr>
            <a:xfrm>
              <a:off x="6392383" y="3718471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4" name="pt2144"/>
            <p:cNvSpPr/>
            <p:nvPr/>
          </p:nvSpPr>
          <p:spPr>
            <a:xfrm>
              <a:off x="6312846" y="3953027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5" name="pt2145"/>
            <p:cNvSpPr/>
            <p:nvPr/>
          </p:nvSpPr>
          <p:spPr>
            <a:xfrm>
              <a:off x="6372579" y="4615769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6" name="pt2146"/>
            <p:cNvSpPr/>
            <p:nvPr/>
          </p:nvSpPr>
          <p:spPr>
            <a:xfrm>
              <a:off x="6213710" y="4838242"/>
              <a:ext cx="58512" cy="58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7" name="pt2147"/>
            <p:cNvSpPr/>
            <p:nvPr/>
          </p:nvSpPr>
          <p:spPr>
            <a:xfrm>
              <a:off x="6180209" y="2530907"/>
              <a:ext cx="58505" cy="585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8" name="pt2148"/>
            <p:cNvSpPr/>
            <p:nvPr/>
          </p:nvSpPr>
          <p:spPr>
            <a:xfrm>
              <a:off x="6220422" y="2671182"/>
              <a:ext cx="58512" cy="585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9" name="pt2149"/>
            <p:cNvSpPr/>
            <p:nvPr/>
          </p:nvSpPr>
          <p:spPr>
            <a:xfrm>
              <a:off x="6354741" y="2507296"/>
              <a:ext cx="81540" cy="8154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0" name="pt2150"/>
            <p:cNvSpPr/>
            <p:nvPr/>
          </p:nvSpPr>
          <p:spPr>
            <a:xfrm>
              <a:off x="6106874" y="4274521"/>
              <a:ext cx="58891" cy="588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1" name="pt2151"/>
            <p:cNvSpPr/>
            <p:nvPr/>
          </p:nvSpPr>
          <p:spPr>
            <a:xfrm>
              <a:off x="5981737" y="4799551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2" name="pt2152"/>
            <p:cNvSpPr/>
            <p:nvPr/>
          </p:nvSpPr>
          <p:spPr>
            <a:xfrm>
              <a:off x="5988217" y="3217796"/>
              <a:ext cx="58488" cy="584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3" name="pt2153"/>
            <p:cNvSpPr/>
            <p:nvPr/>
          </p:nvSpPr>
          <p:spPr>
            <a:xfrm>
              <a:off x="5992233" y="3657979"/>
              <a:ext cx="58490" cy="584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4" name="pt2154"/>
            <p:cNvSpPr/>
            <p:nvPr/>
          </p:nvSpPr>
          <p:spPr>
            <a:xfrm>
              <a:off x="5960358" y="4787484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5" name="pt2155"/>
            <p:cNvSpPr/>
            <p:nvPr/>
          </p:nvSpPr>
          <p:spPr>
            <a:xfrm>
              <a:off x="6355765" y="4867300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6" name="pt2156"/>
            <p:cNvSpPr/>
            <p:nvPr/>
          </p:nvSpPr>
          <p:spPr>
            <a:xfrm>
              <a:off x="6289990" y="4840692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7" name="pt2157"/>
            <p:cNvSpPr/>
            <p:nvPr/>
          </p:nvSpPr>
          <p:spPr>
            <a:xfrm>
              <a:off x="6367824" y="3324233"/>
              <a:ext cx="58451" cy="58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8" name="pt2158"/>
            <p:cNvSpPr/>
            <p:nvPr/>
          </p:nvSpPr>
          <p:spPr>
            <a:xfrm>
              <a:off x="5965576" y="4475490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9" name="pt2159"/>
            <p:cNvSpPr/>
            <p:nvPr/>
          </p:nvSpPr>
          <p:spPr>
            <a:xfrm>
              <a:off x="5971175" y="3996603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0" name="pt2160"/>
            <p:cNvSpPr/>
            <p:nvPr/>
          </p:nvSpPr>
          <p:spPr>
            <a:xfrm>
              <a:off x="5986840" y="2920333"/>
              <a:ext cx="58441" cy="584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1" name="pt2161"/>
            <p:cNvSpPr/>
            <p:nvPr/>
          </p:nvSpPr>
          <p:spPr>
            <a:xfrm>
              <a:off x="6301425" y="4601255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2" name="pt2162"/>
            <p:cNvSpPr/>
            <p:nvPr/>
          </p:nvSpPr>
          <p:spPr>
            <a:xfrm>
              <a:off x="6291187" y="2910657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3" name="pt2163"/>
            <p:cNvSpPr/>
            <p:nvPr/>
          </p:nvSpPr>
          <p:spPr>
            <a:xfrm>
              <a:off x="6007234" y="3670080"/>
              <a:ext cx="58475" cy="584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4" name="pt2164"/>
            <p:cNvSpPr/>
            <p:nvPr/>
          </p:nvSpPr>
          <p:spPr>
            <a:xfrm>
              <a:off x="6142486" y="4395675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5" name="pt2165"/>
            <p:cNvSpPr/>
            <p:nvPr/>
          </p:nvSpPr>
          <p:spPr>
            <a:xfrm>
              <a:off x="6238607" y="4867275"/>
              <a:ext cx="58493" cy="58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6" name="pt2166"/>
            <p:cNvSpPr/>
            <p:nvPr/>
          </p:nvSpPr>
          <p:spPr>
            <a:xfrm>
              <a:off x="5960219" y="4596384"/>
              <a:ext cx="58510" cy="585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7" name="pt2167"/>
            <p:cNvSpPr/>
            <p:nvPr/>
          </p:nvSpPr>
          <p:spPr>
            <a:xfrm>
              <a:off x="6373904" y="4226351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8" name="pt2168"/>
            <p:cNvSpPr/>
            <p:nvPr/>
          </p:nvSpPr>
          <p:spPr>
            <a:xfrm>
              <a:off x="5911571" y="2770430"/>
              <a:ext cx="58341" cy="583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9" name="pt2169"/>
            <p:cNvSpPr/>
            <p:nvPr/>
          </p:nvSpPr>
          <p:spPr>
            <a:xfrm>
              <a:off x="5909376" y="2593868"/>
              <a:ext cx="58349" cy="583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0" name="pt2170"/>
            <p:cNvSpPr/>
            <p:nvPr/>
          </p:nvSpPr>
          <p:spPr>
            <a:xfrm>
              <a:off x="6243163" y="2458381"/>
              <a:ext cx="58441" cy="584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1" name="pt2171"/>
            <p:cNvSpPr/>
            <p:nvPr/>
          </p:nvSpPr>
          <p:spPr>
            <a:xfrm>
              <a:off x="6013797" y="4705260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2" name="pt2172"/>
            <p:cNvSpPr/>
            <p:nvPr/>
          </p:nvSpPr>
          <p:spPr>
            <a:xfrm>
              <a:off x="6247278" y="2458360"/>
              <a:ext cx="58483" cy="584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3" name="pt2173"/>
            <p:cNvSpPr/>
            <p:nvPr/>
          </p:nvSpPr>
          <p:spPr>
            <a:xfrm>
              <a:off x="6184409" y="4710089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4" name="pt2174"/>
            <p:cNvSpPr/>
            <p:nvPr/>
          </p:nvSpPr>
          <p:spPr>
            <a:xfrm>
              <a:off x="6288151" y="4840694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5" name="pt2175"/>
            <p:cNvSpPr/>
            <p:nvPr/>
          </p:nvSpPr>
          <p:spPr>
            <a:xfrm>
              <a:off x="6248904" y="4768141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6" name="pt2176"/>
            <p:cNvSpPr/>
            <p:nvPr/>
          </p:nvSpPr>
          <p:spPr>
            <a:xfrm>
              <a:off x="6057098" y="2576882"/>
              <a:ext cx="58461" cy="584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7" name="pt2177"/>
            <p:cNvSpPr/>
            <p:nvPr/>
          </p:nvSpPr>
          <p:spPr>
            <a:xfrm>
              <a:off x="6354594" y="2678469"/>
              <a:ext cx="58448" cy="584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8" name="pt2178"/>
            <p:cNvSpPr/>
            <p:nvPr/>
          </p:nvSpPr>
          <p:spPr>
            <a:xfrm>
              <a:off x="6336157" y="4751195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9" name="pt2179"/>
            <p:cNvSpPr/>
            <p:nvPr/>
          </p:nvSpPr>
          <p:spPr>
            <a:xfrm>
              <a:off x="6155663" y="4059492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0" name="pt2180"/>
            <p:cNvSpPr/>
            <p:nvPr/>
          </p:nvSpPr>
          <p:spPr>
            <a:xfrm>
              <a:off x="6047459" y="4852777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1" name="pt2181"/>
            <p:cNvSpPr/>
            <p:nvPr/>
          </p:nvSpPr>
          <p:spPr>
            <a:xfrm>
              <a:off x="6001458" y="4862461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2" name="pt2182"/>
            <p:cNvSpPr/>
            <p:nvPr/>
          </p:nvSpPr>
          <p:spPr>
            <a:xfrm>
              <a:off x="5949038" y="4753661"/>
              <a:ext cx="58374" cy="583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3" name="pt2183"/>
            <p:cNvSpPr/>
            <p:nvPr/>
          </p:nvSpPr>
          <p:spPr>
            <a:xfrm>
              <a:off x="6303998" y="4860044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4" name="pt2184"/>
            <p:cNvSpPr/>
            <p:nvPr/>
          </p:nvSpPr>
          <p:spPr>
            <a:xfrm>
              <a:off x="6324411" y="4826183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5" name="pt2185"/>
            <p:cNvSpPr/>
            <p:nvPr/>
          </p:nvSpPr>
          <p:spPr>
            <a:xfrm>
              <a:off x="6182509" y="2680883"/>
              <a:ext cx="58458" cy="5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6" name="pt2186"/>
            <p:cNvSpPr/>
            <p:nvPr/>
          </p:nvSpPr>
          <p:spPr>
            <a:xfrm>
              <a:off x="6043173" y="2465626"/>
              <a:ext cx="58463" cy="584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7" name="pt2187"/>
            <p:cNvSpPr/>
            <p:nvPr/>
          </p:nvSpPr>
          <p:spPr>
            <a:xfrm>
              <a:off x="6215014" y="4857632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8" name="pt2188"/>
            <p:cNvSpPr/>
            <p:nvPr/>
          </p:nvSpPr>
          <p:spPr>
            <a:xfrm>
              <a:off x="6133922" y="4303769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9" name="pt2189"/>
            <p:cNvSpPr/>
            <p:nvPr/>
          </p:nvSpPr>
          <p:spPr>
            <a:xfrm>
              <a:off x="5982918" y="4818952"/>
              <a:ext cx="58396" cy="583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0" name="pt2190"/>
            <p:cNvSpPr/>
            <p:nvPr/>
          </p:nvSpPr>
          <p:spPr>
            <a:xfrm>
              <a:off x="6223983" y="4811676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1" name="pt2191"/>
            <p:cNvSpPr/>
            <p:nvPr/>
          </p:nvSpPr>
          <p:spPr>
            <a:xfrm>
              <a:off x="6317759" y="4748788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2" name="pt2192"/>
            <p:cNvSpPr/>
            <p:nvPr/>
          </p:nvSpPr>
          <p:spPr>
            <a:xfrm>
              <a:off x="5939506" y="4262644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3" name="pt2193"/>
            <p:cNvSpPr/>
            <p:nvPr/>
          </p:nvSpPr>
          <p:spPr>
            <a:xfrm>
              <a:off x="6376042" y="2845365"/>
              <a:ext cx="58424" cy="584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4" name="pt2194"/>
            <p:cNvSpPr/>
            <p:nvPr/>
          </p:nvSpPr>
          <p:spPr>
            <a:xfrm>
              <a:off x="6103543" y="4627865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5" name="pt2195"/>
            <p:cNvSpPr/>
            <p:nvPr/>
          </p:nvSpPr>
          <p:spPr>
            <a:xfrm>
              <a:off x="6144387" y="2472890"/>
              <a:ext cx="58446" cy="584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6" name="pt2196"/>
            <p:cNvSpPr/>
            <p:nvPr/>
          </p:nvSpPr>
          <p:spPr>
            <a:xfrm>
              <a:off x="6326481" y="2482557"/>
              <a:ext cx="58461" cy="584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7" name="pt2197"/>
            <p:cNvSpPr/>
            <p:nvPr/>
          </p:nvSpPr>
          <p:spPr>
            <a:xfrm>
              <a:off x="6020574" y="4860031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8" name="pt2198"/>
            <p:cNvSpPr/>
            <p:nvPr/>
          </p:nvSpPr>
          <p:spPr>
            <a:xfrm>
              <a:off x="6281073" y="4831017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9" name="pt2199"/>
            <p:cNvSpPr/>
            <p:nvPr/>
          </p:nvSpPr>
          <p:spPr>
            <a:xfrm>
              <a:off x="6140461" y="2772792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0" name="pt2200"/>
            <p:cNvSpPr/>
            <p:nvPr/>
          </p:nvSpPr>
          <p:spPr>
            <a:xfrm>
              <a:off x="6148695" y="4867293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1" name="pt2201"/>
            <p:cNvSpPr/>
            <p:nvPr/>
          </p:nvSpPr>
          <p:spPr>
            <a:xfrm>
              <a:off x="6329760" y="4867307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2" name="pt2202"/>
            <p:cNvSpPr/>
            <p:nvPr/>
          </p:nvSpPr>
          <p:spPr>
            <a:xfrm>
              <a:off x="6094781" y="3861160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3" name="pt2203"/>
            <p:cNvSpPr/>
            <p:nvPr/>
          </p:nvSpPr>
          <p:spPr>
            <a:xfrm>
              <a:off x="6065275" y="4789906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4" name="pt2204"/>
            <p:cNvSpPr/>
            <p:nvPr/>
          </p:nvSpPr>
          <p:spPr>
            <a:xfrm>
              <a:off x="6240965" y="4850352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5" name="pt2205"/>
            <p:cNvSpPr/>
            <p:nvPr/>
          </p:nvSpPr>
          <p:spPr>
            <a:xfrm>
              <a:off x="6153851" y="2959015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6" name="pt2206"/>
            <p:cNvSpPr/>
            <p:nvPr/>
          </p:nvSpPr>
          <p:spPr>
            <a:xfrm>
              <a:off x="6365387" y="4664123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7" name="pt2207"/>
            <p:cNvSpPr/>
            <p:nvPr/>
          </p:nvSpPr>
          <p:spPr>
            <a:xfrm>
              <a:off x="6058379" y="4799573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8" name="pt2208"/>
            <p:cNvSpPr/>
            <p:nvPr/>
          </p:nvSpPr>
          <p:spPr>
            <a:xfrm>
              <a:off x="6108995" y="4860026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9" name="pt2209"/>
            <p:cNvSpPr/>
            <p:nvPr/>
          </p:nvSpPr>
          <p:spPr>
            <a:xfrm>
              <a:off x="6077766" y="4847947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0" name="pt2210"/>
            <p:cNvSpPr/>
            <p:nvPr/>
          </p:nvSpPr>
          <p:spPr>
            <a:xfrm>
              <a:off x="6070838" y="4460956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1" name="pt2211"/>
            <p:cNvSpPr/>
            <p:nvPr/>
          </p:nvSpPr>
          <p:spPr>
            <a:xfrm>
              <a:off x="5906631" y="4833443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2" name="pt2212"/>
            <p:cNvSpPr/>
            <p:nvPr/>
          </p:nvSpPr>
          <p:spPr>
            <a:xfrm>
              <a:off x="6312020" y="4427105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3" name="pt2213"/>
            <p:cNvSpPr/>
            <p:nvPr/>
          </p:nvSpPr>
          <p:spPr>
            <a:xfrm>
              <a:off x="6041517" y="4427114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4" name="pt2214"/>
            <p:cNvSpPr/>
            <p:nvPr/>
          </p:nvSpPr>
          <p:spPr>
            <a:xfrm>
              <a:off x="6043393" y="4729434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5" name="pt2215"/>
            <p:cNvSpPr/>
            <p:nvPr/>
          </p:nvSpPr>
          <p:spPr>
            <a:xfrm>
              <a:off x="6167344" y="4843110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6" name="pt2216"/>
            <p:cNvSpPr/>
            <p:nvPr/>
          </p:nvSpPr>
          <p:spPr>
            <a:xfrm>
              <a:off x="6086510" y="4857621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7" name="pt2217"/>
            <p:cNvSpPr/>
            <p:nvPr/>
          </p:nvSpPr>
          <p:spPr>
            <a:xfrm>
              <a:off x="6335740" y="4867295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8" name="pt2218"/>
            <p:cNvSpPr/>
            <p:nvPr/>
          </p:nvSpPr>
          <p:spPr>
            <a:xfrm>
              <a:off x="6012321" y="3459679"/>
              <a:ext cx="58441" cy="584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9" name="pt2219"/>
            <p:cNvSpPr/>
            <p:nvPr/>
          </p:nvSpPr>
          <p:spPr>
            <a:xfrm>
              <a:off x="6300269" y="4862474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0" name="pt2220"/>
            <p:cNvSpPr/>
            <p:nvPr/>
          </p:nvSpPr>
          <p:spPr>
            <a:xfrm>
              <a:off x="6270438" y="3244414"/>
              <a:ext cx="58461" cy="584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1" name="pt2221"/>
            <p:cNvSpPr/>
            <p:nvPr/>
          </p:nvSpPr>
          <p:spPr>
            <a:xfrm>
              <a:off x="6261607" y="4577072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2" name="pt2222"/>
            <p:cNvSpPr/>
            <p:nvPr/>
          </p:nvSpPr>
          <p:spPr>
            <a:xfrm>
              <a:off x="4779894" y="4192570"/>
              <a:ext cx="111537" cy="111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3" name="pt2223"/>
            <p:cNvSpPr/>
            <p:nvPr/>
          </p:nvSpPr>
          <p:spPr>
            <a:xfrm>
              <a:off x="6286185" y="3212968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4" name="pt2224"/>
            <p:cNvSpPr/>
            <p:nvPr/>
          </p:nvSpPr>
          <p:spPr>
            <a:xfrm>
              <a:off x="5975721" y="3822461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5" name="pt2225"/>
            <p:cNvSpPr/>
            <p:nvPr/>
          </p:nvSpPr>
          <p:spPr>
            <a:xfrm>
              <a:off x="6032642" y="3188797"/>
              <a:ext cx="58441" cy="584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6" name="pt2226"/>
            <p:cNvSpPr/>
            <p:nvPr/>
          </p:nvSpPr>
          <p:spPr>
            <a:xfrm>
              <a:off x="6301966" y="4216692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7" name="pt2227"/>
            <p:cNvSpPr/>
            <p:nvPr/>
          </p:nvSpPr>
          <p:spPr>
            <a:xfrm>
              <a:off x="6064478" y="3740215"/>
              <a:ext cx="58483" cy="584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8" name="pt2228"/>
            <p:cNvSpPr/>
            <p:nvPr/>
          </p:nvSpPr>
          <p:spPr>
            <a:xfrm>
              <a:off x="6296655" y="4748791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9" name="pt2229"/>
            <p:cNvSpPr/>
            <p:nvPr/>
          </p:nvSpPr>
          <p:spPr>
            <a:xfrm>
              <a:off x="6198333" y="4867294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0" name="pt2230"/>
            <p:cNvSpPr/>
            <p:nvPr/>
          </p:nvSpPr>
          <p:spPr>
            <a:xfrm>
              <a:off x="5969012" y="4801976"/>
              <a:ext cx="58488" cy="58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1" name="pt2231"/>
            <p:cNvSpPr/>
            <p:nvPr/>
          </p:nvSpPr>
          <p:spPr>
            <a:xfrm>
              <a:off x="6339610" y="4857618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2" name="pt2232"/>
            <p:cNvSpPr/>
            <p:nvPr/>
          </p:nvSpPr>
          <p:spPr>
            <a:xfrm>
              <a:off x="6225981" y="3776521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3" name="pt2233"/>
            <p:cNvSpPr/>
            <p:nvPr/>
          </p:nvSpPr>
          <p:spPr>
            <a:xfrm>
              <a:off x="6275881" y="4623021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4" name="pt2234"/>
            <p:cNvSpPr/>
            <p:nvPr/>
          </p:nvSpPr>
          <p:spPr>
            <a:xfrm>
              <a:off x="6114729" y="2489826"/>
              <a:ext cx="58433" cy="584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5" name="pt2235"/>
            <p:cNvSpPr/>
            <p:nvPr/>
          </p:nvSpPr>
          <p:spPr>
            <a:xfrm>
              <a:off x="6105243" y="2743778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6" name="pt2236"/>
            <p:cNvSpPr/>
            <p:nvPr/>
          </p:nvSpPr>
          <p:spPr>
            <a:xfrm>
              <a:off x="4680227" y="2841180"/>
              <a:ext cx="134513" cy="13451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7" name="pt2237"/>
            <p:cNvSpPr/>
            <p:nvPr/>
          </p:nvSpPr>
          <p:spPr>
            <a:xfrm>
              <a:off x="6388872" y="2528504"/>
              <a:ext cx="58473" cy="5847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8" name="pt2238"/>
            <p:cNvSpPr/>
            <p:nvPr/>
          </p:nvSpPr>
          <p:spPr>
            <a:xfrm>
              <a:off x="6168690" y="4603674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9" name="pt2239"/>
            <p:cNvSpPr/>
            <p:nvPr/>
          </p:nvSpPr>
          <p:spPr>
            <a:xfrm>
              <a:off x="6028532" y="4582697"/>
              <a:ext cx="56861" cy="568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0" name="pt2240"/>
            <p:cNvSpPr/>
            <p:nvPr/>
          </p:nvSpPr>
          <p:spPr>
            <a:xfrm>
              <a:off x="6056157" y="2475291"/>
              <a:ext cx="58480" cy="584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1" name="pt2241"/>
            <p:cNvSpPr/>
            <p:nvPr/>
          </p:nvSpPr>
          <p:spPr>
            <a:xfrm>
              <a:off x="6061208" y="4688315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2" name="pt2242"/>
            <p:cNvSpPr/>
            <p:nvPr/>
          </p:nvSpPr>
          <p:spPr>
            <a:xfrm>
              <a:off x="6264828" y="4163478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3" name="pt2243"/>
            <p:cNvSpPr/>
            <p:nvPr/>
          </p:nvSpPr>
          <p:spPr>
            <a:xfrm>
              <a:off x="6391445" y="2777642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4" name="pt2244"/>
            <p:cNvSpPr/>
            <p:nvPr/>
          </p:nvSpPr>
          <p:spPr>
            <a:xfrm>
              <a:off x="6088937" y="2569622"/>
              <a:ext cx="58470" cy="584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5" name="pt2245"/>
            <p:cNvSpPr/>
            <p:nvPr/>
          </p:nvSpPr>
          <p:spPr>
            <a:xfrm>
              <a:off x="6038367" y="4777797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6" name="pt2246"/>
            <p:cNvSpPr/>
            <p:nvPr/>
          </p:nvSpPr>
          <p:spPr>
            <a:xfrm>
              <a:off x="6117396" y="2468054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7" name="pt2247"/>
            <p:cNvSpPr/>
            <p:nvPr/>
          </p:nvSpPr>
          <p:spPr>
            <a:xfrm>
              <a:off x="6330332" y="2838097"/>
              <a:ext cx="58448" cy="584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8" name="pt2248"/>
            <p:cNvSpPr/>
            <p:nvPr/>
          </p:nvSpPr>
          <p:spPr>
            <a:xfrm>
              <a:off x="6073528" y="2622826"/>
              <a:ext cx="58480" cy="584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9" name="pt2249"/>
            <p:cNvSpPr/>
            <p:nvPr/>
          </p:nvSpPr>
          <p:spPr>
            <a:xfrm>
              <a:off x="6059969" y="4698000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0" name="pt2250"/>
            <p:cNvSpPr/>
            <p:nvPr/>
          </p:nvSpPr>
          <p:spPr>
            <a:xfrm>
              <a:off x="6246542" y="4831016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1" name="pt2251"/>
            <p:cNvSpPr/>
            <p:nvPr/>
          </p:nvSpPr>
          <p:spPr>
            <a:xfrm>
              <a:off x="6041640" y="4872142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2" name="pt2252"/>
            <p:cNvSpPr/>
            <p:nvPr/>
          </p:nvSpPr>
          <p:spPr>
            <a:xfrm>
              <a:off x="6098883" y="4843109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3" name="pt2253"/>
            <p:cNvSpPr/>
            <p:nvPr/>
          </p:nvSpPr>
          <p:spPr>
            <a:xfrm>
              <a:off x="5993011" y="3079952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4" name="pt2254"/>
            <p:cNvSpPr/>
            <p:nvPr/>
          </p:nvSpPr>
          <p:spPr>
            <a:xfrm>
              <a:off x="6219475" y="3595111"/>
              <a:ext cx="58461" cy="584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5" name="pt2255"/>
            <p:cNvSpPr/>
            <p:nvPr/>
          </p:nvSpPr>
          <p:spPr>
            <a:xfrm>
              <a:off x="6086105" y="4531115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6" name="pt2256"/>
            <p:cNvSpPr/>
            <p:nvPr/>
          </p:nvSpPr>
          <p:spPr>
            <a:xfrm>
              <a:off x="5946775" y="3210561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7" name="pt2257"/>
            <p:cNvSpPr/>
            <p:nvPr/>
          </p:nvSpPr>
          <p:spPr>
            <a:xfrm>
              <a:off x="6101484" y="4453717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8" name="pt2258"/>
            <p:cNvSpPr/>
            <p:nvPr/>
          </p:nvSpPr>
          <p:spPr>
            <a:xfrm>
              <a:off x="6177596" y="2584126"/>
              <a:ext cx="58485" cy="584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9" name="pt2259"/>
            <p:cNvSpPr/>
            <p:nvPr/>
          </p:nvSpPr>
          <p:spPr>
            <a:xfrm>
              <a:off x="6104382" y="3696704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0" name="pt2260"/>
            <p:cNvSpPr/>
            <p:nvPr/>
          </p:nvSpPr>
          <p:spPr>
            <a:xfrm>
              <a:off x="6263889" y="4519015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1" name="pt2261"/>
            <p:cNvSpPr/>
            <p:nvPr/>
          </p:nvSpPr>
          <p:spPr>
            <a:xfrm>
              <a:off x="4792371" y="2447252"/>
              <a:ext cx="114559" cy="11455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2" name="pt2262"/>
            <p:cNvSpPr/>
            <p:nvPr/>
          </p:nvSpPr>
          <p:spPr>
            <a:xfrm>
              <a:off x="5979902" y="2697832"/>
              <a:ext cx="58421" cy="584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3" name="pt2263"/>
            <p:cNvSpPr/>
            <p:nvPr/>
          </p:nvSpPr>
          <p:spPr>
            <a:xfrm>
              <a:off x="5942331" y="4584328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4" name="pt2264"/>
            <p:cNvSpPr/>
            <p:nvPr/>
          </p:nvSpPr>
          <p:spPr>
            <a:xfrm>
              <a:off x="5914975" y="3849074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5" name="pt2265"/>
            <p:cNvSpPr/>
            <p:nvPr/>
          </p:nvSpPr>
          <p:spPr>
            <a:xfrm>
              <a:off x="6356766" y="2736508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6" name="pt2266"/>
            <p:cNvSpPr/>
            <p:nvPr/>
          </p:nvSpPr>
          <p:spPr>
            <a:xfrm>
              <a:off x="6014937" y="2891308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7" name="pt2267"/>
            <p:cNvSpPr/>
            <p:nvPr/>
          </p:nvSpPr>
          <p:spPr>
            <a:xfrm>
              <a:off x="6184846" y="2460784"/>
              <a:ext cx="58473" cy="5847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8" name="pt2268"/>
            <p:cNvSpPr/>
            <p:nvPr/>
          </p:nvSpPr>
          <p:spPr>
            <a:xfrm>
              <a:off x="6325887" y="4052237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9" name="pt2269"/>
            <p:cNvSpPr/>
            <p:nvPr/>
          </p:nvSpPr>
          <p:spPr>
            <a:xfrm>
              <a:off x="6099966" y="4052224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0" name="pt2270"/>
            <p:cNvSpPr/>
            <p:nvPr/>
          </p:nvSpPr>
          <p:spPr>
            <a:xfrm>
              <a:off x="6249219" y="2656693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1" name="pt2271"/>
            <p:cNvSpPr/>
            <p:nvPr/>
          </p:nvSpPr>
          <p:spPr>
            <a:xfrm>
              <a:off x="6096763" y="4867273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2" name="pt2272"/>
            <p:cNvSpPr/>
            <p:nvPr/>
          </p:nvSpPr>
          <p:spPr>
            <a:xfrm>
              <a:off x="6315148" y="4852797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3" name="pt2273"/>
            <p:cNvSpPr/>
            <p:nvPr/>
          </p:nvSpPr>
          <p:spPr>
            <a:xfrm>
              <a:off x="6292244" y="4852778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4" name="pt2274"/>
            <p:cNvSpPr/>
            <p:nvPr/>
          </p:nvSpPr>
          <p:spPr>
            <a:xfrm>
              <a:off x="6239916" y="4134466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5" name="pt2275"/>
            <p:cNvSpPr/>
            <p:nvPr/>
          </p:nvSpPr>
          <p:spPr>
            <a:xfrm>
              <a:off x="6286088" y="2460791"/>
              <a:ext cx="58458" cy="584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6" name="pt2276"/>
            <p:cNvSpPr/>
            <p:nvPr/>
          </p:nvSpPr>
          <p:spPr>
            <a:xfrm>
              <a:off x="6297093" y="4613350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7" name="pt2277"/>
            <p:cNvSpPr/>
            <p:nvPr/>
          </p:nvSpPr>
          <p:spPr>
            <a:xfrm>
              <a:off x="6061093" y="2896148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8" name="pt2278"/>
            <p:cNvSpPr/>
            <p:nvPr/>
          </p:nvSpPr>
          <p:spPr>
            <a:xfrm>
              <a:off x="6290005" y="4008704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9" name="pt2279"/>
            <p:cNvSpPr/>
            <p:nvPr/>
          </p:nvSpPr>
          <p:spPr>
            <a:xfrm>
              <a:off x="6047307" y="4872142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0" name="pt2280"/>
            <p:cNvSpPr/>
            <p:nvPr/>
          </p:nvSpPr>
          <p:spPr>
            <a:xfrm>
              <a:off x="5912623" y="2511577"/>
              <a:ext cx="58468" cy="5846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1" name="pt2281"/>
            <p:cNvSpPr/>
            <p:nvPr/>
          </p:nvSpPr>
          <p:spPr>
            <a:xfrm>
              <a:off x="6343854" y="3242006"/>
              <a:ext cx="58441" cy="584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2" name="pt2282"/>
            <p:cNvSpPr/>
            <p:nvPr/>
          </p:nvSpPr>
          <p:spPr>
            <a:xfrm>
              <a:off x="5904361" y="4383586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3" name="pt2283"/>
            <p:cNvSpPr/>
            <p:nvPr/>
          </p:nvSpPr>
          <p:spPr>
            <a:xfrm>
              <a:off x="6088100" y="3776518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4" name="pt2284"/>
            <p:cNvSpPr/>
            <p:nvPr/>
          </p:nvSpPr>
          <p:spPr>
            <a:xfrm>
              <a:off x="6208863" y="4219091"/>
              <a:ext cx="58495" cy="58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5" name="pt2285"/>
            <p:cNvSpPr/>
            <p:nvPr/>
          </p:nvSpPr>
          <p:spPr>
            <a:xfrm>
              <a:off x="6129295" y="4066733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6" name="pt2286"/>
            <p:cNvSpPr/>
            <p:nvPr/>
          </p:nvSpPr>
          <p:spPr>
            <a:xfrm>
              <a:off x="5932322" y="4756054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7" name="pt2287"/>
            <p:cNvSpPr/>
            <p:nvPr/>
          </p:nvSpPr>
          <p:spPr>
            <a:xfrm>
              <a:off x="6005531" y="2475317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8" name="pt2288"/>
            <p:cNvSpPr/>
            <p:nvPr/>
          </p:nvSpPr>
          <p:spPr>
            <a:xfrm>
              <a:off x="6291099" y="3788602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9" name="pt2289"/>
            <p:cNvSpPr/>
            <p:nvPr/>
          </p:nvSpPr>
          <p:spPr>
            <a:xfrm>
              <a:off x="6172411" y="4705237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0" name="pt2290"/>
            <p:cNvSpPr/>
            <p:nvPr/>
          </p:nvSpPr>
          <p:spPr>
            <a:xfrm>
              <a:off x="5924326" y="4838276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1" name="pt2291"/>
            <p:cNvSpPr/>
            <p:nvPr/>
          </p:nvSpPr>
          <p:spPr>
            <a:xfrm>
              <a:off x="6110427" y="4671381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2" name="pt2292"/>
            <p:cNvSpPr/>
            <p:nvPr/>
          </p:nvSpPr>
          <p:spPr>
            <a:xfrm>
              <a:off x="6393253" y="4567379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3" name="pt2293"/>
            <p:cNvSpPr/>
            <p:nvPr/>
          </p:nvSpPr>
          <p:spPr>
            <a:xfrm>
              <a:off x="6337219" y="2472878"/>
              <a:ext cx="58470" cy="584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4" name="pt2294"/>
            <p:cNvSpPr/>
            <p:nvPr/>
          </p:nvSpPr>
          <p:spPr>
            <a:xfrm>
              <a:off x="6011253" y="2477733"/>
              <a:ext cx="58433" cy="584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5" name="pt2295"/>
            <p:cNvSpPr/>
            <p:nvPr/>
          </p:nvSpPr>
          <p:spPr>
            <a:xfrm>
              <a:off x="6209163" y="4867309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6" name="pt2296"/>
            <p:cNvSpPr/>
            <p:nvPr/>
          </p:nvSpPr>
          <p:spPr>
            <a:xfrm>
              <a:off x="5921823" y="3036423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7" name="pt2297"/>
            <p:cNvSpPr/>
            <p:nvPr/>
          </p:nvSpPr>
          <p:spPr>
            <a:xfrm>
              <a:off x="5984777" y="3718479"/>
              <a:ext cx="58421" cy="584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8" name="pt2298"/>
            <p:cNvSpPr/>
            <p:nvPr/>
          </p:nvSpPr>
          <p:spPr>
            <a:xfrm>
              <a:off x="6275825" y="3953059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9" name="pt2299"/>
            <p:cNvSpPr/>
            <p:nvPr/>
          </p:nvSpPr>
          <p:spPr>
            <a:xfrm>
              <a:off x="6018070" y="4615764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0" name="pt2300"/>
            <p:cNvSpPr/>
            <p:nvPr/>
          </p:nvSpPr>
          <p:spPr>
            <a:xfrm>
              <a:off x="6091972" y="4838230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1" name="pt2301"/>
            <p:cNvSpPr/>
            <p:nvPr/>
          </p:nvSpPr>
          <p:spPr>
            <a:xfrm>
              <a:off x="6382960" y="2530894"/>
              <a:ext cx="58530" cy="585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2" name="pt2302"/>
            <p:cNvSpPr/>
            <p:nvPr/>
          </p:nvSpPr>
          <p:spPr>
            <a:xfrm>
              <a:off x="6253064" y="2671172"/>
              <a:ext cx="58532" cy="5853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3" name="pt2303"/>
            <p:cNvSpPr/>
            <p:nvPr/>
          </p:nvSpPr>
          <p:spPr>
            <a:xfrm>
              <a:off x="6051756" y="2518779"/>
              <a:ext cx="58574" cy="585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4" name="pt2304"/>
            <p:cNvSpPr/>
            <p:nvPr/>
          </p:nvSpPr>
          <p:spPr>
            <a:xfrm>
              <a:off x="6125126" y="4274900"/>
              <a:ext cx="58132" cy="581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5" name="pt2305"/>
            <p:cNvSpPr/>
            <p:nvPr/>
          </p:nvSpPr>
          <p:spPr>
            <a:xfrm>
              <a:off x="6017492" y="4799588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6" name="pt2306"/>
            <p:cNvSpPr/>
            <p:nvPr/>
          </p:nvSpPr>
          <p:spPr>
            <a:xfrm>
              <a:off x="6316149" y="3217801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7" name="pt2307"/>
            <p:cNvSpPr/>
            <p:nvPr/>
          </p:nvSpPr>
          <p:spPr>
            <a:xfrm>
              <a:off x="5973973" y="3657940"/>
              <a:ext cx="58569" cy="585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8" name="pt2308"/>
            <p:cNvSpPr/>
            <p:nvPr/>
          </p:nvSpPr>
          <p:spPr>
            <a:xfrm>
              <a:off x="6126677" y="4787484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9" name="pt2309"/>
            <p:cNvSpPr/>
            <p:nvPr/>
          </p:nvSpPr>
          <p:spPr>
            <a:xfrm>
              <a:off x="6208362" y="4867241"/>
              <a:ext cx="58562" cy="585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0" name="pt2310"/>
            <p:cNvSpPr/>
            <p:nvPr/>
          </p:nvSpPr>
          <p:spPr>
            <a:xfrm>
              <a:off x="6175969" y="4840633"/>
              <a:ext cx="58569" cy="585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1" name="pt2311"/>
            <p:cNvSpPr/>
            <p:nvPr/>
          </p:nvSpPr>
          <p:spPr>
            <a:xfrm>
              <a:off x="6131802" y="3324238"/>
              <a:ext cx="58441" cy="584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2" name="pt2312"/>
            <p:cNvSpPr/>
            <p:nvPr/>
          </p:nvSpPr>
          <p:spPr>
            <a:xfrm>
              <a:off x="6104327" y="4475485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3" name="pt2313"/>
            <p:cNvSpPr/>
            <p:nvPr/>
          </p:nvSpPr>
          <p:spPr>
            <a:xfrm>
              <a:off x="6334456" y="3996602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4" name="pt2314"/>
            <p:cNvSpPr/>
            <p:nvPr/>
          </p:nvSpPr>
          <p:spPr>
            <a:xfrm>
              <a:off x="6040938" y="2920326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5" name="pt2315"/>
            <p:cNvSpPr/>
            <p:nvPr/>
          </p:nvSpPr>
          <p:spPr>
            <a:xfrm>
              <a:off x="6067116" y="4601194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6" name="pt2316"/>
            <p:cNvSpPr/>
            <p:nvPr/>
          </p:nvSpPr>
          <p:spPr>
            <a:xfrm>
              <a:off x="6189738" y="2910652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7" name="pt2317"/>
            <p:cNvSpPr/>
            <p:nvPr/>
          </p:nvSpPr>
          <p:spPr>
            <a:xfrm>
              <a:off x="5934300" y="3670030"/>
              <a:ext cx="58574" cy="585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8" name="pt2318"/>
            <p:cNvSpPr/>
            <p:nvPr/>
          </p:nvSpPr>
          <p:spPr>
            <a:xfrm>
              <a:off x="5978123" y="4395669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9" name="pt2319"/>
            <p:cNvSpPr/>
            <p:nvPr/>
          </p:nvSpPr>
          <p:spPr>
            <a:xfrm>
              <a:off x="6108271" y="4867321"/>
              <a:ext cx="58401" cy="584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0" name="pt2320"/>
            <p:cNvSpPr/>
            <p:nvPr/>
          </p:nvSpPr>
          <p:spPr>
            <a:xfrm>
              <a:off x="6191708" y="4596389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1" name="pt2321"/>
            <p:cNvSpPr/>
            <p:nvPr/>
          </p:nvSpPr>
          <p:spPr>
            <a:xfrm>
              <a:off x="6061002" y="4226312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2" name="pt2322"/>
            <p:cNvSpPr/>
            <p:nvPr/>
          </p:nvSpPr>
          <p:spPr>
            <a:xfrm>
              <a:off x="5927468" y="2770355"/>
              <a:ext cx="58490" cy="584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3" name="pt2323"/>
            <p:cNvSpPr/>
            <p:nvPr/>
          </p:nvSpPr>
          <p:spPr>
            <a:xfrm>
              <a:off x="6363837" y="2593795"/>
              <a:ext cx="58495" cy="5849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4" name="pt2324"/>
            <p:cNvSpPr/>
            <p:nvPr/>
          </p:nvSpPr>
          <p:spPr>
            <a:xfrm>
              <a:off x="6281626" y="2458376"/>
              <a:ext cx="58451" cy="584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5" name="pt2325"/>
            <p:cNvSpPr/>
            <p:nvPr/>
          </p:nvSpPr>
          <p:spPr>
            <a:xfrm>
              <a:off x="6044418" y="4705249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6" name="pt2326"/>
            <p:cNvSpPr/>
            <p:nvPr/>
          </p:nvSpPr>
          <p:spPr>
            <a:xfrm>
              <a:off x="6221665" y="2458321"/>
              <a:ext cx="58562" cy="585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7" name="pt2327"/>
            <p:cNvSpPr/>
            <p:nvPr/>
          </p:nvSpPr>
          <p:spPr>
            <a:xfrm>
              <a:off x="5902951" y="4710019"/>
              <a:ext cx="58589" cy="585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8" name="pt2328"/>
            <p:cNvSpPr/>
            <p:nvPr/>
          </p:nvSpPr>
          <p:spPr>
            <a:xfrm>
              <a:off x="5940105" y="4840635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9" name="pt2329"/>
            <p:cNvSpPr/>
            <p:nvPr/>
          </p:nvSpPr>
          <p:spPr>
            <a:xfrm>
              <a:off x="6049464" y="4768136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0" name="pt2330"/>
            <p:cNvSpPr/>
            <p:nvPr/>
          </p:nvSpPr>
          <p:spPr>
            <a:xfrm>
              <a:off x="6202441" y="2576828"/>
              <a:ext cx="58569" cy="5856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1" name="pt2331"/>
            <p:cNvSpPr/>
            <p:nvPr/>
          </p:nvSpPr>
          <p:spPr>
            <a:xfrm>
              <a:off x="6029339" y="2678469"/>
              <a:ext cx="58448" cy="584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2" name="pt2332"/>
            <p:cNvSpPr/>
            <p:nvPr/>
          </p:nvSpPr>
          <p:spPr>
            <a:xfrm>
              <a:off x="5995225" y="4751143"/>
              <a:ext cx="58571" cy="585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3" name="pt2333"/>
            <p:cNvSpPr/>
            <p:nvPr/>
          </p:nvSpPr>
          <p:spPr>
            <a:xfrm>
              <a:off x="5981601" y="4059491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4" name="pt2334"/>
            <p:cNvSpPr/>
            <p:nvPr/>
          </p:nvSpPr>
          <p:spPr>
            <a:xfrm>
              <a:off x="6370474" y="4852727"/>
              <a:ext cx="58567" cy="585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5" name="pt2335"/>
            <p:cNvSpPr/>
            <p:nvPr/>
          </p:nvSpPr>
          <p:spPr>
            <a:xfrm>
              <a:off x="6265173" y="4862455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6" name="pt2336"/>
            <p:cNvSpPr/>
            <p:nvPr/>
          </p:nvSpPr>
          <p:spPr>
            <a:xfrm>
              <a:off x="6122909" y="4753570"/>
              <a:ext cx="58554" cy="58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7" name="pt2337"/>
            <p:cNvSpPr/>
            <p:nvPr/>
          </p:nvSpPr>
          <p:spPr>
            <a:xfrm>
              <a:off x="5904965" y="4860037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8" name="pt2338"/>
            <p:cNvSpPr/>
            <p:nvPr/>
          </p:nvSpPr>
          <p:spPr>
            <a:xfrm>
              <a:off x="6002573" y="4826122"/>
              <a:ext cx="58567" cy="585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9" name="pt2339"/>
            <p:cNvSpPr/>
            <p:nvPr/>
          </p:nvSpPr>
          <p:spPr>
            <a:xfrm>
              <a:off x="6390244" y="2680828"/>
              <a:ext cx="58569" cy="585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0" name="pt2340"/>
            <p:cNvSpPr/>
            <p:nvPr/>
          </p:nvSpPr>
          <p:spPr>
            <a:xfrm>
              <a:off x="6017320" y="2465636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1" name="pt2341"/>
            <p:cNvSpPr/>
            <p:nvPr/>
          </p:nvSpPr>
          <p:spPr>
            <a:xfrm>
              <a:off x="6154884" y="4857623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2" name="pt2342"/>
            <p:cNvSpPr/>
            <p:nvPr/>
          </p:nvSpPr>
          <p:spPr>
            <a:xfrm>
              <a:off x="6030429" y="4303760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3" name="pt2343"/>
            <p:cNvSpPr/>
            <p:nvPr/>
          </p:nvSpPr>
          <p:spPr>
            <a:xfrm>
              <a:off x="6277406" y="4818913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4" name="pt2344"/>
            <p:cNvSpPr/>
            <p:nvPr/>
          </p:nvSpPr>
          <p:spPr>
            <a:xfrm>
              <a:off x="5919936" y="4811666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5" name="pt2345"/>
            <p:cNvSpPr/>
            <p:nvPr/>
          </p:nvSpPr>
          <p:spPr>
            <a:xfrm>
              <a:off x="6306386" y="4748785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6" name="pt2346"/>
            <p:cNvSpPr/>
            <p:nvPr/>
          </p:nvSpPr>
          <p:spPr>
            <a:xfrm>
              <a:off x="6083663" y="4262591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7" name="pt2347"/>
            <p:cNvSpPr/>
            <p:nvPr/>
          </p:nvSpPr>
          <p:spPr>
            <a:xfrm>
              <a:off x="6339418" y="2845335"/>
              <a:ext cx="58483" cy="584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8" name="pt2348"/>
            <p:cNvSpPr/>
            <p:nvPr/>
          </p:nvSpPr>
          <p:spPr>
            <a:xfrm>
              <a:off x="5949862" y="4627852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9" name="pt2349"/>
            <p:cNvSpPr/>
            <p:nvPr/>
          </p:nvSpPr>
          <p:spPr>
            <a:xfrm>
              <a:off x="6277689" y="2472890"/>
              <a:ext cx="58446" cy="584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0" name="pt2350"/>
            <p:cNvSpPr/>
            <p:nvPr/>
          </p:nvSpPr>
          <p:spPr>
            <a:xfrm>
              <a:off x="6041569" y="2482558"/>
              <a:ext cx="58458" cy="584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1" name="pt2351"/>
            <p:cNvSpPr/>
            <p:nvPr/>
          </p:nvSpPr>
          <p:spPr>
            <a:xfrm>
              <a:off x="6288898" y="4859982"/>
              <a:ext cx="58567" cy="585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2" name="pt2352"/>
            <p:cNvSpPr/>
            <p:nvPr/>
          </p:nvSpPr>
          <p:spPr>
            <a:xfrm>
              <a:off x="6295983" y="4830956"/>
              <a:ext cx="58574" cy="585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3" name="pt2353"/>
            <p:cNvSpPr/>
            <p:nvPr/>
          </p:nvSpPr>
          <p:spPr>
            <a:xfrm>
              <a:off x="5924091" y="2772802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4" name="pt2354"/>
            <p:cNvSpPr/>
            <p:nvPr/>
          </p:nvSpPr>
          <p:spPr>
            <a:xfrm>
              <a:off x="6389847" y="4867293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5" name="pt2355"/>
            <p:cNvSpPr/>
            <p:nvPr/>
          </p:nvSpPr>
          <p:spPr>
            <a:xfrm>
              <a:off x="5936566" y="4867291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6" name="pt2356"/>
            <p:cNvSpPr/>
            <p:nvPr/>
          </p:nvSpPr>
          <p:spPr>
            <a:xfrm>
              <a:off x="6225861" y="3861160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7" name="pt2357"/>
            <p:cNvSpPr/>
            <p:nvPr/>
          </p:nvSpPr>
          <p:spPr>
            <a:xfrm>
              <a:off x="6248543" y="4789902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8" name="pt2358"/>
            <p:cNvSpPr/>
            <p:nvPr/>
          </p:nvSpPr>
          <p:spPr>
            <a:xfrm>
              <a:off x="5966940" y="4850311"/>
              <a:ext cx="58562" cy="585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9" name="pt2359"/>
            <p:cNvSpPr/>
            <p:nvPr/>
          </p:nvSpPr>
          <p:spPr>
            <a:xfrm>
              <a:off x="6029140" y="2959026"/>
              <a:ext cx="58448" cy="584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0" name="pt2360"/>
            <p:cNvSpPr/>
            <p:nvPr/>
          </p:nvSpPr>
          <p:spPr>
            <a:xfrm>
              <a:off x="6349278" y="4653582"/>
              <a:ext cx="79556" cy="795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1" name="pt2361"/>
            <p:cNvSpPr/>
            <p:nvPr/>
          </p:nvSpPr>
          <p:spPr>
            <a:xfrm>
              <a:off x="6040561" y="4799536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2" name="pt2362"/>
            <p:cNvSpPr/>
            <p:nvPr/>
          </p:nvSpPr>
          <p:spPr>
            <a:xfrm>
              <a:off x="6205325" y="4859971"/>
              <a:ext cx="58589" cy="585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3" name="pt2363"/>
            <p:cNvSpPr/>
            <p:nvPr/>
          </p:nvSpPr>
          <p:spPr>
            <a:xfrm>
              <a:off x="6293503" y="4847892"/>
              <a:ext cx="58562" cy="585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4" name="pt2364"/>
            <p:cNvSpPr/>
            <p:nvPr/>
          </p:nvSpPr>
          <p:spPr>
            <a:xfrm>
              <a:off x="6155029" y="4460901"/>
              <a:ext cx="58594" cy="585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5" name="pt2365"/>
            <p:cNvSpPr/>
            <p:nvPr/>
          </p:nvSpPr>
          <p:spPr>
            <a:xfrm>
              <a:off x="6367292" y="4833437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6" name="pt2366"/>
            <p:cNvSpPr/>
            <p:nvPr/>
          </p:nvSpPr>
          <p:spPr>
            <a:xfrm>
              <a:off x="5923745" y="4427114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7" name="pt2367"/>
            <p:cNvSpPr/>
            <p:nvPr/>
          </p:nvSpPr>
          <p:spPr>
            <a:xfrm>
              <a:off x="6339987" y="4427111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8" name="pt2368"/>
            <p:cNvSpPr/>
            <p:nvPr/>
          </p:nvSpPr>
          <p:spPr>
            <a:xfrm>
              <a:off x="6331563" y="4729444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9" name="pt2369"/>
            <p:cNvSpPr/>
            <p:nvPr/>
          </p:nvSpPr>
          <p:spPr>
            <a:xfrm>
              <a:off x="6184847" y="4843057"/>
              <a:ext cx="58557" cy="585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0" name="pt2370"/>
            <p:cNvSpPr/>
            <p:nvPr/>
          </p:nvSpPr>
          <p:spPr>
            <a:xfrm>
              <a:off x="5925339" y="4857564"/>
              <a:ext cx="58567" cy="585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1" name="pt2371"/>
            <p:cNvSpPr/>
            <p:nvPr/>
          </p:nvSpPr>
          <p:spPr>
            <a:xfrm>
              <a:off x="6190424" y="4867235"/>
              <a:ext cx="58574" cy="585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2" name="pt2372"/>
            <p:cNvSpPr/>
            <p:nvPr/>
          </p:nvSpPr>
          <p:spPr>
            <a:xfrm>
              <a:off x="5972961" y="3459674"/>
              <a:ext cx="58451" cy="58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3" name="pt2373"/>
            <p:cNvSpPr/>
            <p:nvPr/>
          </p:nvSpPr>
          <p:spPr>
            <a:xfrm>
              <a:off x="6040016" y="4862457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4" name="pt2374"/>
            <p:cNvSpPr/>
            <p:nvPr/>
          </p:nvSpPr>
          <p:spPr>
            <a:xfrm>
              <a:off x="5988772" y="3244360"/>
              <a:ext cx="58569" cy="585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5" name="pt2375"/>
            <p:cNvSpPr/>
            <p:nvPr/>
          </p:nvSpPr>
          <p:spPr>
            <a:xfrm>
              <a:off x="6247543" y="4577006"/>
              <a:ext cx="58569" cy="585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6" name="pt2376"/>
            <p:cNvSpPr/>
            <p:nvPr/>
          </p:nvSpPr>
          <p:spPr>
            <a:xfrm>
              <a:off x="5997296" y="4219048"/>
              <a:ext cx="58581" cy="585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7" name="pt2377"/>
            <p:cNvSpPr/>
            <p:nvPr/>
          </p:nvSpPr>
          <p:spPr>
            <a:xfrm>
              <a:off x="5011611" y="3187865"/>
              <a:ext cx="108676" cy="1086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8" name="pt2378"/>
            <p:cNvSpPr/>
            <p:nvPr/>
          </p:nvSpPr>
          <p:spPr>
            <a:xfrm>
              <a:off x="6110136" y="3822403"/>
              <a:ext cx="58571" cy="585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9" name="pt2379"/>
            <p:cNvSpPr/>
            <p:nvPr/>
          </p:nvSpPr>
          <p:spPr>
            <a:xfrm>
              <a:off x="6247070" y="3188798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0" name="pt2380"/>
            <p:cNvSpPr/>
            <p:nvPr/>
          </p:nvSpPr>
          <p:spPr>
            <a:xfrm>
              <a:off x="6088941" y="4216636"/>
              <a:ext cx="58567" cy="585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1" name="pt2381"/>
            <p:cNvSpPr/>
            <p:nvPr/>
          </p:nvSpPr>
          <p:spPr>
            <a:xfrm>
              <a:off x="6204532" y="3740230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2" name="pt2382"/>
            <p:cNvSpPr/>
            <p:nvPr/>
          </p:nvSpPr>
          <p:spPr>
            <a:xfrm>
              <a:off x="6183423" y="4748785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3" name="pt2383"/>
            <p:cNvSpPr/>
            <p:nvPr/>
          </p:nvSpPr>
          <p:spPr>
            <a:xfrm>
              <a:off x="5922630" y="4867244"/>
              <a:ext cx="58554" cy="58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4" name="pt2384"/>
            <p:cNvSpPr/>
            <p:nvPr/>
          </p:nvSpPr>
          <p:spPr>
            <a:xfrm>
              <a:off x="6399478" y="4801940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5" name="pt2385"/>
            <p:cNvSpPr/>
            <p:nvPr/>
          </p:nvSpPr>
          <p:spPr>
            <a:xfrm>
              <a:off x="6099123" y="4857565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6" name="pt2386"/>
            <p:cNvSpPr/>
            <p:nvPr/>
          </p:nvSpPr>
          <p:spPr>
            <a:xfrm>
              <a:off x="5931120" y="3776452"/>
              <a:ext cx="58567" cy="585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7" name="pt2387"/>
            <p:cNvSpPr/>
            <p:nvPr/>
          </p:nvSpPr>
          <p:spPr>
            <a:xfrm>
              <a:off x="6110558" y="4623024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8" name="pt2388"/>
            <p:cNvSpPr/>
            <p:nvPr/>
          </p:nvSpPr>
          <p:spPr>
            <a:xfrm>
              <a:off x="6170132" y="2489754"/>
              <a:ext cx="58579" cy="5857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9" name="pt2389"/>
            <p:cNvSpPr/>
            <p:nvPr/>
          </p:nvSpPr>
          <p:spPr>
            <a:xfrm>
              <a:off x="5925673" y="2743712"/>
              <a:ext cx="58567" cy="585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0" name="pt2390"/>
            <p:cNvSpPr/>
            <p:nvPr/>
          </p:nvSpPr>
          <p:spPr>
            <a:xfrm>
              <a:off x="5910781" y="2879155"/>
              <a:ext cx="58564" cy="585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1" name="pt2391"/>
            <p:cNvSpPr/>
            <p:nvPr/>
          </p:nvSpPr>
          <p:spPr>
            <a:xfrm>
              <a:off x="6189107" y="2517335"/>
              <a:ext cx="80811" cy="8081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2" name="pt2392"/>
            <p:cNvSpPr/>
            <p:nvPr/>
          </p:nvSpPr>
          <p:spPr>
            <a:xfrm>
              <a:off x="6044424" y="4603610"/>
              <a:ext cx="58569" cy="585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3" name="pt2393"/>
            <p:cNvSpPr/>
            <p:nvPr/>
          </p:nvSpPr>
          <p:spPr>
            <a:xfrm>
              <a:off x="6219996" y="4582076"/>
              <a:ext cx="58102" cy="581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4" name="pt2394"/>
            <p:cNvSpPr/>
            <p:nvPr/>
          </p:nvSpPr>
          <p:spPr>
            <a:xfrm>
              <a:off x="6256290" y="2475250"/>
              <a:ext cx="58564" cy="5856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5" name="pt2395"/>
            <p:cNvSpPr/>
            <p:nvPr/>
          </p:nvSpPr>
          <p:spPr>
            <a:xfrm>
              <a:off x="6119344" y="4688321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6" name="pt2396"/>
            <p:cNvSpPr/>
            <p:nvPr/>
          </p:nvSpPr>
          <p:spPr>
            <a:xfrm>
              <a:off x="6394591" y="4163431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7" name="pt2397"/>
            <p:cNvSpPr/>
            <p:nvPr/>
          </p:nvSpPr>
          <p:spPr>
            <a:xfrm>
              <a:off x="6131264" y="2777628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8" name="pt2398"/>
            <p:cNvSpPr/>
            <p:nvPr/>
          </p:nvSpPr>
          <p:spPr>
            <a:xfrm>
              <a:off x="6172681" y="2569635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9" name="pt2399"/>
            <p:cNvSpPr/>
            <p:nvPr/>
          </p:nvSpPr>
          <p:spPr>
            <a:xfrm>
              <a:off x="6239301" y="4777805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0" name="pt2400"/>
            <p:cNvSpPr/>
            <p:nvPr/>
          </p:nvSpPr>
          <p:spPr>
            <a:xfrm>
              <a:off x="5913058" y="2468053"/>
              <a:ext cx="58446" cy="584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1" name="pt2401"/>
            <p:cNvSpPr/>
            <p:nvPr/>
          </p:nvSpPr>
          <p:spPr>
            <a:xfrm>
              <a:off x="6080306" y="2838098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2" name="pt2402"/>
            <p:cNvSpPr/>
            <p:nvPr/>
          </p:nvSpPr>
          <p:spPr>
            <a:xfrm>
              <a:off x="6376842" y="2622775"/>
              <a:ext cx="58581" cy="5858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3" name="pt2403"/>
            <p:cNvSpPr/>
            <p:nvPr/>
          </p:nvSpPr>
          <p:spPr>
            <a:xfrm>
              <a:off x="6371066" y="4697990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4" name="pt2404"/>
            <p:cNvSpPr/>
            <p:nvPr/>
          </p:nvSpPr>
          <p:spPr>
            <a:xfrm>
              <a:off x="5902415" y="4831017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5" name="pt2405"/>
            <p:cNvSpPr/>
            <p:nvPr/>
          </p:nvSpPr>
          <p:spPr>
            <a:xfrm>
              <a:off x="6382201" y="4872079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6" name="pt2406"/>
            <p:cNvSpPr/>
            <p:nvPr/>
          </p:nvSpPr>
          <p:spPr>
            <a:xfrm>
              <a:off x="5926463" y="4843109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7" name="pt2407"/>
            <p:cNvSpPr/>
            <p:nvPr/>
          </p:nvSpPr>
          <p:spPr>
            <a:xfrm>
              <a:off x="5991000" y="3079903"/>
              <a:ext cx="58554" cy="585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8" name="pt2408"/>
            <p:cNvSpPr/>
            <p:nvPr/>
          </p:nvSpPr>
          <p:spPr>
            <a:xfrm>
              <a:off x="6078956" y="3595056"/>
              <a:ext cx="58569" cy="585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9" name="pt2409"/>
            <p:cNvSpPr/>
            <p:nvPr/>
          </p:nvSpPr>
          <p:spPr>
            <a:xfrm>
              <a:off x="6037980" y="4531110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0" name="pt2410"/>
            <p:cNvSpPr/>
            <p:nvPr/>
          </p:nvSpPr>
          <p:spPr>
            <a:xfrm>
              <a:off x="6129761" y="3210501"/>
              <a:ext cx="58567" cy="585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1" name="pt2411"/>
            <p:cNvSpPr/>
            <p:nvPr/>
          </p:nvSpPr>
          <p:spPr>
            <a:xfrm>
              <a:off x="5953724" y="4453710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2" name="pt2412"/>
            <p:cNvSpPr/>
            <p:nvPr/>
          </p:nvSpPr>
          <p:spPr>
            <a:xfrm>
              <a:off x="6068311" y="2584147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3" name="pt2413"/>
            <p:cNvSpPr/>
            <p:nvPr/>
          </p:nvSpPr>
          <p:spPr>
            <a:xfrm>
              <a:off x="6083780" y="3696637"/>
              <a:ext cx="58569" cy="585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4" name="pt2414"/>
            <p:cNvSpPr/>
            <p:nvPr/>
          </p:nvSpPr>
          <p:spPr>
            <a:xfrm>
              <a:off x="6028393" y="4518962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5" name="pt2415"/>
            <p:cNvSpPr/>
            <p:nvPr/>
          </p:nvSpPr>
          <p:spPr>
            <a:xfrm>
              <a:off x="6025816" y="2475237"/>
              <a:ext cx="58589" cy="585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6" name="pt2416"/>
            <p:cNvSpPr/>
            <p:nvPr/>
          </p:nvSpPr>
          <p:spPr>
            <a:xfrm>
              <a:off x="6395299" y="2697819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7" name="pt2417"/>
            <p:cNvSpPr/>
            <p:nvPr/>
          </p:nvSpPr>
          <p:spPr>
            <a:xfrm>
              <a:off x="6157402" y="4584324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8" name="pt2418"/>
            <p:cNvSpPr/>
            <p:nvPr/>
          </p:nvSpPr>
          <p:spPr>
            <a:xfrm>
              <a:off x="6371005" y="3849067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9" name="pt2419"/>
            <p:cNvSpPr/>
            <p:nvPr/>
          </p:nvSpPr>
          <p:spPr>
            <a:xfrm>
              <a:off x="6204934" y="2736454"/>
              <a:ext cx="58571" cy="5857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0" name="pt2420"/>
            <p:cNvSpPr/>
            <p:nvPr/>
          </p:nvSpPr>
          <p:spPr>
            <a:xfrm>
              <a:off x="6271218" y="2891248"/>
              <a:ext cx="58564" cy="585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1" name="pt2421"/>
            <p:cNvSpPr/>
            <p:nvPr/>
          </p:nvSpPr>
          <p:spPr>
            <a:xfrm>
              <a:off x="6115223" y="2460733"/>
              <a:ext cx="58574" cy="585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2" name="pt2422"/>
            <p:cNvSpPr/>
            <p:nvPr/>
          </p:nvSpPr>
          <p:spPr>
            <a:xfrm>
              <a:off x="5935541" y="4052222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3" name="pt2423"/>
            <p:cNvSpPr/>
            <p:nvPr/>
          </p:nvSpPr>
          <p:spPr>
            <a:xfrm>
              <a:off x="6264783" y="4052231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4" name="pt2424"/>
            <p:cNvSpPr/>
            <p:nvPr/>
          </p:nvSpPr>
          <p:spPr>
            <a:xfrm>
              <a:off x="5996778" y="2656637"/>
              <a:ext cx="58579" cy="5857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5" name="pt2425"/>
            <p:cNvSpPr/>
            <p:nvPr/>
          </p:nvSpPr>
          <p:spPr>
            <a:xfrm>
              <a:off x="6308873" y="4873584"/>
              <a:ext cx="45874" cy="458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6" name="pt2426"/>
            <p:cNvSpPr/>
            <p:nvPr/>
          </p:nvSpPr>
          <p:spPr>
            <a:xfrm>
              <a:off x="6202783" y="4852855"/>
              <a:ext cx="58310" cy="583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7" name="pt2427"/>
            <p:cNvSpPr/>
            <p:nvPr/>
          </p:nvSpPr>
          <p:spPr>
            <a:xfrm>
              <a:off x="6296428" y="4852724"/>
              <a:ext cx="58571" cy="585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8" name="pt2428"/>
            <p:cNvSpPr/>
            <p:nvPr/>
          </p:nvSpPr>
          <p:spPr>
            <a:xfrm>
              <a:off x="6197542" y="4134463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9" name="pt2429"/>
            <p:cNvSpPr/>
            <p:nvPr/>
          </p:nvSpPr>
          <p:spPr>
            <a:xfrm>
              <a:off x="6348697" y="2460792"/>
              <a:ext cx="58456" cy="5845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0" name="pt2430"/>
            <p:cNvSpPr/>
            <p:nvPr/>
          </p:nvSpPr>
          <p:spPr>
            <a:xfrm>
              <a:off x="6159568" y="4613345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1" name="pt2431"/>
            <p:cNvSpPr/>
            <p:nvPr/>
          </p:nvSpPr>
          <p:spPr>
            <a:xfrm>
              <a:off x="5902395" y="2896137"/>
              <a:ext cx="58461" cy="584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2" name="pt2432"/>
            <p:cNvSpPr/>
            <p:nvPr/>
          </p:nvSpPr>
          <p:spPr>
            <a:xfrm>
              <a:off x="6261761" y="4008693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3" name="pt2433"/>
            <p:cNvSpPr/>
            <p:nvPr/>
          </p:nvSpPr>
          <p:spPr>
            <a:xfrm>
              <a:off x="5991705" y="4872077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4" name="pt2434"/>
            <p:cNvSpPr/>
            <p:nvPr/>
          </p:nvSpPr>
          <p:spPr>
            <a:xfrm>
              <a:off x="6058858" y="2511583"/>
              <a:ext cx="58456" cy="5845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5" name="pt2435"/>
            <p:cNvSpPr/>
            <p:nvPr/>
          </p:nvSpPr>
          <p:spPr>
            <a:xfrm>
              <a:off x="6327304" y="3241997"/>
              <a:ext cx="58458" cy="5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6" name="pt2436"/>
            <p:cNvSpPr/>
            <p:nvPr/>
          </p:nvSpPr>
          <p:spPr>
            <a:xfrm>
              <a:off x="6346691" y="4383581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7" name="pt2437"/>
            <p:cNvSpPr/>
            <p:nvPr/>
          </p:nvSpPr>
          <p:spPr>
            <a:xfrm>
              <a:off x="6342598" y="3776511"/>
              <a:ext cx="58448" cy="584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8" name="pt2438"/>
            <p:cNvSpPr/>
            <p:nvPr/>
          </p:nvSpPr>
          <p:spPr>
            <a:xfrm>
              <a:off x="6096308" y="4219054"/>
              <a:ext cx="58569" cy="585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9" name="pt2439"/>
            <p:cNvSpPr/>
            <p:nvPr/>
          </p:nvSpPr>
          <p:spPr>
            <a:xfrm>
              <a:off x="6041745" y="4066743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0" name="pt2440"/>
            <p:cNvSpPr/>
            <p:nvPr/>
          </p:nvSpPr>
          <p:spPr>
            <a:xfrm>
              <a:off x="6222865" y="4756040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1" name="pt2441"/>
            <p:cNvSpPr/>
            <p:nvPr/>
          </p:nvSpPr>
          <p:spPr>
            <a:xfrm>
              <a:off x="5996297" y="2475299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2" name="pt2442"/>
            <p:cNvSpPr/>
            <p:nvPr/>
          </p:nvSpPr>
          <p:spPr>
            <a:xfrm>
              <a:off x="6333212" y="3788549"/>
              <a:ext cx="58559" cy="585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3" name="pt2443"/>
            <p:cNvSpPr/>
            <p:nvPr/>
          </p:nvSpPr>
          <p:spPr>
            <a:xfrm>
              <a:off x="6089261" y="4705185"/>
              <a:ext cx="58581" cy="585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4" name="pt2444"/>
            <p:cNvSpPr/>
            <p:nvPr/>
          </p:nvSpPr>
          <p:spPr>
            <a:xfrm>
              <a:off x="6004029" y="4838214"/>
              <a:ext cx="58569" cy="585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5" name="pt2445"/>
            <p:cNvSpPr/>
            <p:nvPr/>
          </p:nvSpPr>
          <p:spPr>
            <a:xfrm>
              <a:off x="4648760" y="4642244"/>
              <a:ext cx="116744" cy="1167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6" name="pt2446"/>
            <p:cNvSpPr/>
            <p:nvPr/>
          </p:nvSpPr>
          <p:spPr>
            <a:xfrm>
              <a:off x="6287571" y="4567387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7" name="pt2447"/>
            <p:cNvSpPr/>
            <p:nvPr/>
          </p:nvSpPr>
          <p:spPr>
            <a:xfrm>
              <a:off x="6337850" y="2472822"/>
              <a:ext cx="58581" cy="5858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8" name="pt2448"/>
            <p:cNvSpPr/>
            <p:nvPr/>
          </p:nvSpPr>
          <p:spPr>
            <a:xfrm>
              <a:off x="6363243" y="2477724"/>
              <a:ext cx="58453" cy="584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9" name="pt2449"/>
            <p:cNvSpPr/>
            <p:nvPr/>
          </p:nvSpPr>
          <p:spPr>
            <a:xfrm>
              <a:off x="5967211" y="4867297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0" name="pt2450"/>
            <p:cNvSpPr/>
            <p:nvPr/>
          </p:nvSpPr>
          <p:spPr>
            <a:xfrm>
              <a:off x="6372211" y="3036418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1" name="pt2451"/>
            <p:cNvSpPr/>
            <p:nvPr/>
          </p:nvSpPr>
          <p:spPr>
            <a:xfrm>
              <a:off x="6000263" y="3718466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2" name="pt2452"/>
            <p:cNvSpPr/>
            <p:nvPr/>
          </p:nvSpPr>
          <p:spPr>
            <a:xfrm>
              <a:off x="6166914" y="3953026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3" name="pt2453"/>
            <p:cNvSpPr/>
            <p:nvPr/>
          </p:nvSpPr>
          <p:spPr>
            <a:xfrm>
              <a:off x="6302209" y="4615767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4" name="pt2454"/>
            <p:cNvSpPr/>
            <p:nvPr/>
          </p:nvSpPr>
          <p:spPr>
            <a:xfrm>
              <a:off x="6065599" y="4838204"/>
              <a:ext cx="58589" cy="585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5" name="pt2455"/>
            <p:cNvSpPr/>
            <p:nvPr/>
          </p:nvSpPr>
          <p:spPr>
            <a:xfrm>
              <a:off x="6098123" y="2530870"/>
              <a:ext cx="58579" cy="5857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6" name="pt2456"/>
            <p:cNvSpPr/>
            <p:nvPr/>
          </p:nvSpPr>
          <p:spPr>
            <a:xfrm>
              <a:off x="3415715" y="2625254"/>
              <a:ext cx="150368" cy="15036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7" name="pt2457"/>
            <p:cNvSpPr/>
            <p:nvPr/>
          </p:nvSpPr>
          <p:spPr>
            <a:xfrm>
              <a:off x="6292741" y="2518776"/>
              <a:ext cx="58581" cy="5858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8" name="pt2458"/>
            <p:cNvSpPr/>
            <p:nvPr/>
          </p:nvSpPr>
          <p:spPr>
            <a:xfrm>
              <a:off x="6292744" y="4274737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9" name="pt2459"/>
            <p:cNvSpPr/>
            <p:nvPr/>
          </p:nvSpPr>
          <p:spPr>
            <a:xfrm>
              <a:off x="6039617" y="4799572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0" name="pt2460"/>
            <p:cNvSpPr/>
            <p:nvPr/>
          </p:nvSpPr>
          <p:spPr>
            <a:xfrm>
              <a:off x="6238916" y="3217754"/>
              <a:ext cx="58571" cy="5857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1" name="pt2461"/>
            <p:cNvSpPr/>
            <p:nvPr/>
          </p:nvSpPr>
          <p:spPr>
            <a:xfrm>
              <a:off x="6207694" y="3657955"/>
              <a:ext cx="58539" cy="585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2" name="pt2462"/>
            <p:cNvSpPr/>
            <p:nvPr/>
          </p:nvSpPr>
          <p:spPr>
            <a:xfrm>
              <a:off x="6073781" y="4787467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3" name="pt2463"/>
            <p:cNvSpPr/>
            <p:nvPr/>
          </p:nvSpPr>
          <p:spPr>
            <a:xfrm>
              <a:off x="6201142" y="4867270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4" name="pt2464"/>
            <p:cNvSpPr/>
            <p:nvPr/>
          </p:nvSpPr>
          <p:spPr>
            <a:xfrm>
              <a:off x="4872840" y="4810520"/>
              <a:ext cx="118795" cy="1187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5" name="pt2465"/>
            <p:cNvSpPr/>
            <p:nvPr/>
          </p:nvSpPr>
          <p:spPr>
            <a:xfrm>
              <a:off x="6383402" y="3324165"/>
              <a:ext cx="58586" cy="585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6" name="pt2466"/>
            <p:cNvSpPr/>
            <p:nvPr/>
          </p:nvSpPr>
          <p:spPr>
            <a:xfrm>
              <a:off x="5916259" y="4475453"/>
              <a:ext cx="58512" cy="58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7" name="pt2467"/>
            <p:cNvSpPr/>
            <p:nvPr/>
          </p:nvSpPr>
          <p:spPr>
            <a:xfrm>
              <a:off x="5971594" y="3996574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8" name="pt2468"/>
            <p:cNvSpPr/>
            <p:nvPr/>
          </p:nvSpPr>
          <p:spPr>
            <a:xfrm>
              <a:off x="6315828" y="2920303"/>
              <a:ext cx="58500" cy="585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9" name="pt2469"/>
            <p:cNvSpPr/>
            <p:nvPr/>
          </p:nvSpPr>
          <p:spPr>
            <a:xfrm>
              <a:off x="6389619" y="4601209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0" name="pt2470"/>
            <p:cNvSpPr/>
            <p:nvPr/>
          </p:nvSpPr>
          <p:spPr>
            <a:xfrm>
              <a:off x="6213568" y="2910640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1" name="pt2471"/>
            <p:cNvSpPr/>
            <p:nvPr/>
          </p:nvSpPr>
          <p:spPr>
            <a:xfrm>
              <a:off x="4981110" y="3643627"/>
              <a:ext cx="111381" cy="11138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2" name="pt2472"/>
            <p:cNvSpPr/>
            <p:nvPr/>
          </p:nvSpPr>
          <p:spPr>
            <a:xfrm>
              <a:off x="6327203" y="4395630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3" name="pt2473"/>
            <p:cNvSpPr/>
            <p:nvPr/>
          </p:nvSpPr>
          <p:spPr>
            <a:xfrm>
              <a:off x="6216775" y="4867237"/>
              <a:ext cx="58569" cy="585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4" name="pt2474"/>
            <p:cNvSpPr/>
            <p:nvPr/>
          </p:nvSpPr>
          <p:spPr>
            <a:xfrm>
              <a:off x="5900307" y="4596345"/>
              <a:ext cx="58589" cy="585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5" name="pt2475"/>
            <p:cNvSpPr/>
            <p:nvPr/>
          </p:nvSpPr>
          <p:spPr>
            <a:xfrm>
              <a:off x="6307639" y="4226335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6" name="pt2476"/>
            <p:cNvSpPr/>
            <p:nvPr/>
          </p:nvSpPr>
          <p:spPr>
            <a:xfrm>
              <a:off x="5924315" y="2770329"/>
              <a:ext cx="58542" cy="585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7" name="pt2477"/>
            <p:cNvSpPr/>
            <p:nvPr/>
          </p:nvSpPr>
          <p:spPr>
            <a:xfrm>
              <a:off x="6220964" y="2593782"/>
              <a:ext cx="58522" cy="5852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8" name="pt2478"/>
            <p:cNvSpPr/>
            <p:nvPr/>
          </p:nvSpPr>
          <p:spPr>
            <a:xfrm>
              <a:off x="6012730" y="2458323"/>
              <a:ext cx="58557" cy="585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9" name="pt2479"/>
            <p:cNvSpPr/>
            <p:nvPr/>
          </p:nvSpPr>
          <p:spPr>
            <a:xfrm>
              <a:off x="5926338" y="4705218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0" name="pt2480"/>
            <p:cNvSpPr/>
            <p:nvPr/>
          </p:nvSpPr>
          <p:spPr>
            <a:xfrm>
              <a:off x="5952391" y="2458338"/>
              <a:ext cx="58527" cy="585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1" name="pt2481"/>
            <p:cNvSpPr/>
            <p:nvPr/>
          </p:nvSpPr>
          <p:spPr>
            <a:xfrm>
              <a:off x="6281260" y="4710039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2" name="pt2482"/>
            <p:cNvSpPr/>
            <p:nvPr/>
          </p:nvSpPr>
          <p:spPr>
            <a:xfrm>
              <a:off x="6294158" y="4840649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3" name="pt2483"/>
            <p:cNvSpPr/>
            <p:nvPr/>
          </p:nvSpPr>
          <p:spPr>
            <a:xfrm>
              <a:off x="5952886" y="4768066"/>
              <a:ext cx="58586" cy="585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4" name="pt2484"/>
            <p:cNvSpPr/>
            <p:nvPr/>
          </p:nvSpPr>
          <p:spPr>
            <a:xfrm>
              <a:off x="5995055" y="2576844"/>
              <a:ext cx="58537" cy="585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5" name="pt2485"/>
            <p:cNvSpPr/>
            <p:nvPr/>
          </p:nvSpPr>
          <p:spPr>
            <a:xfrm>
              <a:off x="6160728" y="2678400"/>
              <a:ext cx="58586" cy="585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6" name="pt2486"/>
            <p:cNvSpPr/>
            <p:nvPr/>
          </p:nvSpPr>
          <p:spPr>
            <a:xfrm>
              <a:off x="6310148" y="4751149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7" name="pt2487"/>
            <p:cNvSpPr/>
            <p:nvPr/>
          </p:nvSpPr>
          <p:spPr>
            <a:xfrm>
              <a:off x="5960722" y="4059429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8" name="pt2488"/>
            <p:cNvSpPr/>
            <p:nvPr/>
          </p:nvSpPr>
          <p:spPr>
            <a:xfrm>
              <a:off x="6245351" y="4852734"/>
              <a:ext cx="58552" cy="585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9" name="pt2489"/>
            <p:cNvSpPr/>
            <p:nvPr/>
          </p:nvSpPr>
          <p:spPr>
            <a:xfrm>
              <a:off x="6076548" y="4862422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0" name="pt2490"/>
            <p:cNvSpPr/>
            <p:nvPr/>
          </p:nvSpPr>
          <p:spPr>
            <a:xfrm>
              <a:off x="6054991" y="4753566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1" name="pt2491"/>
            <p:cNvSpPr/>
            <p:nvPr/>
          </p:nvSpPr>
          <p:spPr>
            <a:xfrm>
              <a:off x="6095177" y="4860018"/>
              <a:ext cx="58495" cy="58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2" name="pt2492"/>
            <p:cNvSpPr/>
            <p:nvPr/>
          </p:nvSpPr>
          <p:spPr>
            <a:xfrm>
              <a:off x="5971236" y="4826147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3" name="pt2493"/>
            <p:cNvSpPr/>
            <p:nvPr/>
          </p:nvSpPr>
          <p:spPr>
            <a:xfrm>
              <a:off x="5949076" y="2680829"/>
              <a:ext cx="58567" cy="585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4" name="pt2494"/>
            <p:cNvSpPr/>
            <p:nvPr/>
          </p:nvSpPr>
          <p:spPr>
            <a:xfrm>
              <a:off x="6312451" y="2465581"/>
              <a:ext cx="58552" cy="585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5" name="pt2495"/>
            <p:cNvSpPr/>
            <p:nvPr/>
          </p:nvSpPr>
          <p:spPr>
            <a:xfrm>
              <a:off x="6294133" y="4857609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6" name="pt2496"/>
            <p:cNvSpPr/>
            <p:nvPr/>
          </p:nvSpPr>
          <p:spPr>
            <a:xfrm>
              <a:off x="6187309" y="4303744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7" name="pt2497"/>
            <p:cNvSpPr/>
            <p:nvPr/>
          </p:nvSpPr>
          <p:spPr>
            <a:xfrm>
              <a:off x="6195272" y="4818938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8" name="pt2498"/>
            <p:cNvSpPr/>
            <p:nvPr/>
          </p:nvSpPr>
          <p:spPr>
            <a:xfrm>
              <a:off x="6015325" y="4811624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9" name="pt2499"/>
            <p:cNvSpPr/>
            <p:nvPr/>
          </p:nvSpPr>
          <p:spPr>
            <a:xfrm>
              <a:off x="6188123" y="4748720"/>
              <a:ext cx="58581" cy="585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0" name="pt2500"/>
            <p:cNvSpPr/>
            <p:nvPr/>
          </p:nvSpPr>
          <p:spPr>
            <a:xfrm>
              <a:off x="5923866" y="4262601"/>
              <a:ext cx="58544" cy="585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1" name="pt2501"/>
            <p:cNvSpPr/>
            <p:nvPr/>
          </p:nvSpPr>
          <p:spPr>
            <a:xfrm>
              <a:off x="6222343" y="2845333"/>
              <a:ext cx="58488" cy="584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2" name="pt2502"/>
            <p:cNvSpPr/>
            <p:nvPr/>
          </p:nvSpPr>
          <p:spPr>
            <a:xfrm>
              <a:off x="6072143" y="4627845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3" name="pt2503"/>
            <p:cNvSpPr/>
            <p:nvPr/>
          </p:nvSpPr>
          <p:spPr>
            <a:xfrm>
              <a:off x="6281792" y="2472830"/>
              <a:ext cx="58567" cy="585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4" name="pt2504"/>
            <p:cNvSpPr/>
            <p:nvPr/>
          </p:nvSpPr>
          <p:spPr>
            <a:xfrm>
              <a:off x="6016663" y="2482500"/>
              <a:ext cx="58574" cy="585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5" name="pt2505"/>
            <p:cNvSpPr/>
            <p:nvPr/>
          </p:nvSpPr>
          <p:spPr>
            <a:xfrm>
              <a:off x="6258102" y="4860006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6" name="pt2506"/>
            <p:cNvSpPr/>
            <p:nvPr/>
          </p:nvSpPr>
          <p:spPr>
            <a:xfrm>
              <a:off x="5947190" y="4830966"/>
              <a:ext cx="58554" cy="58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7" name="pt2507"/>
            <p:cNvSpPr/>
            <p:nvPr/>
          </p:nvSpPr>
          <p:spPr>
            <a:xfrm>
              <a:off x="6132822" y="2772737"/>
              <a:ext cx="58564" cy="585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8" name="pt2508"/>
            <p:cNvSpPr/>
            <p:nvPr/>
          </p:nvSpPr>
          <p:spPr>
            <a:xfrm>
              <a:off x="5963489" y="4867262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9" name="pt2509"/>
            <p:cNvSpPr/>
            <p:nvPr/>
          </p:nvSpPr>
          <p:spPr>
            <a:xfrm>
              <a:off x="5958152" y="4867276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0" name="pt2510"/>
            <p:cNvSpPr/>
            <p:nvPr/>
          </p:nvSpPr>
          <p:spPr>
            <a:xfrm>
              <a:off x="6052846" y="3861151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1" name="pt2511"/>
            <p:cNvSpPr/>
            <p:nvPr/>
          </p:nvSpPr>
          <p:spPr>
            <a:xfrm>
              <a:off x="6300439" y="4789859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2" name="pt2512"/>
            <p:cNvSpPr/>
            <p:nvPr/>
          </p:nvSpPr>
          <p:spPr>
            <a:xfrm>
              <a:off x="6023469" y="4850345"/>
              <a:ext cx="58493" cy="58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3" name="pt2513"/>
            <p:cNvSpPr/>
            <p:nvPr/>
          </p:nvSpPr>
          <p:spPr>
            <a:xfrm>
              <a:off x="6022148" y="2958939"/>
              <a:ext cx="58623" cy="5862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4" name="pt2514"/>
            <p:cNvSpPr/>
            <p:nvPr/>
          </p:nvSpPr>
          <p:spPr>
            <a:xfrm>
              <a:off x="6195386" y="4664086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5" name="pt2515"/>
            <p:cNvSpPr/>
            <p:nvPr/>
          </p:nvSpPr>
          <p:spPr>
            <a:xfrm>
              <a:off x="6018218" y="4799452"/>
              <a:ext cx="58697" cy="58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6" name="pt2516"/>
            <p:cNvSpPr/>
            <p:nvPr/>
          </p:nvSpPr>
          <p:spPr>
            <a:xfrm>
              <a:off x="6403968" y="4876799"/>
              <a:ext cx="24933" cy="249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7" name="pt2517"/>
            <p:cNvSpPr/>
            <p:nvPr/>
          </p:nvSpPr>
          <p:spPr>
            <a:xfrm>
              <a:off x="4695496" y="4815903"/>
              <a:ext cx="122540" cy="1225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8" name="pt2518"/>
            <p:cNvSpPr/>
            <p:nvPr/>
          </p:nvSpPr>
          <p:spPr>
            <a:xfrm>
              <a:off x="5963926" y="4460913"/>
              <a:ext cx="58569" cy="585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9" name="pt2519"/>
            <p:cNvSpPr/>
            <p:nvPr/>
          </p:nvSpPr>
          <p:spPr>
            <a:xfrm>
              <a:off x="6163658" y="4833411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0" name="pt2520"/>
            <p:cNvSpPr/>
            <p:nvPr/>
          </p:nvSpPr>
          <p:spPr>
            <a:xfrm>
              <a:off x="6074066" y="4427085"/>
              <a:ext cx="58505" cy="58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1" name="pt2521"/>
            <p:cNvSpPr/>
            <p:nvPr/>
          </p:nvSpPr>
          <p:spPr>
            <a:xfrm>
              <a:off x="6208182" y="4427096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2" name="pt2522"/>
            <p:cNvSpPr/>
            <p:nvPr/>
          </p:nvSpPr>
          <p:spPr>
            <a:xfrm>
              <a:off x="6392755" y="4729399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3" name="pt2523"/>
            <p:cNvSpPr/>
            <p:nvPr/>
          </p:nvSpPr>
          <p:spPr>
            <a:xfrm>
              <a:off x="6000171" y="4843076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4" name="pt2524"/>
            <p:cNvSpPr/>
            <p:nvPr/>
          </p:nvSpPr>
          <p:spPr>
            <a:xfrm>
              <a:off x="6075785" y="4857574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5" name="pt2525"/>
            <p:cNvSpPr/>
            <p:nvPr/>
          </p:nvSpPr>
          <p:spPr>
            <a:xfrm>
              <a:off x="5921591" y="4867251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6" name="pt2526"/>
            <p:cNvSpPr/>
            <p:nvPr/>
          </p:nvSpPr>
          <p:spPr>
            <a:xfrm>
              <a:off x="6004656" y="3459648"/>
              <a:ext cx="58502" cy="585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7" name="pt2527"/>
            <p:cNvSpPr/>
            <p:nvPr/>
          </p:nvSpPr>
          <p:spPr>
            <a:xfrm>
              <a:off x="6136719" y="4862463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8" name="pt2528"/>
            <p:cNvSpPr/>
            <p:nvPr/>
          </p:nvSpPr>
          <p:spPr>
            <a:xfrm>
              <a:off x="5992990" y="3244377"/>
              <a:ext cx="58535" cy="5853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9" name="pt2529"/>
            <p:cNvSpPr/>
            <p:nvPr/>
          </p:nvSpPr>
          <p:spPr>
            <a:xfrm>
              <a:off x="6016843" y="4577018"/>
              <a:ext cx="58544" cy="585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0" name="pt2530"/>
            <p:cNvSpPr/>
            <p:nvPr/>
          </p:nvSpPr>
          <p:spPr>
            <a:xfrm>
              <a:off x="6229392" y="4219059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1" name="pt2531"/>
            <p:cNvSpPr/>
            <p:nvPr/>
          </p:nvSpPr>
          <p:spPr>
            <a:xfrm>
              <a:off x="5957910" y="3212931"/>
              <a:ext cx="58544" cy="585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2" name="pt2532"/>
            <p:cNvSpPr/>
            <p:nvPr/>
          </p:nvSpPr>
          <p:spPr>
            <a:xfrm>
              <a:off x="6109386" y="3822429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3" name="pt2533"/>
            <p:cNvSpPr/>
            <p:nvPr/>
          </p:nvSpPr>
          <p:spPr>
            <a:xfrm>
              <a:off x="6199592" y="3188757"/>
              <a:ext cx="58520" cy="585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4" name="pt2534"/>
            <p:cNvSpPr/>
            <p:nvPr/>
          </p:nvSpPr>
          <p:spPr>
            <a:xfrm>
              <a:off x="6243441" y="4216649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5" name="pt2535"/>
            <p:cNvSpPr/>
            <p:nvPr/>
          </p:nvSpPr>
          <p:spPr>
            <a:xfrm>
              <a:off x="6022700" y="3740205"/>
              <a:ext cx="58502" cy="585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6" name="pt2536"/>
            <p:cNvSpPr/>
            <p:nvPr/>
          </p:nvSpPr>
          <p:spPr>
            <a:xfrm>
              <a:off x="6236688" y="4748759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7" name="pt2537"/>
            <p:cNvSpPr/>
            <p:nvPr/>
          </p:nvSpPr>
          <p:spPr>
            <a:xfrm>
              <a:off x="5092417" y="4831834"/>
              <a:ext cx="129376" cy="1293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8" name="pt2538"/>
            <p:cNvSpPr/>
            <p:nvPr/>
          </p:nvSpPr>
          <p:spPr>
            <a:xfrm>
              <a:off x="6387168" y="4801950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9" name="pt2539"/>
            <p:cNvSpPr/>
            <p:nvPr/>
          </p:nvSpPr>
          <p:spPr>
            <a:xfrm>
              <a:off x="5900260" y="4857584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0" name="pt2540"/>
            <p:cNvSpPr/>
            <p:nvPr/>
          </p:nvSpPr>
          <p:spPr>
            <a:xfrm>
              <a:off x="6240384" y="3776493"/>
              <a:ext cx="58485" cy="584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1" name="pt2541"/>
            <p:cNvSpPr/>
            <p:nvPr/>
          </p:nvSpPr>
          <p:spPr>
            <a:xfrm>
              <a:off x="6224006" y="4622950"/>
              <a:ext cx="58586" cy="585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2" name="pt2542"/>
            <p:cNvSpPr/>
            <p:nvPr/>
          </p:nvSpPr>
          <p:spPr>
            <a:xfrm>
              <a:off x="6018165" y="2489788"/>
              <a:ext cx="58510" cy="5851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3" name="pt2543"/>
            <p:cNvSpPr/>
            <p:nvPr/>
          </p:nvSpPr>
          <p:spPr>
            <a:xfrm>
              <a:off x="5906461" y="2743737"/>
              <a:ext cx="58517" cy="585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4" name="pt2544"/>
            <p:cNvSpPr/>
            <p:nvPr/>
          </p:nvSpPr>
          <p:spPr>
            <a:xfrm>
              <a:off x="6333642" y="2879177"/>
              <a:ext cx="58520" cy="585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5" name="pt2545"/>
            <p:cNvSpPr/>
            <p:nvPr/>
          </p:nvSpPr>
          <p:spPr>
            <a:xfrm>
              <a:off x="6241232" y="2539148"/>
              <a:ext cx="37185" cy="371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6" name="pt2546"/>
            <p:cNvSpPr/>
            <p:nvPr/>
          </p:nvSpPr>
          <p:spPr>
            <a:xfrm>
              <a:off x="6233413" y="4603618"/>
              <a:ext cx="58554" cy="58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7" name="pt2547"/>
            <p:cNvSpPr/>
            <p:nvPr/>
          </p:nvSpPr>
          <p:spPr>
            <a:xfrm>
              <a:off x="6059999" y="4583116"/>
              <a:ext cx="56024" cy="560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8" name="pt2548"/>
            <p:cNvSpPr/>
            <p:nvPr/>
          </p:nvSpPr>
          <p:spPr>
            <a:xfrm>
              <a:off x="6158243" y="2465007"/>
              <a:ext cx="79049" cy="790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9" name="pt2549"/>
            <p:cNvSpPr/>
            <p:nvPr/>
          </p:nvSpPr>
          <p:spPr>
            <a:xfrm>
              <a:off x="5972623" y="4688287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0" name="pt2550"/>
            <p:cNvSpPr/>
            <p:nvPr/>
          </p:nvSpPr>
          <p:spPr>
            <a:xfrm>
              <a:off x="6303637" y="4163448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1" name="pt2551"/>
            <p:cNvSpPr/>
            <p:nvPr/>
          </p:nvSpPr>
          <p:spPr>
            <a:xfrm>
              <a:off x="6145486" y="2777606"/>
              <a:ext cx="58500" cy="585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2" name="pt2552"/>
            <p:cNvSpPr/>
            <p:nvPr/>
          </p:nvSpPr>
          <p:spPr>
            <a:xfrm>
              <a:off x="6325850" y="2569569"/>
              <a:ext cx="58576" cy="5857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3" name="pt2553"/>
            <p:cNvSpPr/>
            <p:nvPr/>
          </p:nvSpPr>
          <p:spPr>
            <a:xfrm>
              <a:off x="6260603" y="4777765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4" name="pt2554"/>
            <p:cNvSpPr/>
            <p:nvPr/>
          </p:nvSpPr>
          <p:spPr>
            <a:xfrm>
              <a:off x="6374574" y="2468013"/>
              <a:ext cx="58525" cy="585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5" name="pt2555"/>
            <p:cNvSpPr/>
            <p:nvPr/>
          </p:nvSpPr>
          <p:spPr>
            <a:xfrm>
              <a:off x="5979402" y="2838067"/>
              <a:ext cx="58507" cy="585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6" name="pt2556"/>
            <p:cNvSpPr/>
            <p:nvPr/>
          </p:nvSpPr>
          <p:spPr>
            <a:xfrm>
              <a:off x="6099147" y="2612810"/>
              <a:ext cx="78512" cy="785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7" name="pt2557"/>
            <p:cNvSpPr/>
            <p:nvPr/>
          </p:nvSpPr>
          <p:spPr>
            <a:xfrm>
              <a:off x="5936821" y="4697972"/>
              <a:ext cx="58495" cy="58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8" name="pt2558"/>
            <p:cNvSpPr/>
            <p:nvPr/>
          </p:nvSpPr>
          <p:spPr>
            <a:xfrm>
              <a:off x="6276982" y="4830995"/>
              <a:ext cx="58495" cy="58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9" name="pt2559"/>
            <p:cNvSpPr/>
            <p:nvPr/>
          </p:nvSpPr>
          <p:spPr>
            <a:xfrm>
              <a:off x="6232318" y="4872104"/>
              <a:ext cx="58510" cy="585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0" name="pt2560"/>
            <p:cNvSpPr/>
            <p:nvPr/>
          </p:nvSpPr>
          <p:spPr>
            <a:xfrm>
              <a:off x="6138148" y="4843086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1" name="pt2561"/>
            <p:cNvSpPr/>
            <p:nvPr/>
          </p:nvSpPr>
          <p:spPr>
            <a:xfrm>
              <a:off x="6185833" y="3079892"/>
              <a:ext cx="58576" cy="585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2" name="pt2562"/>
            <p:cNvSpPr/>
            <p:nvPr/>
          </p:nvSpPr>
          <p:spPr>
            <a:xfrm>
              <a:off x="6071520" y="3595070"/>
              <a:ext cx="58542" cy="585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3" name="pt2563"/>
            <p:cNvSpPr/>
            <p:nvPr/>
          </p:nvSpPr>
          <p:spPr>
            <a:xfrm>
              <a:off x="6385984" y="4531087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4" name="pt2564"/>
            <p:cNvSpPr/>
            <p:nvPr/>
          </p:nvSpPr>
          <p:spPr>
            <a:xfrm>
              <a:off x="5968614" y="3210517"/>
              <a:ext cx="58535" cy="5853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5" name="pt2565"/>
            <p:cNvSpPr/>
            <p:nvPr/>
          </p:nvSpPr>
          <p:spPr>
            <a:xfrm>
              <a:off x="6345829" y="4453662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6" name="pt2566"/>
            <p:cNvSpPr/>
            <p:nvPr/>
          </p:nvSpPr>
          <p:spPr>
            <a:xfrm>
              <a:off x="6223846" y="2584096"/>
              <a:ext cx="58544" cy="5854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7" name="pt2567"/>
            <p:cNvSpPr/>
            <p:nvPr/>
          </p:nvSpPr>
          <p:spPr>
            <a:xfrm>
              <a:off x="6168949" y="3696682"/>
              <a:ext cx="58480" cy="58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8" name="pt2568"/>
            <p:cNvSpPr/>
            <p:nvPr/>
          </p:nvSpPr>
          <p:spPr>
            <a:xfrm>
              <a:off x="6081689" y="4518966"/>
              <a:ext cx="58557" cy="585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9" name="pt2569"/>
            <p:cNvSpPr/>
            <p:nvPr/>
          </p:nvSpPr>
          <p:spPr>
            <a:xfrm>
              <a:off x="5912032" y="2475257"/>
              <a:ext cx="58549" cy="585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0" name="pt2570"/>
            <p:cNvSpPr/>
            <p:nvPr/>
          </p:nvSpPr>
          <p:spPr>
            <a:xfrm>
              <a:off x="6127414" y="2697776"/>
              <a:ext cx="58532" cy="585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1" name="pt2571"/>
            <p:cNvSpPr/>
            <p:nvPr/>
          </p:nvSpPr>
          <p:spPr>
            <a:xfrm>
              <a:off x="6054104" y="4584289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2" name="pt2572"/>
            <p:cNvSpPr/>
            <p:nvPr/>
          </p:nvSpPr>
          <p:spPr>
            <a:xfrm>
              <a:off x="6047515" y="3849035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3" name="pt2573"/>
            <p:cNvSpPr/>
            <p:nvPr/>
          </p:nvSpPr>
          <p:spPr>
            <a:xfrm>
              <a:off x="6298951" y="2736475"/>
              <a:ext cx="58530" cy="585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4" name="pt2574"/>
            <p:cNvSpPr/>
            <p:nvPr/>
          </p:nvSpPr>
          <p:spPr>
            <a:xfrm>
              <a:off x="6303240" y="2891268"/>
              <a:ext cx="58525" cy="585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5" name="pt2575"/>
            <p:cNvSpPr/>
            <p:nvPr/>
          </p:nvSpPr>
          <p:spPr>
            <a:xfrm>
              <a:off x="6133326" y="2460748"/>
              <a:ext cx="58544" cy="5854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6" name="pt2576"/>
            <p:cNvSpPr/>
            <p:nvPr/>
          </p:nvSpPr>
          <p:spPr>
            <a:xfrm>
              <a:off x="6116296" y="4052219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7" name="pt2577"/>
            <p:cNvSpPr/>
            <p:nvPr/>
          </p:nvSpPr>
          <p:spPr>
            <a:xfrm>
              <a:off x="5979154" y="4052188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8" name="pt2578"/>
            <p:cNvSpPr/>
            <p:nvPr/>
          </p:nvSpPr>
          <p:spPr>
            <a:xfrm>
              <a:off x="6175489" y="2656643"/>
              <a:ext cx="58567" cy="585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9" name="pt2579"/>
            <p:cNvSpPr/>
            <p:nvPr/>
          </p:nvSpPr>
          <p:spPr>
            <a:xfrm>
              <a:off x="6020087" y="4875715"/>
              <a:ext cx="41614" cy="416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0" name="pt2580"/>
            <p:cNvSpPr/>
            <p:nvPr/>
          </p:nvSpPr>
          <p:spPr>
            <a:xfrm>
              <a:off x="6009088" y="4852787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1" name="pt2581"/>
            <p:cNvSpPr/>
            <p:nvPr/>
          </p:nvSpPr>
          <p:spPr>
            <a:xfrm>
              <a:off x="6300695" y="4852744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2" name="pt2582"/>
            <p:cNvSpPr/>
            <p:nvPr/>
          </p:nvSpPr>
          <p:spPr>
            <a:xfrm>
              <a:off x="6123254" y="4134446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3" name="pt2583"/>
            <p:cNvSpPr/>
            <p:nvPr/>
          </p:nvSpPr>
          <p:spPr>
            <a:xfrm>
              <a:off x="5990721" y="2460761"/>
              <a:ext cx="58517" cy="5851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4" name="pt2584"/>
            <p:cNvSpPr/>
            <p:nvPr/>
          </p:nvSpPr>
          <p:spPr>
            <a:xfrm>
              <a:off x="5962818" y="4613293"/>
              <a:ext cx="58552" cy="585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5" name="pt2585"/>
            <p:cNvSpPr/>
            <p:nvPr/>
          </p:nvSpPr>
          <p:spPr>
            <a:xfrm>
              <a:off x="6007888" y="2896127"/>
              <a:ext cx="58480" cy="58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6" name="pt2586"/>
            <p:cNvSpPr/>
            <p:nvPr/>
          </p:nvSpPr>
          <p:spPr>
            <a:xfrm>
              <a:off x="6025943" y="4008663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7" name="pt2587"/>
            <p:cNvSpPr/>
            <p:nvPr/>
          </p:nvSpPr>
          <p:spPr>
            <a:xfrm>
              <a:off x="5937483" y="4872124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8" name="pt2588"/>
            <p:cNvSpPr/>
            <p:nvPr/>
          </p:nvSpPr>
          <p:spPr>
            <a:xfrm>
              <a:off x="5983856" y="2511558"/>
              <a:ext cx="58505" cy="585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9" name="pt2589"/>
            <p:cNvSpPr/>
            <p:nvPr/>
          </p:nvSpPr>
          <p:spPr>
            <a:xfrm>
              <a:off x="6363248" y="3241981"/>
              <a:ext cx="58490" cy="584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0" name="pt2590"/>
            <p:cNvSpPr/>
            <p:nvPr/>
          </p:nvSpPr>
          <p:spPr>
            <a:xfrm>
              <a:off x="6333080" y="4383538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1" name="pt2591"/>
            <p:cNvSpPr/>
            <p:nvPr/>
          </p:nvSpPr>
          <p:spPr>
            <a:xfrm>
              <a:off x="6291226" y="3776451"/>
              <a:ext cx="58569" cy="585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2" name="pt2592"/>
            <p:cNvSpPr/>
            <p:nvPr/>
          </p:nvSpPr>
          <p:spPr>
            <a:xfrm>
              <a:off x="6344013" y="4219069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3" name="pt2593"/>
            <p:cNvSpPr/>
            <p:nvPr/>
          </p:nvSpPr>
          <p:spPr>
            <a:xfrm>
              <a:off x="5915248" y="4066713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4" name="pt2594"/>
            <p:cNvSpPr/>
            <p:nvPr/>
          </p:nvSpPr>
          <p:spPr>
            <a:xfrm>
              <a:off x="6232267" y="4756030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5" name="pt2595"/>
            <p:cNvSpPr/>
            <p:nvPr/>
          </p:nvSpPr>
          <p:spPr>
            <a:xfrm>
              <a:off x="6366608" y="2475299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6" name="pt2596"/>
            <p:cNvSpPr/>
            <p:nvPr/>
          </p:nvSpPr>
          <p:spPr>
            <a:xfrm>
              <a:off x="6008951" y="3788554"/>
              <a:ext cx="58549" cy="585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7" name="pt2597"/>
            <p:cNvSpPr/>
            <p:nvPr/>
          </p:nvSpPr>
          <p:spPr>
            <a:xfrm>
              <a:off x="5024396" y="4680989"/>
              <a:ext cx="106974" cy="1069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8" name="pt2598"/>
            <p:cNvSpPr/>
            <p:nvPr/>
          </p:nvSpPr>
          <p:spPr>
            <a:xfrm>
              <a:off x="6342636" y="4838225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9" name="pt2599"/>
            <p:cNvSpPr/>
            <p:nvPr/>
          </p:nvSpPr>
          <p:spPr>
            <a:xfrm>
              <a:off x="6095092" y="4667489"/>
              <a:ext cx="66254" cy="66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0" name="pt2600"/>
            <p:cNvSpPr/>
            <p:nvPr/>
          </p:nvSpPr>
          <p:spPr>
            <a:xfrm>
              <a:off x="6086921" y="4567340"/>
              <a:ext cx="58552" cy="585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1" name="pt2601"/>
            <p:cNvSpPr/>
            <p:nvPr/>
          </p:nvSpPr>
          <p:spPr>
            <a:xfrm>
              <a:off x="6012406" y="2472822"/>
              <a:ext cx="58581" cy="5858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2" name="pt2602"/>
            <p:cNvSpPr/>
            <p:nvPr/>
          </p:nvSpPr>
          <p:spPr>
            <a:xfrm>
              <a:off x="6209949" y="2477714"/>
              <a:ext cx="58473" cy="5847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3" name="pt2603"/>
            <p:cNvSpPr/>
            <p:nvPr/>
          </p:nvSpPr>
          <p:spPr>
            <a:xfrm>
              <a:off x="6046510" y="4867279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4" name="pt2604"/>
            <p:cNvSpPr/>
            <p:nvPr/>
          </p:nvSpPr>
          <p:spPr>
            <a:xfrm>
              <a:off x="5970540" y="3036379"/>
              <a:ext cx="58532" cy="585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5" name="pt2605"/>
            <p:cNvSpPr/>
            <p:nvPr/>
          </p:nvSpPr>
          <p:spPr>
            <a:xfrm>
              <a:off x="5920623" y="3718443"/>
              <a:ext cx="58493" cy="584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6" name="pt2606"/>
            <p:cNvSpPr/>
            <p:nvPr/>
          </p:nvSpPr>
          <p:spPr>
            <a:xfrm>
              <a:off x="6347533" y="3953060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7" name="pt2607"/>
            <p:cNvSpPr/>
            <p:nvPr/>
          </p:nvSpPr>
          <p:spPr>
            <a:xfrm>
              <a:off x="6215266" y="4615709"/>
              <a:ext cx="58557" cy="585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8" name="pt2608"/>
            <p:cNvSpPr/>
            <p:nvPr/>
          </p:nvSpPr>
          <p:spPr>
            <a:xfrm>
              <a:off x="6107517" y="4838211"/>
              <a:ext cx="58574" cy="585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9" name="pt2609"/>
            <p:cNvSpPr/>
            <p:nvPr/>
          </p:nvSpPr>
          <p:spPr>
            <a:xfrm>
              <a:off x="6240048" y="2530865"/>
              <a:ext cx="58589" cy="585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0" name="pt2610"/>
            <p:cNvSpPr/>
            <p:nvPr/>
          </p:nvSpPr>
          <p:spPr>
            <a:xfrm>
              <a:off x="6389267" y="2671135"/>
              <a:ext cx="58606" cy="5860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1" name="pt2611"/>
            <p:cNvSpPr/>
            <p:nvPr/>
          </p:nvSpPr>
          <p:spPr>
            <a:xfrm>
              <a:off x="4884434" y="2502753"/>
              <a:ext cx="90627" cy="906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2" name="pt2612"/>
            <p:cNvSpPr/>
            <p:nvPr/>
          </p:nvSpPr>
          <p:spPr>
            <a:xfrm>
              <a:off x="4680062" y="4247898"/>
              <a:ext cx="112137" cy="1121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3" name="pt2613"/>
            <p:cNvSpPr/>
            <p:nvPr/>
          </p:nvSpPr>
          <p:spPr>
            <a:xfrm>
              <a:off x="6124198" y="4799541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4" name="pt2614"/>
            <p:cNvSpPr/>
            <p:nvPr/>
          </p:nvSpPr>
          <p:spPr>
            <a:xfrm>
              <a:off x="6355421" y="3217742"/>
              <a:ext cx="58596" cy="5859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5" name="pt2615"/>
            <p:cNvSpPr/>
            <p:nvPr/>
          </p:nvSpPr>
          <p:spPr>
            <a:xfrm>
              <a:off x="5966536" y="3657829"/>
              <a:ext cx="58790" cy="587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6" name="pt2616"/>
            <p:cNvSpPr/>
            <p:nvPr/>
          </p:nvSpPr>
          <p:spPr>
            <a:xfrm>
              <a:off x="6195194" y="4787478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7" name="pt2617"/>
            <p:cNvSpPr/>
            <p:nvPr/>
          </p:nvSpPr>
          <p:spPr>
            <a:xfrm>
              <a:off x="6186097" y="4867144"/>
              <a:ext cx="58756" cy="587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8" name="pt2618"/>
            <p:cNvSpPr/>
            <p:nvPr/>
          </p:nvSpPr>
          <p:spPr>
            <a:xfrm>
              <a:off x="6065173" y="4840529"/>
              <a:ext cx="58775" cy="587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9" name="pt2619"/>
            <p:cNvSpPr/>
            <p:nvPr/>
          </p:nvSpPr>
          <p:spPr>
            <a:xfrm>
              <a:off x="5925509" y="3324209"/>
              <a:ext cx="58498" cy="584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0" name="pt2620"/>
            <p:cNvSpPr/>
            <p:nvPr/>
          </p:nvSpPr>
          <p:spPr>
            <a:xfrm>
              <a:off x="5972307" y="4475470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1" name="pt2621"/>
            <p:cNvSpPr/>
            <p:nvPr/>
          </p:nvSpPr>
          <p:spPr>
            <a:xfrm>
              <a:off x="6112969" y="3996600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2" name="pt2622"/>
            <p:cNvSpPr/>
            <p:nvPr/>
          </p:nvSpPr>
          <p:spPr>
            <a:xfrm>
              <a:off x="5962486" y="2920323"/>
              <a:ext cx="58461" cy="584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3" name="pt2623"/>
            <p:cNvSpPr/>
            <p:nvPr/>
          </p:nvSpPr>
          <p:spPr>
            <a:xfrm>
              <a:off x="6392103" y="4601091"/>
              <a:ext cx="58771" cy="587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4" name="pt2624"/>
            <p:cNvSpPr/>
            <p:nvPr/>
          </p:nvSpPr>
          <p:spPr>
            <a:xfrm>
              <a:off x="5930856" y="2910645"/>
              <a:ext cx="58468" cy="584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5" name="pt2625"/>
            <p:cNvSpPr/>
            <p:nvPr/>
          </p:nvSpPr>
          <p:spPr>
            <a:xfrm>
              <a:off x="6186813" y="3669923"/>
              <a:ext cx="58788" cy="587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6" name="pt2626"/>
            <p:cNvSpPr/>
            <p:nvPr/>
          </p:nvSpPr>
          <p:spPr>
            <a:xfrm>
              <a:off x="6004514" y="4395662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7" name="pt2627"/>
            <p:cNvSpPr/>
            <p:nvPr/>
          </p:nvSpPr>
          <p:spPr>
            <a:xfrm>
              <a:off x="5978767" y="4867279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8" name="pt2628"/>
            <p:cNvSpPr/>
            <p:nvPr/>
          </p:nvSpPr>
          <p:spPr>
            <a:xfrm>
              <a:off x="5917986" y="4596265"/>
              <a:ext cx="58748" cy="587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9" name="pt2629"/>
            <p:cNvSpPr/>
            <p:nvPr/>
          </p:nvSpPr>
          <p:spPr>
            <a:xfrm>
              <a:off x="6135514" y="4226210"/>
              <a:ext cx="58768" cy="587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0" name="pt2630"/>
            <p:cNvSpPr/>
            <p:nvPr/>
          </p:nvSpPr>
          <p:spPr>
            <a:xfrm>
              <a:off x="6171312" y="2770412"/>
              <a:ext cx="58377" cy="583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1" name="pt2631"/>
            <p:cNvSpPr/>
            <p:nvPr/>
          </p:nvSpPr>
          <p:spPr>
            <a:xfrm>
              <a:off x="6206168" y="2593884"/>
              <a:ext cx="58316" cy="5831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2" name="pt2632"/>
            <p:cNvSpPr/>
            <p:nvPr/>
          </p:nvSpPr>
          <p:spPr>
            <a:xfrm>
              <a:off x="6131710" y="2458376"/>
              <a:ext cx="58451" cy="584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3" name="pt2633"/>
            <p:cNvSpPr/>
            <p:nvPr/>
          </p:nvSpPr>
          <p:spPr>
            <a:xfrm>
              <a:off x="6354272" y="4705231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4" name="pt2634"/>
            <p:cNvSpPr/>
            <p:nvPr/>
          </p:nvSpPr>
          <p:spPr>
            <a:xfrm>
              <a:off x="6367511" y="2458210"/>
              <a:ext cx="58783" cy="587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5" name="pt2635"/>
            <p:cNvSpPr/>
            <p:nvPr/>
          </p:nvSpPr>
          <p:spPr>
            <a:xfrm>
              <a:off x="6101806" y="4709924"/>
              <a:ext cx="58778" cy="587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6" name="pt2636"/>
            <p:cNvSpPr/>
            <p:nvPr/>
          </p:nvSpPr>
          <p:spPr>
            <a:xfrm>
              <a:off x="6028937" y="4840531"/>
              <a:ext cx="58773" cy="587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7" name="pt2637"/>
            <p:cNvSpPr/>
            <p:nvPr/>
          </p:nvSpPr>
          <p:spPr>
            <a:xfrm>
              <a:off x="6147104" y="4768128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8" name="pt2638"/>
            <p:cNvSpPr/>
            <p:nvPr/>
          </p:nvSpPr>
          <p:spPr>
            <a:xfrm>
              <a:off x="6391422" y="2576730"/>
              <a:ext cx="58766" cy="5876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9" name="pt2639"/>
            <p:cNvSpPr/>
            <p:nvPr/>
          </p:nvSpPr>
          <p:spPr>
            <a:xfrm>
              <a:off x="6041099" y="2678457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0" name="pt2640"/>
            <p:cNvSpPr/>
            <p:nvPr/>
          </p:nvSpPr>
          <p:spPr>
            <a:xfrm>
              <a:off x="6135263" y="4751032"/>
              <a:ext cx="58795" cy="587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1" name="pt2641"/>
            <p:cNvSpPr/>
            <p:nvPr/>
          </p:nvSpPr>
          <p:spPr>
            <a:xfrm>
              <a:off x="5971883" y="4059482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2" name="pt2642"/>
            <p:cNvSpPr/>
            <p:nvPr/>
          </p:nvSpPr>
          <p:spPr>
            <a:xfrm>
              <a:off x="6135684" y="4852616"/>
              <a:ext cx="58788" cy="587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3" name="pt2643"/>
            <p:cNvSpPr/>
            <p:nvPr/>
          </p:nvSpPr>
          <p:spPr>
            <a:xfrm>
              <a:off x="6282847" y="4862457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4" name="pt2644"/>
            <p:cNvSpPr/>
            <p:nvPr/>
          </p:nvSpPr>
          <p:spPr>
            <a:xfrm>
              <a:off x="6058851" y="4753449"/>
              <a:ext cx="58797" cy="587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5" name="pt2645"/>
            <p:cNvSpPr/>
            <p:nvPr/>
          </p:nvSpPr>
          <p:spPr>
            <a:xfrm>
              <a:off x="6387135" y="4860044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6" name="pt2646"/>
            <p:cNvSpPr/>
            <p:nvPr/>
          </p:nvSpPr>
          <p:spPr>
            <a:xfrm>
              <a:off x="6047137" y="4826019"/>
              <a:ext cx="58773" cy="587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7" name="pt2647"/>
            <p:cNvSpPr/>
            <p:nvPr/>
          </p:nvSpPr>
          <p:spPr>
            <a:xfrm>
              <a:off x="6147725" y="2680716"/>
              <a:ext cx="58793" cy="587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8" name="pt2648"/>
            <p:cNvSpPr/>
            <p:nvPr/>
          </p:nvSpPr>
          <p:spPr>
            <a:xfrm>
              <a:off x="6250110" y="2465613"/>
              <a:ext cx="58488" cy="5848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9" name="pt2649"/>
            <p:cNvSpPr/>
            <p:nvPr/>
          </p:nvSpPr>
          <p:spPr>
            <a:xfrm>
              <a:off x="6248469" y="4857626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0" name="pt2650"/>
            <p:cNvSpPr/>
            <p:nvPr/>
          </p:nvSpPr>
          <p:spPr>
            <a:xfrm>
              <a:off x="5937347" y="4303761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1" name="pt2651"/>
            <p:cNvSpPr/>
            <p:nvPr/>
          </p:nvSpPr>
          <p:spPr>
            <a:xfrm>
              <a:off x="6207924" y="4818965"/>
              <a:ext cx="58370" cy="583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2" name="pt2652"/>
            <p:cNvSpPr/>
            <p:nvPr/>
          </p:nvSpPr>
          <p:spPr>
            <a:xfrm>
              <a:off x="5953615" y="4811645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3" name="pt2653"/>
            <p:cNvSpPr/>
            <p:nvPr/>
          </p:nvSpPr>
          <p:spPr>
            <a:xfrm>
              <a:off x="5990159" y="4748806"/>
              <a:ext cx="58409" cy="584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4" name="pt2654"/>
            <p:cNvSpPr/>
            <p:nvPr/>
          </p:nvSpPr>
          <p:spPr>
            <a:xfrm>
              <a:off x="6242265" y="4262483"/>
              <a:ext cx="58780" cy="587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5" name="pt2655"/>
            <p:cNvSpPr/>
            <p:nvPr/>
          </p:nvSpPr>
          <p:spPr>
            <a:xfrm>
              <a:off x="6095721" y="2845354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6" name="pt2656"/>
            <p:cNvSpPr/>
            <p:nvPr/>
          </p:nvSpPr>
          <p:spPr>
            <a:xfrm>
              <a:off x="6346785" y="4627864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7" name="pt2657"/>
            <p:cNvSpPr/>
            <p:nvPr/>
          </p:nvSpPr>
          <p:spPr>
            <a:xfrm>
              <a:off x="5947709" y="2472883"/>
              <a:ext cx="58461" cy="584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8" name="pt2658"/>
            <p:cNvSpPr/>
            <p:nvPr/>
          </p:nvSpPr>
          <p:spPr>
            <a:xfrm>
              <a:off x="6233074" y="2482555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9" name="pt2659"/>
            <p:cNvSpPr/>
            <p:nvPr/>
          </p:nvSpPr>
          <p:spPr>
            <a:xfrm>
              <a:off x="6009561" y="4859867"/>
              <a:ext cx="58797" cy="587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0" name="pt2660"/>
            <p:cNvSpPr/>
            <p:nvPr/>
          </p:nvSpPr>
          <p:spPr>
            <a:xfrm>
              <a:off x="6216182" y="4830856"/>
              <a:ext cx="58773" cy="587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1" name="pt2661"/>
            <p:cNvSpPr/>
            <p:nvPr/>
          </p:nvSpPr>
          <p:spPr>
            <a:xfrm>
              <a:off x="6279559" y="2772779"/>
              <a:ext cx="58480" cy="58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2" name="pt2662"/>
            <p:cNvSpPr/>
            <p:nvPr/>
          </p:nvSpPr>
          <p:spPr>
            <a:xfrm>
              <a:off x="6116486" y="4867286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3" name="pt2663"/>
            <p:cNvSpPr/>
            <p:nvPr/>
          </p:nvSpPr>
          <p:spPr>
            <a:xfrm>
              <a:off x="6231695" y="4867285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4" name="pt2664"/>
            <p:cNvSpPr/>
            <p:nvPr/>
          </p:nvSpPr>
          <p:spPr>
            <a:xfrm>
              <a:off x="5927252" y="3861157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5" name="pt2665"/>
            <p:cNvSpPr/>
            <p:nvPr/>
          </p:nvSpPr>
          <p:spPr>
            <a:xfrm>
              <a:off x="6375399" y="4789899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6" name="pt2666"/>
            <p:cNvSpPr/>
            <p:nvPr/>
          </p:nvSpPr>
          <p:spPr>
            <a:xfrm>
              <a:off x="6279648" y="4850207"/>
              <a:ext cx="58768" cy="587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7" name="pt2667"/>
            <p:cNvSpPr/>
            <p:nvPr/>
          </p:nvSpPr>
          <p:spPr>
            <a:xfrm>
              <a:off x="6394810" y="2959005"/>
              <a:ext cx="58490" cy="584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8" name="pt2668"/>
            <p:cNvSpPr/>
            <p:nvPr/>
          </p:nvSpPr>
          <p:spPr>
            <a:xfrm>
              <a:off x="6064750" y="4663956"/>
              <a:ext cx="58807" cy="588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9" name="pt2669"/>
            <p:cNvSpPr/>
            <p:nvPr/>
          </p:nvSpPr>
          <p:spPr>
            <a:xfrm>
              <a:off x="6146542" y="4799553"/>
              <a:ext cx="58495" cy="58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0" name="pt2670"/>
            <p:cNvSpPr/>
            <p:nvPr/>
          </p:nvSpPr>
          <p:spPr>
            <a:xfrm>
              <a:off x="6014570" y="4843541"/>
              <a:ext cx="91450" cy="914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1" name="pt2671"/>
            <p:cNvSpPr/>
            <p:nvPr/>
          </p:nvSpPr>
          <p:spPr>
            <a:xfrm>
              <a:off x="6026957" y="4847784"/>
              <a:ext cx="58778" cy="587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2" name="pt2672"/>
            <p:cNvSpPr/>
            <p:nvPr/>
          </p:nvSpPr>
          <p:spPr>
            <a:xfrm>
              <a:off x="3735970" y="4430506"/>
              <a:ext cx="119382" cy="1193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3" name="pt2673"/>
            <p:cNvSpPr/>
            <p:nvPr/>
          </p:nvSpPr>
          <p:spPr>
            <a:xfrm>
              <a:off x="6178032" y="4833428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4" name="pt2674"/>
            <p:cNvSpPr/>
            <p:nvPr/>
          </p:nvSpPr>
          <p:spPr>
            <a:xfrm>
              <a:off x="6095655" y="4427105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5" name="pt2675"/>
            <p:cNvSpPr/>
            <p:nvPr/>
          </p:nvSpPr>
          <p:spPr>
            <a:xfrm>
              <a:off x="6107819" y="4427107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6" name="pt2676"/>
            <p:cNvSpPr/>
            <p:nvPr/>
          </p:nvSpPr>
          <p:spPr>
            <a:xfrm>
              <a:off x="6025797" y="4729433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7" name="pt2677"/>
            <p:cNvSpPr/>
            <p:nvPr/>
          </p:nvSpPr>
          <p:spPr>
            <a:xfrm>
              <a:off x="5950765" y="4842954"/>
              <a:ext cx="58763" cy="587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8" name="pt2678"/>
            <p:cNvSpPr/>
            <p:nvPr/>
          </p:nvSpPr>
          <p:spPr>
            <a:xfrm>
              <a:off x="4638531" y="4817970"/>
              <a:ext cx="137755" cy="1377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9" name="pt2679"/>
            <p:cNvSpPr/>
            <p:nvPr/>
          </p:nvSpPr>
          <p:spPr>
            <a:xfrm>
              <a:off x="6186621" y="4867183"/>
              <a:ext cx="58677" cy="58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0" name="pt2680"/>
            <p:cNvSpPr/>
            <p:nvPr/>
          </p:nvSpPr>
          <p:spPr>
            <a:xfrm>
              <a:off x="5939598" y="3459671"/>
              <a:ext cx="58458" cy="5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1" name="pt2681"/>
            <p:cNvSpPr/>
            <p:nvPr/>
          </p:nvSpPr>
          <p:spPr>
            <a:xfrm>
              <a:off x="6325704" y="4862465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2" name="pt2682"/>
            <p:cNvSpPr/>
            <p:nvPr/>
          </p:nvSpPr>
          <p:spPr>
            <a:xfrm>
              <a:off x="6264553" y="3244257"/>
              <a:ext cx="58775" cy="587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3" name="pt2683"/>
            <p:cNvSpPr/>
            <p:nvPr/>
          </p:nvSpPr>
          <p:spPr>
            <a:xfrm>
              <a:off x="6164309" y="4576909"/>
              <a:ext cx="58763" cy="587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4" name="pt2684"/>
            <p:cNvSpPr/>
            <p:nvPr/>
          </p:nvSpPr>
          <p:spPr>
            <a:xfrm>
              <a:off x="6085512" y="4218937"/>
              <a:ext cx="58802" cy="588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5" name="pt2685"/>
            <p:cNvSpPr/>
            <p:nvPr/>
          </p:nvSpPr>
          <p:spPr>
            <a:xfrm>
              <a:off x="6357087" y="3212805"/>
              <a:ext cx="58795" cy="587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6" name="pt2686"/>
            <p:cNvSpPr/>
            <p:nvPr/>
          </p:nvSpPr>
          <p:spPr>
            <a:xfrm>
              <a:off x="6370345" y="3822295"/>
              <a:ext cx="58788" cy="587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7" name="pt2687"/>
            <p:cNvSpPr/>
            <p:nvPr/>
          </p:nvSpPr>
          <p:spPr>
            <a:xfrm>
              <a:off x="6009789" y="3188774"/>
              <a:ext cx="58485" cy="584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8" name="pt2688"/>
            <p:cNvSpPr/>
            <p:nvPr/>
          </p:nvSpPr>
          <p:spPr>
            <a:xfrm>
              <a:off x="6089077" y="4216526"/>
              <a:ext cx="58788" cy="587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9" name="pt2689"/>
            <p:cNvSpPr/>
            <p:nvPr/>
          </p:nvSpPr>
          <p:spPr>
            <a:xfrm>
              <a:off x="5952521" y="3740227"/>
              <a:ext cx="58458" cy="5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0" name="pt2690"/>
            <p:cNvSpPr/>
            <p:nvPr/>
          </p:nvSpPr>
          <p:spPr>
            <a:xfrm>
              <a:off x="6181563" y="4748783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1" name="pt2691"/>
            <p:cNvSpPr/>
            <p:nvPr/>
          </p:nvSpPr>
          <p:spPr>
            <a:xfrm>
              <a:off x="6396332" y="4867133"/>
              <a:ext cx="58778" cy="587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2" name="pt2692"/>
            <p:cNvSpPr/>
            <p:nvPr/>
          </p:nvSpPr>
          <p:spPr>
            <a:xfrm>
              <a:off x="5929843" y="4801828"/>
              <a:ext cx="58783" cy="587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3" name="pt2693"/>
            <p:cNvSpPr/>
            <p:nvPr/>
          </p:nvSpPr>
          <p:spPr>
            <a:xfrm>
              <a:off x="6386894" y="4857457"/>
              <a:ext cx="58780" cy="587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4" name="pt2694"/>
            <p:cNvSpPr/>
            <p:nvPr/>
          </p:nvSpPr>
          <p:spPr>
            <a:xfrm>
              <a:off x="6230936" y="3776354"/>
              <a:ext cx="58763" cy="587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5" name="pt2695"/>
            <p:cNvSpPr/>
            <p:nvPr/>
          </p:nvSpPr>
          <p:spPr>
            <a:xfrm>
              <a:off x="6304655" y="4623001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6" name="pt2696"/>
            <p:cNvSpPr/>
            <p:nvPr/>
          </p:nvSpPr>
          <p:spPr>
            <a:xfrm>
              <a:off x="6125813" y="2489668"/>
              <a:ext cx="58751" cy="587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7" name="pt2697"/>
            <p:cNvSpPr/>
            <p:nvPr/>
          </p:nvSpPr>
          <p:spPr>
            <a:xfrm>
              <a:off x="6099177" y="2743621"/>
              <a:ext cx="58748" cy="587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8" name="pt2698"/>
            <p:cNvSpPr/>
            <p:nvPr/>
          </p:nvSpPr>
          <p:spPr>
            <a:xfrm>
              <a:off x="6292716" y="2879048"/>
              <a:ext cx="58778" cy="587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9" name="pt2699"/>
            <p:cNvSpPr/>
            <p:nvPr/>
          </p:nvSpPr>
          <p:spPr>
            <a:xfrm>
              <a:off x="6282858" y="2528344"/>
              <a:ext cx="58793" cy="5879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0" name="pt2700"/>
            <p:cNvSpPr/>
            <p:nvPr/>
          </p:nvSpPr>
          <p:spPr>
            <a:xfrm>
              <a:off x="6340105" y="4603502"/>
              <a:ext cx="58785" cy="587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1" name="pt2701"/>
            <p:cNvSpPr/>
            <p:nvPr/>
          </p:nvSpPr>
          <p:spPr>
            <a:xfrm>
              <a:off x="5954453" y="4582442"/>
              <a:ext cx="57371" cy="573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2" name="pt2702"/>
            <p:cNvSpPr/>
            <p:nvPr/>
          </p:nvSpPr>
          <p:spPr>
            <a:xfrm>
              <a:off x="6371215" y="2475141"/>
              <a:ext cx="58780" cy="587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3" name="pt2703"/>
            <p:cNvSpPr/>
            <p:nvPr/>
          </p:nvSpPr>
          <p:spPr>
            <a:xfrm>
              <a:off x="6095351" y="4688312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4" name="pt2704"/>
            <p:cNvSpPr/>
            <p:nvPr/>
          </p:nvSpPr>
          <p:spPr>
            <a:xfrm>
              <a:off x="6138724" y="4163324"/>
              <a:ext cx="58773" cy="587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5" name="pt2705"/>
            <p:cNvSpPr/>
            <p:nvPr/>
          </p:nvSpPr>
          <p:spPr>
            <a:xfrm>
              <a:off x="3746966" y="2735429"/>
              <a:ext cx="142854" cy="1428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6" name="pt2706"/>
            <p:cNvSpPr/>
            <p:nvPr/>
          </p:nvSpPr>
          <p:spPr>
            <a:xfrm>
              <a:off x="6095061" y="2569615"/>
              <a:ext cx="58483" cy="584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7" name="pt2707"/>
            <p:cNvSpPr/>
            <p:nvPr/>
          </p:nvSpPr>
          <p:spPr>
            <a:xfrm>
              <a:off x="6259586" y="4777785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8" name="pt2708"/>
            <p:cNvSpPr/>
            <p:nvPr/>
          </p:nvSpPr>
          <p:spPr>
            <a:xfrm>
              <a:off x="6202530" y="2468047"/>
              <a:ext cx="58458" cy="584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9" name="pt2709"/>
            <p:cNvSpPr/>
            <p:nvPr/>
          </p:nvSpPr>
          <p:spPr>
            <a:xfrm>
              <a:off x="6315629" y="2838090"/>
              <a:ext cx="58461" cy="584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0" name="pt2710"/>
            <p:cNvSpPr/>
            <p:nvPr/>
          </p:nvSpPr>
          <p:spPr>
            <a:xfrm>
              <a:off x="5922217" y="2622665"/>
              <a:ext cx="58802" cy="588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1" name="pt2711"/>
            <p:cNvSpPr/>
            <p:nvPr/>
          </p:nvSpPr>
          <p:spPr>
            <a:xfrm>
              <a:off x="6210730" y="4697988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2" name="pt2712"/>
            <p:cNvSpPr/>
            <p:nvPr/>
          </p:nvSpPr>
          <p:spPr>
            <a:xfrm>
              <a:off x="6106931" y="4830996"/>
              <a:ext cx="58493" cy="58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3" name="pt2713"/>
            <p:cNvSpPr/>
            <p:nvPr/>
          </p:nvSpPr>
          <p:spPr>
            <a:xfrm>
              <a:off x="5957321" y="4871981"/>
              <a:ext cx="58756" cy="587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4" name="pt2714"/>
            <p:cNvSpPr/>
            <p:nvPr/>
          </p:nvSpPr>
          <p:spPr>
            <a:xfrm>
              <a:off x="6281722" y="4843114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5" name="pt2715"/>
            <p:cNvSpPr/>
            <p:nvPr/>
          </p:nvSpPr>
          <p:spPr>
            <a:xfrm>
              <a:off x="6324739" y="3079784"/>
              <a:ext cx="58793" cy="587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6" name="pt2716"/>
            <p:cNvSpPr/>
            <p:nvPr/>
          </p:nvSpPr>
          <p:spPr>
            <a:xfrm>
              <a:off x="6187503" y="3594949"/>
              <a:ext cx="58783" cy="587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7" name="pt2717"/>
            <p:cNvSpPr/>
            <p:nvPr/>
          </p:nvSpPr>
          <p:spPr>
            <a:xfrm>
              <a:off x="6306609" y="4531107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8" name="pt2718"/>
            <p:cNvSpPr/>
            <p:nvPr/>
          </p:nvSpPr>
          <p:spPr>
            <a:xfrm>
              <a:off x="6165980" y="3210398"/>
              <a:ext cx="58773" cy="587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9" name="pt2719"/>
            <p:cNvSpPr/>
            <p:nvPr/>
          </p:nvSpPr>
          <p:spPr>
            <a:xfrm>
              <a:off x="6044978" y="4453689"/>
              <a:ext cx="58505" cy="58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0" name="pt2720"/>
            <p:cNvSpPr/>
            <p:nvPr/>
          </p:nvSpPr>
          <p:spPr>
            <a:xfrm>
              <a:off x="6059624" y="2584107"/>
              <a:ext cx="58522" cy="5852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1" name="pt2721"/>
            <p:cNvSpPr/>
            <p:nvPr/>
          </p:nvSpPr>
          <p:spPr>
            <a:xfrm>
              <a:off x="5963430" y="3696544"/>
              <a:ext cx="58756" cy="587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2" name="pt2722"/>
            <p:cNvSpPr/>
            <p:nvPr/>
          </p:nvSpPr>
          <p:spPr>
            <a:xfrm>
              <a:off x="6079518" y="4518848"/>
              <a:ext cx="58793" cy="587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3" name="pt2723"/>
            <p:cNvSpPr/>
            <p:nvPr/>
          </p:nvSpPr>
          <p:spPr>
            <a:xfrm>
              <a:off x="5949166" y="2475130"/>
              <a:ext cx="58802" cy="588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4" name="pt2724"/>
            <p:cNvSpPr/>
            <p:nvPr/>
          </p:nvSpPr>
          <p:spPr>
            <a:xfrm>
              <a:off x="5927272" y="2697819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5" name="pt2725"/>
            <p:cNvSpPr/>
            <p:nvPr/>
          </p:nvSpPr>
          <p:spPr>
            <a:xfrm>
              <a:off x="6394320" y="4584310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6" name="pt2726"/>
            <p:cNvSpPr/>
            <p:nvPr/>
          </p:nvSpPr>
          <p:spPr>
            <a:xfrm>
              <a:off x="5990951" y="3849067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7" name="pt2727"/>
            <p:cNvSpPr/>
            <p:nvPr/>
          </p:nvSpPr>
          <p:spPr>
            <a:xfrm>
              <a:off x="6057467" y="2736348"/>
              <a:ext cx="58783" cy="587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8" name="pt2728"/>
            <p:cNvSpPr/>
            <p:nvPr/>
          </p:nvSpPr>
          <p:spPr>
            <a:xfrm>
              <a:off x="6149188" y="2891145"/>
              <a:ext cx="58771" cy="5877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9" name="pt2729"/>
            <p:cNvSpPr/>
            <p:nvPr/>
          </p:nvSpPr>
          <p:spPr>
            <a:xfrm>
              <a:off x="6060227" y="2460627"/>
              <a:ext cx="58785" cy="587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0" name="pt2730"/>
            <p:cNvSpPr/>
            <p:nvPr/>
          </p:nvSpPr>
          <p:spPr>
            <a:xfrm>
              <a:off x="6240656" y="4052226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1" name="pt2731"/>
            <p:cNvSpPr/>
            <p:nvPr/>
          </p:nvSpPr>
          <p:spPr>
            <a:xfrm>
              <a:off x="6084649" y="4052222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2" name="pt2732"/>
            <p:cNvSpPr/>
            <p:nvPr/>
          </p:nvSpPr>
          <p:spPr>
            <a:xfrm>
              <a:off x="6347091" y="2656525"/>
              <a:ext cx="58802" cy="588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3" name="pt2733"/>
            <p:cNvSpPr/>
            <p:nvPr/>
          </p:nvSpPr>
          <p:spPr>
            <a:xfrm>
              <a:off x="5925718" y="4865260"/>
              <a:ext cx="62523" cy="625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4" name="pt2734"/>
            <p:cNvSpPr/>
            <p:nvPr/>
          </p:nvSpPr>
          <p:spPr>
            <a:xfrm>
              <a:off x="6170249" y="4852682"/>
              <a:ext cx="58655" cy="586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5" name="pt2735"/>
            <p:cNvSpPr/>
            <p:nvPr/>
          </p:nvSpPr>
          <p:spPr>
            <a:xfrm>
              <a:off x="6012533" y="4852619"/>
              <a:ext cx="58783" cy="587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6" name="pt2736"/>
            <p:cNvSpPr/>
            <p:nvPr/>
          </p:nvSpPr>
          <p:spPr>
            <a:xfrm>
              <a:off x="6258678" y="4134457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7" name="pt2737"/>
            <p:cNvSpPr/>
            <p:nvPr/>
          </p:nvSpPr>
          <p:spPr>
            <a:xfrm>
              <a:off x="6221993" y="2460798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8" name="pt2738"/>
            <p:cNvSpPr/>
            <p:nvPr/>
          </p:nvSpPr>
          <p:spPr>
            <a:xfrm>
              <a:off x="6215967" y="4613343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9" name="pt2739"/>
            <p:cNvSpPr/>
            <p:nvPr/>
          </p:nvSpPr>
          <p:spPr>
            <a:xfrm>
              <a:off x="6227661" y="2896122"/>
              <a:ext cx="58490" cy="584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0" name="pt2740"/>
            <p:cNvSpPr/>
            <p:nvPr/>
          </p:nvSpPr>
          <p:spPr>
            <a:xfrm>
              <a:off x="6206396" y="4008679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1" name="pt2741"/>
            <p:cNvSpPr/>
            <p:nvPr/>
          </p:nvSpPr>
          <p:spPr>
            <a:xfrm>
              <a:off x="6347639" y="4871986"/>
              <a:ext cx="58746" cy="587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2" name="pt2742"/>
            <p:cNvSpPr/>
            <p:nvPr/>
          </p:nvSpPr>
          <p:spPr>
            <a:xfrm>
              <a:off x="6170136" y="2511568"/>
              <a:ext cx="58485" cy="584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3" name="pt2743"/>
            <p:cNvSpPr/>
            <p:nvPr/>
          </p:nvSpPr>
          <p:spPr>
            <a:xfrm>
              <a:off x="6266483" y="3241990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4" name="pt2744"/>
            <p:cNvSpPr/>
            <p:nvPr/>
          </p:nvSpPr>
          <p:spPr>
            <a:xfrm>
              <a:off x="6072444" y="4383577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5" name="pt2745"/>
            <p:cNvSpPr/>
            <p:nvPr/>
          </p:nvSpPr>
          <p:spPr>
            <a:xfrm>
              <a:off x="6299889" y="3776506"/>
              <a:ext cx="58458" cy="5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6" name="pt2746"/>
            <p:cNvSpPr/>
            <p:nvPr/>
          </p:nvSpPr>
          <p:spPr>
            <a:xfrm>
              <a:off x="6039184" y="4218949"/>
              <a:ext cx="58778" cy="587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7" name="pt2747"/>
            <p:cNvSpPr/>
            <p:nvPr/>
          </p:nvSpPr>
          <p:spPr>
            <a:xfrm>
              <a:off x="5959020" y="4066738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8" name="pt2748"/>
            <p:cNvSpPr/>
            <p:nvPr/>
          </p:nvSpPr>
          <p:spPr>
            <a:xfrm>
              <a:off x="6381144" y="4756048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9" name="pt2749"/>
            <p:cNvSpPr/>
            <p:nvPr/>
          </p:nvSpPr>
          <p:spPr>
            <a:xfrm>
              <a:off x="6101254" y="2475305"/>
              <a:ext cx="58453" cy="584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0" name="pt2750"/>
            <p:cNvSpPr/>
            <p:nvPr/>
          </p:nvSpPr>
          <p:spPr>
            <a:xfrm>
              <a:off x="6195396" y="3788432"/>
              <a:ext cx="58793" cy="587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1" name="pt2751"/>
            <p:cNvSpPr/>
            <p:nvPr/>
          </p:nvSpPr>
          <p:spPr>
            <a:xfrm>
              <a:off x="6130843" y="4705073"/>
              <a:ext cx="58805" cy="588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2" name="pt2752"/>
            <p:cNvSpPr/>
            <p:nvPr/>
          </p:nvSpPr>
          <p:spPr>
            <a:xfrm>
              <a:off x="6107386" y="4838103"/>
              <a:ext cx="58790" cy="587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3" name="pt2753"/>
            <p:cNvSpPr/>
            <p:nvPr/>
          </p:nvSpPr>
          <p:spPr>
            <a:xfrm>
              <a:off x="5041202" y="4641479"/>
              <a:ext cx="118273" cy="1182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4" name="pt2754"/>
            <p:cNvSpPr/>
            <p:nvPr/>
          </p:nvSpPr>
          <p:spPr>
            <a:xfrm>
              <a:off x="6367870" y="4567374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5" name="pt2755"/>
            <p:cNvSpPr/>
            <p:nvPr/>
          </p:nvSpPr>
          <p:spPr>
            <a:xfrm>
              <a:off x="6198848" y="2472867"/>
              <a:ext cx="58493" cy="5849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6" name="pt2756"/>
            <p:cNvSpPr/>
            <p:nvPr/>
          </p:nvSpPr>
          <p:spPr>
            <a:xfrm>
              <a:off x="6032684" y="2477721"/>
              <a:ext cx="58458" cy="584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7" name="pt2757"/>
            <p:cNvSpPr/>
            <p:nvPr/>
          </p:nvSpPr>
          <p:spPr>
            <a:xfrm>
              <a:off x="6271618" y="4867289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8" name="pt2758"/>
            <p:cNvSpPr/>
            <p:nvPr/>
          </p:nvSpPr>
          <p:spPr>
            <a:xfrm>
              <a:off x="6371294" y="3036413"/>
              <a:ext cx="58465" cy="584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9" name="pt2759"/>
            <p:cNvSpPr/>
            <p:nvPr/>
          </p:nvSpPr>
          <p:spPr>
            <a:xfrm>
              <a:off x="6045586" y="3718475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0" name="pt2760"/>
            <p:cNvSpPr/>
            <p:nvPr/>
          </p:nvSpPr>
          <p:spPr>
            <a:xfrm>
              <a:off x="6200673" y="3952890"/>
              <a:ext cx="58805" cy="588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1" name="pt2761"/>
            <p:cNvSpPr/>
            <p:nvPr/>
          </p:nvSpPr>
          <p:spPr>
            <a:xfrm>
              <a:off x="6062641" y="4615736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2" name="pt2762"/>
            <p:cNvSpPr/>
            <p:nvPr/>
          </p:nvSpPr>
          <p:spPr>
            <a:xfrm>
              <a:off x="5977839" y="4838135"/>
              <a:ext cx="58726" cy="587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3" name="pt2763"/>
            <p:cNvSpPr/>
            <p:nvPr/>
          </p:nvSpPr>
          <p:spPr>
            <a:xfrm>
              <a:off x="6058573" y="2530800"/>
              <a:ext cx="58719" cy="5871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4" name="pt2764"/>
            <p:cNvSpPr/>
            <p:nvPr/>
          </p:nvSpPr>
          <p:spPr>
            <a:xfrm>
              <a:off x="6153618" y="2671068"/>
              <a:ext cx="58739" cy="587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5" name="pt2765"/>
            <p:cNvSpPr/>
            <p:nvPr/>
          </p:nvSpPr>
          <p:spPr>
            <a:xfrm>
              <a:off x="6121315" y="2518647"/>
              <a:ext cx="58839" cy="588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6" name="pt2766"/>
            <p:cNvSpPr/>
            <p:nvPr/>
          </p:nvSpPr>
          <p:spPr>
            <a:xfrm>
              <a:off x="6147816" y="4274594"/>
              <a:ext cx="58744" cy="587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7" name="pt2767"/>
            <p:cNvSpPr/>
            <p:nvPr/>
          </p:nvSpPr>
          <p:spPr>
            <a:xfrm>
              <a:off x="6216246" y="4799552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8" name="pt2768"/>
            <p:cNvSpPr/>
            <p:nvPr/>
          </p:nvSpPr>
          <p:spPr>
            <a:xfrm>
              <a:off x="6388422" y="3217635"/>
              <a:ext cx="58810" cy="588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9" name="pt2769"/>
            <p:cNvSpPr/>
            <p:nvPr/>
          </p:nvSpPr>
          <p:spPr>
            <a:xfrm>
              <a:off x="6341957" y="3657802"/>
              <a:ext cx="58844" cy="588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0" name="pt2770"/>
            <p:cNvSpPr/>
            <p:nvPr/>
          </p:nvSpPr>
          <p:spPr>
            <a:xfrm>
              <a:off x="6304229" y="4787393"/>
              <a:ext cx="58631" cy="586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1" name="pt2771"/>
            <p:cNvSpPr/>
            <p:nvPr/>
          </p:nvSpPr>
          <p:spPr>
            <a:xfrm>
              <a:off x="6267407" y="4867107"/>
              <a:ext cx="58829" cy="588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2" name="pt2772"/>
            <p:cNvSpPr/>
            <p:nvPr/>
          </p:nvSpPr>
          <p:spPr>
            <a:xfrm>
              <a:off x="6260687" y="4840488"/>
              <a:ext cx="58859" cy="588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3" name="pt2773"/>
            <p:cNvSpPr/>
            <p:nvPr/>
          </p:nvSpPr>
          <p:spPr>
            <a:xfrm>
              <a:off x="6081789" y="3324120"/>
              <a:ext cx="58677" cy="586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4" name="pt2774"/>
            <p:cNvSpPr/>
            <p:nvPr/>
          </p:nvSpPr>
          <p:spPr>
            <a:xfrm>
              <a:off x="6022173" y="4475379"/>
              <a:ext cx="58660" cy="586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5" name="pt2775"/>
            <p:cNvSpPr/>
            <p:nvPr/>
          </p:nvSpPr>
          <p:spPr>
            <a:xfrm>
              <a:off x="6186482" y="3996515"/>
              <a:ext cx="58626" cy="586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6" name="pt2776"/>
            <p:cNvSpPr/>
            <p:nvPr/>
          </p:nvSpPr>
          <p:spPr>
            <a:xfrm>
              <a:off x="6041549" y="2920230"/>
              <a:ext cx="58645" cy="586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7" name="pt2777"/>
            <p:cNvSpPr/>
            <p:nvPr/>
          </p:nvSpPr>
          <p:spPr>
            <a:xfrm>
              <a:off x="5933325" y="4595536"/>
              <a:ext cx="69880" cy="698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8" name="pt2778"/>
            <p:cNvSpPr/>
            <p:nvPr/>
          </p:nvSpPr>
          <p:spPr>
            <a:xfrm>
              <a:off x="6060595" y="2910568"/>
              <a:ext cx="58621" cy="586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9" name="pt2779"/>
            <p:cNvSpPr/>
            <p:nvPr/>
          </p:nvSpPr>
          <p:spPr>
            <a:xfrm>
              <a:off x="6016995" y="3669896"/>
              <a:ext cx="58842" cy="588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0" name="pt2780"/>
            <p:cNvSpPr/>
            <p:nvPr/>
          </p:nvSpPr>
          <p:spPr>
            <a:xfrm>
              <a:off x="5061526" y="4366491"/>
              <a:ext cx="116809" cy="1168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1" name="pt2781"/>
            <p:cNvSpPr/>
            <p:nvPr/>
          </p:nvSpPr>
          <p:spPr>
            <a:xfrm>
              <a:off x="6090941" y="4867221"/>
              <a:ext cx="58601" cy="586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2" name="pt2782"/>
            <p:cNvSpPr/>
            <p:nvPr/>
          </p:nvSpPr>
          <p:spPr>
            <a:xfrm>
              <a:off x="6307530" y="4596232"/>
              <a:ext cx="58815" cy="588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3" name="pt2783"/>
            <p:cNvSpPr/>
            <p:nvPr/>
          </p:nvSpPr>
          <p:spPr>
            <a:xfrm>
              <a:off x="5978439" y="4226176"/>
              <a:ext cx="58837" cy="588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4" name="pt2784"/>
            <p:cNvSpPr/>
            <p:nvPr/>
          </p:nvSpPr>
          <p:spPr>
            <a:xfrm>
              <a:off x="6112980" y="2770303"/>
              <a:ext cx="58594" cy="585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5" name="pt2785"/>
            <p:cNvSpPr/>
            <p:nvPr/>
          </p:nvSpPr>
          <p:spPr>
            <a:xfrm>
              <a:off x="5993109" y="2593710"/>
              <a:ext cx="58665" cy="586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6" name="pt2786"/>
            <p:cNvSpPr/>
            <p:nvPr/>
          </p:nvSpPr>
          <p:spPr>
            <a:xfrm>
              <a:off x="6051851" y="2458279"/>
              <a:ext cx="58645" cy="586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7" name="pt2787"/>
            <p:cNvSpPr/>
            <p:nvPr/>
          </p:nvSpPr>
          <p:spPr>
            <a:xfrm>
              <a:off x="6127928" y="4705135"/>
              <a:ext cx="58682" cy="586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8" name="pt2788"/>
            <p:cNvSpPr/>
            <p:nvPr/>
          </p:nvSpPr>
          <p:spPr>
            <a:xfrm>
              <a:off x="5959756" y="2458182"/>
              <a:ext cx="58839" cy="588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9" name="pt2789"/>
            <p:cNvSpPr/>
            <p:nvPr/>
          </p:nvSpPr>
          <p:spPr>
            <a:xfrm>
              <a:off x="6171182" y="4709891"/>
              <a:ext cx="58844" cy="588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0" name="pt2790"/>
            <p:cNvSpPr/>
            <p:nvPr/>
          </p:nvSpPr>
          <p:spPr>
            <a:xfrm>
              <a:off x="5889799" y="4829574"/>
              <a:ext cx="80687" cy="806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1" name="pt2791"/>
            <p:cNvSpPr/>
            <p:nvPr/>
          </p:nvSpPr>
          <p:spPr>
            <a:xfrm>
              <a:off x="6071339" y="4768050"/>
              <a:ext cx="58618" cy="58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2" name="pt2792"/>
            <p:cNvSpPr/>
            <p:nvPr/>
          </p:nvSpPr>
          <p:spPr>
            <a:xfrm>
              <a:off x="6117891" y="2576708"/>
              <a:ext cx="58810" cy="5881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3" name="pt2793"/>
            <p:cNvSpPr/>
            <p:nvPr/>
          </p:nvSpPr>
          <p:spPr>
            <a:xfrm>
              <a:off x="6307518" y="2678371"/>
              <a:ext cx="58645" cy="586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4" name="pt2794"/>
            <p:cNvSpPr/>
            <p:nvPr/>
          </p:nvSpPr>
          <p:spPr>
            <a:xfrm>
              <a:off x="6356340" y="4751014"/>
              <a:ext cx="58829" cy="588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5" name="pt2795"/>
            <p:cNvSpPr/>
            <p:nvPr/>
          </p:nvSpPr>
          <p:spPr>
            <a:xfrm>
              <a:off x="5925528" y="4059372"/>
              <a:ext cx="58677" cy="58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6" name="pt2796"/>
            <p:cNvSpPr/>
            <p:nvPr/>
          </p:nvSpPr>
          <p:spPr>
            <a:xfrm>
              <a:off x="5937557" y="4838331"/>
              <a:ext cx="87359" cy="873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7" name="pt2797"/>
            <p:cNvSpPr/>
            <p:nvPr/>
          </p:nvSpPr>
          <p:spPr>
            <a:xfrm>
              <a:off x="6018543" y="4862362"/>
              <a:ext cx="58645" cy="586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8" name="pt2798"/>
            <p:cNvSpPr/>
            <p:nvPr/>
          </p:nvSpPr>
          <p:spPr>
            <a:xfrm>
              <a:off x="6206352" y="4753428"/>
              <a:ext cx="58839" cy="588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9" name="pt2799"/>
            <p:cNvSpPr/>
            <p:nvPr/>
          </p:nvSpPr>
          <p:spPr>
            <a:xfrm>
              <a:off x="6137095" y="4859943"/>
              <a:ext cx="58645" cy="586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0" name="pt2800"/>
            <p:cNvSpPr/>
            <p:nvPr/>
          </p:nvSpPr>
          <p:spPr>
            <a:xfrm>
              <a:off x="6370145" y="4825981"/>
              <a:ext cx="58849" cy="588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1" name="pt2801"/>
            <p:cNvSpPr/>
            <p:nvPr/>
          </p:nvSpPr>
          <p:spPr>
            <a:xfrm>
              <a:off x="5998326" y="2680689"/>
              <a:ext cx="58846" cy="588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2" name="pt2802"/>
            <p:cNvSpPr/>
            <p:nvPr/>
          </p:nvSpPr>
          <p:spPr>
            <a:xfrm>
              <a:off x="6011632" y="2465546"/>
              <a:ext cx="58623" cy="5862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3" name="pt2803"/>
            <p:cNvSpPr/>
            <p:nvPr/>
          </p:nvSpPr>
          <p:spPr>
            <a:xfrm>
              <a:off x="6233332" y="4857529"/>
              <a:ext cx="58635" cy="586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4" name="pt2804"/>
            <p:cNvSpPr/>
            <p:nvPr/>
          </p:nvSpPr>
          <p:spPr>
            <a:xfrm>
              <a:off x="6109842" y="4303680"/>
              <a:ext cx="58618" cy="58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5" name="pt2805"/>
            <p:cNvSpPr/>
            <p:nvPr/>
          </p:nvSpPr>
          <p:spPr>
            <a:xfrm>
              <a:off x="6028109" y="4818818"/>
              <a:ext cx="58662" cy="586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6" name="pt2806"/>
            <p:cNvSpPr/>
            <p:nvPr/>
          </p:nvSpPr>
          <p:spPr>
            <a:xfrm>
              <a:off x="6350461" y="4811580"/>
              <a:ext cx="58628" cy="586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7" name="pt2807"/>
            <p:cNvSpPr/>
            <p:nvPr/>
          </p:nvSpPr>
          <p:spPr>
            <a:xfrm>
              <a:off x="6277217" y="4748689"/>
              <a:ext cx="58643" cy="586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8" name="pt2808"/>
            <p:cNvSpPr/>
            <p:nvPr/>
          </p:nvSpPr>
          <p:spPr>
            <a:xfrm>
              <a:off x="6174651" y="4262450"/>
              <a:ext cx="58846" cy="588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9" name="pt2809"/>
            <p:cNvSpPr/>
            <p:nvPr/>
          </p:nvSpPr>
          <p:spPr>
            <a:xfrm>
              <a:off x="6185047" y="2845239"/>
              <a:ext cx="58675" cy="586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0" name="pt2810"/>
            <p:cNvSpPr/>
            <p:nvPr/>
          </p:nvSpPr>
          <p:spPr>
            <a:xfrm>
              <a:off x="6361995" y="4627785"/>
              <a:ext cx="58591" cy="585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1" name="pt2811"/>
            <p:cNvSpPr/>
            <p:nvPr/>
          </p:nvSpPr>
          <p:spPr>
            <a:xfrm>
              <a:off x="6333856" y="2472804"/>
              <a:ext cx="58618" cy="586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2" name="pt2812"/>
            <p:cNvSpPr/>
            <p:nvPr/>
          </p:nvSpPr>
          <p:spPr>
            <a:xfrm>
              <a:off x="3843714" y="2448252"/>
              <a:ext cx="127071" cy="12707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3" name="pt2813"/>
            <p:cNvSpPr/>
            <p:nvPr/>
          </p:nvSpPr>
          <p:spPr>
            <a:xfrm>
              <a:off x="5894805" y="4847120"/>
              <a:ext cx="84293" cy="842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4" name="pt2814"/>
            <p:cNvSpPr/>
            <p:nvPr/>
          </p:nvSpPr>
          <p:spPr>
            <a:xfrm>
              <a:off x="6139968" y="4830807"/>
              <a:ext cx="58871" cy="588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5" name="pt2815"/>
            <p:cNvSpPr/>
            <p:nvPr/>
          </p:nvSpPr>
          <p:spPr>
            <a:xfrm>
              <a:off x="6004980" y="2772694"/>
              <a:ext cx="58650" cy="586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6" name="pt2816"/>
            <p:cNvSpPr/>
            <p:nvPr/>
          </p:nvSpPr>
          <p:spPr>
            <a:xfrm>
              <a:off x="6324423" y="4867196"/>
              <a:ext cx="58650" cy="586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7" name="pt2817"/>
            <p:cNvSpPr/>
            <p:nvPr/>
          </p:nvSpPr>
          <p:spPr>
            <a:xfrm>
              <a:off x="6047877" y="4867196"/>
              <a:ext cx="58650" cy="586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8" name="pt2818"/>
            <p:cNvSpPr/>
            <p:nvPr/>
          </p:nvSpPr>
          <p:spPr>
            <a:xfrm>
              <a:off x="6325890" y="3861049"/>
              <a:ext cx="58675" cy="58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9" name="pt2819"/>
            <p:cNvSpPr/>
            <p:nvPr/>
          </p:nvSpPr>
          <p:spPr>
            <a:xfrm>
              <a:off x="6200490" y="4789814"/>
              <a:ext cx="58626" cy="586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0" name="pt2820"/>
            <p:cNvSpPr/>
            <p:nvPr/>
          </p:nvSpPr>
          <p:spPr>
            <a:xfrm>
              <a:off x="6272485" y="4850180"/>
              <a:ext cx="58822" cy="588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1" name="pt2821"/>
            <p:cNvSpPr/>
            <p:nvPr/>
          </p:nvSpPr>
          <p:spPr>
            <a:xfrm>
              <a:off x="6290354" y="2958928"/>
              <a:ext cx="58645" cy="586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2" name="pt2822"/>
            <p:cNvSpPr/>
            <p:nvPr/>
          </p:nvSpPr>
          <p:spPr>
            <a:xfrm>
              <a:off x="5039353" y="4660053"/>
              <a:ext cx="66613" cy="666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3" name="pt2823"/>
            <p:cNvSpPr/>
            <p:nvPr/>
          </p:nvSpPr>
          <p:spPr>
            <a:xfrm>
              <a:off x="6295640" y="4799429"/>
              <a:ext cx="58744" cy="587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4" name="pt2824"/>
            <p:cNvSpPr/>
            <p:nvPr/>
          </p:nvSpPr>
          <p:spPr>
            <a:xfrm>
              <a:off x="6248678" y="4863981"/>
              <a:ext cx="50570" cy="505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5" name="pt2825"/>
            <p:cNvSpPr/>
            <p:nvPr/>
          </p:nvSpPr>
          <p:spPr>
            <a:xfrm>
              <a:off x="6173235" y="4847758"/>
              <a:ext cx="58829" cy="588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6" name="pt2826"/>
            <p:cNvSpPr/>
            <p:nvPr/>
          </p:nvSpPr>
          <p:spPr>
            <a:xfrm>
              <a:off x="6294112" y="4468827"/>
              <a:ext cx="42742" cy="427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7" name="pt2827"/>
            <p:cNvSpPr/>
            <p:nvPr/>
          </p:nvSpPr>
          <p:spPr>
            <a:xfrm>
              <a:off x="6343912" y="4833352"/>
              <a:ext cx="58618" cy="58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8" name="pt2828"/>
            <p:cNvSpPr/>
            <p:nvPr/>
          </p:nvSpPr>
          <p:spPr>
            <a:xfrm>
              <a:off x="5975342" y="4427004"/>
              <a:ext cx="58667" cy="586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9" name="pt2829"/>
            <p:cNvSpPr/>
            <p:nvPr/>
          </p:nvSpPr>
          <p:spPr>
            <a:xfrm>
              <a:off x="5999937" y="4427027"/>
              <a:ext cx="58621" cy="586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0" name="pt2830"/>
            <p:cNvSpPr/>
            <p:nvPr/>
          </p:nvSpPr>
          <p:spPr>
            <a:xfrm>
              <a:off x="6014882" y="4729354"/>
              <a:ext cx="58616" cy="586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1" name="pt2831"/>
            <p:cNvSpPr/>
            <p:nvPr/>
          </p:nvSpPr>
          <p:spPr>
            <a:xfrm>
              <a:off x="6372690" y="4842916"/>
              <a:ext cx="58839" cy="588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2" name="pt2832"/>
            <p:cNvSpPr/>
            <p:nvPr/>
          </p:nvSpPr>
          <p:spPr>
            <a:xfrm>
              <a:off x="6074834" y="4857148"/>
              <a:ext cx="59399" cy="593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3" name="pt2833"/>
            <p:cNvSpPr/>
            <p:nvPr/>
          </p:nvSpPr>
          <p:spPr>
            <a:xfrm>
              <a:off x="6291857" y="4869097"/>
              <a:ext cx="54849" cy="548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4" name="pt2834"/>
            <p:cNvSpPr/>
            <p:nvPr/>
          </p:nvSpPr>
          <p:spPr>
            <a:xfrm>
              <a:off x="6180197" y="3459589"/>
              <a:ext cx="58621" cy="586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5" name="pt2835"/>
            <p:cNvSpPr/>
            <p:nvPr/>
          </p:nvSpPr>
          <p:spPr>
            <a:xfrm>
              <a:off x="6330915" y="4862374"/>
              <a:ext cx="58621" cy="586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6" name="pt2836"/>
            <p:cNvSpPr/>
            <p:nvPr/>
          </p:nvSpPr>
          <p:spPr>
            <a:xfrm>
              <a:off x="6185629" y="3247574"/>
              <a:ext cx="52140" cy="521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7" name="pt2837"/>
            <p:cNvSpPr/>
            <p:nvPr/>
          </p:nvSpPr>
          <p:spPr>
            <a:xfrm>
              <a:off x="6116580" y="4576879"/>
              <a:ext cx="58822" cy="588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8" name="pt2838"/>
            <p:cNvSpPr/>
            <p:nvPr/>
          </p:nvSpPr>
          <p:spPr>
            <a:xfrm>
              <a:off x="5014616" y="4211653"/>
              <a:ext cx="73371" cy="733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9" name="pt2839"/>
            <p:cNvSpPr/>
            <p:nvPr/>
          </p:nvSpPr>
          <p:spPr>
            <a:xfrm>
              <a:off x="6143123" y="3214981"/>
              <a:ext cx="54444" cy="544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0" name="pt2840"/>
            <p:cNvSpPr/>
            <p:nvPr/>
          </p:nvSpPr>
          <p:spPr>
            <a:xfrm>
              <a:off x="5999969" y="3822279"/>
              <a:ext cx="58820" cy="588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1" name="pt2841"/>
            <p:cNvSpPr/>
            <p:nvPr/>
          </p:nvSpPr>
          <p:spPr>
            <a:xfrm>
              <a:off x="6351746" y="3188703"/>
              <a:ext cx="58628" cy="586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2" name="pt2842"/>
            <p:cNvSpPr/>
            <p:nvPr/>
          </p:nvSpPr>
          <p:spPr>
            <a:xfrm>
              <a:off x="6071611" y="4216480"/>
              <a:ext cx="58878" cy="588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3" name="pt2843"/>
            <p:cNvSpPr/>
            <p:nvPr/>
          </p:nvSpPr>
          <p:spPr>
            <a:xfrm>
              <a:off x="6144385" y="3740133"/>
              <a:ext cx="58648" cy="586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4" name="pt2844"/>
            <p:cNvSpPr/>
            <p:nvPr/>
          </p:nvSpPr>
          <p:spPr>
            <a:xfrm>
              <a:off x="6208029" y="4748696"/>
              <a:ext cx="58628" cy="586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5" name="pt2845"/>
            <p:cNvSpPr/>
            <p:nvPr/>
          </p:nvSpPr>
          <p:spPr>
            <a:xfrm>
              <a:off x="6374030" y="4867106"/>
              <a:ext cx="58832" cy="588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6" name="pt2846"/>
            <p:cNvSpPr/>
            <p:nvPr/>
          </p:nvSpPr>
          <p:spPr>
            <a:xfrm>
              <a:off x="6348816" y="4801799"/>
              <a:ext cx="58842" cy="588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7" name="pt2847"/>
            <p:cNvSpPr/>
            <p:nvPr/>
          </p:nvSpPr>
          <p:spPr>
            <a:xfrm>
              <a:off x="6222349" y="4857431"/>
              <a:ext cx="58832" cy="588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8" name="pt2848"/>
            <p:cNvSpPr/>
            <p:nvPr/>
          </p:nvSpPr>
          <p:spPr>
            <a:xfrm>
              <a:off x="6264866" y="3776302"/>
              <a:ext cx="58866" cy="5886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9" name="pt2849"/>
            <p:cNvSpPr/>
            <p:nvPr/>
          </p:nvSpPr>
          <p:spPr>
            <a:xfrm>
              <a:off x="6254115" y="4622916"/>
              <a:ext cx="58655" cy="586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0" name="pt2850"/>
            <p:cNvSpPr/>
            <p:nvPr/>
          </p:nvSpPr>
          <p:spPr>
            <a:xfrm>
              <a:off x="4824859" y="2467579"/>
              <a:ext cx="102928" cy="1029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1" name="pt2851"/>
            <p:cNvSpPr/>
            <p:nvPr/>
          </p:nvSpPr>
          <p:spPr>
            <a:xfrm>
              <a:off x="6302681" y="2743572"/>
              <a:ext cx="58846" cy="588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2" name="pt2852"/>
            <p:cNvSpPr/>
            <p:nvPr/>
          </p:nvSpPr>
          <p:spPr>
            <a:xfrm>
              <a:off x="6122082" y="2871103"/>
              <a:ext cx="74668" cy="746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3" name="pt2853"/>
            <p:cNvSpPr/>
            <p:nvPr/>
          </p:nvSpPr>
          <p:spPr>
            <a:xfrm>
              <a:off x="6218854" y="2543967"/>
              <a:ext cx="27547" cy="275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4" name="pt2854"/>
            <p:cNvSpPr/>
            <p:nvPr/>
          </p:nvSpPr>
          <p:spPr>
            <a:xfrm>
              <a:off x="5972341" y="4603474"/>
              <a:ext cx="58842" cy="588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5" name="pt2855"/>
            <p:cNvSpPr/>
            <p:nvPr/>
          </p:nvSpPr>
          <p:spPr>
            <a:xfrm>
              <a:off x="6333566" y="4582353"/>
              <a:ext cx="57550" cy="575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6" name="pt2856"/>
            <p:cNvSpPr/>
            <p:nvPr/>
          </p:nvSpPr>
          <p:spPr>
            <a:xfrm>
              <a:off x="6074544" y="2497805"/>
              <a:ext cx="13453" cy="134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7" name="pt2857"/>
            <p:cNvSpPr/>
            <p:nvPr/>
          </p:nvSpPr>
          <p:spPr>
            <a:xfrm>
              <a:off x="6171539" y="4688222"/>
              <a:ext cx="58648" cy="586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8" name="pt2858"/>
            <p:cNvSpPr/>
            <p:nvPr/>
          </p:nvSpPr>
          <p:spPr>
            <a:xfrm>
              <a:off x="6194101" y="4163300"/>
              <a:ext cx="58822" cy="588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9" name="pt2859"/>
            <p:cNvSpPr/>
            <p:nvPr/>
          </p:nvSpPr>
          <p:spPr>
            <a:xfrm>
              <a:off x="6317559" y="2777523"/>
              <a:ext cx="58665" cy="586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0" name="pt2860"/>
            <p:cNvSpPr/>
            <p:nvPr/>
          </p:nvSpPr>
          <p:spPr>
            <a:xfrm>
              <a:off x="6213416" y="2569543"/>
              <a:ext cx="58628" cy="586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1" name="pt2861"/>
            <p:cNvSpPr/>
            <p:nvPr/>
          </p:nvSpPr>
          <p:spPr>
            <a:xfrm>
              <a:off x="6184501" y="4777707"/>
              <a:ext cx="58653" cy="586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2" name="pt2862"/>
            <p:cNvSpPr/>
            <p:nvPr/>
          </p:nvSpPr>
          <p:spPr>
            <a:xfrm>
              <a:off x="6271657" y="2467969"/>
              <a:ext cx="58613" cy="5861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3" name="pt2863"/>
            <p:cNvSpPr/>
            <p:nvPr/>
          </p:nvSpPr>
          <p:spPr>
            <a:xfrm>
              <a:off x="6290673" y="2837998"/>
              <a:ext cx="58645" cy="586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4" name="pt2864"/>
            <p:cNvSpPr/>
            <p:nvPr/>
          </p:nvSpPr>
          <p:spPr>
            <a:xfrm>
              <a:off x="6132639" y="2628801"/>
              <a:ext cx="46530" cy="465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5" name="pt2865"/>
            <p:cNvSpPr/>
            <p:nvPr/>
          </p:nvSpPr>
          <p:spPr>
            <a:xfrm>
              <a:off x="6152677" y="4697899"/>
              <a:ext cx="58643" cy="586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6" name="pt2866"/>
            <p:cNvSpPr/>
            <p:nvPr/>
          </p:nvSpPr>
          <p:spPr>
            <a:xfrm>
              <a:off x="6096372" y="4830905"/>
              <a:ext cx="58675" cy="58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7" name="pt2867"/>
            <p:cNvSpPr/>
            <p:nvPr/>
          </p:nvSpPr>
          <p:spPr>
            <a:xfrm>
              <a:off x="5982286" y="4871959"/>
              <a:ext cx="58800" cy="588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8" name="pt2868"/>
            <p:cNvSpPr/>
            <p:nvPr/>
          </p:nvSpPr>
          <p:spPr>
            <a:xfrm>
              <a:off x="6000362" y="4843013"/>
              <a:ext cx="58645" cy="586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9" name="pt2869"/>
            <p:cNvSpPr/>
            <p:nvPr/>
          </p:nvSpPr>
          <p:spPr>
            <a:xfrm>
              <a:off x="5958958" y="3062044"/>
              <a:ext cx="94273" cy="942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0" name="pt2870"/>
            <p:cNvSpPr/>
            <p:nvPr/>
          </p:nvSpPr>
          <p:spPr>
            <a:xfrm>
              <a:off x="6124383" y="3596426"/>
              <a:ext cx="55830" cy="558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1" name="pt2871"/>
            <p:cNvSpPr/>
            <p:nvPr/>
          </p:nvSpPr>
          <p:spPr>
            <a:xfrm>
              <a:off x="6389033" y="4531002"/>
              <a:ext cx="58670" cy="586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2" name="pt2872"/>
            <p:cNvSpPr/>
            <p:nvPr/>
          </p:nvSpPr>
          <p:spPr>
            <a:xfrm>
              <a:off x="6003421" y="3210361"/>
              <a:ext cx="58846" cy="588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3" name="pt2873"/>
            <p:cNvSpPr/>
            <p:nvPr/>
          </p:nvSpPr>
          <p:spPr>
            <a:xfrm>
              <a:off x="5958109" y="4453613"/>
              <a:ext cx="58658" cy="586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4" name="pt2874"/>
            <p:cNvSpPr/>
            <p:nvPr/>
          </p:nvSpPr>
          <p:spPr>
            <a:xfrm>
              <a:off x="5936629" y="2584052"/>
              <a:ext cx="58633" cy="586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5" name="pt2875"/>
            <p:cNvSpPr/>
            <p:nvPr/>
          </p:nvSpPr>
          <p:spPr>
            <a:xfrm>
              <a:off x="6027709" y="3696507"/>
              <a:ext cx="58829" cy="588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6" name="pt2876"/>
            <p:cNvSpPr/>
            <p:nvPr/>
          </p:nvSpPr>
          <p:spPr>
            <a:xfrm>
              <a:off x="6084206" y="4518816"/>
              <a:ext cx="58856" cy="588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7" name="pt2877"/>
            <p:cNvSpPr/>
            <p:nvPr/>
          </p:nvSpPr>
          <p:spPr>
            <a:xfrm>
              <a:off x="6127041" y="2495287"/>
              <a:ext cx="18489" cy="184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8" name="pt2878"/>
            <p:cNvSpPr/>
            <p:nvPr/>
          </p:nvSpPr>
          <p:spPr>
            <a:xfrm>
              <a:off x="6020704" y="2697721"/>
              <a:ext cx="58643" cy="586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9" name="pt2879"/>
            <p:cNvSpPr/>
            <p:nvPr/>
          </p:nvSpPr>
          <p:spPr>
            <a:xfrm>
              <a:off x="4622801" y="4555134"/>
              <a:ext cx="116824" cy="1168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0" name="pt2880"/>
            <p:cNvSpPr/>
            <p:nvPr/>
          </p:nvSpPr>
          <p:spPr>
            <a:xfrm>
              <a:off x="6181356" y="3848962"/>
              <a:ext cx="58662" cy="586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1" name="pt2881"/>
            <p:cNvSpPr/>
            <p:nvPr/>
          </p:nvSpPr>
          <p:spPr>
            <a:xfrm>
              <a:off x="6024657" y="2739005"/>
              <a:ext cx="53470" cy="53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2" name="pt2882"/>
            <p:cNvSpPr/>
            <p:nvPr/>
          </p:nvSpPr>
          <p:spPr>
            <a:xfrm>
              <a:off x="6161928" y="2891119"/>
              <a:ext cx="58822" cy="588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3" name="pt2883"/>
            <p:cNvSpPr/>
            <p:nvPr/>
          </p:nvSpPr>
          <p:spPr>
            <a:xfrm>
              <a:off x="6075596" y="2460592"/>
              <a:ext cx="58856" cy="5885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4" name="pt2884"/>
            <p:cNvSpPr/>
            <p:nvPr/>
          </p:nvSpPr>
          <p:spPr>
            <a:xfrm>
              <a:off x="6074441" y="4052129"/>
              <a:ext cx="58653" cy="586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5" name="pt2885"/>
            <p:cNvSpPr/>
            <p:nvPr/>
          </p:nvSpPr>
          <p:spPr>
            <a:xfrm>
              <a:off x="5917402" y="4052157"/>
              <a:ext cx="58596" cy="585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6" name="pt2886"/>
            <p:cNvSpPr/>
            <p:nvPr/>
          </p:nvSpPr>
          <p:spPr>
            <a:xfrm>
              <a:off x="5947320" y="2659789"/>
              <a:ext cx="52274" cy="522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7" name="pt2887"/>
            <p:cNvSpPr/>
            <p:nvPr/>
          </p:nvSpPr>
          <p:spPr>
            <a:xfrm>
              <a:off x="6106751" y="4874929"/>
              <a:ext cx="43186" cy="431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8" name="pt2888"/>
            <p:cNvSpPr/>
            <p:nvPr/>
          </p:nvSpPr>
          <p:spPr>
            <a:xfrm>
              <a:off x="6031004" y="4864191"/>
              <a:ext cx="35639" cy="356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9" name="pt2889"/>
            <p:cNvSpPr/>
            <p:nvPr/>
          </p:nvSpPr>
          <p:spPr>
            <a:xfrm>
              <a:off x="5967337" y="4855484"/>
              <a:ext cx="53052" cy="530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0" name="pt2890"/>
            <p:cNvSpPr/>
            <p:nvPr/>
          </p:nvSpPr>
          <p:spPr>
            <a:xfrm>
              <a:off x="6057086" y="4134381"/>
              <a:ext cx="58613" cy="586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1" name="pt2891"/>
            <p:cNvSpPr/>
            <p:nvPr/>
          </p:nvSpPr>
          <p:spPr>
            <a:xfrm>
              <a:off x="5962184" y="2460704"/>
              <a:ext cx="58633" cy="586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2" name="pt2892"/>
            <p:cNvSpPr/>
            <p:nvPr/>
          </p:nvSpPr>
          <p:spPr>
            <a:xfrm>
              <a:off x="5015651" y="4579479"/>
              <a:ext cx="126180" cy="1261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3" name="pt2893"/>
            <p:cNvSpPr/>
            <p:nvPr/>
          </p:nvSpPr>
          <p:spPr>
            <a:xfrm>
              <a:off x="6397468" y="2896047"/>
              <a:ext cx="58640" cy="586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4" name="pt2894"/>
            <p:cNvSpPr/>
            <p:nvPr/>
          </p:nvSpPr>
          <p:spPr>
            <a:xfrm>
              <a:off x="5010957" y="3975969"/>
              <a:ext cx="123903" cy="1239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5" name="pt2895"/>
            <p:cNvSpPr/>
            <p:nvPr/>
          </p:nvSpPr>
          <p:spPr>
            <a:xfrm>
              <a:off x="6046032" y="4854502"/>
              <a:ext cx="93713" cy="937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6" name="pt2896"/>
            <p:cNvSpPr/>
            <p:nvPr/>
          </p:nvSpPr>
          <p:spPr>
            <a:xfrm>
              <a:off x="6244861" y="2511505"/>
              <a:ext cx="58611" cy="5861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7" name="pt2897"/>
            <p:cNvSpPr/>
            <p:nvPr/>
          </p:nvSpPr>
          <p:spPr>
            <a:xfrm>
              <a:off x="6191213" y="3241907"/>
              <a:ext cx="58638" cy="586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8" name="pt2898"/>
            <p:cNvSpPr/>
            <p:nvPr/>
          </p:nvSpPr>
          <p:spPr>
            <a:xfrm>
              <a:off x="6357738" y="4383508"/>
              <a:ext cx="58589" cy="585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9" name="pt2899"/>
            <p:cNvSpPr/>
            <p:nvPr/>
          </p:nvSpPr>
          <p:spPr>
            <a:xfrm>
              <a:off x="6253818" y="3776424"/>
              <a:ext cx="58623" cy="5862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0" name="pt2900"/>
            <p:cNvSpPr/>
            <p:nvPr/>
          </p:nvSpPr>
          <p:spPr>
            <a:xfrm>
              <a:off x="6041013" y="4218925"/>
              <a:ext cx="58827" cy="588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1" name="pt2901"/>
            <p:cNvSpPr/>
            <p:nvPr/>
          </p:nvSpPr>
          <p:spPr>
            <a:xfrm>
              <a:off x="5914861" y="4066656"/>
              <a:ext cx="58621" cy="586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2" name="pt2902"/>
            <p:cNvSpPr/>
            <p:nvPr/>
          </p:nvSpPr>
          <p:spPr>
            <a:xfrm>
              <a:off x="5959339" y="4755958"/>
              <a:ext cx="58616" cy="586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3" name="pt2903"/>
            <p:cNvSpPr/>
            <p:nvPr/>
          </p:nvSpPr>
          <p:spPr>
            <a:xfrm>
              <a:off x="5914404" y="2475188"/>
              <a:ext cx="58687" cy="5868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4" name="pt2904"/>
            <p:cNvSpPr/>
            <p:nvPr/>
          </p:nvSpPr>
          <p:spPr>
            <a:xfrm>
              <a:off x="6082203" y="3788425"/>
              <a:ext cx="58807" cy="588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5" name="pt2905"/>
            <p:cNvSpPr/>
            <p:nvPr/>
          </p:nvSpPr>
          <p:spPr>
            <a:xfrm>
              <a:off x="6402040" y="4718202"/>
              <a:ext cx="32548" cy="325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6" name="pt2906"/>
            <p:cNvSpPr/>
            <p:nvPr/>
          </p:nvSpPr>
          <p:spPr>
            <a:xfrm>
              <a:off x="6290488" y="4838078"/>
              <a:ext cx="58842" cy="588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7" name="pt2907"/>
            <p:cNvSpPr/>
            <p:nvPr/>
          </p:nvSpPr>
          <p:spPr>
            <a:xfrm>
              <a:off x="6024096" y="4671185"/>
              <a:ext cx="58861" cy="588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8" name="pt2908"/>
            <p:cNvSpPr/>
            <p:nvPr/>
          </p:nvSpPr>
          <p:spPr>
            <a:xfrm>
              <a:off x="6216630" y="4567310"/>
              <a:ext cx="58611" cy="586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9" name="pt2909"/>
            <p:cNvSpPr/>
            <p:nvPr/>
          </p:nvSpPr>
          <p:spPr>
            <a:xfrm>
              <a:off x="6086873" y="2475066"/>
              <a:ext cx="54095" cy="5409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0" name="pt2910"/>
            <p:cNvSpPr/>
            <p:nvPr/>
          </p:nvSpPr>
          <p:spPr>
            <a:xfrm>
              <a:off x="5962987" y="2477626"/>
              <a:ext cx="58648" cy="586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1" name="pt2911"/>
            <p:cNvSpPr/>
            <p:nvPr/>
          </p:nvSpPr>
          <p:spPr>
            <a:xfrm>
              <a:off x="6029781" y="4867196"/>
              <a:ext cx="58650" cy="586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2" name="pt2912"/>
            <p:cNvSpPr/>
            <p:nvPr/>
          </p:nvSpPr>
          <p:spPr>
            <a:xfrm>
              <a:off x="6298455" y="3036331"/>
              <a:ext cx="58628" cy="586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3" name="pt2913"/>
            <p:cNvSpPr/>
            <p:nvPr/>
          </p:nvSpPr>
          <p:spPr>
            <a:xfrm>
              <a:off x="6282259" y="3718383"/>
              <a:ext cx="58613" cy="5861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4" name="pt2914"/>
            <p:cNvSpPr/>
            <p:nvPr/>
          </p:nvSpPr>
          <p:spPr>
            <a:xfrm>
              <a:off x="4676521" y="3927030"/>
              <a:ext cx="110526" cy="1105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5" name="pt2915"/>
            <p:cNvSpPr/>
            <p:nvPr/>
          </p:nvSpPr>
          <p:spPr>
            <a:xfrm>
              <a:off x="6290593" y="4615675"/>
              <a:ext cx="58626" cy="586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6" name="pt2916"/>
            <p:cNvSpPr/>
            <p:nvPr/>
          </p:nvSpPr>
          <p:spPr>
            <a:xfrm>
              <a:off x="5992926" y="4842106"/>
              <a:ext cx="50784" cy="507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7" name="pt2917"/>
            <p:cNvSpPr/>
            <p:nvPr/>
          </p:nvSpPr>
          <p:spPr>
            <a:xfrm>
              <a:off x="6228578" y="2530761"/>
              <a:ext cx="58797" cy="5879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8" name="pt2918"/>
            <p:cNvSpPr/>
            <p:nvPr/>
          </p:nvSpPr>
          <p:spPr>
            <a:xfrm>
              <a:off x="5980065" y="2671022"/>
              <a:ext cx="58832" cy="5883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9" name="pt2919"/>
            <p:cNvSpPr/>
            <p:nvPr/>
          </p:nvSpPr>
          <p:spPr>
            <a:xfrm>
              <a:off x="6166029" y="2518628"/>
              <a:ext cx="58876" cy="5887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0" name="pt2920"/>
            <p:cNvSpPr/>
            <p:nvPr/>
          </p:nvSpPr>
          <p:spPr>
            <a:xfrm>
              <a:off x="4868114" y="4259431"/>
              <a:ext cx="89069" cy="890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1" name="pt2921"/>
            <p:cNvSpPr/>
            <p:nvPr/>
          </p:nvSpPr>
          <p:spPr>
            <a:xfrm>
              <a:off x="6265137" y="4799481"/>
              <a:ext cx="58640" cy="586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2" name="pt2922"/>
            <p:cNvSpPr/>
            <p:nvPr/>
          </p:nvSpPr>
          <p:spPr>
            <a:xfrm>
              <a:off x="6265415" y="3217610"/>
              <a:ext cx="58861" cy="588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3" name="pt2923"/>
            <p:cNvSpPr/>
            <p:nvPr/>
          </p:nvSpPr>
          <p:spPr>
            <a:xfrm>
              <a:off x="5958302" y="3657956"/>
              <a:ext cx="58537" cy="585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4" name="pt2924"/>
            <p:cNvSpPr/>
            <p:nvPr/>
          </p:nvSpPr>
          <p:spPr>
            <a:xfrm>
              <a:off x="5921851" y="4787496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5" name="pt2925"/>
            <p:cNvSpPr/>
            <p:nvPr/>
          </p:nvSpPr>
          <p:spPr>
            <a:xfrm>
              <a:off x="6301767" y="4867258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6" name="pt2926"/>
            <p:cNvSpPr/>
            <p:nvPr/>
          </p:nvSpPr>
          <p:spPr>
            <a:xfrm>
              <a:off x="5902379" y="4840652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7" name="pt2927"/>
            <p:cNvSpPr/>
            <p:nvPr/>
          </p:nvSpPr>
          <p:spPr>
            <a:xfrm>
              <a:off x="5904265" y="3324245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8" name="pt2928"/>
            <p:cNvSpPr/>
            <p:nvPr/>
          </p:nvSpPr>
          <p:spPr>
            <a:xfrm>
              <a:off x="6251686" y="4475495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9" name="pt2929"/>
            <p:cNvSpPr/>
            <p:nvPr/>
          </p:nvSpPr>
          <p:spPr>
            <a:xfrm>
              <a:off x="6327300" y="3996611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0" name="pt2930"/>
            <p:cNvSpPr/>
            <p:nvPr/>
          </p:nvSpPr>
          <p:spPr>
            <a:xfrm>
              <a:off x="6131080" y="2920338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1" name="pt2931"/>
            <p:cNvSpPr/>
            <p:nvPr/>
          </p:nvSpPr>
          <p:spPr>
            <a:xfrm>
              <a:off x="6385233" y="4601210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2" name="pt2932"/>
            <p:cNvSpPr/>
            <p:nvPr/>
          </p:nvSpPr>
          <p:spPr>
            <a:xfrm>
              <a:off x="6067033" y="2910666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3" name="pt2933"/>
            <p:cNvSpPr/>
            <p:nvPr/>
          </p:nvSpPr>
          <p:spPr>
            <a:xfrm>
              <a:off x="6317500" y="3670045"/>
              <a:ext cx="58544" cy="585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4" name="pt2934"/>
            <p:cNvSpPr/>
            <p:nvPr/>
          </p:nvSpPr>
          <p:spPr>
            <a:xfrm>
              <a:off x="6124625" y="4395681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5" name="pt2935"/>
            <p:cNvSpPr/>
            <p:nvPr/>
          </p:nvSpPr>
          <p:spPr>
            <a:xfrm>
              <a:off x="6222907" y="4867339"/>
              <a:ext cx="58364" cy="583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6" name="pt2936"/>
            <p:cNvSpPr/>
            <p:nvPr/>
          </p:nvSpPr>
          <p:spPr>
            <a:xfrm>
              <a:off x="6385757" y="4596342"/>
              <a:ext cx="58594" cy="585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7" name="pt2937"/>
            <p:cNvSpPr/>
            <p:nvPr/>
          </p:nvSpPr>
          <p:spPr>
            <a:xfrm>
              <a:off x="6072471" y="4226330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8" name="pt2938"/>
            <p:cNvSpPr/>
            <p:nvPr/>
          </p:nvSpPr>
          <p:spPr>
            <a:xfrm>
              <a:off x="5913153" y="2770367"/>
              <a:ext cx="58465" cy="584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9" name="pt2939"/>
            <p:cNvSpPr/>
            <p:nvPr/>
          </p:nvSpPr>
          <p:spPr>
            <a:xfrm>
              <a:off x="6004950" y="2593810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0" name="pt2940"/>
            <p:cNvSpPr/>
            <p:nvPr/>
          </p:nvSpPr>
          <p:spPr>
            <a:xfrm>
              <a:off x="6242416" y="2458388"/>
              <a:ext cx="58426" cy="584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1" name="pt2941"/>
            <p:cNvSpPr/>
            <p:nvPr/>
          </p:nvSpPr>
          <p:spPr>
            <a:xfrm>
              <a:off x="6322769" y="4705263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2" name="pt2942"/>
            <p:cNvSpPr/>
            <p:nvPr/>
          </p:nvSpPr>
          <p:spPr>
            <a:xfrm>
              <a:off x="5963717" y="2458337"/>
              <a:ext cx="58530" cy="585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3" name="pt2943"/>
            <p:cNvSpPr/>
            <p:nvPr/>
          </p:nvSpPr>
          <p:spPr>
            <a:xfrm>
              <a:off x="6022442" y="4710048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4" name="pt2944"/>
            <p:cNvSpPr/>
            <p:nvPr/>
          </p:nvSpPr>
          <p:spPr>
            <a:xfrm>
              <a:off x="6146537" y="4840652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5" name="pt2945"/>
            <p:cNvSpPr/>
            <p:nvPr/>
          </p:nvSpPr>
          <p:spPr>
            <a:xfrm>
              <a:off x="6278833" y="4768146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6" name="pt2946"/>
            <p:cNvSpPr/>
            <p:nvPr/>
          </p:nvSpPr>
          <p:spPr>
            <a:xfrm>
              <a:off x="6302034" y="2576849"/>
              <a:ext cx="58527" cy="585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7" name="pt2947"/>
            <p:cNvSpPr/>
            <p:nvPr/>
          </p:nvSpPr>
          <p:spPr>
            <a:xfrm>
              <a:off x="6115699" y="2678474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8" name="pt2948"/>
            <p:cNvSpPr/>
            <p:nvPr/>
          </p:nvSpPr>
          <p:spPr>
            <a:xfrm>
              <a:off x="6216748" y="4751161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9" name="pt2949"/>
            <p:cNvSpPr/>
            <p:nvPr/>
          </p:nvSpPr>
          <p:spPr>
            <a:xfrm>
              <a:off x="6256971" y="4059497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0" name="pt2950"/>
            <p:cNvSpPr/>
            <p:nvPr/>
          </p:nvSpPr>
          <p:spPr>
            <a:xfrm>
              <a:off x="6082058" y="4852746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1" name="pt2951"/>
            <p:cNvSpPr/>
            <p:nvPr/>
          </p:nvSpPr>
          <p:spPr>
            <a:xfrm>
              <a:off x="6020391" y="4862471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2" name="pt2952"/>
            <p:cNvSpPr/>
            <p:nvPr/>
          </p:nvSpPr>
          <p:spPr>
            <a:xfrm>
              <a:off x="6079198" y="4753584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3" name="pt2953"/>
            <p:cNvSpPr/>
            <p:nvPr/>
          </p:nvSpPr>
          <p:spPr>
            <a:xfrm>
              <a:off x="6060077" y="4860053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4" name="pt2954"/>
            <p:cNvSpPr/>
            <p:nvPr/>
          </p:nvSpPr>
          <p:spPr>
            <a:xfrm>
              <a:off x="6178258" y="4826141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5" name="pt2955"/>
            <p:cNvSpPr/>
            <p:nvPr/>
          </p:nvSpPr>
          <p:spPr>
            <a:xfrm>
              <a:off x="6316530" y="2680847"/>
              <a:ext cx="58530" cy="585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6" name="pt2956"/>
            <p:cNvSpPr/>
            <p:nvPr/>
          </p:nvSpPr>
          <p:spPr>
            <a:xfrm>
              <a:off x="5903124" y="2465642"/>
              <a:ext cx="58431" cy="584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7" name="pt2957"/>
            <p:cNvSpPr/>
            <p:nvPr/>
          </p:nvSpPr>
          <p:spPr>
            <a:xfrm>
              <a:off x="5899804" y="4857635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8" name="pt2958"/>
            <p:cNvSpPr/>
            <p:nvPr/>
          </p:nvSpPr>
          <p:spPr>
            <a:xfrm>
              <a:off x="5944784" y="4303772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9" name="pt2959"/>
            <p:cNvSpPr/>
            <p:nvPr/>
          </p:nvSpPr>
          <p:spPr>
            <a:xfrm>
              <a:off x="5930154" y="4819029"/>
              <a:ext cx="58241" cy="582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0" name="pt2960"/>
            <p:cNvSpPr/>
            <p:nvPr/>
          </p:nvSpPr>
          <p:spPr>
            <a:xfrm>
              <a:off x="6187994" y="4811680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1" name="pt2961"/>
            <p:cNvSpPr/>
            <p:nvPr/>
          </p:nvSpPr>
          <p:spPr>
            <a:xfrm>
              <a:off x="5958019" y="4748791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2" name="pt2962"/>
            <p:cNvSpPr/>
            <p:nvPr/>
          </p:nvSpPr>
          <p:spPr>
            <a:xfrm>
              <a:off x="6137001" y="4262609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3" name="pt2963"/>
            <p:cNvSpPr/>
            <p:nvPr/>
          </p:nvSpPr>
          <p:spPr>
            <a:xfrm>
              <a:off x="6340690" y="2845364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4" name="pt2964"/>
            <p:cNvSpPr/>
            <p:nvPr/>
          </p:nvSpPr>
          <p:spPr>
            <a:xfrm>
              <a:off x="6005634" y="4627868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5" name="pt2965"/>
            <p:cNvSpPr/>
            <p:nvPr/>
          </p:nvSpPr>
          <p:spPr>
            <a:xfrm>
              <a:off x="6211507" y="2472893"/>
              <a:ext cx="58441" cy="584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6" name="pt2966"/>
            <p:cNvSpPr/>
            <p:nvPr/>
          </p:nvSpPr>
          <p:spPr>
            <a:xfrm>
              <a:off x="5970045" y="2482573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7" name="pt2967"/>
            <p:cNvSpPr/>
            <p:nvPr/>
          </p:nvSpPr>
          <p:spPr>
            <a:xfrm>
              <a:off x="6368636" y="4860001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8" name="pt2968"/>
            <p:cNvSpPr/>
            <p:nvPr/>
          </p:nvSpPr>
          <p:spPr>
            <a:xfrm>
              <a:off x="6380657" y="4830977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9" name="pt2969"/>
            <p:cNvSpPr/>
            <p:nvPr/>
          </p:nvSpPr>
          <p:spPr>
            <a:xfrm>
              <a:off x="5918545" y="2772804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0" name="pt2970"/>
            <p:cNvSpPr/>
            <p:nvPr/>
          </p:nvSpPr>
          <p:spPr>
            <a:xfrm>
              <a:off x="6090433" y="4867307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1" name="pt2971"/>
            <p:cNvSpPr/>
            <p:nvPr/>
          </p:nvSpPr>
          <p:spPr>
            <a:xfrm>
              <a:off x="6294136" y="4867309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2" name="pt2972"/>
            <p:cNvSpPr/>
            <p:nvPr/>
          </p:nvSpPr>
          <p:spPr>
            <a:xfrm>
              <a:off x="6229226" y="3861174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3" name="pt2973"/>
            <p:cNvSpPr/>
            <p:nvPr/>
          </p:nvSpPr>
          <p:spPr>
            <a:xfrm>
              <a:off x="6242417" y="4789912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4" name="pt2974"/>
            <p:cNvSpPr/>
            <p:nvPr/>
          </p:nvSpPr>
          <p:spPr>
            <a:xfrm>
              <a:off x="6215429" y="4850327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5" name="pt2975"/>
            <p:cNvSpPr/>
            <p:nvPr/>
          </p:nvSpPr>
          <p:spPr>
            <a:xfrm>
              <a:off x="6368631" y="2959034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6" name="pt2976"/>
            <p:cNvSpPr/>
            <p:nvPr/>
          </p:nvSpPr>
          <p:spPr>
            <a:xfrm>
              <a:off x="5929546" y="4664086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7" name="pt2977"/>
            <p:cNvSpPr/>
            <p:nvPr/>
          </p:nvSpPr>
          <p:spPr>
            <a:xfrm>
              <a:off x="6062581" y="4799588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8" name="pt2978"/>
            <p:cNvSpPr/>
            <p:nvPr/>
          </p:nvSpPr>
          <p:spPr>
            <a:xfrm>
              <a:off x="6339519" y="4859990"/>
              <a:ext cx="58552" cy="585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9" name="pt2979"/>
            <p:cNvSpPr/>
            <p:nvPr/>
          </p:nvSpPr>
          <p:spPr>
            <a:xfrm>
              <a:off x="6216550" y="4847909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0" name="pt2980"/>
            <p:cNvSpPr/>
            <p:nvPr/>
          </p:nvSpPr>
          <p:spPr>
            <a:xfrm>
              <a:off x="4726230" y="4431329"/>
              <a:ext cx="117737" cy="1177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1" name="pt2981"/>
            <p:cNvSpPr/>
            <p:nvPr/>
          </p:nvSpPr>
          <p:spPr>
            <a:xfrm>
              <a:off x="6213858" y="4833447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2" name="pt2982"/>
            <p:cNvSpPr/>
            <p:nvPr/>
          </p:nvSpPr>
          <p:spPr>
            <a:xfrm>
              <a:off x="6159874" y="4427123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3" name="pt2983"/>
            <p:cNvSpPr/>
            <p:nvPr/>
          </p:nvSpPr>
          <p:spPr>
            <a:xfrm>
              <a:off x="6295921" y="4427122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4" name="pt2984"/>
            <p:cNvSpPr/>
            <p:nvPr/>
          </p:nvSpPr>
          <p:spPr>
            <a:xfrm>
              <a:off x="6350420" y="4729446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5" name="pt2985"/>
            <p:cNvSpPr/>
            <p:nvPr/>
          </p:nvSpPr>
          <p:spPr>
            <a:xfrm>
              <a:off x="6196091" y="4843072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6" name="pt2986"/>
            <p:cNvSpPr/>
            <p:nvPr/>
          </p:nvSpPr>
          <p:spPr>
            <a:xfrm>
              <a:off x="6326648" y="4857577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7" name="pt2987"/>
            <p:cNvSpPr/>
            <p:nvPr/>
          </p:nvSpPr>
          <p:spPr>
            <a:xfrm>
              <a:off x="5971161" y="4867251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8" name="pt2988"/>
            <p:cNvSpPr/>
            <p:nvPr/>
          </p:nvSpPr>
          <p:spPr>
            <a:xfrm>
              <a:off x="6061410" y="3459683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9" name="pt2989"/>
            <p:cNvSpPr/>
            <p:nvPr/>
          </p:nvSpPr>
          <p:spPr>
            <a:xfrm>
              <a:off x="6060977" y="4862458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0" name="pt2990"/>
            <p:cNvSpPr/>
            <p:nvPr/>
          </p:nvSpPr>
          <p:spPr>
            <a:xfrm>
              <a:off x="5994166" y="3244379"/>
              <a:ext cx="58532" cy="585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1" name="pt2991"/>
            <p:cNvSpPr/>
            <p:nvPr/>
          </p:nvSpPr>
          <p:spPr>
            <a:xfrm>
              <a:off x="6115664" y="4577027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2" name="pt2992"/>
            <p:cNvSpPr/>
            <p:nvPr/>
          </p:nvSpPr>
          <p:spPr>
            <a:xfrm>
              <a:off x="6091268" y="4219069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3" name="pt2993"/>
            <p:cNvSpPr/>
            <p:nvPr/>
          </p:nvSpPr>
          <p:spPr>
            <a:xfrm>
              <a:off x="5969653" y="3212932"/>
              <a:ext cx="58542" cy="585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4" name="pt2994"/>
            <p:cNvSpPr/>
            <p:nvPr/>
          </p:nvSpPr>
          <p:spPr>
            <a:xfrm>
              <a:off x="6011610" y="3822425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5" name="pt2995"/>
            <p:cNvSpPr/>
            <p:nvPr/>
          </p:nvSpPr>
          <p:spPr>
            <a:xfrm>
              <a:off x="6191378" y="3188803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6" name="pt2996"/>
            <p:cNvSpPr/>
            <p:nvPr/>
          </p:nvSpPr>
          <p:spPr>
            <a:xfrm>
              <a:off x="5900564" y="4216652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7" name="pt2997"/>
            <p:cNvSpPr/>
            <p:nvPr/>
          </p:nvSpPr>
          <p:spPr>
            <a:xfrm>
              <a:off x="6296326" y="3740244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8" name="pt2998"/>
            <p:cNvSpPr/>
            <p:nvPr/>
          </p:nvSpPr>
          <p:spPr>
            <a:xfrm>
              <a:off x="6370417" y="4748796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9" name="pt2999"/>
            <p:cNvSpPr/>
            <p:nvPr/>
          </p:nvSpPr>
          <p:spPr>
            <a:xfrm>
              <a:off x="6246335" y="4867254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0" name="pt3000"/>
            <p:cNvSpPr/>
            <p:nvPr/>
          </p:nvSpPr>
          <p:spPr>
            <a:xfrm>
              <a:off x="5910565" y="4801957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1" name="pt3001"/>
            <p:cNvSpPr/>
            <p:nvPr/>
          </p:nvSpPr>
          <p:spPr>
            <a:xfrm>
              <a:off x="6227614" y="4857582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2" name="pt3002"/>
            <p:cNvSpPr/>
            <p:nvPr/>
          </p:nvSpPr>
          <p:spPr>
            <a:xfrm>
              <a:off x="6243896" y="3776473"/>
              <a:ext cx="58525" cy="585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3" name="pt3003"/>
            <p:cNvSpPr/>
            <p:nvPr/>
          </p:nvSpPr>
          <p:spPr>
            <a:xfrm>
              <a:off x="6317026" y="4623028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4" name="pt3004"/>
            <p:cNvSpPr/>
            <p:nvPr/>
          </p:nvSpPr>
          <p:spPr>
            <a:xfrm>
              <a:off x="6381110" y="2489780"/>
              <a:ext cx="58527" cy="585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5" name="pt3005"/>
            <p:cNvSpPr/>
            <p:nvPr/>
          </p:nvSpPr>
          <p:spPr>
            <a:xfrm>
              <a:off x="5947518" y="2743732"/>
              <a:ext cx="58527" cy="585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6" name="pt3006"/>
            <p:cNvSpPr/>
            <p:nvPr/>
          </p:nvSpPr>
          <p:spPr>
            <a:xfrm>
              <a:off x="6055251" y="2879171"/>
              <a:ext cx="58532" cy="585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7" name="pt3007"/>
            <p:cNvSpPr/>
            <p:nvPr/>
          </p:nvSpPr>
          <p:spPr>
            <a:xfrm>
              <a:off x="6175808" y="2528464"/>
              <a:ext cx="58554" cy="5855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8" name="pt3008"/>
            <p:cNvSpPr/>
            <p:nvPr/>
          </p:nvSpPr>
          <p:spPr>
            <a:xfrm>
              <a:off x="6273486" y="4603629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9" name="pt3009"/>
            <p:cNvSpPr/>
            <p:nvPr/>
          </p:nvSpPr>
          <p:spPr>
            <a:xfrm>
              <a:off x="6396526" y="4582487"/>
              <a:ext cx="57281" cy="572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0" name="pt3010"/>
            <p:cNvSpPr/>
            <p:nvPr/>
          </p:nvSpPr>
          <p:spPr>
            <a:xfrm>
              <a:off x="5023002" y="2439546"/>
              <a:ext cx="129971" cy="12997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1" name="pt3011"/>
            <p:cNvSpPr/>
            <p:nvPr/>
          </p:nvSpPr>
          <p:spPr>
            <a:xfrm>
              <a:off x="6310415" y="4688329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2" name="pt3012"/>
            <p:cNvSpPr/>
            <p:nvPr/>
          </p:nvSpPr>
          <p:spPr>
            <a:xfrm>
              <a:off x="6250877" y="4163446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3" name="pt3013"/>
            <p:cNvSpPr/>
            <p:nvPr/>
          </p:nvSpPr>
          <p:spPr>
            <a:xfrm>
              <a:off x="6246905" y="2777643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4" name="pt3014"/>
            <p:cNvSpPr/>
            <p:nvPr/>
          </p:nvSpPr>
          <p:spPr>
            <a:xfrm>
              <a:off x="6338238" y="2569635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5" name="pt3015"/>
            <p:cNvSpPr/>
            <p:nvPr/>
          </p:nvSpPr>
          <p:spPr>
            <a:xfrm>
              <a:off x="5952062" y="4777818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6" name="pt3016"/>
            <p:cNvSpPr/>
            <p:nvPr/>
          </p:nvSpPr>
          <p:spPr>
            <a:xfrm>
              <a:off x="6051800" y="2468063"/>
              <a:ext cx="58426" cy="584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7" name="pt3017"/>
            <p:cNvSpPr/>
            <p:nvPr/>
          </p:nvSpPr>
          <p:spPr>
            <a:xfrm>
              <a:off x="6225419" y="2838107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8" name="pt3018"/>
            <p:cNvSpPr/>
            <p:nvPr/>
          </p:nvSpPr>
          <p:spPr>
            <a:xfrm>
              <a:off x="6126694" y="2622794"/>
              <a:ext cx="58544" cy="5854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9" name="pt3019"/>
            <p:cNvSpPr/>
            <p:nvPr/>
          </p:nvSpPr>
          <p:spPr>
            <a:xfrm>
              <a:off x="6205750" y="4698004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0" name="pt3020"/>
            <p:cNvSpPr/>
            <p:nvPr/>
          </p:nvSpPr>
          <p:spPr>
            <a:xfrm>
              <a:off x="6234711" y="4831030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1" name="pt3021"/>
            <p:cNvSpPr/>
            <p:nvPr/>
          </p:nvSpPr>
          <p:spPr>
            <a:xfrm>
              <a:off x="6275151" y="4872094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2" name="pt3022"/>
            <p:cNvSpPr/>
            <p:nvPr/>
          </p:nvSpPr>
          <p:spPr>
            <a:xfrm>
              <a:off x="6267668" y="4843119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3" name="pt3023"/>
            <p:cNvSpPr/>
            <p:nvPr/>
          </p:nvSpPr>
          <p:spPr>
            <a:xfrm>
              <a:off x="6222501" y="3079915"/>
              <a:ext cx="58530" cy="585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4" name="pt3024"/>
            <p:cNvSpPr/>
            <p:nvPr/>
          </p:nvSpPr>
          <p:spPr>
            <a:xfrm>
              <a:off x="6110190" y="3595075"/>
              <a:ext cx="58532" cy="585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5" name="pt3025"/>
            <p:cNvSpPr/>
            <p:nvPr/>
          </p:nvSpPr>
          <p:spPr>
            <a:xfrm>
              <a:off x="5985521" y="4531124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6" name="pt3026"/>
            <p:cNvSpPr/>
            <p:nvPr/>
          </p:nvSpPr>
          <p:spPr>
            <a:xfrm>
              <a:off x="6091241" y="3210521"/>
              <a:ext cx="58527" cy="585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7" name="pt3027"/>
            <p:cNvSpPr/>
            <p:nvPr/>
          </p:nvSpPr>
          <p:spPr>
            <a:xfrm>
              <a:off x="6341262" y="4453728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8" name="pt3028"/>
            <p:cNvSpPr/>
            <p:nvPr/>
          </p:nvSpPr>
          <p:spPr>
            <a:xfrm>
              <a:off x="6335957" y="2584154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9" name="pt3029"/>
            <p:cNvSpPr/>
            <p:nvPr/>
          </p:nvSpPr>
          <p:spPr>
            <a:xfrm>
              <a:off x="6390642" y="3696659"/>
              <a:ext cx="58525" cy="585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0" name="pt3030"/>
            <p:cNvSpPr/>
            <p:nvPr/>
          </p:nvSpPr>
          <p:spPr>
            <a:xfrm>
              <a:off x="6000303" y="4518980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1" name="pt3031"/>
            <p:cNvSpPr/>
            <p:nvPr/>
          </p:nvSpPr>
          <p:spPr>
            <a:xfrm>
              <a:off x="6398298" y="2475256"/>
              <a:ext cx="58552" cy="585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2" name="pt3032"/>
            <p:cNvSpPr/>
            <p:nvPr/>
          </p:nvSpPr>
          <p:spPr>
            <a:xfrm>
              <a:off x="6067732" y="2697827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3" name="pt3033"/>
            <p:cNvSpPr/>
            <p:nvPr/>
          </p:nvSpPr>
          <p:spPr>
            <a:xfrm>
              <a:off x="6031685" y="4584332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4" name="pt3034"/>
            <p:cNvSpPr/>
            <p:nvPr/>
          </p:nvSpPr>
          <p:spPr>
            <a:xfrm>
              <a:off x="6078322" y="3849079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5" name="pt3035"/>
            <p:cNvSpPr/>
            <p:nvPr/>
          </p:nvSpPr>
          <p:spPr>
            <a:xfrm>
              <a:off x="6134736" y="2736473"/>
              <a:ext cx="58535" cy="5853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6" name="pt3036"/>
            <p:cNvSpPr/>
            <p:nvPr/>
          </p:nvSpPr>
          <p:spPr>
            <a:xfrm>
              <a:off x="6335509" y="2891265"/>
              <a:ext cx="58530" cy="585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7" name="pt3037"/>
            <p:cNvSpPr/>
            <p:nvPr/>
          </p:nvSpPr>
          <p:spPr>
            <a:xfrm>
              <a:off x="6179537" y="2460753"/>
              <a:ext cx="58535" cy="585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8" name="pt3038"/>
            <p:cNvSpPr/>
            <p:nvPr/>
          </p:nvSpPr>
          <p:spPr>
            <a:xfrm>
              <a:off x="6020755" y="4052240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9" name="pt3039"/>
            <p:cNvSpPr/>
            <p:nvPr/>
          </p:nvSpPr>
          <p:spPr>
            <a:xfrm>
              <a:off x="5933108" y="4052242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0" name="pt3040"/>
            <p:cNvSpPr/>
            <p:nvPr/>
          </p:nvSpPr>
          <p:spPr>
            <a:xfrm>
              <a:off x="6271218" y="2656659"/>
              <a:ext cx="58535" cy="585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1" name="pt3041"/>
            <p:cNvSpPr/>
            <p:nvPr/>
          </p:nvSpPr>
          <p:spPr>
            <a:xfrm>
              <a:off x="6232395" y="4867235"/>
              <a:ext cx="58574" cy="585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2" name="pt3042"/>
            <p:cNvSpPr/>
            <p:nvPr/>
          </p:nvSpPr>
          <p:spPr>
            <a:xfrm>
              <a:off x="6168700" y="4852776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3" name="pt3043"/>
            <p:cNvSpPr/>
            <p:nvPr/>
          </p:nvSpPr>
          <p:spPr>
            <a:xfrm>
              <a:off x="6037689" y="4852743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4" name="pt3044"/>
            <p:cNvSpPr/>
            <p:nvPr/>
          </p:nvSpPr>
          <p:spPr>
            <a:xfrm>
              <a:off x="6131154" y="4134476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5" name="pt3045"/>
            <p:cNvSpPr/>
            <p:nvPr/>
          </p:nvSpPr>
          <p:spPr>
            <a:xfrm>
              <a:off x="5922902" y="2460806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6" name="pt3046"/>
            <p:cNvSpPr/>
            <p:nvPr/>
          </p:nvSpPr>
          <p:spPr>
            <a:xfrm>
              <a:off x="6140146" y="4613350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7" name="pt3047"/>
            <p:cNvSpPr/>
            <p:nvPr/>
          </p:nvSpPr>
          <p:spPr>
            <a:xfrm>
              <a:off x="6344320" y="2896153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8" name="pt3048"/>
            <p:cNvSpPr/>
            <p:nvPr/>
          </p:nvSpPr>
          <p:spPr>
            <a:xfrm>
              <a:off x="6308154" y="4008704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9" name="pt3049"/>
            <p:cNvSpPr/>
            <p:nvPr/>
          </p:nvSpPr>
          <p:spPr>
            <a:xfrm>
              <a:off x="6079105" y="4872094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0" name="pt3050"/>
            <p:cNvSpPr/>
            <p:nvPr/>
          </p:nvSpPr>
          <p:spPr>
            <a:xfrm>
              <a:off x="6333042" y="2511599"/>
              <a:ext cx="58424" cy="584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1" name="pt3051"/>
            <p:cNvSpPr/>
            <p:nvPr/>
          </p:nvSpPr>
          <p:spPr>
            <a:xfrm>
              <a:off x="6028287" y="3242013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2" name="pt3052"/>
            <p:cNvSpPr/>
            <p:nvPr/>
          </p:nvSpPr>
          <p:spPr>
            <a:xfrm>
              <a:off x="6337374" y="4383583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3" name="pt3053"/>
            <p:cNvSpPr/>
            <p:nvPr/>
          </p:nvSpPr>
          <p:spPr>
            <a:xfrm>
              <a:off x="5959176" y="3776518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4" name="pt3054"/>
            <p:cNvSpPr/>
            <p:nvPr/>
          </p:nvSpPr>
          <p:spPr>
            <a:xfrm>
              <a:off x="6309253" y="4219070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5" name="pt3055"/>
            <p:cNvSpPr/>
            <p:nvPr/>
          </p:nvSpPr>
          <p:spPr>
            <a:xfrm>
              <a:off x="6317986" y="4066753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6" name="pt3056"/>
            <p:cNvSpPr/>
            <p:nvPr/>
          </p:nvSpPr>
          <p:spPr>
            <a:xfrm>
              <a:off x="6263361" y="4756053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7" name="pt3057"/>
            <p:cNvSpPr/>
            <p:nvPr/>
          </p:nvSpPr>
          <p:spPr>
            <a:xfrm>
              <a:off x="6080188" y="2475317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8" name="pt3058"/>
            <p:cNvSpPr/>
            <p:nvPr/>
          </p:nvSpPr>
          <p:spPr>
            <a:xfrm>
              <a:off x="6155154" y="3788565"/>
              <a:ext cx="58527" cy="585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9" name="pt3059"/>
            <p:cNvSpPr/>
            <p:nvPr/>
          </p:nvSpPr>
          <p:spPr>
            <a:xfrm>
              <a:off x="6011681" y="4705195"/>
              <a:ext cx="58562" cy="585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0" name="pt3060"/>
            <p:cNvSpPr/>
            <p:nvPr/>
          </p:nvSpPr>
          <p:spPr>
            <a:xfrm>
              <a:off x="6229773" y="4838232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1" name="pt3061"/>
            <p:cNvSpPr/>
            <p:nvPr/>
          </p:nvSpPr>
          <p:spPr>
            <a:xfrm>
              <a:off x="6136961" y="4671343"/>
              <a:ext cx="58544" cy="585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2" name="pt3062"/>
            <p:cNvSpPr/>
            <p:nvPr/>
          </p:nvSpPr>
          <p:spPr>
            <a:xfrm>
              <a:off x="6206151" y="4567397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3" name="pt3063"/>
            <p:cNvSpPr/>
            <p:nvPr/>
          </p:nvSpPr>
          <p:spPr>
            <a:xfrm>
              <a:off x="5982168" y="2472784"/>
              <a:ext cx="58658" cy="586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4" name="pt3064"/>
            <p:cNvSpPr/>
            <p:nvPr/>
          </p:nvSpPr>
          <p:spPr>
            <a:xfrm>
              <a:off x="6360136" y="2477735"/>
              <a:ext cx="58431" cy="584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5" name="pt3065"/>
            <p:cNvSpPr/>
            <p:nvPr/>
          </p:nvSpPr>
          <p:spPr>
            <a:xfrm>
              <a:off x="6249983" y="4867309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6" name="pt3066"/>
            <p:cNvSpPr/>
            <p:nvPr/>
          </p:nvSpPr>
          <p:spPr>
            <a:xfrm>
              <a:off x="5979945" y="3036426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7" name="pt3067"/>
            <p:cNvSpPr/>
            <p:nvPr/>
          </p:nvSpPr>
          <p:spPr>
            <a:xfrm>
              <a:off x="5990706" y="3718471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8" name="pt3068"/>
            <p:cNvSpPr/>
            <p:nvPr/>
          </p:nvSpPr>
          <p:spPr>
            <a:xfrm>
              <a:off x="6099323" y="3953014"/>
              <a:ext cx="58557" cy="585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9" name="pt3069"/>
            <p:cNvSpPr/>
            <p:nvPr/>
          </p:nvSpPr>
          <p:spPr>
            <a:xfrm>
              <a:off x="6048480" y="4615775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0" name="pt3070"/>
            <p:cNvSpPr/>
            <p:nvPr/>
          </p:nvSpPr>
          <p:spPr>
            <a:xfrm>
              <a:off x="6143604" y="4838155"/>
              <a:ext cx="58687" cy="586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1" name="pt3071"/>
            <p:cNvSpPr/>
            <p:nvPr/>
          </p:nvSpPr>
          <p:spPr>
            <a:xfrm>
              <a:off x="6118531" y="2530826"/>
              <a:ext cx="58667" cy="586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2" name="pt3072"/>
            <p:cNvSpPr/>
            <p:nvPr/>
          </p:nvSpPr>
          <p:spPr>
            <a:xfrm>
              <a:off x="5934402" y="2671103"/>
              <a:ext cx="58670" cy="586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3" name="pt3073"/>
            <p:cNvSpPr/>
            <p:nvPr/>
          </p:nvSpPr>
          <p:spPr>
            <a:xfrm>
              <a:off x="5997962" y="2518763"/>
              <a:ext cx="58606" cy="5860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4" name="pt3074"/>
            <p:cNvSpPr/>
            <p:nvPr/>
          </p:nvSpPr>
          <p:spPr>
            <a:xfrm>
              <a:off x="6274357" y="4274540"/>
              <a:ext cx="58851" cy="588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5" name="pt3075"/>
            <p:cNvSpPr/>
            <p:nvPr/>
          </p:nvSpPr>
          <p:spPr>
            <a:xfrm>
              <a:off x="6062233" y="4799587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6" name="pt3076"/>
            <p:cNvSpPr/>
            <p:nvPr/>
          </p:nvSpPr>
          <p:spPr>
            <a:xfrm>
              <a:off x="6325335" y="3217769"/>
              <a:ext cx="58542" cy="585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7" name="pt3077"/>
            <p:cNvSpPr/>
            <p:nvPr/>
          </p:nvSpPr>
          <p:spPr>
            <a:xfrm>
              <a:off x="6197492" y="3657875"/>
              <a:ext cx="58699" cy="586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8" name="pt3078"/>
            <p:cNvSpPr/>
            <p:nvPr/>
          </p:nvSpPr>
          <p:spPr>
            <a:xfrm>
              <a:off x="6172916" y="4787475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9" name="pt3079"/>
            <p:cNvSpPr/>
            <p:nvPr/>
          </p:nvSpPr>
          <p:spPr>
            <a:xfrm>
              <a:off x="6110660" y="4867185"/>
              <a:ext cx="58672" cy="586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0" name="pt3080"/>
            <p:cNvSpPr/>
            <p:nvPr/>
          </p:nvSpPr>
          <p:spPr>
            <a:xfrm>
              <a:off x="6323220" y="4840569"/>
              <a:ext cx="58697" cy="58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1" name="pt3081"/>
            <p:cNvSpPr/>
            <p:nvPr/>
          </p:nvSpPr>
          <p:spPr>
            <a:xfrm>
              <a:off x="6078816" y="3324223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2" name="pt3082"/>
            <p:cNvSpPr/>
            <p:nvPr/>
          </p:nvSpPr>
          <p:spPr>
            <a:xfrm>
              <a:off x="5915902" y="4475478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3" name="pt3083"/>
            <p:cNvSpPr/>
            <p:nvPr/>
          </p:nvSpPr>
          <p:spPr>
            <a:xfrm>
              <a:off x="6256114" y="3996596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4" name="pt3084"/>
            <p:cNvSpPr/>
            <p:nvPr/>
          </p:nvSpPr>
          <p:spPr>
            <a:xfrm>
              <a:off x="6230314" y="2920315"/>
              <a:ext cx="58475" cy="584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5" name="pt3085"/>
            <p:cNvSpPr/>
            <p:nvPr/>
          </p:nvSpPr>
          <p:spPr>
            <a:xfrm>
              <a:off x="5928772" y="4601140"/>
              <a:ext cx="58672" cy="586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6" name="pt3086"/>
            <p:cNvSpPr/>
            <p:nvPr/>
          </p:nvSpPr>
          <p:spPr>
            <a:xfrm>
              <a:off x="6399320" y="2910643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7" name="pt3087"/>
            <p:cNvSpPr/>
            <p:nvPr/>
          </p:nvSpPr>
          <p:spPr>
            <a:xfrm>
              <a:off x="6196727" y="3669969"/>
              <a:ext cx="58697" cy="586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8" name="pt3088"/>
            <p:cNvSpPr/>
            <p:nvPr/>
          </p:nvSpPr>
          <p:spPr>
            <a:xfrm>
              <a:off x="6267100" y="4395654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9" name="pt3089"/>
            <p:cNvSpPr/>
            <p:nvPr/>
          </p:nvSpPr>
          <p:spPr>
            <a:xfrm>
              <a:off x="6028945" y="4867247"/>
              <a:ext cx="58549" cy="585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0" name="pt3090"/>
            <p:cNvSpPr/>
            <p:nvPr/>
          </p:nvSpPr>
          <p:spPr>
            <a:xfrm>
              <a:off x="6288364" y="4596249"/>
              <a:ext cx="58780" cy="587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1" name="pt3091"/>
            <p:cNvSpPr/>
            <p:nvPr/>
          </p:nvSpPr>
          <p:spPr>
            <a:xfrm>
              <a:off x="5995063" y="4226244"/>
              <a:ext cx="58699" cy="586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2" name="pt3092"/>
            <p:cNvSpPr/>
            <p:nvPr/>
          </p:nvSpPr>
          <p:spPr>
            <a:xfrm>
              <a:off x="5991266" y="2770374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3" name="pt3093"/>
            <p:cNvSpPr/>
            <p:nvPr/>
          </p:nvSpPr>
          <p:spPr>
            <a:xfrm>
              <a:off x="6045049" y="2593794"/>
              <a:ext cx="58498" cy="5849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4" name="pt3094"/>
            <p:cNvSpPr/>
            <p:nvPr/>
          </p:nvSpPr>
          <p:spPr>
            <a:xfrm>
              <a:off x="6280757" y="2458370"/>
              <a:ext cx="58463" cy="584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5" name="pt3095"/>
            <p:cNvSpPr/>
            <p:nvPr/>
          </p:nvSpPr>
          <p:spPr>
            <a:xfrm>
              <a:off x="6299365" y="4705241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6" name="pt3096"/>
            <p:cNvSpPr/>
            <p:nvPr/>
          </p:nvSpPr>
          <p:spPr>
            <a:xfrm>
              <a:off x="6342661" y="2458255"/>
              <a:ext cx="58692" cy="5869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7" name="pt3097"/>
            <p:cNvSpPr/>
            <p:nvPr/>
          </p:nvSpPr>
          <p:spPr>
            <a:xfrm>
              <a:off x="5986706" y="4709971"/>
              <a:ext cx="58685" cy="586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8" name="pt3098"/>
            <p:cNvSpPr/>
            <p:nvPr/>
          </p:nvSpPr>
          <p:spPr>
            <a:xfrm>
              <a:off x="6167742" y="4840578"/>
              <a:ext cx="58677" cy="58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9" name="pt3099"/>
            <p:cNvSpPr/>
            <p:nvPr/>
          </p:nvSpPr>
          <p:spPr>
            <a:xfrm>
              <a:off x="6326376" y="4768119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0" name="pt3100"/>
            <p:cNvSpPr/>
            <p:nvPr/>
          </p:nvSpPr>
          <p:spPr>
            <a:xfrm>
              <a:off x="6046383" y="2576781"/>
              <a:ext cx="58662" cy="586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1" name="pt3101"/>
            <p:cNvSpPr/>
            <p:nvPr/>
          </p:nvSpPr>
          <p:spPr>
            <a:xfrm>
              <a:off x="6253305" y="2678453"/>
              <a:ext cx="58480" cy="58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2" name="pt3102"/>
            <p:cNvSpPr/>
            <p:nvPr/>
          </p:nvSpPr>
          <p:spPr>
            <a:xfrm>
              <a:off x="6183014" y="4751084"/>
              <a:ext cx="58690" cy="586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3" name="pt3103"/>
            <p:cNvSpPr/>
            <p:nvPr/>
          </p:nvSpPr>
          <p:spPr>
            <a:xfrm>
              <a:off x="3751119" y="4018812"/>
              <a:ext cx="139798" cy="1397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4" name="pt3104"/>
            <p:cNvSpPr/>
            <p:nvPr/>
          </p:nvSpPr>
          <p:spPr>
            <a:xfrm>
              <a:off x="4637144" y="4812919"/>
              <a:ext cx="138182" cy="1381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5" name="pt3105"/>
            <p:cNvSpPr/>
            <p:nvPr/>
          </p:nvSpPr>
          <p:spPr>
            <a:xfrm>
              <a:off x="6034763" y="4862450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6" name="pt3106"/>
            <p:cNvSpPr/>
            <p:nvPr/>
          </p:nvSpPr>
          <p:spPr>
            <a:xfrm>
              <a:off x="5961090" y="4753509"/>
              <a:ext cx="58677" cy="58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7" name="pt3107"/>
            <p:cNvSpPr/>
            <p:nvPr/>
          </p:nvSpPr>
          <p:spPr>
            <a:xfrm>
              <a:off x="5948723" y="4860037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8" name="pt3108"/>
            <p:cNvSpPr/>
            <p:nvPr/>
          </p:nvSpPr>
          <p:spPr>
            <a:xfrm>
              <a:off x="6065203" y="4826068"/>
              <a:ext cx="58675" cy="58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9" name="pt3109"/>
            <p:cNvSpPr/>
            <p:nvPr/>
          </p:nvSpPr>
          <p:spPr>
            <a:xfrm>
              <a:off x="6231445" y="2680775"/>
              <a:ext cx="58675" cy="586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0" name="pt3110"/>
            <p:cNvSpPr/>
            <p:nvPr/>
          </p:nvSpPr>
          <p:spPr>
            <a:xfrm>
              <a:off x="6173361" y="2465624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1" name="pt3111"/>
            <p:cNvSpPr/>
            <p:nvPr/>
          </p:nvSpPr>
          <p:spPr>
            <a:xfrm>
              <a:off x="6171328" y="4857622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2" name="pt3112"/>
            <p:cNvSpPr/>
            <p:nvPr/>
          </p:nvSpPr>
          <p:spPr>
            <a:xfrm>
              <a:off x="6072151" y="4303759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3" name="pt3113"/>
            <p:cNvSpPr/>
            <p:nvPr/>
          </p:nvSpPr>
          <p:spPr>
            <a:xfrm>
              <a:off x="6320773" y="4818890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4" name="pt3114"/>
            <p:cNvSpPr/>
            <p:nvPr/>
          </p:nvSpPr>
          <p:spPr>
            <a:xfrm>
              <a:off x="6282276" y="4811667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5" name="pt3115"/>
            <p:cNvSpPr/>
            <p:nvPr/>
          </p:nvSpPr>
          <p:spPr>
            <a:xfrm>
              <a:off x="6391615" y="4748775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6" name="pt3116"/>
            <p:cNvSpPr/>
            <p:nvPr/>
          </p:nvSpPr>
          <p:spPr>
            <a:xfrm>
              <a:off x="6364039" y="4262533"/>
              <a:ext cx="58680" cy="586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7" name="pt3117"/>
            <p:cNvSpPr/>
            <p:nvPr/>
          </p:nvSpPr>
          <p:spPr>
            <a:xfrm>
              <a:off x="6105602" y="2845340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8" name="pt3118"/>
            <p:cNvSpPr/>
            <p:nvPr/>
          </p:nvSpPr>
          <p:spPr>
            <a:xfrm>
              <a:off x="6125584" y="4627854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9" name="pt3119"/>
            <p:cNvSpPr/>
            <p:nvPr/>
          </p:nvSpPr>
          <p:spPr>
            <a:xfrm>
              <a:off x="5966200" y="2472864"/>
              <a:ext cx="58498" cy="5849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0" name="pt3120"/>
            <p:cNvSpPr/>
            <p:nvPr/>
          </p:nvSpPr>
          <p:spPr>
            <a:xfrm>
              <a:off x="5955263" y="2482548"/>
              <a:ext cx="58478" cy="584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1" name="pt3121"/>
            <p:cNvSpPr/>
            <p:nvPr/>
          </p:nvSpPr>
          <p:spPr>
            <a:xfrm>
              <a:off x="5944405" y="4859923"/>
              <a:ext cx="58685" cy="586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2" name="pt3122"/>
            <p:cNvSpPr/>
            <p:nvPr/>
          </p:nvSpPr>
          <p:spPr>
            <a:xfrm>
              <a:off x="6281101" y="4830900"/>
              <a:ext cx="58685" cy="586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3" name="pt3123"/>
            <p:cNvSpPr/>
            <p:nvPr/>
          </p:nvSpPr>
          <p:spPr>
            <a:xfrm>
              <a:off x="6098402" y="2772780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4" name="pt3124"/>
            <p:cNvSpPr/>
            <p:nvPr/>
          </p:nvSpPr>
          <p:spPr>
            <a:xfrm>
              <a:off x="6337309" y="4867280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5" name="pt3125"/>
            <p:cNvSpPr/>
            <p:nvPr/>
          </p:nvSpPr>
          <p:spPr>
            <a:xfrm>
              <a:off x="6008883" y="4867283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6" name="pt3126"/>
            <p:cNvSpPr/>
            <p:nvPr/>
          </p:nvSpPr>
          <p:spPr>
            <a:xfrm>
              <a:off x="6023269" y="3861151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7" name="pt3127"/>
            <p:cNvSpPr/>
            <p:nvPr/>
          </p:nvSpPr>
          <p:spPr>
            <a:xfrm>
              <a:off x="6297430" y="4789893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8" name="pt3128"/>
            <p:cNvSpPr/>
            <p:nvPr/>
          </p:nvSpPr>
          <p:spPr>
            <a:xfrm>
              <a:off x="6307337" y="4850254"/>
              <a:ext cx="58675" cy="58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9" name="pt3129"/>
            <p:cNvSpPr/>
            <p:nvPr/>
          </p:nvSpPr>
          <p:spPr>
            <a:xfrm>
              <a:off x="6283653" y="2959010"/>
              <a:ext cx="58480" cy="58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0" name="pt3130"/>
            <p:cNvSpPr/>
            <p:nvPr/>
          </p:nvSpPr>
          <p:spPr>
            <a:xfrm>
              <a:off x="5943698" y="4664012"/>
              <a:ext cx="58694" cy="586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1" name="pt3131"/>
            <p:cNvSpPr/>
            <p:nvPr/>
          </p:nvSpPr>
          <p:spPr>
            <a:xfrm>
              <a:off x="6159177" y="4799523"/>
              <a:ext cx="58557" cy="585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2" name="pt3132"/>
            <p:cNvSpPr/>
            <p:nvPr/>
          </p:nvSpPr>
          <p:spPr>
            <a:xfrm>
              <a:off x="6271760" y="4860750"/>
              <a:ext cx="57031" cy="570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3" name="pt3133"/>
            <p:cNvSpPr/>
            <p:nvPr/>
          </p:nvSpPr>
          <p:spPr>
            <a:xfrm>
              <a:off x="6008109" y="4847840"/>
              <a:ext cx="58665" cy="586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4" name="pt3134"/>
            <p:cNvSpPr/>
            <p:nvPr/>
          </p:nvSpPr>
          <p:spPr>
            <a:xfrm>
              <a:off x="5902307" y="4445782"/>
              <a:ext cx="88831" cy="888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5" name="pt3135"/>
            <p:cNvSpPr/>
            <p:nvPr/>
          </p:nvSpPr>
          <p:spPr>
            <a:xfrm>
              <a:off x="5990662" y="4833437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6" name="pt3136"/>
            <p:cNvSpPr/>
            <p:nvPr/>
          </p:nvSpPr>
          <p:spPr>
            <a:xfrm>
              <a:off x="6127595" y="4427100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7" name="pt3137"/>
            <p:cNvSpPr/>
            <p:nvPr/>
          </p:nvSpPr>
          <p:spPr>
            <a:xfrm>
              <a:off x="6298698" y="4427111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8" name="pt3138"/>
            <p:cNvSpPr/>
            <p:nvPr/>
          </p:nvSpPr>
          <p:spPr>
            <a:xfrm>
              <a:off x="6184455" y="4729417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9" name="pt3139"/>
            <p:cNvSpPr/>
            <p:nvPr/>
          </p:nvSpPr>
          <p:spPr>
            <a:xfrm>
              <a:off x="6131254" y="4843001"/>
              <a:ext cx="58670" cy="586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0" name="pt3140"/>
            <p:cNvSpPr/>
            <p:nvPr/>
          </p:nvSpPr>
          <p:spPr>
            <a:xfrm>
              <a:off x="5964338" y="4857506"/>
              <a:ext cx="58682" cy="586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1" name="pt3141"/>
            <p:cNvSpPr/>
            <p:nvPr/>
          </p:nvSpPr>
          <p:spPr>
            <a:xfrm>
              <a:off x="6209090" y="4867183"/>
              <a:ext cx="58677" cy="58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2" name="pt3142"/>
            <p:cNvSpPr/>
            <p:nvPr/>
          </p:nvSpPr>
          <p:spPr>
            <a:xfrm>
              <a:off x="5959346" y="3459658"/>
              <a:ext cx="58483" cy="584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3" name="pt3143"/>
            <p:cNvSpPr/>
            <p:nvPr/>
          </p:nvSpPr>
          <p:spPr>
            <a:xfrm>
              <a:off x="5970900" y="4862460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4" name="pt3144"/>
            <p:cNvSpPr/>
            <p:nvPr/>
          </p:nvSpPr>
          <p:spPr>
            <a:xfrm>
              <a:off x="6120495" y="3244299"/>
              <a:ext cx="58692" cy="586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5" name="pt3145"/>
            <p:cNvSpPr/>
            <p:nvPr/>
          </p:nvSpPr>
          <p:spPr>
            <a:xfrm>
              <a:off x="6202689" y="4576958"/>
              <a:ext cx="58665" cy="586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6" name="pt3146"/>
            <p:cNvSpPr/>
            <p:nvPr/>
          </p:nvSpPr>
          <p:spPr>
            <a:xfrm>
              <a:off x="5893714" y="4203922"/>
              <a:ext cx="88832" cy="888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7" name="pt3147"/>
            <p:cNvSpPr/>
            <p:nvPr/>
          </p:nvSpPr>
          <p:spPr>
            <a:xfrm>
              <a:off x="6079365" y="3212854"/>
              <a:ext cx="58697" cy="586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8" name="pt3148"/>
            <p:cNvSpPr/>
            <p:nvPr/>
          </p:nvSpPr>
          <p:spPr>
            <a:xfrm>
              <a:off x="3809335" y="3779764"/>
              <a:ext cx="143850" cy="1438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9" name="pt3149"/>
            <p:cNvSpPr/>
            <p:nvPr/>
          </p:nvSpPr>
          <p:spPr>
            <a:xfrm>
              <a:off x="5954828" y="3188788"/>
              <a:ext cx="58458" cy="5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0" name="pt3150"/>
            <p:cNvSpPr/>
            <p:nvPr/>
          </p:nvSpPr>
          <p:spPr>
            <a:xfrm>
              <a:off x="5977633" y="4216581"/>
              <a:ext cx="58677" cy="58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1" name="pt3151"/>
            <p:cNvSpPr/>
            <p:nvPr/>
          </p:nvSpPr>
          <p:spPr>
            <a:xfrm>
              <a:off x="6195653" y="3740221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2" name="pt3152"/>
            <p:cNvSpPr/>
            <p:nvPr/>
          </p:nvSpPr>
          <p:spPr>
            <a:xfrm>
              <a:off x="6269418" y="4748780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3" name="pt3153"/>
            <p:cNvSpPr/>
            <p:nvPr/>
          </p:nvSpPr>
          <p:spPr>
            <a:xfrm>
              <a:off x="6250680" y="4867182"/>
              <a:ext cx="58680" cy="586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4" name="pt3154"/>
            <p:cNvSpPr/>
            <p:nvPr/>
          </p:nvSpPr>
          <p:spPr>
            <a:xfrm>
              <a:off x="6048131" y="4801872"/>
              <a:ext cx="58694" cy="586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5" name="pt3155"/>
            <p:cNvSpPr/>
            <p:nvPr/>
          </p:nvSpPr>
          <p:spPr>
            <a:xfrm>
              <a:off x="6332644" y="4857509"/>
              <a:ext cx="58677" cy="58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6" name="pt3156"/>
            <p:cNvSpPr/>
            <p:nvPr/>
          </p:nvSpPr>
          <p:spPr>
            <a:xfrm>
              <a:off x="6196516" y="3776404"/>
              <a:ext cx="58662" cy="586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7" name="pt3157"/>
            <p:cNvSpPr/>
            <p:nvPr/>
          </p:nvSpPr>
          <p:spPr>
            <a:xfrm>
              <a:off x="5948338" y="4623007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8" name="pt3158"/>
            <p:cNvSpPr/>
            <p:nvPr/>
          </p:nvSpPr>
          <p:spPr>
            <a:xfrm>
              <a:off x="6337085" y="2489703"/>
              <a:ext cx="58680" cy="586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9" name="pt3159"/>
            <p:cNvSpPr/>
            <p:nvPr/>
          </p:nvSpPr>
          <p:spPr>
            <a:xfrm>
              <a:off x="5916390" y="2743658"/>
              <a:ext cx="58675" cy="586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0" name="pt3160"/>
            <p:cNvSpPr/>
            <p:nvPr/>
          </p:nvSpPr>
          <p:spPr>
            <a:xfrm>
              <a:off x="6004144" y="2879097"/>
              <a:ext cx="58680" cy="586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1" name="pt3161"/>
            <p:cNvSpPr/>
            <p:nvPr/>
          </p:nvSpPr>
          <p:spPr>
            <a:xfrm>
              <a:off x="6185012" y="2523481"/>
              <a:ext cx="68520" cy="685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2" name="pt3162"/>
            <p:cNvSpPr/>
            <p:nvPr/>
          </p:nvSpPr>
          <p:spPr>
            <a:xfrm>
              <a:off x="6175054" y="4603551"/>
              <a:ext cx="58687" cy="586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3" name="pt3163"/>
            <p:cNvSpPr/>
            <p:nvPr/>
          </p:nvSpPr>
          <p:spPr>
            <a:xfrm>
              <a:off x="6233595" y="4582805"/>
              <a:ext cx="56645" cy="566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4" name="pt3164"/>
            <p:cNvSpPr/>
            <p:nvPr/>
          </p:nvSpPr>
          <p:spPr>
            <a:xfrm>
              <a:off x="4930957" y="2448294"/>
              <a:ext cx="112476" cy="11247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5" name="pt3165"/>
            <p:cNvSpPr/>
            <p:nvPr/>
          </p:nvSpPr>
          <p:spPr>
            <a:xfrm>
              <a:off x="5999606" y="4688312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6" name="pt3166"/>
            <p:cNvSpPr/>
            <p:nvPr/>
          </p:nvSpPr>
          <p:spPr>
            <a:xfrm>
              <a:off x="6182535" y="4163373"/>
              <a:ext cx="58675" cy="58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7" name="pt3167"/>
            <p:cNvSpPr/>
            <p:nvPr/>
          </p:nvSpPr>
          <p:spPr>
            <a:xfrm>
              <a:off x="6298600" y="2777621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8" name="pt3168"/>
            <p:cNvSpPr/>
            <p:nvPr/>
          </p:nvSpPr>
          <p:spPr>
            <a:xfrm>
              <a:off x="6153207" y="2569618"/>
              <a:ext cx="58478" cy="584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9" name="pt3169"/>
            <p:cNvSpPr/>
            <p:nvPr/>
          </p:nvSpPr>
          <p:spPr>
            <a:xfrm>
              <a:off x="6386774" y="4777788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0" name="pt3170"/>
            <p:cNvSpPr/>
            <p:nvPr/>
          </p:nvSpPr>
          <p:spPr>
            <a:xfrm>
              <a:off x="6181847" y="2468044"/>
              <a:ext cx="58463" cy="584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1" name="pt3171"/>
            <p:cNvSpPr/>
            <p:nvPr/>
          </p:nvSpPr>
          <p:spPr>
            <a:xfrm>
              <a:off x="6293327" y="2838086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2" name="pt3172"/>
            <p:cNvSpPr/>
            <p:nvPr/>
          </p:nvSpPr>
          <p:spPr>
            <a:xfrm>
              <a:off x="6244015" y="2622720"/>
              <a:ext cx="58692" cy="5869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3" name="pt3173"/>
            <p:cNvSpPr/>
            <p:nvPr/>
          </p:nvSpPr>
          <p:spPr>
            <a:xfrm>
              <a:off x="5951313" y="4697981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4" name="pt3174"/>
            <p:cNvSpPr/>
            <p:nvPr/>
          </p:nvSpPr>
          <p:spPr>
            <a:xfrm>
              <a:off x="6179159" y="4831005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5" name="pt3175"/>
            <p:cNvSpPr/>
            <p:nvPr/>
          </p:nvSpPr>
          <p:spPr>
            <a:xfrm>
              <a:off x="6153575" y="4872030"/>
              <a:ext cx="58658" cy="586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6" name="pt3176"/>
            <p:cNvSpPr/>
            <p:nvPr/>
          </p:nvSpPr>
          <p:spPr>
            <a:xfrm>
              <a:off x="6246770" y="4843099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7" name="pt3177"/>
            <p:cNvSpPr/>
            <p:nvPr/>
          </p:nvSpPr>
          <p:spPr>
            <a:xfrm>
              <a:off x="6119900" y="3079842"/>
              <a:ext cx="58677" cy="586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8" name="pt3178"/>
            <p:cNvSpPr/>
            <p:nvPr/>
          </p:nvSpPr>
          <p:spPr>
            <a:xfrm>
              <a:off x="6255260" y="3595002"/>
              <a:ext cx="58677" cy="586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9" name="pt3179"/>
            <p:cNvSpPr/>
            <p:nvPr/>
          </p:nvSpPr>
          <p:spPr>
            <a:xfrm>
              <a:off x="6302396" y="4531102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0" name="pt3180"/>
            <p:cNvSpPr/>
            <p:nvPr/>
          </p:nvSpPr>
          <p:spPr>
            <a:xfrm>
              <a:off x="5971721" y="3210447"/>
              <a:ext cx="58675" cy="586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1" name="pt3181"/>
            <p:cNvSpPr/>
            <p:nvPr/>
          </p:nvSpPr>
          <p:spPr>
            <a:xfrm>
              <a:off x="5914542" y="4453714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2" name="pt3182"/>
            <p:cNvSpPr/>
            <p:nvPr/>
          </p:nvSpPr>
          <p:spPr>
            <a:xfrm>
              <a:off x="5968982" y="2584115"/>
              <a:ext cx="58507" cy="585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3" name="pt3183"/>
            <p:cNvSpPr/>
            <p:nvPr/>
          </p:nvSpPr>
          <p:spPr>
            <a:xfrm>
              <a:off x="5905523" y="3696589"/>
              <a:ext cx="58665" cy="586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4" name="pt3184"/>
            <p:cNvSpPr/>
            <p:nvPr/>
          </p:nvSpPr>
          <p:spPr>
            <a:xfrm>
              <a:off x="6084756" y="4518904"/>
              <a:ext cx="58680" cy="586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5" name="pt3185"/>
            <p:cNvSpPr/>
            <p:nvPr/>
          </p:nvSpPr>
          <p:spPr>
            <a:xfrm>
              <a:off x="4702687" y="2448944"/>
              <a:ext cx="111175" cy="11117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6" name="pt3186"/>
            <p:cNvSpPr/>
            <p:nvPr/>
          </p:nvSpPr>
          <p:spPr>
            <a:xfrm>
              <a:off x="6064079" y="2697811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7" name="pt3187"/>
            <p:cNvSpPr/>
            <p:nvPr/>
          </p:nvSpPr>
          <p:spPr>
            <a:xfrm>
              <a:off x="6072991" y="4584307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8" name="pt3188"/>
            <p:cNvSpPr/>
            <p:nvPr/>
          </p:nvSpPr>
          <p:spPr>
            <a:xfrm>
              <a:off x="6157966" y="3849059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9" name="pt3189"/>
            <p:cNvSpPr/>
            <p:nvPr/>
          </p:nvSpPr>
          <p:spPr>
            <a:xfrm>
              <a:off x="6083147" y="2736399"/>
              <a:ext cx="58682" cy="586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0" name="pt3190"/>
            <p:cNvSpPr/>
            <p:nvPr/>
          </p:nvSpPr>
          <p:spPr>
            <a:xfrm>
              <a:off x="6250422" y="2891195"/>
              <a:ext cx="58670" cy="586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1" name="pt3191"/>
            <p:cNvSpPr/>
            <p:nvPr/>
          </p:nvSpPr>
          <p:spPr>
            <a:xfrm>
              <a:off x="6393550" y="2460673"/>
              <a:ext cx="58694" cy="586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2" name="pt3192"/>
            <p:cNvSpPr/>
            <p:nvPr/>
          </p:nvSpPr>
          <p:spPr>
            <a:xfrm>
              <a:off x="6099418" y="4052219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3" name="pt3193"/>
            <p:cNvSpPr/>
            <p:nvPr/>
          </p:nvSpPr>
          <p:spPr>
            <a:xfrm>
              <a:off x="6044646" y="4052225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4" name="pt3194"/>
            <p:cNvSpPr/>
            <p:nvPr/>
          </p:nvSpPr>
          <p:spPr>
            <a:xfrm>
              <a:off x="6181439" y="2656588"/>
              <a:ext cx="58677" cy="5867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5" name="pt3195"/>
            <p:cNvSpPr/>
            <p:nvPr/>
          </p:nvSpPr>
          <p:spPr>
            <a:xfrm>
              <a:off x="5955730" y="4867160"/>
              <a:ext cx="58724" cy="587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6" name="pt3196"/>
            <p:cNvSpPr/>
            <p:nvPr/>
          </p:nvSpPr>
          <p:spPr>
            <a:xfrm>
              <a:off x="6186404" y="4845082"/>
              <a:ext cx="73856" cy="738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7" name="pt3197"/>
            <p:cNvSpPr/>
            <p:nvPr/>
          </p:nvSpPr>
          <p:spPr>
            <a:xfrm>
              <a:off x="6349014" y="4852669"/>
              <a:ext cx="58682" cy="586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8" name="pt3198"/>
            <p:cNvSpPr/>
            <p:nvPr/>
          </p:nvSpPr>
          <p:spPr>
            <a:xfrm>
              <a:off x="6127528" y="4134455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9" name="pt3199"/>
            <p:cNvSpPr/>
            <p:nvPr/>
          </p:nvSpPr>
          <p:spPr>
            <a:xfrm>
              <a:off x="6115422" y="2460787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0" name="pt3200"/>
            <p:cNvSpPr/>
            <p:nvPr/>
          </p:nvSpPr>
          <p:spPr>
            <a:xfrm>
              <a:off x="5950530" y="4613340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1" name="pt3201"/>
            <p:cNvSpPr/>
            <p:nvPr/>
          </p:nvSpPr>
          <p:spPr>
            <a:xfrm>
              <a:off x="6059071" y="2896128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2" name="pt3202"/>
            <p:cNvSpPr/>
            <p:nvPr/>
          </p:nvSpPr>
          <p:spPr>
            <a:xfrm>
              <a:off x="6206462" y="4008694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3" name="pt3203"/>
            <p:cNvSpPr/>
            <p:nvPr/>
          </p:nvSpPr>
          <p:spPr>
            <a:xfrm>
              <a:off x="5985897" y="4872028"/>
              <a:ext cx="58662" cy="586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4" name="pt3204"/>
            <p:cNvSpPr/>
            <p:nvPr/>
          </p:nvSpPr>
          <p:spPr>
            <a:xfrm>
              <a:off x="6143276" y="2511580"/>
              <a:ext cx="58461" cy="584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5" name="pt3205"/>
            <p:cNvSpPr/>
            <p:nvPr/>
          </p:nvSpPr>
          <p:spPr>
            <a:xfrm>
              <a:off x="6334143" y="3241998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6" name="pt3206"/>
            <p:cNvSpPr/>
            <p:nvPr/>
          </p:nvSpPr>
          <p:spPr>
            <a:xfrm>
              <a:off x="6083074" y="4383582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7" name="pt3207"/>
            <p:cNvSpPr/>
            <p:nvPr/>
          </p:nvSpPr>
          <p:spPr>
            <a:xfrm>
              <a:off x="6351607" y="3776497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8" name="pt3208"/>
            <p:cNvSpPr/>
            <p:nvPr/>
          </p:nvSpPr>
          <p:spPr>
            <a:xfrm>
              <a:off x="6048886" y="4218991"/>
              <a:ext cx="58694" cy="586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9" name="pt3209"/>
            <p:cNvSpPr/>
            <p:nvPr/>
          </p:nvSpPr>
          <p:spPr>
            <a:xfrm>
              <a:off x="6360862" y="4066732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0" name="pt3210"/>
            <p:cNvSpPr/>
            <p:nvPr/>
          </p:nvSpPr>
          <p:spPr>
            <a:xfrm>
              <a:off x="6294426" y="4756041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1" name="pt3211"/>
            <p:cNvSpPr/>
            <p:nvPr/>
          </p:nvSpPr>
          <p:spPr>
            <a:xfrm>
              <a:off x="5987074" y="2475294"/>
              <a:ext cx="58475" cy="5847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2" name="pt3212"/>
            <p:cNvSpPr/>
            <p:nvPr/>
          </p:nvSpPr>
          <p:spPr>
            <a:xfrm>
              <a:off x="5974011" y="3788495"/>
              <a:ext cx="58667" cy="586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3" name="pt3213"/>
            <p:cNvSpPr/>
            <p:nvPr/>
          </p:nvSpPr>
          <p:spPr>
            <a:xfrm>
              <a:off x="6272451" y="4705122"/>
              <a:ext cx="58707" cy="587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4" name="pt3214"/>
            <p:cNvSpPr/>
            <p:nvPr/>
          </p:nvSpPr>
          <p:spPr>
            <a:xfrm>
              <a:off x="6007252" y="4838161"/>
              <a:ext cx="58675" cy="58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5" name="pt3215"/>
            <p:cNvSpPr/>
            <p:nvPr/>
          </p:nvSpPr>
          <p:spPr>
            <a:xfrm>
              <a:off x="5989984" y="4671269"/>
              <a:ext cx="58692" cy="586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6" name="pt3216"/>
            <p:cNvSpPr/>
            <p:nvPr/>
          </p:nvSpPr>
          <p:spPr>
            <a:xfrm>
              <a:off x="6008130" y="4567376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7" name="pt3217"/>
            <p:cNvSpPr/>
            <p:nvPr/>
          </p:nvSpPr>
          <p:spPr>
            <a:xfrm>
              <a:off x="6234896" y="2472790"/>
              <a:ext cx="58645" cy="586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8" name="pt3218"/>
            <p:cNvSpPr/>
            <p:nvPr/>
          </p:nvSpPr>
          <p:spPr>
            <a:xfrm>
              <a:off x="6126213" y="2477719"/>
              <a:ext cx="58463" cy="584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9" name="pt3219"/>
            <p:cNvSpPr/>
            <p:nvPr/>
          </p:nvSpPr>
          <p:spPr>
            <a:xfrm>
              <a:off x="6387828" y="4867288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0" name="pt3220"/>
            <p:cNvSpPr/>
            <p:nvPr/>
          </p:nvSpPr>
          <p:spPr>
            <a:xfrm>
              <a:off x="6366861" y="3036409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1" name="pt3221"/>
            <p:cNvSpPr/>
            <p:nvPr/>
          </p:nvSpPr>
          <p:spPr>
            <a:xfrm>
              <a:off x="6201656" y="3718466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2" name="pt3222"/>
            <p:cNvSpPr/>
            <p:nvPr/>
          </p:nvSpPr>
          <p:spPr>
            <a:xfrm>
              <a:off x="6242037" y="3952935"/>
              <a:ext cx="58717" cy="587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3" name="pt3223"/>
            <p:cNvSpPr/>
            <p:nvPr/>
          </p:nvSpPr>
          <p:spPr>
            <a:xfrm>
              <a:off x="6287363" y="4615753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4" name="pt3224"/>
            <p:cNvSpPr/>
            <p:nvPr/>
          </p:nvSpPr>
          <p:spPr>
            <a:xfrm>
              <a:off x="6221186" y="4838135"/>
              <a:ext cx="58726" cy="587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5" name="pt3225"/>
            <p:cNvSpPr/>
            <p:nvPr/>
          </p:nvSpPr>
          <p:spPr>
            <a:xfrm>
              <a:off x="6110254" y="2530800"/>
              <a:ext cx="58719" cy="5871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6" name="pt3226"/>
            <p:cNvSpPr/>
            <p:nvPr/>
          </p:nvSpPr>
          <p:spPr>
            <a:xfrm>
              <a:off x="6117049" y="2671077"/>
              <a:ext cx="58721" cy="5872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7" name="pt3227"/>
            <p:cNvSpPr/>
            <p:nvPr/>
          </p:nvSpPr>
          <p:spPr>
            <a:xfrm>
              <a:off x="6328786" y="2518660"/>
              <a:ext cx="58812" cy="588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8" name="pt3228"/>
            <p:cNvSpPr/>
            <p:nvPr/>
          </p:nvSpPr>
          <p:spPr>
            <a:xfrm>
              <a:off x="6262376" y="4274674"/>
              <a:ext cx="58584" cy="585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9" name="pt3229"/>
            <p:cNvSpPr/>
            <p:nvPr/>
          </p:nvSpPr>
          <p:spPr>
            <a:xfrm>
              <a:off x="6306620" y="4799578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0" name="pt3230"/>
            <p:cNvSpPr/>
            <p:nvPr/>
          </p:nvSpPr>
          <p:spPr>
            <a:xfrm>
              <a:off x="6230666" y="3217689"/>
              <a:ext cx="58702" cy="587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1" name="pt3231"/>
            <p:cNvSpPr/>
            <p:nvPr/>
          </p:nvSpPr>
          <p:spPr>
            <a:xfrm>
              <a:off x="6211601" y="3657937"/>
              <a:ext cx="58574" cy="585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2" name="pt3232"/>
            <p:cNvSpPr/>
            <p:nvPr/>
          </p:nvSpPr>
          <p:spPr>
            <a:xfrm>
              <a:off x="5949769" y="4787444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3" name="pt3233"/>
            <p:cNvSpPr/>
            <p:nvPr/>
          </p:nvSpPr>
          <p:spPr>
            <a:xfrm>
              <a:off x="4898919" y="4834245"/>
              <a:ext cx="124552" cy="1245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4" name="pt3234"/>
            <p:cNvSpPr/>
            <p:nvPr/>
          </p:nvSpPr>
          <p:spPr>
            <a:xfrm>
              <a:off x="6109821" y="4840625"/>
              <a:ext cx="58584" cy="585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5" name="pt3235"/>
            <p:cNvSpPr/>
            <p:nvPr/>
          </p:nvSpPr>
          <p:spPr>
            <a:xfrm>
              <a:off x="6147694" y="3324191"/>
              <a:ext cx="58535" cy="5853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6" name="pt3236"/>
            <p:cNvSpPr/>
            <p:nvPr/>
          </p:nvSpPr>
          <p:spPr>
            <a:xfrm>
              <a:off x="6130631" y="4475449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7" name="pt3237"/>
            <p:cNvSpPr/>
            <p:nvPr/>
          </p:nvSpPr>
          <p:spPr>
            <a:xfrm>
              <a:off x="6092751" y="3996569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8" name="pt3238"/>
            <p:cNvSpPr/>
            <p:nvPr/>
          </p:nvSpPr>
          <p:spPr>
            <a:xfrm>
              <a:off x="6109505" y="2920286"/>
              <a:ext cx="58535" cy="5853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9" name="pt3239"/>
            <p:cNvSpPr/>
            <p:nvPr/>
          </p:nvSpPr>
          <p:spPr>
            <a:xfrm>
              <a:off x="6095513" y="4601205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0" name="pt3240"/>
            <p:cNvSpPr/>
            <p:nvPr/>
          </p:nvSpPr>
          <p:spPr>
            <a:xfrm>
              <a:off x="4787945" y="2874262"/>
              <a:ext cx="131233" cy="1312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1" name="pt3241"/>
            <p:cNvSpPr/>
            <p:nvPr/>
          </p:nvSpPr>
          <p:spPr>
            <a:xfrm>
              <a:off x="6371423" y="3670043"/>
              <a:ext cx="58549" cy="585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2" name="pt3242"/>
            <p:cNvSpPr/>
            <p:nvPr/>
          </p:nvSpPr>
          <p:spPr>
            <a:xfrm>
              <a:off x="6194371" y="4395620"/>
              <a:ext cx="58552" cy="585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3" name="pt3243"/>
            <p:cNvSpPr/>
            <p:nvPr/>
          </p:nvSpPr>
          <p:spPr>
            <a:xfrm>
              <a:off x="6328190" y="4867221"/>
              <a:ext cx="58601" cy="586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4" name="pt3244"/>
            <p:cNvSpPr/>
            <p:nvPr/>
          </p:nvSpPr>
          <p:spPr>
            <a:xfrm>
              <a:off x="5921253" y="4596330"/>
              <a:ext cx="58618" cy="58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5" name="pt3245"/>
            <p:cNvSpPr/>
            <p:nvPr/>
          </p:nvSpPr>
          <p:spPr>
            <a:xfrm>
              <a:off x="6063061" y="4226311"/>
              <a:ext cx="58567" cy="585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6" name="pt3246"/>
            <p:cNvSpPr/>
            <p:nvPr/>
          </p:nvSpPr>
          <p:spPr>
            <a:xfrm>
              <a:off x="6098343" y="2770330"/>
              <a:ext cx="58539" cy="585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7" name="pt3247"/>
            <p:cNvSpPr/>
            <p:nvPr/>
          </p:nvSpPr>
          <p:spPr>
            <a:xfrm>
              <a:off x="6055073" y="2593774"/>
              <a:ext cx="58537" cy="585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8" name="pt3248"/>
            <p:cNvSpPr/>
            <p:nvPr/>
          </p:nvSpPr>
          <p:spPr>
            <a:xfrm>
              <a:off x="6314048" y="2458328"/>
              <a:ext cx="58547" cy="585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9" name="pt3249"/>
            <p:cNvSpPr/>
            <p:nvPr/>
          </p:nvSpPr>
          <p:spPr>
            <a:xfrm>
              <a:off x="6294085" y="4705195"/>
              <a:ext cx="58562" cy="585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0" name="pt3250"/>
            <p:cNvSpPr/>
            <p:nvPr/>
          </p:nvSpPr>
          <p:spPr>
            <a:xfrm>
              <a:off x="6010547" y="2458327"/>
              <a:ext cx="58549" cy="585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1" name="pt3251"/>
            <p:cNvSpPr/>
            <p:nvPr/>
          </p:nvSpPr>
          <p:spPr>
            <a:xfrm>
              <a:off x="6010925" y="4710044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2" name="pt3252"/>
            <p:cNvSpPr/>
            <p:nvPr/>
          </p:nvSpPr>
          <p:spPr>
            <a:xfrm>
              <a:off x="6149308" y="4840651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3" name="pt3253"/>
            <p:cNvSpPr/>
            <p:nvPr/>
          </p:nvSpPr>
          <p:spPr>
            <a:xfrm>
              <a:off x="6018462" y="4768087"/>
              <a:ext cx="58544" cy="585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4" name="pt3254"/>
            <p:cNvSpPr/>
            <p:nvPr/>
          </p:nvSpPr>
          <p:spPr>
            <a:xfrm>
              <a:off x="6220072" y="2576850"/>
              <a:ext cx="58525" cy="585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5" name="pt3255"/>
            <p:cNvSpPr/>
            <p:nvPr/>
          </p:nvSpPr>
          <p:spPr>
            <a:xfrm>
              <a:off x="6336740" y="2678403"/>
              <a:ext cx="58581" cy="5858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6" name="pt3256"/>
            <p:cNvSpPr/>
            <p:nvPr/>
          </p:nvSpPr>
          <p:spPr>
            <a:xfrm>
              <a:off x="5949504" y="4751143"/>
              <a:ext cx="58571" cy="585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7" name="pt3257"/>
            <p:cNvSpPr/>
            <p:nvPr/>
          </p:nvSpPr>
          <p:spPr>
            <a:xfrm>
              <a:off x="6271255" y="4059430"/>
              <a:ext cx="58562" cy="585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8" name="pt3258"/>
            <p:cNvSpPr/>
            <p:nvPr/>
          </p:nvSpPr>
          <p:spPr>
            <a:xfrm>
              <a:off x="6347667" y="4852735"/>
              <a:ext cx="58549" cy="585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9" name="pt3259"/>
            <p:cNvSpPr/>
            <p:nvPr/>
          </p:nvSpPr>
          <p:spPr>
            <a:xfrm>
              <a:off x="4612856" y="4826096"/>
              <a:ext cx="131176" cy="1311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0" name="pt3260"/>
            <p:cNvSpPr/>
            <p:nvPr/>
          </p:nvSpPr>
          <p:spPr>
            <a:xfrm>
              <a:off x="5004027" y="4720660"/>
              <a:ext cx="124376" cy="1243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1" name="pt3261"/>
            <p:cNvSpPr/>
            <p:nvPr/>
          </p:nvSpPr>
          <p:spPr>
            <a:xfrm>
              <a:off x="6225032" y="4860008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2" name="pt3262"/>
            <p:cNvSpPr/>
            <p:nvPr/>
          </p:nvSpPr>
          <p:spPr>
            <a:xfrm>
              <a:off x="6131543" y="4826141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3" name="pt3263"/>
            <p:cNvSpPr/>
            <p:nvPr/>
          </p:nvSpPr>
          <p:spPr>
            <a:xfrm>
              <a:off x="6102157" y="2680833"/>
              <a:ext cx="58559" cy="585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4" name="pt3264"/>
            <p:cNvSpPr/>
            <p:nvPr/>
          </p:nvSpPr>
          <p:spPr>
            <a:xfrm>
              <a:off x="5946794" y="2465584"/>
              <a:ext cx="58547" cy="585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5" name="pt3265"/>
            <p:cNvSpPr/>
            <p:nvPr/>
          </p:nvSpPr>
          <p:spPr>
            <a:xfrm>
              <a:off x="5910563" y="4857595"/>
              <a:ext cx="58505" cy="58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6" name="pt3266"/>
            <p:cNvSpPr/>
            <p:nvPr/>
          </p:nvSpPr>
          <p:spPr>
            <a:xfrm>
              <a:off x="6279826" y="4303741"/>
              <a:ext cx="58495" cy="58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7" name="pt3267"/>
            <p:cNvSpPr/>
            <p:nvPr/>
          </p:nvSpPr>
          <p:spPr>
            <a:xfrm>
              <a:off x="6036002" y="4818868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8" name="pt3268"/>
            <p:cNvSpPr/>
            <p:nvPr/>
          </p:nvSpPr>
          <p:spPr>
            <a:xfrm>
              <a:off x="5963129" y="4811645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9" name="pt3269"/>
            <p:cNvSpPr/>
            <p:nvPr/>
          </p:nvSpPr>
          <p:spPr>
            <a:xfrm>
              <a:off x="6318448" y="4748733"/>
              <a:ext cx="58554" cy="58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0" name="pt3270"/>
            <p:cNvSpPr/>
            <p:nvPr/>
          </p:nvSpPr>
          <p:spPr>
            <a:xfrm>
              <a:off x="6109297" y="4262597"/>
              <a:ext cx="58552" cy="585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1" name="pt3271"/>
            <p:cNvSpPr/>
            <p:nvPr/>
          </p:nvSpPr>
          <p:spPr>
            <a:xfrm>
              <a:off x="5915446" y="2845314"/>
              <a:ext cx="58525" cy="585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2" name="pt3272"/>
            <p:cNvSpPr/>
            <p:nvPr/>
          </p:nvSpPr>
          <p:spPr>
            <a:xfrm>
              <a:off x="5903893" y="4627844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3" name="pt3273"/>
            <p:cNvSpPr/>
            <p:nvPr/>
          </p:nvSpPr>
          <p:spPr>
            <a:xfrm>
              <a:off x="6091770" y="2472848"/>
              <a:ext cx="58530" cy="585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4" name="pt3274"/>
            <p:cNvSpPr/>
            <p:nvPr/>
          </p:nvSpPr>
          <p:spPr>
            <a:xfrm>
              <a:off x="5995528" y="2482500"/>
              <a:ext cx="58574" cy="585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5" name="pt3275"/>
            <p:cNvSpPr/>
            <p:nvPr/>
          </p:nvSpPr>
          <p:spPr>
            <a:xfrm>
              <a:off x="5992215" y="4859986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6" name="pt3276"/>
            <p:cNvSpPr/>
            <p:nvPr/>
          </p:nvSpPr>
          <p:spPr>
            <a:xfrm>
              <a:off x="6273880" y="4830963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7" name="pt3277"/>
            <p:cNvSpPr/>
            <p:nvPr/>
          </p:nvSpPr>
          <p:spPr>
            <a:xfrm>
              <a:off x="6092129" y="2772739"/>
              <a:ext cx="58559" cy="585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8" name="pt3278"/>
            <p:cNvSpPr/>
            <p:nvPr/>
          </p:nvSpPr>
          <p:spPr>
            <a:xfrm>
              <a:off x="6072836" y="4867244"/>
              <a:ext cx="58554" cy="58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9" name="pt3279"/>
            <p:cNvSpPr/>
            <p:nvPr/>
          </p:nvSpPr>
          <p:spPr>
            <a:xfrm>
              <a:off x="6316897" y="4867264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0" name="pt3280"/>
            <p:cNvSpPr/>
            <p:nvPr/>
          </p:nvSpPr>
          <p:spPr>
            <a:xfrm>
              <a:off x="6237061" y="3861110"/>
              <a:ext cx="58552" cy="585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1" name="pt3281"/>
            <p:cNvSpPr/>
            <p:nvPr/>
          </p:nvSpPr>
          <p:spPr>
            <a:xfrm>
              <a:off x="3650697" y="4748568"/>
              <a:ext cx="141116" cy="1411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2" name="pt3282"/>
            <p:cNvSpPr/>
            <p:nvPr/>
          </p:nvSpPr>
          <p:spPr>
            <a:xfrm>
              <a:off x="6148105" y="4850329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3" name="pt3283"/>
            <p:cNvSpPr/>
            <p:nvPr/>
          </p:nvSpPr>
          <p:spPr>
            <a:xfrm>
              <a:off x="6397317" y="2958944"/>
              <a:ext cx="58613" cy="5861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4" name="pt3284"/>
            <p:cNvSpPr/>
            <p:nvPr/>
          </p:nvSpPr>
          <p:spPr>
            <a:xfrm>
              <a:off x="6234627" y="4683596"/>
              <a:ext cx="19527" cy="19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5" name="pt3285"/>
            <p:cNvSpPr/>
            <p:nvPr/>
          </p:nvSpPr>
          <p:spPr>
            <a:xfrm>
              <a:off x="5913641" y="4799470"/>
              <a:ext cx="58662" cy="586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6" name="pt3286"/>
            <p:cNvSpPr/>
            <p:nvPr/>
          </p:nvSpPr>
          <p:spPr>
            <a:xfrm>
              <a:off x="6126198" y="4872748"/>
              <a:ext cx="33035" cy="330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7" name="pt3287"/>
            <p:cNvSpPr/>
            <p:nvPr/>
          </p:nvSpPr>
          <p:spPr>
            <a:xfrm>
              <a:off x="4668044" y="4818383"/>
              <a:ext cx="117579" cy="1175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8" name="pt3288"/>
            <p:cNvSpPr/>
            <p:nvPr/>
          </p:nvSpPr>
          <p:spPr>
            <a:xfrm>
              <a:off x="6041720" y="4460905"/>
              <a:ext cx="58586" cy="585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9" name="pt3289"/>
            <p:cNvSpPr/>
            <p:nvPr/>
          </p:nvSpPr>
          <p:spPr>
            <a:xfrm>
              <a:off x="6009683" y="4833406"/>
              <a:ext cx="58510" cy="585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0" name="pt3290"/>
            <p:cNvSpPr/>
            <p:nvPr/>
          </p:nvSpPr>
          <p:spPr>
            <a:xfrm>
              <a:off x="6329105" y="4427075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1" name="pt3291"/>
            <p:cNvSpPr/>
            <p:nvPr/>
          </p:nvSpPr>
          <p:spPr>
            <a:xfrm>
              <a:off x="3624249" y="4386870"/>
              <a:ext cx="138935" cy="1389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2" name="pt3292"/>
            <p:cNvSpPr/>
            <p:nvPr/>
          </p:nvSpPr>
          <p:spPr>
            <a:xfrm>
              <a:off x="6191988" y="4729388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3" name="pt3293"/>
            <p:cNvSpPr/>
            <p:nvPr/>
          </p:nvSpPr>
          <p:spPr>
            <a:xfrm>
              <a:off x="6380114" y="4843072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4" name="pt3294"/>
            <p:cNvSpPr/>
            <p:nvPr/>
          </p:nvSpPr>
          <p:spPr>
            <a:xfrm>
              <a:off x="6386767" y="4857581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5" name="pt3295"/>
            <p:cNvSpPr/>
            <p:nvPr/>
          </p:nvSpPr>
          <p:spPr>
            <a:xfrm>
              <a:off x="5082906" y="4842173"/>
              <a:ext cx="108697" cy="108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6" name="pt3296"/>
            <p:cNvSpPr/>
            <p:nvPr/>
          </p:nvSpPr>
          <p:spPr>
            <a:xfrm>
              <a:off x="6088702" y="3459651"/>
              <a:ext cx="58498" cy="584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7" name="pt3297"/>
            <p:cNvSpPr/>
            <p:nvPr/>
          </p:nvSpPr>
          <p:spPr>
            <a:xfrm>
              <a:off x="6271128" y="4862450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8" name="pt3298"/>
            <p:cNvSpPr/>
            <p:nvPr/>
          </p:nvSpPr>
          <p:spPr>
            <a:xfrm>
              <a:off x="5980195" y="3225745"/>
              <a:ext cx="95799" cy="957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9" name="pt3299"/>
            <p:cNvSpPr/>
            <p:nvPr/>
          </p:nvSpPr>
          <p:spPr>
            <a:xfrm>
              <a:off x="6094220" y="4577027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0" name="pt3300"/>
            <p:cNvSpPr/>
            <p:nvPr/>
          </p:nvSpPr>
          <p:spPr>
            <a:xfrm>
              <a:off x="6389224" y="4231138"/>
              <a:ext cx="34401" cy="344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1" name="pt3301"/>
            <p:cNvSpPr/>
            <p:nvPr/>
          </p:nvSpPr>
          <p:spPr>
            <a:xfrm>
              <a:off x="6324666" y="3221668"/>
              <a:ext cx="41069" cy="410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2" name="pt3302"/>
            <p:cNvSpPr/>
            <p:nvPr/>
          </p:nvSpPr>
          <p:spPr>
            <a:xfrm>
              <a:off x="5986442" y="3822420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3" name="pt3303"/>
            <p:cNvSpPr/>
            <p:nvPr/>
          </p:nvSpPr>
          <p:spPr>
            <a:xfrm>
              <a:off x="5938846" y="3188762"/>
              <a:ext cx="58510" cy="585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4" name="pt3304"/>
            <p:cNvSpPr/>
            <p:nvPr/>
          </p:nvSpPr>
          <p:spPr>
            <a:xfrm>
              <a:off x="6118337" y="4216646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5" name="pt3305"/>
            <p:cNvSpPr/>
            <p:nvPr/>
          </p:nvSpPr>
          <p:spPr>
            <a:xfrm>
              <a:off x="5911182" y="3740188"/>
              <a:ext cx="58537" cy="585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6" name="pt3306"/>
            <p:cNvSpPr/>
            <p:nvPr/>
          </p:nvSpPr>
          <p:spPr>
            <a:xfrm>
              <a:off x="6069763" y="4748765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7" name="pt3307"/>
            <p:cNvSpPr/>
            <p:nvPr/>
          </p:nvSpPr>
          <p:spPr>
            <a:xfrm>
              <a:off x="6226062" y="4867260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8" name="pt3308"/>
            <p:cNvSpPr/>
            <p:nvPr/>
          </p:nvSpPr>
          <p:spPr>
            <a:xfrm>
              <a:off x="6048077" y="4801940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9" name="pt3309"/>
            <p:cNvSpPr/>
            <p:nvPr/>
          </p:nvSpPr>
          <p:spPr>
            <a:xfrm>
              <a:off x="5996729" y="4857584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0" name="pt3310"/>
            <p:cNvSpPr/>
            <p:nvPr/>
          </p:nvSpPr>
          <p:spPr>
            <a:xfrm>
              <a:off x="6269538" y="3776484"/>
              <a:ext cx="58502" cy="585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1" name="pt3311"/>
            <p:cNvSpPr/>
            <p:nvPr/>
          </p:nvSpPr>
          <p:spPr>
            <a:xfrm>
              <a:off x="5908976" y="4622954"/>
              <a:ext cx="58579" cy="585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2" name="pt3312"/>
            <p:cNvSpPr/>
            <p:nvPr/>
          </p:nvSpPr>
          <p:spPr>
            <a:xfrm>
              <a:off x="6059247" y="2489781"/>
              <a:ext cx="58525" cy="585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3" name="pt3313"/>
            <p:cNvSpPr/>
            <p:nvPr/>
          </p:nvSpPr>
          <p:spPr>
            <a:xfrm>
              <a:off x="6291929" y="2743727"/>
              <a:ext cx="58537" cy="585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4" name="pt3314"/>
            <p:cNvSpPr/>
            <p:nvPr/>
          </p:nvSpPr>
          <p:spPr>
            <a:xfrm>
              <a:off x="4940675" y="2852054"/>
              <a:ext cx="112767" cy="1127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5" name="pt3315"/>
            <p:cNvSpPr/>
            <p:nvPr/>
          </p:nvSpPr>
          <p:spPr>
            <a:xfrm>
              <a:off x="6194206" y="2528462"/>
              <a:ext cx="58557" cy="585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6" name="pt3316"/>
            <p:cNvSpPr/>
            <p:nvPr/>
          </p:nvSpPr>
          <p:spPr>
            <a:xfrm>
              <a:off x="6145476" y="4603627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7" name="pt3317"/>
            <p:cNvSpPr/>
            <p:nvPr/>
          </p:nvSpPr>
          <p:spPr>
            <a:xfrm>
              <a:off x="4707976" y="4558135"/>
              <a:ext cx="105984" cy="1059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8" name="pt3318"/>
            <p:cNvSpPr/>
            <p:nvPr/>
          </p:nvSpPr>
          <p:spPr>
            <a:xfrm>
              <a:off x="6288549" y="2475257"/>
              <a:ext cx="58549" cy="585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9" name="pt3319"/>
            <p:cNvSpPr/>
            <p:nvPr/>
          </p:nvSpPr>
          <p:spPr>
            <a:xfrm>
              <a:off x="6346760" y="4688272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0" name="pt3320"/>
            <p:cNvSpPr/>
            <p:nvPr/>
          </p:nvSpPr>
          <p:spPr>
            <a:xfrm>
              <a:off x="6153601" y="4163448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1" name="pt3321"/>
            <p:cNvSpPr/>
            <p:nvPr/>
          </p:nvSpPr>
          <p:spPr>
            <a:xfrm>
              <a:off x="6211041" y="2777603"/>
              <a:ext cx="58505" cy="585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2" name="pt3322"/>
            <p:cNvSpPr/>
            <p:nvPr/>
          </p:nvSpPr>
          <p:spPr>
            <a:xfrm>
              <a:off x="5950707" y="2569582"/>
              <a:ext cx="58549" cy="585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3" name="pt3323"/>
            <p:cNvSpPr/>
            <p:nvPr/>
          </p:nvSpPr>
          <p:spPr>
            <a:xfrm>
              <a:off x="5996890" y="4777739"/>
              <a:ext cx="58589" cy="585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4" name="pt3324"/>
            <p:cNvSpPr/>
            <p:nvPr/>
          </p:nvSpPr>
          <p:spPr>
            <a:xfrm>
              <a:off x="6397110" y="2468016"/>
              <a:ext cx="58520" cy="585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5" name="pt3325"/>
            <p:cNvSpPr/>
            <p:nvPr/>
          </p:nvSpPr>
          <p:spPr>
            <a:xfrm>
              <a:off x="6242544" y="2838063"/>
              <a:ext cx="58515" cy="585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6" name="pt3326"/>
            <p:cNvSpPr/>
            <p:nvPr/>
          </p:nvSpPr>
          <p:spPr>
            <a:xfrm>
              <a:off x="4987133" y="2611648"/>
              <a:ext cx="80835" cy="808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7" name="pt3327"/>
            <p:cNvSpPr/>
            <p:nvPr/>
          </p:nvSpPr>
          <p:spPr>
            <a:xfrm>
              <a:off x="6066158" y="4697951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8" name="pt3328"/>
            <p:cNvSpPr/>
            <p:nvPr/>
          </p:nvSpPr>
          <p:spPr>
            <a:xfrm>
              <a:off x="6154764" y="4830973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9" name="pt3329"/>
            <p:cNvSpPr/>
            <p:nvPr/>
          </p:nvSpPr>
          <p:spPr>
            <a:xfrm>
              <a:off x="6141338" y="4872104"/>
              <a:ext cx="58510" cy="585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0" name="pt3330"/>
            <p:cNvSpPr/>
            <p:nvPr/>
          </p:nvSpPr>
          <p:spPr>
            <a:xfrm>
              <a:off x="6224796" y="4843082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1" name="pt3331"/>
            <p:cNvSpPr/>
            <p:nvPr/>
          </p:nvSpPr>
          <p:spPr>
            <a:xfrm>
              <a:off x="5914564" y="3079898"/>
              <a:ext cx="58564" cy="585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2" name="pt3332"/>
            <p:cNvSpPr/>
            <p:nvPr/>
          </p:nvSpPr>
          <p:spPr>
            <a:xfrm>
              <a:off x="6071124" y="3595066"/>
              <a:ext cx="58549" cy="585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3" name="pt3333"/>
            <p:cNvSpPr/>
            <p:nvPr/>
          </p:nvSpPr>
          <p:spPr>
            <a:xfrm>
              <a:off x="6255877" y="4531075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4" name="pt3334"/>
            <p:cNvSpPr/>
            <p:nvPr/>
          </p:nvSpPr>
          <p:spPr>
            <a:xfrm>
              <a:off x="6367410" y="3210517"/>
              <a:ext cx="58535" cy="5853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5" name="pt3335"/>
            <p:cNvSpPr/>
            <p:nvPr/>
          </p:nvSpPr>
          <p:spPr>
            <a:xfrm>
              <a:off x="6033511" y="4453672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6" name="pt3336"/>
            <p:cNvSpPr/>
            <p:nvPr/>
          </p:nvSpPr>
          <p:spPr>
            <a:xfrm>
              <a:off x="6315547" y="2584086"/>
              <a:ext cx="58564" cy="5856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7" name="pt3337"/>
            <p:cNvSpPr/>
            <p:nvPr/>
          </p:nvSpPr>
          <p:spPr>
            <a:xfrm>
              <a:off x="6115105" y="3696664"/>
              <a:ext cx="58515" cy="585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8" name="pt3338"/>
            <p:cNvSpPr/>
            <p:nvPr/>
          </p:nvSpPr>
          <p:spPr>
            <a:xfrm>
              <a:off x="6327553" y="4518969"/>
              <a:ext cx="58549" cy="585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9" name="pt3339"/>
            <p:cNvSpPr/>
            <p:nvPr/>
          </p:nvSpPr>
          <p:spPr>
            <a:xfrm>
              <a:off x="6225801" y="2475241"/>
              <a:ext cx="58581" cy="5858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0" name="pt3340"/>
            <p:cNvSpPr/>
            <p:nvPr/>
          </p:nvSpPr>
          <p:spPr>
            <a:xfrm>
              <a:off x="6306500" y="2697797"/>
              <a:ext cx="58490" cy="584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1" name="pt3341"/>
            <p:cNvSpPr/>
            <p:nvPr/>
          </p:nvSpPr>
          <p:spPr>
            <a:xfrm>
              <a:off x="6317033" y="4584281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2" name="pt3342"/>
            <p:cNvSpPr/>
            <p:nvPr/>
          </p:nvSpPr>
          <p:spPr>
            <a:xfrm>
              <a:off x="5941948" y="3849031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3" name="pt3343"/>
            <p:cNvSpPr/>
            <p:nvPr/>
          </p:nvSpPr>
          <p:spPr>
            <a:xfrm>
              <a:off x="5900465" y="2736473"/>
              <a:ext cx="58535" cy="5853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4" name="pt3344"/>
            <p:cNvSpPr/>
            <p:nvPr/>
          </p:nvSpPr>
          <p:spPr>
            <a:xfrm>
              <a:off x="6285098" y="2891266"/>
              <a:ext cx="58527" cy="585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5" name="pt3345"/>
            <p:cNvSpPr/>
            <p:nvPr/>
          </p:nvSpPr>
          <p:spPr>
            <a:xfrm>
              <a:off x="6290306" y="2459208"/>
              <a:ext cx="61624" cy="616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6" name="pt3346"/>
            <p:cNvSpPr/>
            <p:nvPr/>
          </p:nvSpPr>
          <p:spPr>
            <a:xfrm>
              <a:off x="6313763" y="4052198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7" name="pt3347"/>
            <p:cNvSpPr/>
            <p:nvPr/>
          </p:nvSpPr>
          <p:spPr>
            <a:xfrm>
              <a:off x="6158713" y="4052188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8" name="pt3348"/>
            <p:cNvSpPr/>
            <p:nvPr/>
          </p:nvSpPr>
          <p:spPr>
            <a:xfrm>
              <a:off x="5945667" y="2656652"/>
              <a:ext cx="58549" cy="585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9" name="pt3349"/>
            <p:cNvSpPr/>
            <p:nvPr/>
          </p:nvSpPr>
          <p:spPr>
            <a:xfrm>
              <a:off x="6371143" y="4882415"/>
              <a:ext cx="28213" cy="282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0" name="pt3350"/>
            <p:cNvSpPr/>
            <p:nvPr/>
          </p:nvSpPr>
          <p:spPr>
            <a:xfrm>
              <a:off x="5984780" y="4875602"/>
              <a:ext cx="12816" cy="128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1" name="pt3351"/>
            <p:cNvSpPr/>
            <p:nvPr/>
          </p:nvSpPr>
          <p:spPr>
            <a:xfrm>
              <a:off x="6172986" y="4852743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2" name="pt3352"/>
            <p:cNvSpPr/>
            <p:nvPr/>
          </p:nvSpPr>
          <p:spPr>
            <a:xfrm>
              <a:off x="6226083" y="4134435"/>
              <a:ext cx="58505" cy="58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3" name="pt3353"/>
            <p:cNvSpPr/>
            <p:nvPr/>
          </p:nvSpPr>
          <p:spPr>
            <a:xfrm>
              <a:off x="6234109" y="2460763"/>
              <a:ext cx="58515" cy="585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4" name="pt3354"/>
            <p:cNvSpPr/>
            <p:nvPr/>
          </p:nvSpPr>
          <p:spPr>
            <a:xfrm>
              <a:off x="5973584" y="4613290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5" name="pt3355"/>
            <p:cNvSpPr/>
            <p:nvPr/>
          </p:nvSpPr>
          <p:spPr>
            <a:xfrm>
              <a:off x="5986009" y="2896108"/>
              <a:ext cx="58517" cy="585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6" name="pt3356"/>
            <p:cNvSpPr/>
            <p:nvPr/>
          </p:nvSpPr>
          <p:spPr>
            <a:xfrm>
              <a:off x="6314429" y="4008667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7" name="pt3357"/>
            <p:cNvSpPr/>
            <p:nvPr/>
          </p:nvSpPr>
          <p:spPr>
            <a:xfrm>
              <a:off x="6145302" y="4872106"/>
              <a:ext cx="58505" cy="58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8" name="pt3358"/>
            <p:cNvSpPr/>
            <p:nvPr/>
          </p:nvSpPr>
          <p:spPr>
            <a:xfrm>
              <a:off x="6034550" y="2511543"/>
              <a:ext cx="58535" cy="585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9" name="pt3359"/>
            <p:cNvSpPr/>
            <p:nvPr/>
          </p:nvSpPr>
          <p:spPr>
            <a:xfrm>
              <a:off x="5920276" y="3241974"/>
              <a:ext cx="58505" cy="585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0" name="pt3360"/>
            <p:cNvSpPr/>
            <p:nvPr/>
          </p:nvSpPr>
          <p:spPr>
            <a:xfrm>
              <a:off x="5994447" y="4383535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1" name="pt3361"/>
            <p:cNvSpPr/>
            <p:nvPr/>
          </p:nvSpPr>
          <p:spPr>
            <a:xfrm>
              <a:off x="6313492" y="3776448"/>
              <a:ext cx="58574" cy="585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2" name="pt3362"/>
            <p:cNvSpPr/>
            <p:nvPr/>
          </p:nvSpPr>
          <p:spPr>
            <a:xfrm>
              <a:off x="6064562" y="4219055"/>
              <a:ext cx="58567" cy="585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3" name="pt3363"/>
            <p:cNvSpPr/>
            <p:nvPr/>
          </p:nvSpPr>
          <p:spPr>
            <a:xfrm>
              <a:off x="6188245" y="4066693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4" name="pt3364"/>
            <p:cNvSpPr/>
            <p:nvPr/>
          </p:nvSpPr>
          <p:spPr>
            <a:xfrm>
              <a:off x="5998604" y="4756021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5" name="pt3365"/>
            <p:cNvSpPr/>
            <p:nvPr/>
          </p:nvSpPr>
          <p:spPr>
            <a:xfrm>
              <a:off x="5914730" y="2475272"/>
              <a:ext cx="58520" cy="585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6" name="pt3366"/>
            <p:cNvSpPr/>
            <p:nvPr/>
          </p:nvSpPr>
          <p:spPr>
            <a:xfrm>
              <a:off x="6118202" y="3788562"/>
              <a:ext cx="58532" cy="585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7" name="pt3367"/>
            <p:cNvSpPr/>
            <p:nvPr/>
          </p:nvSpPr>
          <p:spPr>
            <a:xfrm>
              <a:off x="5906234" y="4705201"/>
              <a:ext cx="58549" cy="585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8" name="pt3368"/>
            <p:cNvSpPr/>
            <p:nvPr/>
          </p:nvSpPr>
          <p:spPr>
            <a:xfrm>
              <a:off x="5995451" y="4838229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9" name="pt3369"/>
            <p:cNvSpPr/>
            <p:nvPr/>
          </p:nvSpPr>
          <p:spPr>
            <a:xfrm>
              <a:off x="6096138" y="4671341"/>
              <a:ext cx="58549" cy="585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0" name="pt3370"/>
            <p:cNvSpPr/>
            <p:nvPr/>
          </p:nvSpPr>
          <p:spPr>
            <a:xfrm>
              <a:off x="6091239" y="4567350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1" name="pt3371"/>
            <p:cNvSpPr/>
            <p:nvPr/>
          </p:nvSpPr>
          <p:spPr>
            <a:xfrm>
              <a:off x="6301920" y="2472820"/>
              <a:ext cx="58586" cy="5858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2" name="pt3372"/>
            <p:cNvSpPr/>
            <p:nvPr/>
          </p:nvSpPr>
          <p:spPr>
            <a:xfrm>
              <a:off x="6317378" y="2477688"/>
              <a:ext cx="58525" cy="585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3" name="pt3373"/>
            <p:cNvSpPr/>
            <p:nvPr/>
          </p:nvSpPr>
          <p:spPr>
            <a:xfrm>
              <a:off x="6083733" y="4867269"/>
              <a:ext cx="58505" cy="58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4" name="pt3374"/>
            <p:cNvSpPr/>
            <p:nvPr/>
          </p:nvSpPr>
          <p:spPr>
            <a:xfrm>
              <a:off x="6161766" y="3036372"/>
              <a:ext cx="58547" cy="585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5" name="pt3375"/>
            <p:cNvSpPr/>
            <p:nvPr/>
          </p:nvSpPr>
          <p:spPr>
            <a:xfrm>
              <a:off x="6057488" y="3718445"/>
              <a:ext cx="58488" cy="584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6" name="pt3376"/>
            <p:cNvSpPr/>
            <p:nvPr/>
          </p:nvSpPr>
          <p:spPr>
            <a:xfrm>
              <a:off x="6009891" y="3953035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7" name="pt3377"/>
            <p:cNvSpPr/>
            <p:nvPr/>
          </p:nvSpPr>
          <p:spPr>
            <a:xfrm>
              <a:off x="6362708" y="4615711"/>
              <a:ext cx="58554" cy="58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8" name="pt3378"/>
            <p:cNvSpPr/>
            <p:nvPr/>
          </p:nvSpPr>
          <p:spPr>
            <a:xfrm>
              <a:off x="6225307" y="4838229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9" name="pt3379"/>
            <p:cNvSpPr/>
            <p:nvPr/>
          </p:nvSpPr>
          <p:spPr>
            <a:xfrm>
              <a:off x="6162022" y="2530891"/>
              <a:ext cx="58537" cy="585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0" name="pt3380"/>
            <p:cNvSpPr/>
            <p:nvPr/>
          </p:nvSpPr>
          <p:spPr>
            <a:xfrm>
              <a:off x="5921974" y="2671161"/>
              <a:ext cx="58554" cy="5855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1" name="pt3381"/>
            <p:cNvSpPr/>
            <p:nvPr/>
          </p:nvSpPr>
          <p:spPr>
            <a:xfrm>
              <a:off x="6007141" y="2509820"/>
              <a:ext cx="76492" cy="7649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2" name="pt3382"/>
            <p:cNvSpPr/>
            <p:nvPr/>
          </p:nvSpPr>
          <p:spPr>
            <a:xfrm>
              <a:off x="6114435" y="4274668"/>
              <a:ext cx="58596" cy="585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3" name="pt3383"/>
            <p:cNvSpPr/>
            <p:nvPr/>
          </p:nvSpPr>
          <p:spPr>
            <a:xfrm>
              <a:off x="6066266" y="4799557"/>
              <a:ext cx="58488" cy="58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4" name="pt3384"/>
            <p:cNvSpPr/>
            <p:nvPr/>
          </p:nvSpPr>
          <p:spPr>
            <a:xfrm>
              <a:off x="4793816" y="3186051"/>
              <a:ext cx="121978" cy="1219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5" name="pt3385"/>
            <p:cNvSpPr/>
            <p:nvPr/>
          </p:nvSpPr>
          <p:spPr>
            <a:xfrm>
              <a:off x="6075867" y="4323258"/>
              <a:ext cx="19461" cy="19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6" name="pt3386"/>
            <p:cNvSpPr/>
            <p:nvPr/>
          </p:nvSpPr>
          <p:spPr>
            <a:xfrm>
              <a:off x="6237912" y="3403632"/>
              <a:ext cx="20582" cy="205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7" name="pt3387"/>
            <p:cNvSpPr/>
            <p:nvPr/>
          </p:nvSpPr>
          <p:spPr>
            <a:xfrm>
              <a:off x="6197226" y="4864834"/>
              <a:ext cx="29515" cy="29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8" name="pt3388"/>
            <p:cNvSpPr/>
            <p:nvPr/>
          </p:nvSpPr>
          <p:spPr>
            <a:xfrm>
              <a:off x="5919763" y="2494283"/>
              <a:ext cx="35010" cy="3501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9" name="pt3389"/>
            <p:cNvSpPr/>
            <p:nvPr/>
          </p:nvSpPr>
          <p:spPr>
            <a:xfrm>
              <a:off x="6282675" y="4322708"/>
              <a:ext cx="20563" cy="205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0" name="pt3390"/>
            <p:cNvSpPr/>
            <p:nvPr/>
          </p:nvSpPr>
          <p:spPr>
            <a:xfrm>
              <a:off x="6054747" y="3403781"/>
              <a:ext cx="20285" cy="202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1" name="pt3391"/>
            <p:cNvSpPr/>
            <p:nvPr/>
          </p:nvSpPr>
          <p:spPr>
            <a:xfrm>
              <a:off x="6174800" y="4868324"/>
              <a:ext cx="22535" cy="22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2" name="pt3392"/>
            <p:cNvSpPr/>
            <p:nvPr/>
          </p:nvSpPr>
          <p:spPr>
            <a:xfrm>
              <a:off x="6209141" y="2496994"/>
              <a:ext cx="29586" cy="2958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3" name="pt3393"/>
            <p:cNvSpPr/>
            <p:nvPr/>
          </p:nvSpPr>
          <p:spPr>
            <a:xfrm>
              <a:off x="6244240" y="4322247"/>
              <a:ext cx="21483" cy="21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4" name="pt3394"/>
            <p:cNvSpPr/>
            <p:nvPr/>
          </p:nvSpPr>
          <p:spPr>
            <a:xfrm>
              <a:off x="6223558" y="3403296"/>
              <a:ext cx="21255" cy="212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5" name="pt3395"/>
            <p:cNvSpPr/>
            <p:nvPr/>
          </p:nvSpPr>
          <p:spPr>
            <a:xfrm>
              <a:off x="6316087" y="4869480"/>
              <a:ext cx="20224" cy="202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6" name="pt3396"/>
            <p:cNvSpPr/>
            <p:nvPr/>
          </p:nvSpPr>
          <p:spPr>
            <a:xfrm>
              <a:off x="6126566" y="2497754"/>
              <a:ext cx="28067" cy="280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7" name="pt3397"/>
            <p:cNvSpPr/>
            <p:nvPr/>
          </p:nvSpPr>
          <p:spPr>
            <a:xfrm>
              <a:off x="5959669" y="4325566"/>
              <a:ext cx="14847" cy="148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8" name="pt3398"/>
            <p:cNvSpPr/>
            <p:nvPr/>
          </p:nvSpPr>
          <p:spPr>
            <a:xfrm>
              <a:off x="6255909" y="3406292"/>
              <a:ext cx="15262" cy="152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9" name="pt3399"/>
            <p:cNvSpPr/>
            <p:nvPr/>
          </p:nvSpPr>
          <p:spPr>
            <a:xfrm>
              <a:off x="6367800" y="4871032"/>
              <a:ext cx="17119" cy="171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0" name="pt3400"/>
            <p:cNvSpPr/>
            <p:nvPr/>
          </p:nvSpPr>
          <p:spPr>
            <a:xfrm>
              <a:off x="6316011" y="2504099"/>
              <a:ext cx="15378" cy="153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1" name="pt3401"/>
            <p:cNvSpPr/>
            <p:nvPr/>
          </p:nvSpPr>
          <p:spPr>
            <a:xfrm>
              <a:off x="6037935" y="4324377"/>
              <a:ext cx="17223" cy="172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2" name="pt3402"/>
            <p:cNvSpPr/>
            <p:nvPr/>
          </p:nvSpPr>
          <p:spPr>
            <a:xfrm>
              <a:off x="5928531" y="3405122"/>
              <a:ext cx="17603" cy="1760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3" name="pt3403"/>
            <p:cNvSpPr/>
            <p:nvPr/>
          </p:nvSpPr>
          <p:spPr>
            <a:xfrm>
              <a:off x="6143926" y="4867907"/>
              <a:ext cx="23369" cy="233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4" name="pt3404"/>
            <p:cNvSpPr/>
            <p:nvPr/>
          </p:nvSpPr>
          <p:spPr>
            <a:xfrm>
              <a:off x="6091619" y="2504825"/>
              <a:ext cx="13925" cy="139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5" name="pt3405"/>
            <p:cNvSpPr/>
            <p:nvPr/>
          </p:nvSpPr>
          <p:spPr>
            <a:xfrm>
              <a:off x="6284205" y="4326441"/>
              <a:ext cx="13095" cy="130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6" name="pt3406"/>
            <p:cNvSpPr/>
            <p:nvPr/>
          </p:nvSpPr>
          <p:spPr>
            <a:xfrm>
              <a:off x="6397010" y="3407832"/>
              <a:ext cx="12182" cy="121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7" name="pt3407"/>
            <p:cNvSpPr/>
            <p:nvPr/>
          </p:nvSpPr>
          <p:spPr>
            <a:xfrm>
              <a:off x="6000700" y="4866167"/>
              <a:ext cx="26850" cy="268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8" name="pt3408"/>
            <p:cNvSpPr/>
            <p:nvPr/>
          </p:nvSpPr>
          <p:spPr>
            <a:xfrm>
              <a:off x="6242877" y="2498885"/>
              <a:ext cx="25804" cy="2580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9" name="pt3409"/>
            <p:cNvSpPr/>
            <p:nvPr/>
          </p:nvSpPr>
          <p:spPr>
            <a:xfrm>
              <a:off x="5987921" y="4324455"/>
              <a:ext cx="17068" cy="170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0" name="pt3410"/>
            <p:cNvSpPr/>
            <p:nvPr/>
          </p:nvSpPr>
          <p:spPr>
            <a:xfrm>
              <a:off x="6021653" y="3404951"/>
              <a:ext cx="17944" cy="179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1" name="pt3411"/>
            <p:cNvSpPr/>
            <p:nvPr/>
          </p:nvSpPr>
          <p:spPr>
            <a:xfrm>
              <a:off x="6295896" y="4870244"/>
              <a:ext cx="18696" cy="186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2" name="pt3412"/>
            <p:cNvSpPr/>
            <p:nvPr/>
          </p:nvSpPr>
          <p:spPr>
            <a:xfrm>
              <a:off x="6064516" y="2497349"/>
              <a:ext cx="28877" cy="2887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3" name="pt3413"/>
            <p:cNvSpPr/>
            <p:nvPr/>
          </p:nvSpPr>
          <p:spPr>
            <a:xfrm>
              <a:off x="4711842" y="4316335"/>
              <a:ext cx="33308" cy="333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4" name="pt3414"/>
            <p:cNvSpPr/>
            <p:nvPr/>
          </p:nvSpPr>
          <p:spPr>
            <a:xfrm>
              <a:off x="4835341" y="3397331"/>
              <a:ext cx="33185" cy="331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5" name="pt3415"/>
            <p:cNvSpPr/>
            <p:nvPr/>
          </p:nvSpPr>
          <p:spPr>
            <a:xfrm>
              <a:off x="5987969" y="4868671"/>
              <a:ext cx="21840" cy="218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6" name="pt3416"/>
            <p:cNvSpPr/>
            <p:nvPr/>
          </p:nvSpPr>
          <p:spPr>
            <a:xfrm>
              <a:off x="5943380" y="2503368"/>
              <a:ext cx="16839" cy="168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7" name="pt3417"/>
            <p:cNvSpPr/>
            <p:nvPr/>
          </p:nvSpPr>
          <p:spPr>
            <a:xfrm>
              <a:off x="5952267" y="4321946"/>
              <a:ext cx="22086" cy="220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8" name="pt3418"/>
            <p:cNvSpPr/>
            <p:nvPr/>
          </p:nvSpPr>
          <p:spPr>
            <a:xfrm>
              <a:off x="6096687" y="3402751"/>
              <a:ext cx="22345" cy="223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9" name="pt3419"/>
            <p:cNvSpPr/>
            <p:nvPr/>
          </p:nvSpPr>
          <p:spPr>
            <a:xfrm>
              <a:off x="6177655" y="4871112"/>
              <a:ext cx="16960" cy="169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0" name="pt3420"/>
            <p:cNvSpPr/>
            <p:nvPr/>
          </p:nvSpPr>
          <p:spPr>
            <a:xfrm>
              <a:off x="6281058" y="2497982"/>
              <a:ext cx="27610" cy="2761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1" name="pt3421"/>
            <p:cNvSpPr/>
            <p:nvPr/>
          </p:nvSpPr>
          <p:spPr>
            <a:xfrm>
              <a:off x="6140735" y="4319185"/>
              <a:ext cx="27609" cy="276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2" name="pt3422"/>
            <p:cNvSpPr/>
            <p:nvPr/>
          </p:nvSpPr>
          <p:spPr>
            <a:xfrm>
              <a:off x="6203845" y="3400450"/>
              <a:ext cx="26946" cy="269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3" name="pt3423"/>
            <p:cNvSpPr/>
            <p:nvPr/>
          </p:nvSpPr>
          <p:spPr>
            <a:xfrm>
              <a:off x="6040635" y="4874478"/>
              <a:ext cx="10226" cy="102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4" name="pt3424"/>
            <p:cNvSpPr/>
            <p:nvPr/>
          </p:nvSpPr>
          <p:spPr>
            <a:xfrm>
              <a:off x="5929352" y="2495178"/>
              <a:ext cx="33218" cy="332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5" name="pt3425"/>
            <p:cNvSpPr/>
            <p:nvPr/>
          </p:nvSpPr>
          <p:spPr>
            <a:xfrm>
              <a:off x="6009712" y="4324398"/>
              <a:ext cx="17183" cy="171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6" name="pt3426"/>
            <p:cNvSpPr/>
            <p:nvPr/>
          </p:nvSpPr>
          <p:spPr>
            <a:xfrm>
              <a:off x="6345919" y="3405778"/>
              <a:ext cx="16291" cy="162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7" name="pt3427"/>
            <p:cNvSpPr/>
            <p:nvPr/>
          </p:nvSpPr>
          <p:spPr>
            <a:xfrm>
              <a:off x="5945234" y="4867398"/>
              <a:ext cx="24387" cy="243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8" name="pt3428"/>
            <p:cNvSpPr/>
            <p:nvPr/>
          </p:nvSpPr>
          <p:spPr>
            <a:xfrm>
              <a:off x="6368675" y="2502566"/>
              <a:ext cx="18444" cy="1844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9" name="pt3429"/>
            <p:cNvSpPr/>
            <p:nvPr/>
          </p:nvSpPr>
          <p:spPr>
            <a:xfrm>
              <a:off x="6405874" y="4327176"/>
              <a:ext cx="11626" cy="116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0" name="pt3430"/>
            <p:cNvSpPr/>
            <p:nvPr/>
          </p:nvSpPr>
          <p:spPr>
            <a:xfrm>
              <a:off x="6283895" y="3408548"/>
              <a:ext cx="10750" cy="107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1" name="pt3431"/>
            <p:cNvSpPr/>
            <p:nvPr/>
          </p:nvSpPr>
          <p:spPr>
            <a:xfrm>
              <a:off x="5119049" y="4866107"/>
              <a:ext cx="26969" cy="269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2" name="pt3432"/>
            <p:cNvSpPr/>
            <p:nvPr/>
          </p:nvSpPr>
          <p:spPr>
            <a:xfrm>
              <a:off x="6310833" y="2501086"/>
              <a:ext cx="21402" cy="214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3" name="pt3433"/>
            <p:cNvSpPr/>
            <p:nvPr/>
          </p:nvSpPr>
          <p:spPr>
            <a:xfrm>
              <a:off x="6320638" y="4325698"/>
              <a:ext cx="14583" cy="145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4" name="pt3434"/>
            <p:cNvSpPr/>
            <p:nvPr/>
          </p:nvSpPr>
          <p:spPr>
            <a:xfrm>
              <a:off x="6129385" y="3406360"/>
              <a:ext cx="15126" cy="151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5" name="pt3435"/>
            <p:cNvSpPr/>
            <p:nvPr/>
          </p:nvSpPr>
          <p:spPr>
            <a:xfrm>
              <a:off x="6362311" y="4868211"/>
              <a:ext cx="22761" cy="227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6" name="pt3436"/>
            <p:cNvSpPr/>
            <p:nvPr/>
          </p:nvSpPr>
          <p:spPr>
            <a:xfrm>
              <a:off x="6377815" y="2500647"/>
              <a:ext cx="22280" cy="222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7" name="pt3437"/>
            <p:cNvSpPr/>
            <p:nvPr/>
          </p:nvSpPr>
          <p:spPr>
            <a:xfrm>
              <a:off x="6347321" y="4321344"/>
              <a:ext cx="23290" cy="232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8" name="pt3438"/>
            <p:cNvSpPr/>
            <p:nvPr/>
          </p:nvSpPr>
          <p:spPr>
            <a:xfrm>
              <a:off x="6242711" y="3402389"/>
              <a:ext cx="23068" cy="230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9" name="pt3439"/>
            <p:cNvSpPr/>
            <p:nvPr/>
          </p:nvSpPr>
          <p:spPr>
            <a:xfrm>
              <a:off x="6235851" y="4868747"/>
              <a:ext cx="21689" cy="216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0" name="pt3440"/>
            <p:cNvSpPr/>
            <p:nvPr/>
          </p:nvSpPr>
          <p:spPr>
            <a:xfrm>
              <a:off x="6289347" y="2498620"/>
              <a:ext cx="26335" cy="263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1" name="pt3441"/>
            <p:cNvSpPr/>
            <p:nvPr/>
          </p:nvSpPr>
          <p:spPr>
            <a:xfrm>
              <a:off x="6260916" y="4321626"/>
              <a:ext cx="22726" cy="227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2" name="pt3442"/>
            <p:cNvSpPr/>
            <p:nvPr/>
          </p:nvSpPr>
          <p:spPr>
            <a:xfrm>
              <a:off x="5920024" y="3402409"/>
              <a:ext cx="23028" cy="230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3" name="pt3443"/>
            <p:cNvSpPr/>
            <p:nvPr/>
          </p:nvSpPr>
          <p:spPr>
            <a:xfrm>
              <a:off x="6170427" y="4871630"/>
              <a:ext cx="15922" cy="159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4" name="pt3444"/>
            <p:cNvSpPr/>
            <p:nvPr/>
          </p:nvSpPr>
          <p:spPr>
            <a:xfrm>
              <a:off x="6394624" y="2497535"/>
              <a:ext cx="28505" cy="285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5" name="pt3445"/>
            <p:cNvSpPr/>
            <p:nvPr/>
          </p:nvSpPr>
          <p:spPr>
            <a:xfrm>
              <a:off x="6144068" y="4325479"/>
              <a:ext cx="15020" cy="150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6" name="pt3446"/>
            <p:cNvSpPr/>
            <p:nvPr/>
          </p:nvSpPr>
          <p:spPr>
            <a:xfrm>
              <a:off x="6021460" y="3406411"/>
              <a:ext cx="15023" cy="1502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7" name="pt3447"/>
            <p:cNvSpPr/>
            <p:nvPr/>
          </p:nvSpPr>
          <p:spPr>
            <a:xfrm>
              <a:off x="4841278" y="4867757"/>
              <a:ext cx="23669" cy="236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8" name="pt3448"/>
            <p:cNvSpPr/>
            <p:nvPr/>
          </p:nvSpPr>
          <p:spPr>
            <a:xfrm>
              <a:off x="6238993" y="2502068"/>
              <a:ext cx="19440" cy="1944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9" name="pt3449"/>
            <p:cNvSpPr/>
            <p:nvPr/>
          </p:nvSpPr>
          <p:spPr>
            <a:xfrm>
              <a:off x="4744088" y="4320030"/>
              <a:ext cx="25919" cy="259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0" name="pt3450"/>
            <p:cNvSpPr/>
            <p:nvPr/>
          </p:nvSpPr>
          <p:spPr>
            <a:xfrm>
              <a:off x="5115206" y="3400883"/>
              <a:ext cx="26080" cy="260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1" name="pt3451"/>
            <p:cNvSpPr/>
            <p:nvPr/>
          </p:nvSpPr>
          <p:spPr>
            <a:xfrm>
              <a:off x="6110870" y="4864950"/>
              <a:ext cx="29283" cy="292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2" name="pt3452"/>
            <p:cNvSpPr/>
            <p:nvPr/>
          </p:nvSpPr>
          <p:spPr>
            <a:xfrm>
              <a:off x="4851094" y="2494010"/>
              <a:ext cx="35554" cy="3555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3" name="pt3453"/>
            <p:cNvSpPr/>
            <p:nvPr/>
          </p:nvSpPr>
          <p:spPr>
            <a:xfrm>
              <a:off x="5979895" y="4325386"/>
              <a:ext cx="15206" cy="152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4" name="pt3454"/>
            <p:cNvSpPr/>
            <p:nvPr/>
          </p:nvSpPr>
          <p:spPr>
            <a:xfrm>
              <a:off x="6154845" y="3406075"/>
              <a:ext cx="15696" cy="1569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5" name="pt3455"/>
            <p:cNvSpPr/>
            <p:nvPr/>
          </p:nvSpPr>
          <p:spPr>
            <a:xfrm>
              <a:off x="5951479" y="4866942"/>
              <a:ext cx="25299" cy="252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6" name="pt3456"/>
            <p:cNvSpPr/>
            <p:nvPr/>
          </p:nvSpPr>
          <p:spPr>
            <a:xfrm>
              <a:off x="6278221" y="2496657"/>
              <a:ext cx="30260" cy="302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7" name="pt3457"/>
            <p:cNvSpPr/>
            <p:nvPr/>
          </p:nvSpPr>
          <p:spPr>
            <a:xfrm>
              <a:off x="6143792" y="4323205"/>
              <a:ext cx="19567" cy="195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8" name="pt3458"/>
            <p:cNvSpPr/>
            <p:nvPr/>
          </p:nvSpPr>
          <p:spPr>
            <a:xfrm>
              <a:off x="5963213" y="3403980"/>
              <a:ext cx="19886" cy="198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9" name="pt3459"/>
            <p:cNvSpPr/>
            <p:nvPr/>
          </p:nvSpPr>
          <p:spPr>
            <a:xfrm>
              <a:off x="6095277" y="4865372"/>
              <a:ext cx="28438" cy="2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0" name="pt3460"/>
            <p:cNvSpPr/>
            <p:nvPr/>
          </p:nvSpPr>
          <p:spPr>
            <a:xfrm>
              <a:off x="6198866" y="2500635"/>
              <a:ext cx="22304" cy="2230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1" name="pt3461"/>
            <p:cNvSpPr/>
            <p:nvPr/>
          </p:nvSpPr>
          <p:spPr>
            <a:xfrm>
              <a:off x="6136514" y="4326258"/>
              <a:ext cx="13462" cy="134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2" name="pt3462"/>
            <p:cNvSpPr/>
            <p:nvPr/>
          </p:nvSpPr>
          <p:spPr>
            <a:xfrm>
              <a:off x="5939811" y="3408376"/>
              <a:ext cx="11095" cy="110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3" name="pt3463"/>
            <p:cNvSpPr/>
            <p:nvPr/>
          </p:nvSpPr>
          <p:spPr>
            <a:xfrm>
              <a:off x="6204315" y="4869120"/>
              <a:ext cx="20942" cy="209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4" name="pt3464"/>
            <p:cNvSpPr/>
            <p:nvPr/>
          </p:nvSpPr>
          <p:spPr>
            <a:xfrm>
              <a:off x="6301864" y="2503367"/>
              <a:ext cx="16841" cy="168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5" name="pt3465"/>
            <p:cNvSpPr/>
            <p:nvPr/>
          </p:nvSpPr>
          <p:spPr>
            <a:xfrm>
              <a:off x="6173552" y="4319947"/>
              <a:ext cx="26085" cy="260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6" name="pt3466"/>
            <p:cNvSpPr/>
            <p:nvPr/>
          </p:nvSpPr>
          <p:spPr>
            <a:xfrm>
              <a:off x="6376360" y="3400972"/>
              <a:ext cx="25902" cy="259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7" name="pt3467"/>
            <p:cNvSpPr/>
            <p:nvPr/>
          </p:nvSpPr>
          <p:spPr>
            <a:xfrm>
              <a:off x="6195565" y="4866598"/>
              <a:ext cx="25987" cy="259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8" name="pt3468"/>
            <p:cNvSpPr/>
            <p:nvPr/>
          </p:nvSpPr>
          <p:spPr>
            <a:xfrm>
              <a:off x="6081350" y="2496525"/>
              <a:ext cx="30524" cy="305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9" name="pt3469"/>
            <p:cNvSpPr/>
            <p:nvPr/>
          </p:nvSpPr>
          <p:spPr>
            <a:xfrm>
              <a:off x="6093353" y="4326141"/>
              <a:ext cx="13697" cy="13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0" name="pt3470"/>
            <p:cNvSpPr/>
            <p:nvPr/>
          </p:nvSpPr>
          <p:spPr>
            <a:xfrm>
              <a:off x="6388886" y="3407094"/>
              <a:ext cx="13658" cy="136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1" name="pt3471"/>
            <p:cNvSpPr/>
            <p:nvPr/>
          </p:nvSpPr>
          <p:spPr>
            <a:xfrm>
              <a:off x="5038175" y="4865433"/>
              <a:ext cx="28317" cy="283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2" name="pt3472"/>
            <p:cNvSpPr/>
            <p:nvPr/>
          </p:nvSpPr>
          <p:spPr>
            <a:xfrm>
              <a:off x="6167401" y="2504279"/>
              <a:ext cx="15017" cy="1501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3" name="pl3473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4" name="tx3474"/>
            <p:cNvSpPr/>
            <p:nvPr/>
          </p:nvSpPr>
          <p:spPr>
            <a:xfrm>
              <a:off x="2448133" y="6053358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3475" name="tx3475"/>
            <p:cNvSpPr/>
            <p:nvPr/>
          </p:nvSpPr>
          <p:spPr>
            <a:xfrm>
              <a:off x="2448133" y="5448709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3476" name="tx3476"/>
            <p:cNvSpPr/>
            <p:nvPr/>
          </p:nvSpPr>
          <p:spPr>
            <a:xfrm>
              <a:off x="2503125" y="4844060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3477" name="tx3477"/>
            <p:cNvSpPr/>
            <p:nvPr/>
          </p:nvSpPr>
          <p:spPr>
            <a:xfrm>
              <a:off x="2503125" y="4239412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3478" name="tx3478"/>
            <p:cNvSpPr/>
            <p:nvPr/>
          </p:nvSpPr>
          <p:spPr>
            <a:xfrm>
              <a:off x="2503125" y="3634763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3479" name="tx3479"/>
            <p:cNvSpPr/>
            <p:nvPr/>
          </p:nvSpPr>
          <p:spPr>
            <a:xfrm>
              <a:off x="2503125" y="3030114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3480" name="tx3480"/>
            <p:cNvSpPr/>
            <p:nvPr/>
          </p:nvSpPr>
          <p:spPr>
            <a:xfrm>
              <a:off x="2503125" y="2425466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3481" name="pl3481"/>
            <p:cNvSpPr/>
            <p:nvPr/>
          </p:nvSpPr>
          <p:spPr>
            <a:xfrm>
              <a:off x="2880411" y="611307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2" name="pl3482"/>
            <p:cNvSpPr/>
            <p:nvPr/>
          </p:nvSpPr>
          <p:spPr>
            <a:xfrm>
              <a:off x="2880411" y="550842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3" name="pl3483"/>
            <p:cNvSpPr/>
            <p:nvPr/>
          </p:nvSpPr>
          <p:spPr>
            <a:xfrm>
              <a:off x="2880411" y="490377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4" name="pl3484"/>
            <p:cNvSpPr/>
            <p:nvPr/>
          </p:nvSpPr>
          <p:spPr>
            <a:xfrm>
              <a:off x="2880411" y="429912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5" name="pl3485"/>
            <p:cNvSpPr/>
            <p:nvPr/>
          </p:nvSpPr>
          <p:spPr>
            <a:xfrm>
              <a:off x="2880411" y="369448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6" name="pl3486"/>
            <p:cNvSpPr/>
            <p:nvPr/>
          </p:nvSpPr>
          <p:spPr>
            <a:xfrm>
              <a:off x="2880411" y="308983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7" name="pl3487"/>
            <p:cNvSpPr/>
            <p:nvPr/>
          </p:nvSpPr>
          <p:spPr>
            <a:xfrm>
              <a:off x="2880411" y="248518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8" name="pl3488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9" name="pl3489"/>
            <p:cNvSpPr/>
            <p:nvPr/>
          </p:nvSpPr>
          <p:spPr>
            <a:xfrm>
              <a:off x="3675569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0" name="pl3490"/>
            <p:cNvSpPr/>
            <p:nvPr/>
          </p:nvSpPr>
          <p:spPr>
            <a:xfrm>
              <a:off x="492702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1" name="pl3491"/>
            <p:cNvSpPr/>
            <p:nvPr/>
          </p:nvSpPr>
          <p:spPr>
            <a:xfrm>
              <a:off x="6178481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2" name="tx3492"/>
            <p:cNvSpPr/>
            <p:nvPr/>
          </p:nvSpPr>
          <p:spPr>
            <a:xfrm>
              <a:off x="3349524" y="6514792"/>
              <a:ext cx="652090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[0, 0.01]</a:t>
              </a:r>
            </a:p>
          </p:txBody>
        </p:sp>
        <p:sp>
          <p:nvSpPr>
            <p:cNvPr id="3493" name="tx3493"/>
            <p:cNvSpPr/>
            <p:nvPr/>
          </p:nvSpPr>
          <p:spPr>
            <a:xfrm>
              <a:off x="452827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3494" name="tx3494"/>
            <p:cNvSpPr/>
            <p:nvPr/>
          </p:nvSpPr>
          <p:spPr>
            <a:xfrm>
              <a:off x="5900917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3495" name="tx3495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3496" name="tx3496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3497" name="tx3497"/>
            <p:cNvSpPr/>
            <p:nvPr/>
          </p:nvSpPr>
          <p:spPr>
            <a:xfrm>
              <a:off x="7106490" y="2235929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3498" name="pt3498"/>
            <p:cNvSpPr/>
            <p:nvPr/>
          </p:nvSpPr>
          <p:spPr>
            <a:xfrm>
              <a:off x="7179089" y="258765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9" name="pt3499"/>
            <p:cNvSpPr/>
            <p:nvPr/>
          </p:nvSpPr>
          <p:spPr>
            <a:xfrm>
              <a:off x="7179089" y="2782507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0" name="pt3500"/>
            <p:cNvSpPr/>
            <p:nvPr/>
          </p:nvSpPr>
          <p:spPr>
            <a:xfrm>
              <a:off x="7179089" y="2977356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1" name="tx3501"/>
            <p:cNvSpPr/>
            <p:nvPr/>
          </p:nvSpPr>
          <p:spPr>
            <a:xfrm>
              <a:off x="7389908" y="2520545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3502" name="tx3502"/>
            <p:cNvSpPr/>
            <p:nvPr/>
          </p:nvSpPr>
          <p:spPr>
            <a:xfrm>
              <a:off x="7389908" y="2715394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3503" name="tx3503"/>
            <p:cNvSpPr/>
            <p:nvPr/>
          </p:nvSpPr>
          <p:spPr>
            <a:xfrm>
              <a:off x="7389908" y="2910243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3504" name="tx3504"/>
            <p:cNvSpPr/>
            <p:nvPr/>
          </p:nvSpPr>
          <p:spPr>
            <a:xfrm>
              <a:off x="7106490" y="3295234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3505" name="pt3505"/>
            <p:cNvSpPr/>
            <p:nvPr/>
          </p:nvSpPr>
          <p:spPr>
            <a:xfrm>
              <a:off x="7205760" y="3624836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6" name="pt3506"/>
            <p:cNvSpPr/>
            <p:nvPr/>
          </p:nvSpPr>
          <p:spPr>
            <a:xfrm>
              <a:off x="7166700" y="3780625"/>
              <a:ext cx="87118" cy="8711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7" name="pt3507"/>
            <p:cNvSpPr/>
            <p:nvPr/>
          </p:nvSpPr>
          <p:spPr>
            <a:xfrm>
              <a:off x="7150521" y="3959296"/>
              <a:ext cx="119476" cy="1194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8" name="pt3508"/>
            <p:cNvSpPr/>
            <p:nvPr/>
          </p:nvSpPr>
          <p:spPr>
            <a:xfrm>
              <a:off x="7138107" y="4141731"/>
              <a:ext cx="144305" cy="14430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9" name="pt3509"/>
            <p:cNvSpPr/>
            <p:nvPr/>
          </p:nvSpPr>
          <p:spPr>
            <a:xfrm>
              <a:off x="7127641" y="4332459"/>
              <a:ext cx="165237" cy="16523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0" name="tx3510"/>
            <p:cNvSpPr/>
            <p:nvPr/>
          </p:nvSpPr>
          <p:spPr>
            <a:xfrm>
              <a:off x="7402597" y="3569618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3511" name="tx3511"/>
            <p:cNvSpPr/>
            <p:nvPr/>
          </p:nvSpPr>
          <p:spPr>
            <a:xfrm>
              <a:off x="7402597" y="3764468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2.5</a:t>
              </a:r>
            </a:p>
          </p:txBody>
        </p:sp>
        <p:sp>
          <p:nvSpPr>
            <p:cNvPr id="3512" name="tx3512"/>
            <p:cNvSpPr/>
            <p:nvPr/>
          </p:nvSpPr>
          <p:spPr>
            <a:xfrm>
              <a:off x="7402597" y="3959317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5.0</a:t>
              </a:r>
            </a:p>
          </p:txBody>
        </p:sp>
        <p:sp>
          <p:nvSpPr>
            <p:cNvPr id="3513" name="tx3513"/>
            <p:cNvSpPr/>
            <p:nvPr/>
          </p:nvSpPr>
          <p:spPr>
            <a:xfrm>
              <a:off x="7402597" y="4156175"/>
              <a:ext cx="242366" cy="1132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7.5</a:t>
              </a:r>
            </a:p>
          </p:txBody>
        </p:sp>
        <p:sp>
          <p:nvSpPr>
            <p:cNvPr id="3514" name="tx3514"/>
            <p:cNvSpPr/>
            <p:nvPr/>
          </p:nvSpPr>
          <p:spPr>
            <a:xfrm>
              <a:off x="7402597" y="4355360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10.0</a:t>
              </a:r>
            </a:p>
          </p:txBody>
        </p:sp>
        <p:sp>
          <p:nvSpPr>
            <p:cNvPr id="3515" name="tx3515"/>
            <p:cNvSpPr/>
            <p:nvPr/>
          </p:nvSpPr>
          <p:spPr>
            <a:xfrm>
              <a:off x="7106490" y="4692510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3516" name="pt3516"/>
            <p:cNvSpPr/>
            <p:nvPr/>
          </p:nvSpPr>
          <p:spPr>
            <a:xfrm>
              <a:off x="7179089" y="50237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7" name="tx3517"/>
            <p:cNvSpPr/>
            <p:nvPr/>
          </p:nvSpPr>
          <p:spPr>
            <a:xfrm>
              <a:off x="7389908" y="4986180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3518" name="tx3518"/>
            <p:cNvSpPr/>
            <p:nvPr/>
          </p:nvSpPr>
          <p:spPr>
            <a:xfrm>
              <a:off x="2924695" y="619487"/>
              <a:ext cx="9184679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BRCA1,Cancer code, self-reported,Polyphen Score,Variants by P Value Category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363870" y="2601668"/>
              <a:ext cx="1126310" cy="3379689"/>
            </a:xfrm>
            <a:custGeom>
              <a:avLst/>
              <a:pathLst>
                <a:path w="1126310" h="3379689">
                  <a:moveTo>
                    <a:pt x="561341" y="3379689"/>
                  </a:moveTo>
                  <a:lnTo>
                    <a:pt x="561209" y="3373075"/>
                  </a:lnTo>
                  <a:lnTo>
                    <a:pt x="561071" y="3366461"/>
                  </a:lnTo>
                  <a:lnTo>
                    <a:pt x="560925" y="3359847"/>
                  </a:lnTo>
                  <a:lnTo>
                    <a:pt x="560767" y="3353233"/>
                  </a:lnTo>
                  <a:lnTo>
                    <a:pt x="560605" y="3346620"/>
                  </a:lnTo>
                  <a:lnTo>
                    <a:pt x="560426" y="3340006"/>
                  </a:lnTo>
                  <a:lnTo>
                    <a:pt x="560240" y="3333392"/>
                  </a:lnTo>
                  <a:lnTo>
                    <a:pt x="560043" y="3326778"/>
                  </a:lnTo>
                  <a:lnTo>
                    <a:pt x="559833" y="3320164"/>
                  </a:lnTo>
                  <a:lnTo>
                    <a:pt x="559615" y="3313550"/>
                  </a:lnTo>
                  <a:lnTo>
                    <a:pt x="559377" y="3306936"/>
                  </a:lnTo>
                  <a:lnTo>
                    <a:pt x="559131" y="3300322"/>
                  </a:lnTo>
                  <a:lnTo>
                    <a:pt x="558870" y="3293709"/>
                  </a:lnTo>
                  <a:lnTo>
                    <a:pt x="558592" y="3287095"/>
                  </a:lnTo>
                  <a:lnTo>
                    <a:pt x="558306" y="3280481"/>
                  </a:lnTo>
                  <a:lnTo>
                    <a:pt x="557994" y="3273867"/>
                  </a:lnTo>
                  <a:lnTo>
                    <a:pt x="557672" y="3267253"/>
                  </a:lnTo>
                  <a:lnTo>
                    <a:pt x="557331" y="3260639"/>
                  </a:lnTo>
                  <a:lnTo>
                    <a:pt x="556970" y="3254025"/>
                  </a:lnTo>
                  <a:lnTo>
                    <a:pt x="556599" y="3247412"/>
                  </a:lnTo>
                  <a:lnTo>
                    <a:pt x="556195" y="3240798"/>
                  </a:lnTo>
                  <a:lnTo>
                    <a:pt x="555781" y="3234184"/>
                  </a:lnTo>
                  <a:lnTo>
                    <a:pt x="555342" y="3227570"/>
                  </a:lnTo>
                  <a:lnTo>
                    <a:pt x="554881" y="3220956"/>
                  </a:lnTo>
                  <a:lnTo>
                    <a:pt x="554405" y="3214342"/>
                  </a:lnTo>
                  <a:lnTo>
                    <a:pt x="553892" y="3207728"/>
                  </a:lnTo>
                  <a:lnTo>
                    <a:pt x="553366" y="3201114"/>
                  </a:lnTo>
                  <a:lnTo>
                    <a:pt x="552810" y="3194501"/>
                  </a:lnTo>
                  <a:lnTo>
                    <a:pt x="552228" y="3187887"/>
                  </a:lnTo>
                  <a:lnTo>
                    <a:pt x="551628" y="3181273"/>
                  </a:lnTo>
                  <a:lnTo>
                    <a:pt x="550986" y="3174659"/>
                  </a:lnTo>
                  <a:lnTo>
                    <a:pt x="550328" y="3168045"/>
                  </a:lnTo>
                  <a:lnTo>
                    <a:pt x="549633" y="3161431"/>
                  </a:lnTo>
                  <a:lnTo>
                    <a:pt x="548910" y="3154817"/>
                  </a:lnTo>
                  <a:lnTo>
                    <a:pt x="548165" y="3148203"/>
                  </a:lnTo>
                  <a:lnTo>
                    <a:pt x="547372" y="3141590"/>
                  </a:lnTo>
                  <a:lnTo>
                    <a:pt x="546562" y="3134976"/>
                  </a:lnTo>
                  <a:lnTo>
                    <a:pt x="545708" y="3128362"/>
                  </a:lnTo>
                  <a:lnTo>
                    <a:pt x="544823" y="3121748"/>
                  </a:lnTo>
                  <a:lnTo>
                    <a:pt x="543910" y="3115134"/>
                  </a:lnTo>
                  <a:lnTo>
                    <a:pt x="542947" y="3108520"/>
                  </a:lnTo>
                  <a:lnTo>
                    <a:pt x="541963" y="3101906"/>
                  </a:lnTo>
                  <a:lnTo>
                    <a:pt x="540928" y="3095292"/>
                  </a:lnTo>
                  <a:lnTo>
                    <a:pt x="539861" y="3088679"/>
                  </a:lnTo>
                  <a:lnTo>
                    <a:pt x="538762" y="3082065"/>
                  </a:lnTo>
                  <a:lnTo>
                    <a:pt x="537608" y="3075451"/>
                  </a:lnTo>
                  <a:lnTo>
                    <a:pt x="536431" y="3068837"/>
                  </a:lnTo>
                  <a:lnTo>
                    <a:pt x="535197" y="3062223"/>
                  </a:lnTo>
                  <a:lnTo>
                    <a:pt x="533929" y="3055609"/>
                  </a:lnTo>
                  <a:lnTo>
                    <a:pt x="532625" y="3048995"/>
                  </a:lnTo>
                  <a:lnTo>
                    <a:pt x="531263" y="3042381"/>
                  </a:lnTo>
                  <a:lnTo>
                    <a:pt x="529877" y="3035768"/>
                  </a:lnTo>
                  <a:lnTo>
                    <a:pt x="528427" y="3029154"/>
                  </a:lnTo>
                  <a:lnTo>
                    <a:pt x="526944" y="3022540"/>
                  </a:lnTo>
                  <a:lnTo>
                    <a:pt x="525419" y="3015926"/>
                  </a:lnTo>
                  <a:lnTo>
                    <a:pt x="523836" y="3009312"/>
                  </a:lnTo>
                  <a:lnTo>
                    <a:pt x="522228" y="3002698"/>
                  </a:lnTo>
                  <a:lnTo>
                    <a:pt x="520550" y="2996084"/>
                  </a:lnTo>
                  <a:lnTo>
                    <a:pt x="518840" y="2989470"/>
                  </a:lnTo>
                  <a:lnTo>
                    <a:pt x="517085" y="2982857"/>
                  </a:lnTo>
                  <a:lnTo>
                    <a:pt x="515272" y="2976243"/>
                  </a:lnTo>
                  <a:lnTo>
                    <a:pt x="513434" y="2969629"/>
                  </a:lnTo>
                  <a:lnTo>
                    <a:pt x="511523" y="2963015"/>
                  </a:lnTo>
                  <a:lnTo>
                    <a:pt x="509581" y="2956401"/>
                  </a:lnTo>
                  <a:lnTo>
                    <a:pt x="507592" y="2949787"/>
                  </a:lnTo>
                  <a:lnTo>
                    <a:pt x="505547" y="2943173"/>
                  </a:lnTo>
                  <a:lnTo>
                    <a:pt x="503476" y="2936559"/>
                  </a:lnTo>
                  <a:lnTo>
                    <a:pt x="501332" y="2929946"/>
                  </a:lnTo>
                  <a:lnTo>
                    <a:pt x="499159" y="2923332"/>
                  </a:lnTo>
                  <a:lnTo>
                    <a:pt x="496938" y="2916718"/>
                  </a:lnTo>
                  <a:lnTo>
                    <a:pt x="494666" y="2910104"/>
                  </a:lnTo>
                  <a:lnTo>
                    <a:pt x="492368" y="2903490"/>
                  </a:lnTo>
                  <a:lnTo>
                    <a:pt x="489998" y="2896876"/>
                  </a:lnTo>
                  <a:lnTo>
                    <a:pt x="487604" y="2890262"/>
                  </a:lnTo>
                  <a:lnTo>
                    <a:pt x="485161" y="2883648"/>
                  </a:lnTo>
                  <a:lnTo>
                    <a:pt x="482672" y="2877035"/>
                  </a:lnTo>
                  <a:lnTo>
                    <a:pt x="480159" y="2870421"/>
                  </a:lnTo>
                  <a:lnTo>
                    <a:pt x="477579" y="2863807"/>
                  </a:lnTo>
                  <a:lnTo>
                    <a:pt x="474978" y="2857193"/>
                  </a:lnTo>
                  <a:lnTo>
                    <a:pt x="472331" y="2850579"/>
                  </a:lnTo>
                  <a:lnTo>
                    <a:pt x="469645" y="2843965"/>
                  </a:lnTo>
                  <a:lnTo>
                    <a:pt x="466935" y="2837351"/>
                  </a:lnTo>
                  <a:lnTo>
                    <a:pt x="464168" y="2830737"/>
                  </a:lnTo>
                  <a:lnTo>
                    <a:pt x="461382" y="2824124"/>
                  </a:lnTo>
                  <a:lnTo>
                    <a:pt x="458555" y="2817510"/>
                  </a:lnTo>
                  <a:lnTo>
                    <a:pt x="455695" y="2810896"/>
                  </a:lnTo>
                  <a:lnTo>
                    <a:pt x="452815" y="2804282"/>
                  </a:lnTo>
                  <a:lnTo>
                    <a:pt x="449887" y="2797668"/>
                  </a:lnTo>
                  <a:lnTo>
                    <a:pt x="446944" y="2791054"/>
                  </a:lnTo>
                  <a:lnTo>
                    <a:pt x="443967" y="2784440"/>
                  </a:lnTo>
                  <a:lnTo>
                    <a:pt x="440964" y="2777826"/>
                  </a:lnTo>
                  <a:lnTo>
                    <a:pt x="437943" y="2771213"/>
                  </a:lnTo>
                  <a:lnTo>
                    <a:pt x="434887" y="2764599"/>
                  </a:lnTo>
                  <a:lnTo>
                    <a:pt x="431818" y="2757985"/>
                  </a:lnTo>
                  <a:lnTo>
                    <a:pt x="428723" y="2751371"/>
                  </a:lnTo>
                  <a:lnTo>
                    <a:pt x="425609" y="2744757"/>
                  </a:lnTo>
                  <a:lnTo>
                    <a:pt x="422482" y="2738143"/>
                  </a:lnTo>
                  <a:lnTo>
                    <a:pt x="419329" y="2731529"/>
                  </a:lnTo>
                  <a:lnTo>
                    <a:pt x="416169" y="2724915"/>
                  </a:lnTo>
                  <a:lnTo>
                    <a:pt x="412989" y="2718302"/>
                  </a:lnTo>
                  <a:lnTo>
                    <a:pt x="409798" y="2711688"/>
                  </a:lnTo>
                  <a:lnTo>
                    <a:pt x="406597" y="2705074"/>
                  </a:lnTo>
                  <a:lnTo>
                    <a:pt x="403382" y="2698460"/>
                  </a:lnTo>
                  <a:lnTo>
                    <a:pt x="400162" y="2691846"/>
                  </a:lnTo>
                  <a:lnTo>
                    <a:pt x="396930" y="2685232"/>
                  </a:lnTo>
                  <a:lnTo>
                    <a:pt x="393692" y="2678618"/>
                  </a:lnTo>
                  <a:lnTo>
                    <a:pt x="390450" y="2672004"/>
                  </a:lnTo>
                  <a:lnTo>
                    <a:pt x="387200" y="2665391"/>
                  </a:lnTo>
                  <a:lnTo>
                    <a:pt x="383949" y="2658777"/>
                  </a:lnTo>
                  <a:lnTo>
                    <a:pt x="380693" y="2652163"/>
                  </a:lnTo>
                  <a:lnTo>
                    <a:pt x="377436" y="2645549"/>
                  </a:lnTo>
                  <a:lnTo>
                    <a:pt x="374177" y="2638935"/>
                  </a:lnTo>
                  <a:lnTo>
                    <a:pt x="370918" y="2632321"/>
                  </a:lnTo>
                  <a:lnTo>
                    <a:pt x="367659" y="2625707"/>
                  </a:lnTo>
                  <a:lnTo>
                    <a:pt x="364400" y="2619093"/>
                  </a:lnTo>
                  <a:lnTo>
                    <a:pt x="361142" y="2612480"/>
                  </a:lnTo>
                  <a:lnTo>
                    <a:pt x="357886" y="2605866"/>
                  </a:lnTo>
                  <a:lnTo>
                    <a:pt x="354633" y="2599252"/>
                  </a:lnTo>
                  <a:lnTo>
                    <a:pt x="351380" y="2592638"/>
                  </a:lnTo>
                  <a:lnTo>
                    <a:pt x="348131" y="2586024"/>
                  </a:lnTo>
                  <a:lnTo>
                    <a:pt x="344885" y="2579410"/>
                  </a:lnTo>
                  <a:lnTo>
                    <a:pt x="341640" y="2572796"/>
                  </a:lnTo>
                  <a:lnTo>
                    <a:pt x="338399" y="2566183"/>
                  </a:lnTo>
                  <a:lnTo>
                    <a:pt x="335159" y="2559569"/>
                  </a:lnTo>
                  <a:lnTo>
                    <a:pt x="331923" y="2552955"/>
                  </a:lnTo>
                  <a:lnTo>
                    <a:pt x="328687" y="2546341"/>
                  </a:lnTo>
                  <a:lnTo>
                    <a:pt x="325454" y="2539727"/>
                  </a:lnTo>
                  <a:lnTo>
                    <a:pt x="322222" y="2533113"/>
                  </a:lnTo>
                  <a:lnTo>
                    <a:pt x="318990" y="2526499"/>
                  </a:lnTo>
                  <a:lnTo>
                    <a:pt x="315759" y="2519885"/>
                  </a:lnTo>
                  <a:lnTo>
                    <a:pt x="312527" y="2513272"/>
                  </a:lnTo>
                  <a:lnTo>
                    <a:pt x="309294" y="2506658"/>
                  </a:lnTo>
                  <a:lnTo>
                    <a:pt x="306058" y="2500044"/>
                  </a:lnTo>
                  <a:lnTo>
                    <a:pt x="302821" y="2493430"/>
                  </a:lnTo>
                  <a:lnTo>
                    <a:pt x="299577" y="2486816"/>
                  </a:lnTo>
                  <a:lnTo>
                    <a:pt x="296331" y="2480202"/>
                  </a:lnTo>
                  <a:lnTo>
                    <a:pt x="293079" y="2473588"/>
                  </a:lnTo>
                  <a:lnTo>
                    <a:pt x="289818" y="2466974"/>
                  </a:lnTo>
                  <a:lnTo>
                    <a:pt x="286554" y="2460361"/>
                  </a:lnTo>
                  <a:lnTo>
                    <a:pt x="283275" y="2453747"/>
                  </a:lnTo>
                  <a:lnTo>
                    <a:pt x="279990" y="2447133"/>
                  </a:lnTo>
                  <a:lnTo>
                    <a:pt x="276693" y="2440519"/>
                  </a:lnTo>
                  <a:lnTo>
                    <a:pt x="273382" y="2433905"/>
                  </a:lnTo>
                  <a:lnTo>
                    <a:pt x="270063" y="2427291"/>
                  </a:lnTo>
                  <a:lnTo>
                    <a:pt x="266720" y="2420677"/>
                  </a:lnTo>
                  <a:lnTo>
                    <a:pt x="263369" y="2414063"/>
                  </a:lnTo>
                  <a:lnTo>
                    <a:pt x="259997" y="2407450"/>
                  </a:lnTo>
                  <a:lnTo>
                    <a:pt x="256606" y="2400836"/>
                  </a:lnTo>
                  <a:lnTo>
                    <a:pt x="253203" y="2394222"/>
                  </a:lnTo>
                  <a:lnTo>
                    <a:pt x="249769" y="2387608"/>
                  </a:lnTo>
                  <a:lnTo>
                    <a:pt x="246322" y="2380994"/>
                  </a:lnTo>
                  <a:lnTo>
                    <a:pt x="242848" y="2374380"/>
                  </a:lnTo>
                  <a:lnTo>
                    <a:pt x="239351" y="2367766"/>
                  </a:lnTo>
                  <a:lnTo>
                    <a:pt x="235836" y="2361152"/>
                  </a:lnTo>
                  <a:lnTo>
                    <a:pt x="232285" y="2354539"/>
                  </a:lnTo>
                  <a:lnTo>
                    <a:pt x="228719" y="2347925"/>
                  </a:lnTo>
                  <a:lnTo>
                    <a:pt x="225118" y="2341311"/>
                  </a:lnTo>
                  <a:lnTo>
                    <a:pt x="221493" y="2334697"/>
                  </a:lnTo>
                  <a:lnTo>
                    <a:pt x="217847" y="2328083"/>
                  </a:lnTo>
                  <a:lnTo>
                    <a:pt x="214160" y="2321469"/>
                  </a:lnTo>
                  <a:lnTo>
                    <a:pt x="210458" y="2314855"/>
                  </a:lnTo>
                  <a:lnTo>
                    <a:pt x="206718" y="2308241"/>
                  </a:lnTo>
                  <a:lnTo>
                    <a:pt x="202953" y="2301628"/>
                  </a:lnTo>
                  <a:lnTo>
                    <a:pt x="199165" y="2295014"/>
                  </a:lnTo>
                  <a:lnTo>
                    <a:pt x="195337" y="2288400"/>
                  </a:lnTo>
                  <a:lnTo>
                    <a:pt x="191494" y="2281786"/>
                  </a:lnTo>
                  <a:lnTo>
                    <a:pt x="187613" y="2275172"/>
                  </a:lnTo>
                  <a:lnTo>
                    <a:pt x="183710" y="2268558"/>
                  </a:lnTo>
                  <a:lnTo>
                    <a:pt x="179785" y="2261944"/>
                  </a:lnTo>
                  <a:lnTo>
                    <a:pt x="175825" y="2255330"/>
                  </a:lnTo>
                  <a:lnTo>
                    <a:pt x="171853" y="2248717"/>
                  </a:lnTo>
                  <a:lnTo>
                    <a:pt x="167847" y="2242103"/>
                  </a:lnTo>
                  <a:lnTo>
                    <a:pt x="163824" y="2235489"/>
                  </a:lnTo>
                  <a:lnTo>
                    <a:pt x="159783" y="2228875"/>
                  </a:lnTo>
                  <a:lnTo>
                    <a:pt x="155718" y="2222261"/>
                  </a:lnTo>
                  <a:lnTo>
                    <a:pt x="151644" y="2215647"/>
                  </a:lnTo>
                  <a:lnTo>
                    <a:pt x="147547" y="2209033"/>
                  </a:lnTo>
                  <a:lnTo>
                    <a:pt x="143442" y="2202419"/>
                  </a:lnTo>
                  <a:lnTo>
                    <a:pt x="139326" y="2195806"/>
                  </a:lnTo>
                  <a:lnTo>
                    <a:pt x="135201" y="2189192"/>
                  </a:lnTo>
                  <a:lnTo>
                    <a:pt x="131073" y="2182578"/>
                  </a:lnTo>
                  <a:lnTo>
                    <a:pt x="126939" y="2175964"/>
                  </a:lnTo>
                  <a:lnTo>
                    <a:pt x="122807" y="2169350"/>
                  </a:lnTo>
                  <a:lnTo>
                    <a:pt x="118677" y="2162736"/>
                  </a:lnTo>
                  <a:lnTo>
                    <a:pt x="114556" y="2156122"/>
                  </a:lnTo>
                  <a:lnTo>
                    <a:pt x="110439" y="2149508"/>
                  </a:lnTo>
                  <a:lnTo>
                    <a:pt x="106342" y="2142895"/>
                  </a:lnTo>
                  <a:lnTo>
                    <a:pt x="102257" y="2136281"/>
                  </a:lnTo>
                  <a:lnTo>
                    <a:pt x="98191" y="2129667"/>
                  </a:lnTo>
                  <a:lnTo>
                    <a:pt x="94155" y="2123053"/>
                  </a:lnTo>
                  <a:lnTo>
                    <a:pt x="90133" y="2116439"/>
                  </a:lnTo>
                  <a:lnTo>
                    <a:pt x="86162" y="2109825"/>
                  </a:lnTo>
                  <a:lnTo>
                    <a:pt x="82214" y="2103211"/>
                  </a:lnTo>
                  <a:lnTo>
                    <a:pt x="78308" y="2096597"/>
                  </a:lnTo>
                  <a:lnTo>
                    <a:pt x="74453" y="2089984"/>
                  </a:lnTo>
                  <a:lnTo>
                    <a:pt x="70624" y="2083370"/>
                  </a:lnTo>
                  <a:lnTo>
                    <a:pt x="66882" y="2076756"/>
                  </a:lnTo>
                  <a:lnTo>
                    <a:pt x="63173" y="2070142"/>
                  </a:lnTo>
                  <a:lnTo>
                    <a:pt x="59533" y="2063528"/>
                  </a:lnTo>
                  <a:lnTo>
                    <a:pt x="55966" y="2056914"/>
                  </a:lnTo>
                  <a:lnTo>
                    <a:pt x="52440" y="2050300"/>
                  </a:lnTo>
                  <a:lnTo>
                    <a:pt x="49036" y="2043686"/>
                  </a:lnTo>
                  <a:lnTo>
                    <a:pt x="45676" y="2037073"/>
                  </a:lnTo>
                  <a:lnTo>
                    <a:pt x="42415" y="2030459"/>
                  </a:lnTo>
                  <a:lnTo>
                    <a:pt x="39248" y="2023845"/>
                  </a:lnTo>
                  <a:lnTo>
                    <a:pt x="36138" y="2017231"/>
                  </a:lnTo>
                  <a:lnTo>
                    <a:pt x="33184" y="2010617"/>
                  </a:lnTo>
                  <a:lnTo>
                    <a:pt x="30286" y="2004003"/>
                  </a:lnTo>
                  <a:lnTo>
                    <a:pt x="27518" y="1997389"/>
                  </a:lnTo>
                  <a:lnTo>
                    <a:pt x="24860" y="1990775"/>
                  </a:lnTo>
                  <a:lnTo>
                    <a:pt x="22281" y="1984162"/>
                  </a:lnTo>
                  <a:lnTo>
                    <a:pt x="19884" y="1977548"/>
                  </a:lnTo>
                  <a:lnTo>
                    <a:pt x="17555" y="1970934"/>
                  </a:lnTo>
                  <a:lnTo>
                    <a:pt x="15387" y="1964320"/>
                  </a:lnTo>
                  <a:lnTo>
                    <a:pt x="13344" y="1957706"/>
                  </a:lnTo>
                  <a:lnTo>
                    <a:pt x="11398" y="1951092"/>
                  </a:lnTo>
                  <a:lnTo>
                    <a:pt x="9657" y="1944478"/>
                  </a:lnTo>
                  <a:lnTo>
                    <a:pt x="7993" y="1937865"/>
                  </a:lnTo>
                  <a:lnTo>
                    <a:pt x="6520" y="1931251"/>
                  </a:lnTo>
                  <a:lnTo>
                    <a:pt x="5180" y="1924637"/>
                  </a:lnTo>
                  <a:lnTo>
                    <a:pt x="3956" y="1918023"/>
                  </a:lnTo>
                  <a:lnTo>
                    <a:pt x="2952" y="1911409"/>
                  </a:lnTo>
                  <a:lnTo>
                    <a:pt x="2033" y="1904795"/>
                  </a:lnTo>
                  <a:lnTo>
                    <a:pt x="1329" y="1898181"/>
                  </a:lnTo>
                  <a:lnTo>
                    <a:pt x="761" y="1891567"/>
                  </a:lnTo>
                  <a:lnTo>
                    <a:pt x="327" y="1884954"/>
                  </a:lnTo>
                  <a:lnTo>
                    <a:pt x="119" y="1878340"/>
                  </a:lnTo>
                  <a:lnTo>
                    <a:pt x="0" y="1871726"/>
                  </a:lnTo>
                  <a:lnTo>
                    <a:pt x="115" y="1865112"/>
                  </a:lnTo>
                  <a:lnTo>
                    <a:pt x="363" y="1858498"/>
                  </a:lnTo>
                  <a:lnTo>
                    <a:pt x="757" y="1851884"/>
                  </a:lnTo>
                  <a:lnTo>
                    <a:pt x="1376" y="1845270"/>
                  </a:lnTo>
                  <a:lnTo>
                    <a:pt x="2085" y="1838656"/>
                  </a:lnTo>
                  <a:lnTo>
                    <a:pt x="3039" y="1832043"/>
                  </a:lnTo>
                  <a:lnTo>
                    <a:pt x="4118" y="1825429"/>
                  </a:lnTo>
                  <a:lnTo>
                    <a:pt x="5350" y="1818815"/>
                  </a:lnTo>
                  <a:lnTo>
                    <a:pt x="6795" y="1812201"/>
                  </a:lnTo>
                  <a:lnTo>
                    <a:pt x="8329" y="1805587"/>
                  </a:lnTo>
                  <a:lnTo>
                    <a:pt x="10108" y="1798973"/>
                  </a:lnTo>
                  <a:lnTo>
                    <a:pt x="11999" y="1792359"/>
                  </a:lnTo>
                  <a:lnTo>
                    <a:pt x="14045" y="1785745"/>
                  </a:lnTo>
                  <a:lnTo>
                    <a:pt x="16284" y="1779132"/>
                  </a:lnTo>
                  <a:lnTo>
                    <a:pt x="18606" y="1772518"/>
                  </a:lnTo>
                  <a:lnTo>
                    <a:pt x="21164" y="1765904"/>
                  </a:lnTo>
                  <a:lnTo>
                    <a:pt x="23817" y="1759290"/>
                  </a:lnTo>
                  <a:lnTo>
                    <a:pt x="26617" y="1752676"/>
                  </a:lnTo>
                  <a:lnTo>
                    <a:pt x="29585" y="1746062"/>
                  </a:lnTo>
                  <a:lnTo>
                    <a:pt x="32628" y="1739448"/>
                  </a:lnTo>
                  <a:lnTo>
                    <a:pt x="35884" y="1732834"/>
                  </a:lnTo>
                  <a:lnTo>
                    <a:pt x="39216" y="1726221"/>
                  </a:lnTo>
                  <a:lnTo>
                    <a:pt x="42682" y="1719607"/>
                  </a:lnTo>
                  <a:lnTo>
                    <a:pt x="46283" y="1712993"/>
                  </a:lnTo>
                  <a:lnTo>
                    <a:pt x="49947" y="1706379"/>
                  </a:lnTo>
                  <a:lnTo>
                    <a:pt x="53791" y="1699765"/>
                  </a:lnTo>
                  <a:lnTo>
                    <a:pt x="57692" y="1693151"/>
                  </a:lnTo>
                  <a:lnTo>
                    <a:pt x="61704" y="1686537"/>
                  </a:lnTo>
                  <a:lnTo>
                    <a:pt x="65816" y="1679923"/>
                  </a:lnTo>
                  <a:lnTo>
                    <a:pt x="69979" y="1673310"/>
                  </a:lnTo>
                  <a:lnTo>
                    <a:pt x="74275" y="1666696"/>
                  </a:lnTo>
                  <a:lnTo>
                    <a:pt x="78609" y="1660082"/>
                  </a:lnTo>
                  <a:lnTo>
                    <a:pt x="83025" y="1653468"/>
                  </a:lnTo>
                  <a:lnTo>
                    <a:pt x="87505" y="1646854"/>
                  </a:lnTo>
                  <a:lnTo>
                    <a:pt x="92021" y="1640240"/>
                  </a:lnTo>
                  <a:lnTo>
                    <a:pt x="96617" y="1633626"/>
                  </a:lnTo>
                  <a:lnTo>
                    <a:pt x="101234" y="1627012"/>
                  </a:lnTo>
                  <a:lnTo>
                    <a:pt x="105896" y="1620399"/>
                  </a:lnTo>
                  <a:lnTo>
                    <a:pt x="110587" y="1613785"/>
                  </a:lnTo>
                  <a:lnTo>
                    <a:pt x="115296" y="1607171"/>
                  </a:lnTo>
                  <a:lnTo>
                    <a:pt x="120030" y="1600557"/>
                  </a:lnTo>
                  <a:lnTo>
                    <a:pt x="124768" y="1593943"/>
                  </a:lnTo>
                  <a:lnTo>
                    <a:pt x="129512" y="1587329"/>
                  </a:lnTo>
                  <a:lnTo>
                    <a:pt x="134251" y="1580715"/>
                  </a:lnTo>
                  <a:lnTo>
                    <a:pt x="138986" y="1574101"/>
                  </a:lnTo>
                  <a:lnTo>
                    <a:pt x="143695" y="1567488"/>
                  </a:lnTo>
                  <a:lnTo>
                    <a:pt x="148392" y="1560874"/>
                  </a:lnTo>
                  <a:lnTo>
                    <a:pt x="153053" y="1554260"/>
                  </a:lnTo>
                  <a:lnTo>
                    <a:pt x="157680" y="1547646"/>
                  </a:lnTo>
                  <a:lnTo>
                    <a:pt x="162279" y="1541032"/>
                  </a:lnTo>
                  <a:lnTo>
                    <a:pt x="166808" y="1534418"/>
                  </a:lnTo>
                  <a:lnTo>
                    <a:pt x="171308" y="1527804"/>
                  </a:lnTo>
                  <a:lnTo>
                    <a:pt x="175731" y="1521190"/>
                  </a:lnTo>
                  <a:lnTo>
                    <a:pt x="180097" y="1514577"/>
                  </a:lnTo>
                  <a:lnTo>
                    <a:pt x="184409" y="1507963"/>
                  </a:lnTo>
                  <a:lnTo>
                    <a:pt x="188615" y="1501349"/>
                  </a:lnTo>
                  <a:lnTo>
                    <a:pt x="192778" y="1494735"/>
                  </a:lnTo>
                  <a:lnTo>
                    <a:pt x="196826" y="1488121"/>
                  </a:lnTo>
                  <a:lnTo>
                    <a:pt x="200799" y="1481507"/>
                  </a:lnTo>
                  <a:lnTo>
                    <a:pt x="204696" y="1474893"/>
                  </a:lnTo>
                  <a:lnTo>
                    <a:pt x="208458" y="1468279"/>
                  </a:lnTo>
                  <a:lnTo>
                    <a:pt x="212167" y="1461666"/>
                  </a:lnTo>
                  <a:lnTo>
                    <a:pt x="215727" y="1455052"/>
                  </a:lnTo>
                  <a:lnTo>
                    <a:pt x="219201" y="1448438"/>
                  </a:lnTo>
                  <a:lnTo>
                    <a:pt x="222578" y="1441824"/>
                  </a:lnTo>
                  <a:lnTo>
                    <a:pt x="225804" y="1435210"/>
                  </a:lnTo>
                  <a:lnTo>
                    <a:pt x="228968" y="1428596"/>
                  </a:lnTo>
                  <a:lnTo>
                    <a:pt x="231957" y="1421982"/>
                  </a:lnTo>
                  <a:lnTo>
                    <a:pt x="234856" y="1415368"/>
                  </a:lnTo>
                  <a:lnTo>
                    <a:pt x="237642" y="1408755"/>
                  </a:lnTo>
                  <a:lnTo>
                    <a:pt x="240270" y="1402141"/>
                  </a:lnTo>
                  <a:lnTo>
                    <a:pt x="242831" y="1395527"/>
                  </a:lnTo>
                  <a:lnTo>
                    <a:pt x="245200" y="1388913"/>
                  </a:lnTo>
                  <a:lnTo>
                    <a:pt x="247482" y="1382299"/>
                  </a:lnTo>
                  <a:lnTo>
                    <a:pt x="249640" y="1375685"/>
                  </a:lnTo>
                  <a:lnTo>
                    <a:pt x="251642" y="1369071"/>
                  </a:lnTo>
                  <a:lnTo>
                    <a:pt x="253576" y="1362457"/>
                  </a:lnTo>
                  <a:lnTo>
                    <a:pt x="255312" y="1355844"/>
                  </a:lnTo>
                  <a:lnTo>
                    <a:pt x="256968" y="1349230"/>
                  </a:lnTo>
                  <a:lnTo>
                    <a:pt x="258496" y="1342616"/>
                  </a:lnTo>
                  <a:lnTo>
                    <a:pt x="259880" y="1336002"/>
                  </a:lnTo>
                  <a:lnTo>
                    <a:pt x="261197" y="1329388"/>
                  </a:lnTo>
                  <a:lnTo>
                    <a:pt x="262321" y="1322774"/>
                  </a:lnTo>
                  <a:lnTo>
                    <a:pt x="263377" y="1316160"/>
                  </a:lnTo>
                  <a:lnTo>
                    <a:pt x="264308" y="1309546"/>
                  </a:lnTo>
                  <a:lnTo>
                    <a:pt x="265112" y="1302933"/>
                  </a:lnTo>
                  <a:lnTo>
                    <a:pt x="265856" y="1296319"/>
                  </a:lnTo>
                  <a:lnTo>
                    <a:pt x="266423" y="1289705"/>
                  </a:lnTo>
                  <a:lnTo>
                    <a:pt x="266935" y="1283091"/>
                  </a:lnTo>
                  <a:lnTo>
                    <a:pt x="267333" y="1276477"/>
                  </a:lnTo>
                  <a:lnTo>
                    <a:pt x="267627" y="1269863"/>
                  </a:lnTo>
                  <a:lnTo>
                    <a:pt x="267867" y="1263249"/>
                  </a:lnTo>
                  <a:lnTo>
                    <a:pt x="267962" y="1256636"/>
                  </a:lnTo>
                  <a:lnTo>
                    <a:pt x="268013" y="1250022"/>
                  </a:lnTo>
                  <a:lnTo>
                    <a:pt x="267968" y="1243408"/>
                  </a:lnTo>
                  <a:lnTo>
                    <a:pt x="267847" y="1236794"/>
                  </a:lnTo>
                  <a:lnTo>
                    <a:pt x="267679" y="1230180"/>
                  </a:lnTo>
                  <a:lnTo>
                    <a:pt x="267406" y="1223566"/>
                  </a:lnTo>
                  <a:lnTo>
                    <a:pt x="267101" y="1216952"/>
                  </a:lnTo>
                  <a:lnTo>
                    <a:pt x="266726" y="1210338"/>
                  </a:lnTo>
                  <a:lnTo>
                    <a:pt x="266301" y="1203725"/>
                  </a:lnTo>
                  <a:lnTo>
                    <a:pt x="265842" y="1197111"/>
                  </a:lnTo>
                  <a:lnTo>
                    <a:pt x="265320" y="1190497"/>
                  </a:lnTo>
                  <a:lnTo>
                    <a:pt x="264779" y="1183883"/>
                  </a:lnTo>
                  <a:lnTo>
                    <a:pt x="264197" y="1177269"/>
                  </a:lnTo>
                  <a:lnTo>
                    <a:pt x="263592" y="1170655"/>
                  </a:lnTo>
                  <a:lnTo>
                    <a:pt x="262970" y="1164041"/>
                  </a:lnTo>
                  <a:lnTo>
                    <a:pt x="262326" y="1157427"/>
                  </a:lnTo>
                  <a:lnTo>
                    <a:pt x="261677" y="1150814"/>
                  </a:lnTo>
                  <a:lnTo>
                    <a:pt x="261019" y="1144200"/>
                  </a:lnTo>
                  <a:lnTo>
                    <a:pt x="260364" y="1137586"/>
                  </a:lnTo>
                  <a:lnTo>
                    <a:pt x="259710" y="1130972"/>
                  </a:lnTo>
                  <a:lnTo>
                    <a:pt x="259072" y="1124358"/>
                  </a:lnTo>
                  <a:lnTo>
                    <a:pt x="258443" y="1117744"/>
                  </a:lnTo>
                  <a:lnTo>
                    <a:pt x="257839" y="1111130"/>
                  </a:lnTo>
                  <a:lnTo>
                    <a:pt x="257259" y="1104516"/>
                  </a:lnTo>
                  <a:lnTo>
                    <a:pt x="256702" y="1097903"/>
                  </a:lnTo>
                  <a:lnTo>
                    <a:pt x="256193" y="1091289"/>
                  </a:lnTo>
                  <a:lnTo>
                    <a:pt x="255706" y="1084675"/>
                  </a:lnTo>
                  <a:lnTo>
                    <a:pt x="255279" y="1078061"/>
                  </a:lnTo>
                  <a:lnTo>
                    <a:pt x="254892" y="1071447"/>
                  </a:lnTo>
                  <a:lnTo>
                    <a:pt x="254547" y="1064833"/>
                  </a:lnTo>
                  <a:lnTo>
                    <a:pt x="254280" y="1058219"/>
                  </a:lnTo>
                  <a:lnTo>
                    <a:pt x="254045" y="1051605"/>
                  </a:lnTo>
                  <a:lnTo>
                    <a:pt x="253901" y="1044992"/>
                  </a:lnTo>
                  <a:lnTo>
                    <a:pt x="253810" y="1038378"/>
                  </a:lnTo>
                  <a:lnTo>
                    <a:pt x="253781" y="1031764"/>
                  </a:lnTo>
                  <a:lnTo>
                    <a:pt x="253849" y="1025150"/>
                  </a:lnTo>
                  <a:lnTo>
                    <a:pt x="253959" y="1018536"/>
                  </a:lnTo>
                  <a:lnTo>
                    <a:pt x="254186" y="1011922"/>
                  </a:lnTo>
                  <a:lnTo>
                    <a:pt x="254474" y="1005308"/>
                  </a:lnTo>
                  <a:lnTo>
                    <a:pt x="254842" y="998694"/>
                  </a:lnTo>
                  <a:lnTo>
                    <a:pt x="255320" y="992081"/>
                  </a:lnTo>
                  <a:lnTo>
                    <a:pt x="255846" y="985467"/>
                  </a:lnTo>
                  <a:lnTo>
                    <a:pt x="256511" y="978853"/>
                  </a:lnTo>
                  <a:lnTo>
                    <a:pt x="257239" y="972239"/>
                  </a:lnTo>
                  <a:lnTo>
                    <a:pt x="258061" y="965625"/>
                  </a:lnTo>
                  <a:lnTo>
                    <a:pt x="258999" y="959011"/>
                  </a:lnTo>
                  <a:lnTo>
                    <a:pt x="259989" y="952397"/>
                  </a:lnTo>
                  <a:lnTo>
                    <a:pt x="261132" y="945783"/>
                  </a:lnTo>
                  <a:lnTo>
                    <a:pt x="262338" y="939170"/>
                  </a:lnTo>
                  <a:lnTo>
                    <a:pt x="263646" y="932556"/>
                  </a:lnTo>
                  <a:lnTo>
                    <a:pt x="265069" y="925942"/>
                  </a:lnTo>
                  <a:lnTo>
                    <a:pt x="266546" y="919328"/>
                  </a:lnTo>
                  <a:lnTo>
                    <a:pt x="268183" y="912714"/>
                  </a:lnTo>
                  <a:lnTo>
                    <a:pt x="269877" y="906100"/>
                  </a:lnTo>
                  <a:lnTo>
                    <a:pt x="271678" y="899486"/>
                  </a:lnTo>
                  <a:lnTo>
                    <a:pt x="273588" y="892872"/>
                  </a:lnTo>
                  <a:lnTo>
                    <a:pt x="275551" y="886259"/>
                  </a:lnTo>
                  <a:lnTo>
                    <a:pt x="277672" y="879645"/>
                  </a:lnTo>
                  <a:lnTo>
                    <a:pt x="279843" y="873031"/>
                  </a:lnTo>
                  <a:lnTo>
                    <a:pt x="282120" y="866417"/>
                  </a:lnTo>
                  <a:lnTo>
                    <a:pt x="284494" y="859803"/>
                  </a:lnTo>
                  <a:lnTo>
                    <a:pt x="286922" y="853189"/>
                  </a:lnTo>
                  <a:lnTo>
                    <a:pt x="289491" y="846575"/>
                  </a:lnTo>
                  <a:lnTo>
                    <a:pt x="292105" y="839961"/>
                  </a:lnTo>
                  <a:lnTo>
                    <a:pt x="294819" y="833348"/>
                  </a:lnTo>
                  <a:lnTo>
                    <a:pt x="297615" y="826734"/>
                  </a:lnTo>
                  <a:lnTo>
                    <a:pt x="300462" y="820120"/>
                  </a:lnTo>
                  <a:lnTo>
                    <a:pt x="303428" y="813506"/>
                  </a:lnTo>
                  <a:lnTo>
                    <a:pt x="306433" y="806892"/>
                  </a:lnTo>
                  <a:lnTo>
                    <a:pt x="309526" y="800278"/>
                  </a:lnTo>
                  <a:lnTo>
                    <a:pt x="312684" y="793664"/>
                  </a:lnTo>
                  <a:lnTo>
                    <a:pt x="315888" y="787050"/>
                  </a:lnTo>
                  <a:lnTo>
                    <a:pt x="319185" y="780437"/>
                  </a:lnTo>
                  <a:lnTo>
                    <a:pt x="322514" y="773823"/>
                  </a:lnTo>
                  <a:lnTo>
                    <a:pt x="325914" y="767209"/>
                  </a:lnTo>
                  <a:lnTo>
                    <a:pt x="329362" y="760595"/>
                  </a:lnTo>
                  <a:lnTo>
                    <a:pt x="332848" y="753981"/>
                  </a:lnTo>
                  <a:lnTo>
                    <a:pt x="336400" y="747367"/>
                  </a:lnTo>
                  <a:lnTo>
                    <a:pt x="339974" y="740753"/>
                  </a:lnTo>
                  <a:lnTo>
                    <a:pt x="343601" y="734139"/>
                  </a:lnTo>
                  <a:lnTo>
                    <a:pt x="347258" y="727526"/>
                  </a:lnTo>
                  <a:lnTo>
                    <a:pt x="350941" y="720912"/>
                  </a:lnTo>
                  <a:lnTo>
                    <a:pt x="354664" y="714298"/>
                  </a:lnTo>
                  <a:lnTo>
                    <a:pt x="358401" y="707684"/>
                  </a:lnTo>
                  <a:lnTo>
                    <a:pt x="362169" y="701070"/>
                  </a:lnTo>
                  <a:lnTo>
                    <a:pt x="365950" y="694456"/>
                  </a:lnTo>
                  <a:lnTo>
                    <a:pt x="369745" y="687842"/>
                  </a:lnTo>
                  <a:lnTo>
                    <a:pt x="373555" y="681228"/>
                  </a:lnTo>
                  <a:lnTo>
                    <a:pt x="377369" y="674615"/>
                  </a:lnTo>
                  <a:lnTo>
                    <a:pt x="381191" y="668001"/>
                  </a:lnTo>
                  <a:lnTo>
                    <a:pt x="385012" y="661387"/>
                  </a:lnTo>
                  <a:lnTo>
                    <a:pt x="388833" y="654773"/>
                  </a:lnTo>
                  <a:lnTo>
                    <a:pt x="392647" y="648159"/>
                  </a:lnTo>
                  <a:lnTo>
                    <a:pt x="396457" y="641545"/>
                  </a:lnTo>
                  <a:lnTo>
                    <a:pt x="400251" y="634931"/>
                  </a:lnTo>
                  <a:lnTo>
                    <a:pt x="404033" y="628318"/>
                  </a:lnTo>
                  <a:lnTo>
                    <a:pt x="407800" y="621704"/>
                  </a:lnTo>
                  <a:lnTo>
                    <a:pt x="411541" y="615090"/>
                  </a:lnTo>
                  <a:lnTo>
                    <a:pt x="415270" y="608476"/>
                  </a:lnTo>
                  <a:lnTo>
                    <a:pt x="418962" y="601862"/>
                  </a:lnTo>
                  <a:lnTo>
                    <a:pt x="422633" y="595248"/>
                  </a:lnTo>
                  <a:lnTo>
                    <a:pt x="426275" y="588634"/>
                  </a:lnTo>
                  <a:lnTo>
                    <a:pt x="429876" y="582020"/>
                  </a:lnTo>
                  <a:lnTo>
                    <a:pt x="433458" y="575407"/>
                  </a:lnTo>
                  <a:lnTo>
                    <a:pt x="436982" y="568793"/>
                  </a:lnTo>
                  <a:lnTo>
                    <a:pt x="440480" y="562179"/>
                  </a:lnTo>
                  <a:lnTo>
                    <a:pt x="443936" y="555565"/>
                  </a:lnTo>
                  <a:lnTo>
                    <a:pt x="447340" y="548951"/>
                  </a:lnTo>
                  <a:lnTo>
                    <a:pt x="450720" y="542337"/>
                  </a:lnTo>
                  <a:lnTo>
                    <a:pt x="454025" y="535723"/>
                  </a:lnTo>
                  <a:lnTo>
                    <a:pt x="457299" y="529109"/>
                  </a:lnTo>
                  <a:lnTo>
                    <a:pt x="460522" y="522496"/>
                  </a:lnTo>
                  <a:lnTo>
                    <a:pt x="463684" y="515882"/>
                  </a:lnTo>
                  <a:lnTo>
                    <a:pt x="466819" y="509268"/>
                  </a:lnTo>
                  <a:lnTo>
                    <a:pt x="469865" y="502654"/>
                  </a:lnTo>
                  <a:lnTo>
                    <a:pt x="472880" y="496040"/>
                  </a:lnTo>
                  <a:lnTo>
                    <a:pt x="475833" y="489426"/>
                  </a:lnTo>
                  <a:lnTo>
                    <a:pt x="478723" y="482812"/>
                  </a:lnTo>
                  <a:lnTo>
                    <a:pt x="481581" y="476198"/>
                  </a:lnTo>
                  <a:lnTo>
                    <a:pt x="484344" y="469585"/>
                  </a:lnTo>
                  <a:lnTo>
                    <a:pt x="487074" y="462971"/>
                  </a:lnTo>
                  <a:lnTo>
                    <a:pt x="489736" y="456357"/>
                  </a:lnTo>
                  <a:lnTo>
                    <a:pt x="492336" y="449743"/>
                  </a:lnTo>
                  <a:lnTo>
                    <a:pt x="494898" y="443129"/>
                  </a:lnTo>
                  <a:lnTo>
                    <a:pt x="497365" y="436515"/>
                  </a:lnTo>
                  <a:lnTo>
                    <a:pt x="499798" y="429901"/>
                  </a:lnTo>
                  <a:lnTo>
                    <a:pt x="502160" y="423287"/>
                  </a:lnTo>
                  <a:lnTo>
                    <a:pt x="504461" y="416674"/>
                  </a:lnTo>
                  <a:lnTo>
                    <a:pt x="506722" y="410060"/>
                  </a:lnTo>
                  <a:lnTo>
                    <a:pt x="508891" y="403446"/>
                  </a:lnTo>
                  <a:lnTo>
                    <a:pt x="511027" y="396832"/>
                  </a:lnTo>
                  <a:lnTo>
                    <a:pt x="513089" y="390218"/>
                  </a:lnTo>
                  <a:lnTo>
                    <a:pt x="515095" y="383604"/>
                  </a:lnTo>
                  <a:lnTo>
                    <a:pt x="517059" y="376990"/>
                  </a:lnTo>
                  <a:lnTo>
                    <a:pt x="518936" y="370376"/>
                  </a:lnTo>
                  <a:lnTo>
                    <a:pt x="520783" y="363763"/>
                  </a:lnTo>
                  <a:lnTo>
                    <a:pt x="522556" y="357149"/>
                  </a:lnTo>
                  <a:lnTo>
                    <a:pt x="524278" y="350535"/>
                  </a:lnTo>
                  <a:lnTo>
                    <a:pt x="525958" y="343921"/>
                  </a:lnTo>
                  <a:lnTo>
                    <a:pt x="527559" y="337307"/>
                  </a:lnTo>
                  <a:lnTo>
                    <a:pt x="529131" y="330693"/>
                  </a:lnTo>
                  <a:lnTo>
                    <a:pt x="530633" y="324079"/>
                  </a:lnTo>
                  <a:lnTo>
                    <a:pt x="532089" y="317465"/>
                  </a:lnTo>
                  <a:lnTo>
                    <a:pt x="533505" y="310852"/>
                  </a:lnTo>
                  <a:lnTo>
                    <a:pt x="534850" y="304238"/>
                  </a:lnTo>
                  <a:lnTo>
                    <a:pt x="536169" y="297624"/>
                  </a:lnTo>
                  <a:lnTo>
                    <a:pt x="537421" y="291010"/>
                  </a:lnTo>
                  <a:lnTo>
                    <a:pt x="538635" y="284396"/>
                  </a:lnTo>
                  <a:lnTo>
                    <a:pt x="539810" y="277782"/>
                  </a:lnTo>
                  <a:lnTo>
                    <a:pt x="540924" y="271168"/>
                  </a:lnTo>
                  <a:lnTo>
                    <a:pt x="542015" y="264554"/>
                  </a:lnTo>
                  <a:lnTo>
                    <a:pt x="543044" y="257941"/>
                  </a:lnTo>
                  <a:lnTo>
                    <a:pt x="544041" y="251327"/>
                  </a:lnTo>
                  <a:lnTo>
                    <a:pt x="545002" y="244713"/>
                  </a:lnTo>
                  <a:lnTo>
                    <a:pt x="545911" y="238099"/>
                  </a:lnTo>
                  <a:lnTo>
                    <a:pt x="546799" y="231485"/>
                  </a:lnTo>
                  <a:lnTo>
                    <a:pt x="547632" y="224871"/>
                  </a:lnTo>
                  <a:lnTo>
                    <a:pt x="548440" y="218257"/>
                  </a:lnTo>
                  <a:lnTo>
                    <a:pt x="549214" y="211643"/>
                  </a:lnTo>
                  <a:lnTo>
                    <a:pt x="549945" y="205030"/>
                  </a:lnTo>
                  <a:lnTo>
                    <a:pt x="550658" y="198416"/>
                  </a:lnTo>
                  <a:lnTo>
                    <a:pt x="551323" y="191802"/>
                  </a:lnTo>
                  <a:lnTo>
                    <a:pt x="551967" y="185188"/>
                  </a:lnTo>
                  <a:lnTo>
                    <a:pt x="552582" y="178574"/>
                  </a:lnTo>
                  <a:lnTo>
                    <a:pt x="553162" y="171960"/>
                  </a:lnTo>
                  <a:lnTo>
                    <a:pt x="553726" y="165346"/>
                  </a:lnTo>
                  <a:lnTo>
                    <a:pt x="554249" y="158732"/>
                  </a:lnTo>
                  <a:lnTo>
                    <a:pt x="554756" y="152119"/>
                  </a:lnTo>
                  <a:lnTo>
                    <a:pt x="555237" y="145505"/>
                  </a:lnTo>
                  <a:lnTo>
                    <a:pt x="555690" y="138891"/>
                  </a:lnTo>
                  <a:lnTo>
                    <a:pt x="556131" y="132277"/>
                  </a:lnTo>
                  <a:lnTo>
                    <a:pt x="556536" y="125663"/>
                  </a:lnTo>
                  <a:lnTo>
                    <a:pt x="556929" y="119049"/>
                  </a:lnTo>
                  <a:lnTo>
                    <a:pt x="557300" y="112435"/>
                  </a:lnTo>
                  <a:lnTo>
                    <a:pt x="557649" y="105821"/>
                  </a:lnTo>
                  <a:lnTo>
                    <a:pt x="557988" y="99208"/>
                  </a:lnTo>
                  <a:lnTo>
                    <a:pt x="558298" y="92594"/>
                  </a:lnTo>
                  <a:lnTo>
                    <a:pt x="558598" y="85980"/>
                  </a:lnTo>
                  <a:lnTo>
                    <a:pt x="558880" y="79366"/>
                  </a:lnTo>
                  <a:lnTo>
                    <a:pt x="559145" y="72752"/>
                  </a:lnTo>
                  <a:lnTo>
                    <a:pt x="559402" y="66138"/>
                  </a:lnTo>
                  <a:lnTo>
                    <a:pt x="559636" y="59524"/>
                  </a:lnTo>
                  <a:lnTo>
                    <a:pt x="559862" y="52910"/>
                  </a:lnTo>
                  <a:lnTo>
                    <a:pt x="560073" y="46297"/>
                  </a:lnTo>
                  <a:lnTo>
                    <a:pt x="560272" y="39683"/>
                  </a:lnTo>
                  <a:lnTo>
                    <a:pt x="560464" y="33069"/>
                  </a:lnTo>
                  <a:lnTo>
                    <a:pt x="560637" y="26455"/>
                  </a:lnTo>
                  <a:lnTo>
                    <a:pt x="560806" y="19841"/>
                  </a:lnTo>
                  <a:lnTo>
                    <a:pt x="560962" y="13227"/>
                  </a:lnTo>
                  <a:lnTo>
                    <a:pt x="561109" y="6613"/>
                  </a:lnTo>
                  <a:lnTo>
                    <a:pt x="561249" y="0"/>
                  </a:lnTo>
                  <a:lnTo>
                    <a:pt x="565060" y="0"/>
                  </a:lnTo>
                  <a:lnTo>
                    <a:pt x="565201" y="6613"/>
                  </a:lnTo>
                  <a:lnTo>
                    <a:pt x="565348" y="13227"/>
                  </a:lnTo>
                  <a:lnTo>
                    <a:pt x="565504" y="19841"/>
                  </a:lnTo>
                  <a:lnTo>
                    <a:pt x="565672" y="26455"/>
                  </a:lnTo>
                  <a:lnTo>
                    <a:pt x="565846" y="33069"/>
                  </a:lnTo>
                  <a:lnTo>
                    <a:pt x="566037" y="39683"/>
                  </a:lnTo>
                  <a:lnTo>
                    <a:pt x="566236" y="46297"/>
                  </a:lnTo>
                  <a:lnTo>
                    <a:pt x="566447" y="52910"/>
                  </a:lnTo>
                  <a:lnTo>
                    <a:pt x="566674" y="59524"/>
                  </a:lnTo>
                  <a:lnTo>
                    <a:pt x="566907" y="66138"/>
                  </a:lnTo>
                  <a:lnTo>
                    <a:pt x="567164" y="72752"/>
                  </a:lnTo>
                  <a:lnTo>
                    <a:pt x="567429" y="79366"/>
                  </a:lnTo>
                  <a:lnTo>
                    <a:pt x="567711" y="85980"/>
                  </a:lnTo>
                  <a:lnTo>
                    <a:pt x="568012" y="92594"/>
                  </a:lnTo>
                  <a:lnTo>
                    <a:pt x="568321" y="99208"/>
                  </a:lnTo>
                  <a:lnTo>
                    <a:pt x="568660" y="105821"/>
                  </a:lnTo>
                  <a:lnTo>
                    <a:pt x="569010" y="112435"/>
                  </a:lnTo>
                  <a:lnTo>
                    <a:pt x="569381" y="119049"/>
                  </a:lnTo>
                  <a:lnTo>
                    <a:pt x="569774" y="125663"/>
                  </a:lnTo>
                  <a:lnTo>
                    <a:pt x="570179" y="132277"/>
                  </a:lnTo>
                  <a:lnTo>
                    <a:pt x="570619" y="138891"/>
                  </a:lnTo>
                  <a:lnTo>
                    <a:pt x="571073" y="145505"/>
                  </a:lnTo>
                  <a:lnTo>
                    <a:pt x="571554" y="152119"/>
                  </a:lnTo>
                  <a:lnTo>
                    <a:pt x="572060" y="158732"/>
                  </a:lnTo>
                  <a:lnTo>
                    <a:pt x="572583" y="165346"/>
                  </a:lnTo>
                  <a:lnTo>
                    <a:pt x="573148" y="171960"/>
                  </a:lnTo>
                  <a:lnTo>
                    <a:pt x="573727" y="178574"/>
                  </a:lnTo>
                  <a:lnTo>
                    <a:pt x="574342" y="185188"/>
                  </a:lnTo>
                  <a:lnTo>
                    <a:pt x="574986" y="191802"/>
                  </a:lnTo>
                  <a:lnTo>
                    <a:pt x="575651" y="198416"/>
                  </a:lnTo>
                  <a:lnTo>
                    <a:pt x="576365" y="205030"/>
                  </a:lnTo>
                  <a:lnTo>
                    <a:pt x="577096" y="211643"/>
                  </a:lnTo>
                  <a:lnTo>
                    <a:pt x="577870" y="218257"/>
                  </a:lnTo>
                  <a:lnTo>
                    <a:pt x="578677" y="224871"/>
                  </a:lnTo>
                  <a:lnTo>
                    <a:pt x="579510" y="231485"/>
                  </a:lnTo>
                  <a:lnTo>
                    <a:pt x="580399" y="238099"/>
                  </a:lnTo>
                  <a:lnTo>
                    <a:pt x="581308" y="244713"/>
                  </a:lnTo>
                  <a:lnTo>
                    <a:pt x="582269" y="251327"/>
                  </a:lnTo>
                  <a:lnTo>
                    <a:pt x="583266" y="257941"/>
                  </a:lnTo>
                  <a:lnTo>
                    <a:pt x="584295" y="264554"/>
                  </a:lnTo>
                  <a:lnTo>
                    <a:pt x="585385" y="271168"/>
                  </a:lnTo>
                  <a:lnTo>
                    <a:pt x="586499" y="277782"/>
                  </a:lnTo>
                  <a:lnTo>
                    <a:pt x="587674" y="284396"/>
                  </a:lnTo>
                  <a:lnTo>
                    <a:pt x="588888" y="291010"/>
                  </a:lnTo>
                  <a:lnTo>
                    <a:pt x="590140" y="297624"/>
                  </a:lnTo>
                  <a:lnTo>
                    <a:pt x="591459" y="304238"/>
                  </a:lnTo>
                  <a:lnTo>
                    <a:pt x="592805" y="310852"/>
                  </a:lnTo>
                  <a:lnTo>
                    <a:pt x="594220" y="317465"/>
                  </a:lnTo>
                  <a:lnTo>
                    <a:pt x="595677" y="324079"/>
                  </a:lnTo>
                  <a:lnTo>
                    <a:pt x="597178" y="330693"/>
                  </a:lnTo>
                  <a:lnTo>
                    <a:pt x="598750" y="337307"/>
                  </a:lnTo>
                  <a:lnTo>
                    <a:pt x="600351" y="343921"/>
                  </a:lnTo>
                  <a:lnTo>
                    <a:pt x="602032" y="350535"/>
                  </a:lnTo>
                  <a:lnTo>
                    <a:pt x="603754" y="357149"/>
                  </a:lnTo>
                  <a:lnTo>
                    <a:pt x="605527" y="363763"/>
                  </a:lnTo>
                  <a:lnTo>
                    <a:pt x="607373" y="370376"/>
                  </a:lnTo>
                  <a:lnTo>
                    <a:pt x="609250" y="376990"/>
                  </a:lnTo>
                  <a:lnTo>
                    <a:pt x="611215" y="383604"/>
                  </a:lnTo>
                  <a:lnTo>
                    <a:pt x="613220" y="390218"/>
                  </a:lnTo>
                  <a:lnTo>
                    <a:pt x="615283" y="396832"/>
                  </a:lnTo>
                  <a:lnTo>
                    <a:pt x="617419" y="403446"/>
                  </a:lnTo>
                  <a:lnTo>
                    <a:pt x="619587" y="410060"/>
                  </a:lnTo>
                  <a:lnTo>
                    <a:pt x="621848" y="416674"/>
                  </a:lnTo>
                  <a:lnTo>
                    <a:pt x="624149" y="423287"/>
                  </a:lnTo>
                  <a:lnTo>
                    <a:pt x="626511" y="429901"/>
                  </a:lnTo>
                  <a:lnTo>
                    <a:pt x="628945" y="436515"/>
                  </a:lnTo>
                  <a:lnTo>
                    <a:pt x="631411" y="443129"/>
                  </a:lnTo>
                  <a:lnTo>
                    <a:pt x="633974" y="449743"/>
                  </a:lnTo>
                  <a:lnTo>
                    <a:pt x="636573" y="456357"/>
                  </a:lnTo>
                  <a:lnTo>
                    <a:pt x="639235" y="462971"/>
                  </a:lnTo>
                  <a:lnTo>
                    <a:pt x="641966" y="469585"/>
                  </a:lnTo>
                  <a:lnTo>
                    <a:pt x="644728" y="476198"/>
                  </a:lnTo>
                  <a:lnTo>
                    <a:pt x="647586" y="482812"/>
                  </a:lnTo>
                  <a:lnTo>
                    <a:pt x="650476" y="489426"/>
                  </a:lnTo>
                  <a:lnTo>
                    <a:pt x="653430" y="496040"/>
                  </a:lnTo>
                  <a:lnTo>
                    <a:pt x="656445" y="502654"/>
                  </a:lnTo>
                  <a:lnTo>
                    <a:pt x="659491" y="509268"/>
                  </a:lnTo>
                  <a:lnTo>
                    <a:pt x="662625" y="515882"/>
                  </a:lnTo>
                  <a:lnTo>
                    <a:pt x="665788" y="522496"/>
                  </a:lnTo>
                  <a:lnTo>
                    <a:pt x="669010" y="529109"/>
                  </a:lnTo>
                  <a:lnTo>
                    <a:pt x="672285" y="535723"/>
                  </a:lnTo>
                  <a:lnTo>
                    <a:pt x="675590" y="542337"/>
                  </a:lnTo>
                  <a:lnTo>
                    <a:pt x="678970" y="548951"/>
                  </a:lnTo>
                  <a:lnTo>
                    <a:pt x="682373" y="555565"/>
                  </a:lnTo>
                  <a:lnTo>
                    <a:pt x="685830" y="562179"/>
                  </a:lnTo>
                  <a:lnTo>
                    <a:pt x="689327" y="568793"/>
                  </a:lnTo>
                  <a:lnTo>
                    <a:pt x="692852" y="575407"/>
                  </a:lnTo>
                  <a:lnTo>
                    <a:pt x="696434" y="582020"/>
                  </a:lnTo>
                  <a:lnTo>
                    <a:pt x="700035" y="588634"/>
                  </a:lnTo>
                  <a:lnTo>
                    <a:pt x="703677" y="595248"/>
                  </a:lnTo>
                  <a:lnTo>
                    <a:pt x="707348" y="601862"/>
                  </a:lnTo>
                  <a:lnTo>
                    <a:pt x="711039" y="608476"/>
                  </a:lnTo>
                  <a:lnTo>
                    <a:pt x="714768" y="615090"/>
                  </a:lnTo>
                  <a:lnTo>
                    <a:pt x="718509" y="621704"/>
                  </a:lnTo>
                  <a:lnTo>
                    <a:pt x="722277" y="628318"/>
                  </a:lnTo>
                  <a:lnTo>
                    <a:pt x="726059" y="634931"/>
                  </a:lnTo>
                  <a:lnTo>
                    <a:pt x="729853" y="641545"/>
                  </a:lnTo>
                  <a:lnTo>
                    <a:pt x="733662" y="648159"/>
                  </a:lnTo>
                  <a:lnTo>
                    <a:pt x="737476" y="654773"/>
                  </a:lnTo>
                  <a:lnTo>
                    <a:pt x="741297" y="661387"/>
                  </a:lnTo>
                  <a:lnTo>
                    <a:pt x="745119" y="668001"/>
                  </a:lnTo>
                  <a:lnTo>
                    <a:pt x="748941" y="674615"/>
                  </a:lnTo>
                  <a:lnTo>
                    <a:pt x="752755" y="681228"/>
                  </a:lnTo>
                  <a:lnTo>
                    <a:pt x="756565" y="687842"/>
                  </a:lnTo>
                  <a:lnTo>
                    <a:pt x="760360" y="694456"/>
                  </a:lnTo>
                  <a:lnTo>
                    <a:pt x="764141" y="701070"/>
                  </a:lnTo>
                  <a:lnTo>
                    <a:pt x="767908" y="707684"/>
                  </a:lnTo>
                  <a:lnTo>
                    <a:pt x="771645" y="714298"/>
                  </a:lnTo>
                  <a:lnTo>
                    <a:pt x="775368" y="720912"/>
                  </a:lnTo>
                  <a:lnTo>
                    <a:pt x="779052" y="727526"/>
                  </a:lnTo>
                  <a:lnTo>
                    <a:pt x="782709" y="734139"/>
                  </a:lnTo>
                  <a:lnTo>
                    <a:pt x="786335" y="740753"/>
                  </a:lnTo>
                  <a:lnTo>
                    <a:pt x="789910" y="747367"/>
                  </a:lnTo>
                  <a:lnTo>
                    <a:pt x="793462" y="753981"/>
                  </a:lnTo>
                  <a:lnTo>
                    <a:pt x="796947" y="760595"/>
                  </a:lnTo>
                  <a:lnTo>
                    <a:pt x="800395" y="767209"/>
                  </a:lnTo>
                  <a:lnTo>
                    <a:pt x="803795" y="773823"/>
                  </a:lnTo>
                  <a:lnTo>
                    <a:pt x="807124" y="780437"/>
                  </a:lnTo>
                  <a:lnTo>
                    <a:pt x="810422" y="787050"/>
                  </a:lnTo>
                  <a:lnTo>
                    <a:pt x="813625" y="793664"/>
                  </a:lnTo>
                  <a:lnTo>
                    <a:pt x="816783" y="800278"/>
                  </a:lnTo>
                  <a:lnTo>
                    <a:pt x="819876" y="806892"/>
                  </a:lnTo>
                  <a:lnTo>
                    <a:pt x="822881" y="813506"/>
                  </a:lnTo>
                  <a:lnTo>
                    <a:pt x="825848" y="820120"/>
                  </a:lnTo>
                  <a:lnTo>
                    <a:pt x="828695" y="826734"/>
                  </a:lnTo>
                  <a:lnTo>
                    <a:pt x="831491" y="833348"/>
                  </a:lnTo>
                  <a:lnTo>
                    <a:pt x="834204" y="839961"/>
                  </a:lnTo>
                  <a:lnTo>
                    <a:pt x="836819" y="846575"/>
                  </a:lnTo>
                  <a:lnTo>
                    <a:pt x="839388" y="853189"/>
                  </a:lnTo>
                  <a:lnTo>
                    <a:pt x="841815" y="859803"/>
                  </a:lnTo>
                  <a:lnTo>
                    <a:pt x="844189" y="866417"/>
                  </a:lnTo>
                  <a:lnTo>
                    <a:pt x="846466" y="873031"/>
                  </a:lnTo>
                  <a:lnTo>
                    <a:pt x="848638" y="879645"/>
                  </a:lnTo>
                  <a:lnTo>
                    <a:pt x="850759" y="886259"/>
                  </a:lnTo>
                  <a:lnTo>
                    <a:pt x="852721" y="892872"/>
                  </a:lnTo>
                  <a:lnTo>
                    <a:pt x="854631" y="899486"/>
                  </a:lnTo>
                  <a:lnTo>
                    <a:pt x="856432" y="906100"/>
                  </a:lnTo>
                  <a:lnTo>
                    <a:pt x="858127" y="912714"/>
                  </a:lnTo>
                  <a:lnTo>
                    <a:pt x="859764" y="919328"/>
                  </a:lnTo>
                  <a:lnTo>
                    <a:pt x="861241" y="925942"/>
                  </a:lnTo>
                  <a:lnTo>
                    <a:pt x="862664" y="932556"/>
                  </a:lnTo>
                  <a:lnTo>
                    <a:pt x="863972" y="939170"/>
                  </a:lnTo>
                  <a:lnTo>
                    <a:pt x="865177" y="945783"/>
                  </a:lnTo>
                  <a:lnTo>
                    <a:pt x="866321" y="952397"/>
                  </a:lnTo>
                  <a:lnTo>
                    <a:pt x="867311" y="959011"/>
                  </a:lnTo>
                  <a:lnTo>
                    <a:pt x="868249" y="965625"/>
                  </a:lnTo>
                  <a:lnTo>
                    <a:pt x="869070" y="972239"/>
                  </a:lnTo>
                  <a:lnTo>
                    <a:pt x="869798" y="978853"/>
                  </a:lnTo>
                  <a:lnTo>
                    <a:pt x="870464" y="985467"/>
                  </a:lnTo>
                  <a:lnTo>
                    <a:pt x="870990" y="992081"/>
                  </a:lnTo>
                  <a:lnTo>
                    <a:pt x="871468" y="998694"/>
                  </a:lnTo>
                  <a:lnTo>
                    <a:pt x="871835" y="1005308"/>
                  </a:lnTo>
                  <a:lnTo>
                    <a:pt x="872123" y="1011922"/>
                  </a:lnTo>
                  <a:lnTo>
                    <a:pt x="872351" y="1018536"/>
                  </a:lnTo>
                  <a:lnTo>
                    <a:pt x="872460" y="1025150"/>
                  </a:lnTo>
                  <a:lnTo>
                    <a:pt x="872529" y="1031764"/>
                  </a:lnTo>
                  <a:lnTo>
                    <a:pt x="872500" y="1038378"/>
                  </a:lnTo>
                  <a:lnTo>
                    <a:pt x="872409" y="1044992"/>
                  </a:lnTo>
                  <a:lnTo>
                    <a:pt x="872265" y="1051605"/>
                  </a:lnTo>
                  <a:lnTo>
                    <a:pt x="872029" y="1058219"/>
                  </a:lnTo>
                  <a:lnTo>
                    <a:pt x="871762" y="1064833"/>
                  </a:lnTo>
                  <a:lnTo>
                    <a:pt x="871418" y="1071447"/>
                  </a:lnTo>
                  <a:lnTo>
                    <a:pt x="871031" y="1078061"/>
                  </a:lnTo>
                  <a:lnTo>
                    <a:pt x="870603" y="1084675"/>
                  </a:lnTo>
                  <a:lnTo>
                    <a:pt x="870116" y="1091289"/>
                  </a:lnTo>
                  <a:lnTo>
                    <a:pt x="869608" y="1097903"/>
                  </a:lnTo>
                  <a:lnTo>
                    <a:pt x="869050" y="1104516"/>
                  </a:lnTo>
                  <a:lnTo>
                    <a:pt x="868470" y="1111130"/>
                  </a:lnTo>
                  <a:lnTo>
                    <a:pt x="867867" y="1117744"/>
                  </a:lnTo>
                  <a:lnTo>
                    <a:pt x="867237" y="1124358"/>
                  </a:lnTo>
                  <a:lnTo>
                    <a:pt x="866599" y="1130972"/>
                  </a:lnTo>
                  <a:lnTo>
                    <a:pt x="865946" y="1137586"/>
                  </a:lnTo>
                  <a:lnTo>
                    <a:pt x="865290" y="1144200"/>
                  </a:lnTo>
                  <a:lnTo>
                    <a:pt x="864633" y="1150814"/>
                  </a:lnTo>
                  <a:lnTo>
                    <a:pt x="863983" y="1157427"/>
                  </a:lnTo>
                  <a:lnTo>
                    <a:pt x="863339" y="1164041"/>
                  </a:lnTo>
                  <a:lnTo>
                    <a:pt x="862717" y="1170655"/>
                  </a:lnTo>
                  <a:lnTo>
                    <a:pt x="862112" y="1177269"/>
                  </a:lnTo>
                  <a:lnTo>
                    <a:pt x="861531" y="1183883"/>
                  </a:lnTo>
                  <a:lnTo>
                    <a:pt x="860990" y="1190497"/>
                  </a:lnTo>
                  <a:lnTo>
                    <a:pt x="860467" y="1197111"/>
                  </a:lnTo>
                  <a:lnTo>
                    <a:pt x="860009" y="1203725"/>
                  </a:lnTo>
                  <a:lnTo>
                    <a:pt x="859584" y="1210338"/>
                  </a:lnTo>
                  <a:lnTo>
                    <a:pt x="859208" y="1216952"/>
                  </a:lnTo>
                  <a:lnTo>
                    <a:pt x="858903" y="1223566"/>
                  </a:lnTo>
                  <a:lnTo>
                    <a:pt x="858630" y="1230180"/>
                  </a:lnTo>
                  <a:lnTo>
                    <a:pt x="858463" y="1236794"/>
                  </a:lnTo>
                  <a:lnTo>
                    <a:pt x="858341" y="1243408"/>
                  </a:lnTo>
                  <a:lnTo>
                    <a:pt x="858297" y="1250022"/>
                  </a:lnTo>
                  <a:lnTo>
                    <a:pt x="858348" y="1256636"/>
                  </a:lnTo>
                  <a:lnTo>
                    <a:pt x="858443" y="1263249"/>
                  </a:lnTo>
                  <a:lnTo>
                    <a:pt x="858682" y="1269863"/>
                  </a:lnTo>
                  <a:lnTo>
                    <a:pt x="858977" y="1276477"/>
                  </a:lnTo>
                  <a:lnTo>
                    <a:pt x="859375" y="1283091"/>
                  </a:lnTo>
                  <a:lnTo>
                    <a:pt x="859886" y="1289705"/>
                  </a:lnTo>
                  <a:lnTo>
                    <a:pt x="860453" y="1296319"/>
                  </a:lnTo>
                  <a:lnTo>
                    <a:pt x="861197" y="1302933"/>
                  </a:lnTo>
                  <a:lnTo>
                    <a:pt x="862001" y="1309546"/>
                  </a:lnTo>
                  <a:lnTo>
                    <a:pt x="862933" y="1316160"/>
                  </a:lnTo>
                  <a:lnTo>
                    <a:pt x="863988" y="1322774"/>
                  </a:lnTo>
                  <a:lnTo>
                    <a:pt x="865113" y="1329388"/>
                  </a:lnTo>
                  <a:lnTo>
                    <a:pt x="866430" y="1336002"/>
                  </a:lnTo>
                  <a:lnTo>
                    <a:pt x="867813" y="1342616"/>
                  </a:lnTo>
                  <a:lnTo>
                    <a:pt x="869341" y="1349230"/>
                  </a:lnTo>
                  <a:lnTo>
                    <a:pt x="870997" y="1355844"/>
                  </a:lnTo>
                  <a:lnTo>
                    <a:pt x="872734" y="1362457"/>
                  </a:lnTo>
                  <a:lnTo>
                    <a:pt x="874667" y="1369071"/>
                  </a:lnTo>
                  <a:lnTo>
                    <a:pt x="876669" y="1375685"/>
                  </a:lnTo>
                  <a:lnTo>
                    <a:pt x="878827" y="1382299"/>
                  </a:lnTo>
                  <a:lnTo>
                    <a:pt x="881110" y="1388913"/>
                  </a:lnTo>
                  <a:lnTo>
                    <a:pt x="883479" y="1395527"/>
                  </a:lnTo>
                  <a:lnTo>
                    <a:pt x="886039" y="1402141"/>
                  </a:lnTo>
                  <a:lnTo>
                    <a:pt x="888667" y="1408755"/>
                  </a:lnTo>
                  <a:lnTo>
                    <a:pt x="891453" y="1415368"/>
                  </a:lnTo>
                  <a:lnTo>
                    <a:pt x="894353" y="1421982"/>
                  </a:lnTo>
                  <a:lnTo>
                    <a:pt x="897342" y="1428596"/>
                  </a:lnTo>
                  <a:lnTo>
                    <a:pt x="900505" y="1435210"/>
                  </a:lnTo>
                  <a:lnTo>
                    <a:pt x="903731" y="1441824"/>
                  </a:lnTo>
                  <a:lnTo>
                    <a:pt x="907108" y="1448438"/>
                  </a:lnTo>
                  <a:lnTo>
                    <a:pt x="910583" y="1455052"/>
                  </a:lnTo>
                  <a:lnTo>
                    <a:pt x="914143" y="1461666"/>
                  </a:lnTo>
                  <a:lnTo>
                    <a:pt x="917851" y="1468279"/>
                  </a:lnTo>
                  <a:lnTo>
                    <a:pt x="921614" y="1474893"/>
                  </a:lnTo>
                  <a:lnTo>
                    <a:pt x="925510" y="1481507"/>
                  </a:lnTo>
                  <a:lnTo>
                    <a:pt x="929483" y="1488121"/>
                  </a:lnTo>
                  <a:lnTo>
                    <a:pt x="933531" y="1494735"/>
                  </a:lnTo>
                  <a:lnTo>
                    <a:pt x="937694" y="1501349"/>
                  </a:lnTo>
                  <a:lnTo>
                    <a:pt x="941900" y="1507963"/>
                  </a:lnTo>
                  <a:lnTo>
                    <a:pt x="946213" y="1514577"/>
                  </a:lnTo>
                  <a:lnTo>
                    <a:pt x="950578" y="1521190"/>
                  </a:lnTo>
                  <a:lnTo>
                    <a:pt x="955002" y="1527804"/>
                  </a:lnTo>
                  <a:lnTo>
                    <a:pt x="959502" y="1534418"/>
                  </a:lnTo>
                  <a:lnTo>
                    <a:pt x="964031" y="1541032"/>
                  </a:lnTo>
                  <a:lnTo>
                    <a:pt x="968629" y="1547646"/>
                  </a:lnTo>
                  <a:lnTo>
                    <a:pt x="973256" y="1554260"/>
                  </a:lnTo>
                  <a:lnTo>
                    <a:pt x="977918" y="1560874"/>
                  </a:lnTo>
                  <a:lnTo>
                    <a:pt x="982614" y="1567488"/>
                  </a:lnTo>
                  <a:lnTo>
                    <a:pt x="987324" y="1574101"/>
                  </a:lnTo>
                  <a:lnTo>
                    <a:pt x="992059" y="1580715"/>
                  </a:lnTo>
                  <a:lnTo>
                    <a:pt x="996798" y="1587329"/>
                  </a:lnTo>
                  <a:lnTo>
                    <a:pt x="1001542" y="1593943"/>
                  </a:lnTo>
                  <a:lnTo>
                    <a:pt x="1006280" y="1600557"/>
                  </a:lnTo>
                  <a:lnTo>
                    <a:pt x="1011014" y="1607171"/>
                  </a:lnTo>
                  <a:lnTo>
                    <a:pt x="1015722" y="1613785"/>
                  </a:lnTo>
                  <a:lnTo>
                    <a:pt x="1020413" y="1620399"/>
                  </a:lnTo>
                  <a:lnTo>
                    <a:pt x="1025076" y="1627012"/>
                  </a:lnTo>
                  <a:lnTo>
                    <a:pt x="1029693" y="1633626"/>
                  </a:lnTo>
                  <a:lnTo>
                    <a:pt x="1034288" y="1640240"/>
                  </a:lnTo>
                  <a:lnTo>
                    <a:pt x="1038804" y="1646854"/>
                  </a:lnTo>
                  <a:lnTo>
                    <a:pt x="1043284" y="1653468"/>
                  </a:lnTo>
                  <a:lnTo>
                    <a:pt x="1047700" y="1660082"/>
                  </a:lnTo>
                  <a:lnTo>
                    <a:pt x="1052035" y="1666696"/>
                  </a:lnTo>
                  <a:lnTo>
                    <a:pt x="1056331" y="1673310"/>
                  </a:lnTo>
                  <a:lnTo>
                    <a:pt x="1060494" y="1679923"/>
                  </a:lnTo>
                  <a:lnTo>
                    <a:pt x="1064606" y="1686537"/>
                  </a:lnTo>
                  <a:lnTo>
                    <a:pt x="1068617" y="1693151"/>
                  </a:lnTo>
                  <a:lnTo>
                    <a:pt x="1072518" y="1699765"/>
                  </a:lnTo>
                  <a:lnTo>
                    <a:pt x="1076362" y="1706379"/>
                  </a:lnTo>
                  <a:lnTo>
                    <a:pt x="1080027" y="1712993"/>
                  </a:lnTo>
                  <a:lnTo>
                    <a:pt x="1083628" y="1719607"/>
                  </a:lnTo>
                  <a:lnTo>
                    <a:pt x="1087093" y="1726221"/>
                  </a:lnTo>
                  <a:lnTo>
                    <a:pt x="1090425" y="1732834"/>
                  </a:lnTo>
                  <a:lnTo>
                    <a:pt x="1093681" y="1739448"/>
                  </a:lnTo>
                  <a:lnTo>
                    <a:pt x="1096724" y="1746062"/>
                  </a:lnTo>
                  <a:lnTo>
                    <a:pt x="1099692" y="1752676"/>
                  </a:lnTo>
                  <a:lnTo>
                    <a:pt x="1102493" y="1759290"/>
                  </a:lnTo>
                  <a:lnTo>
                    <a:pt x="1105146" y="1765904"/>
                  </a:lnTo>
                  <a:lnTo>
                    <a:pt x="1107703" y="1772518"/>
                  </a:lnTo>
                  <a:lnTo>
                    <a:pt x="1110026" y="1779132"/>
                  </a:lnTo>
                  <a:lnTo>
                    <a:pt x="1112265" y="1785745"/>
                  </a:lnTo>
                  <a:lnTo>
                    <a:pt x="1114310" y="1792359"/>
                  </a:lnTo>
                  <a:lnTo>
                    <a:pt x="1116202" y="1798973"/>
                  </a:lnTo>
                  <a:lnTo>
                    <a:pt x="1117981" y="1805587"/>
                  </a:lnTo>
                  <a:lnTo>
                    <a:pt x="1119515" y="1812201"/>
                  </a:lnTo>
                  <a:lnTo>
                    <a:pt x="1120960" y="1818815"/>
                  </a:lnTo>
                  <a:lnTo>
                    <a:pt x="1122192" y="1825429"/>
                  </a:lnTo>
                  <a:lnTo>
                    <a:pt x="1123271" y="1832043"/>
                  </a:lnTo>
                  <a:lnTo>
                    <a:pt x="1124225" y="1838656"/>
                  </a:lnTo>
                  <a:lnTo>
                    <a:pt x="1124934" y="1845270"/>
                  </a:lnTo>
                  <a:lnTo>
                    <a:pt x="1125552" y="1851884"/>
                  </a:lnTo>
                  <a:lnTo>
                    <a:pt x="1125946" y="1858498"/>
                  </a:lnTo>
                  <a:lnTo>
                    <a:pt x="1126195" y="1865112"/>
                  </a:lnTo>
                  <a:lnTo>
                    <a:pt x="1126310" y="1871726"/>
                  </a:lnTo>
                  <a:lnTo>
                    <a:pt x="1126191" y="1878340"/>
                  </a:lnTo>
                  <a:lnTo>
                    <a:pt x="1125983" y="1884954"/>
                  </a:lnTo>
                  <a:lnTo>
                    <a:pt x="1125548" y="1891567"/>
                  </a:lnTo>
                  <a:lnTo>
                    <a:pt x="1124980" y="1898181"/>
                  </a:lnTo>
                  <a:lnTo>
                    <a:pt x="1124277" y="1904795"/>
                  </a:lnTo>
                  <a:lnTo>
                    <a:pt x="1123357" y="1911409"/>
                  </a:lnTo>
                  <a:lnTo>
                    <a:pt x="1122353" y="1918023"/>
                  </a:lnTo>
                  <a:lnTo>
                    <a:pt x="1121130" y="1924637"/>
                  </a:lnTo>
                  <a:lnTo>
                    <a:pt x="1119789" y="1931251"/>
                  </a:lnTo>
                  <a:lnTo>
                    <a:pt x="1118316" y="1937865"/>
                  </a:lnTo>
                  <a:lnTo>
                    <a:pt x="1116652" y="1944478"/>
                  </a:lnTo>
                  <a:lnTo>
                    <a:pt x="1114912" y="1951092"/>
                  </a:lnTo>
                  <a:lnTo>
                    <a:pt x="1112966" y="1957706"/>
                  </a:lnTo>
                  <a:lnTo>
                    <a:pt x="1110922" y="1964320"/>
                  </a:lnTo>
                  <a:lnTo>
                    <a:pt x="1108755" y="1970934"/>
                  </a:lnTo>
                  <a:lnTo>
                    <a:pt x="1106425" y="1977548"/>
                  </a:lnTo>
                  <a:lnTo>
                    <a:pt x="1104028" y="1984162"/>
                  </a:lnTo>
                  <a:lnTo>
                    <a:pt x="1101449" y="1990775"/>
                  </a:lnTo>
                  <a:lnTo>
                    <a:pt x="1098792" y="1997389"/>
                  </a:lnTo>
                  <a:lnTo>
                    <a:pt x="1096024" y="2004003"/>
                  </a:lnTo>
                  <a:lnTo>
                    <a:pt x="1093126" y="2010617"/>
                  </a:lnTo>
                  <a:lnTo>
                    <a:pt x="1090171" y="2017231"/>
                  </a:lnTo>
                  <a:lnTo>
                    <a:pt x="1087062" y="2023845"/>
                  </a:lnTo>
                  <a:lnTo>
                    <a:pt x="1083894" y="2030459"/>
                  </a:lnTo>
                  <a:lnTo>
                    <a:pt x="1080633" y="2037073"/>
                  </a:lnTo>
                  <a:lnTo>
                    <a:pt x="1077274" y="2043686"/>
                  </a:lnTo>
                  <a:lnTo>
                    <a:pt x="1073870" y="2050300"/>
                  </a:lnTo>
                  <a:lnTo>
                    <a:pt x="1070343" y="2056914"/>
                  </a:lnTo>
                  <a:lnTo>
                    <a:pt x="1066776" y="2063528"/>
                  </a:lnTo>
                  <a:lnTo>
                    <a:pt x="1063136" y="2070142"/>
                  </a:lnTo>
                  <a:lnTo>
                    <a:pt x="1059427" y="2076756"/>
                  </a:lnTo>
                  <a:lnTo>
                    <a:pt x="1055686" y="2083370"/>
                  </a:lnTo>
                  <a:lnTo>
                    <a:pt x="1051856" y="2089984"/>
                  </a:lnTo>
                  <a:lnTo>
                    <a:pt x="1048001" y="2096597"/>
                  </a:lnTo>
                  <a:lnTo>
                    <a:pt x="1044095" y="2103211"/>
                  </a:lnTo>
                  <a:lnTo>
                    <a:pt x="1040147" y="2109825"/>
                  </a:lnTo>
                  <a:lnTo>
                    <a:pt x="1036176" y="2116439"/>
                  </a:lnTo>
                  <a:lnTo>
                    <a:pt x="1032154" y="2123053"/>
                  </a:lnTo>
                  <a:lnTo>
                    <a:pt x="1028118" y="2129667"/>
                  </a:lnTo>
                  <a:lnTo>
                    <a:pt x="1024053" y="2136281"/>
                  </a:lnTo>
                  <a:lnTo>
                    <a:pt x="1019967" y="2142895"/>
                  </a:lnTo>
                  <a:lnTo>
                    <a:pt x="1015871" y="2149508"/>
                  </a:lnTo>
                  <a:lnTo>
                    <a:pt x="1011754" y="2156122"/>
                  </a:lnTo>
                  <a:lnTo>
                    <a:pt x="1007632" y="2162736"/>
                  </a:lnTo>
                  <a:lnTo>
                    <a:pt x="1003502" y="2169350"/>
                  </a:lnTo>
                  <a:lnTo>
                    <a:pt x="999370" y="2175964"/>
                  </a:lnTo>
                  <a:lnTo>
                    <a:pt x="995237" y="2182578"/>
                  </a:lnTo>
                  <a:lnTo>
                    <a:pt x="991108" y="2189192"/>
                  </a:lnTo>
                  <a:lnTo>
                    <a:pt x="986983" y="2195806"/>
                  </a:lnTo>
                  <a:lnTo>
                    <a:pt x="982867" y="2202419"/>
                  </a:lnTo>
                  <a:lnTo>
                    <a:pt x="978762" y="2209033"/>
                  </a:lnTo>
                  <a:lnTo>
                    <a:pt x="974665" y="2215647"/>
                  </a:lnTo>
                  <a:lnTo>
                    <a:pt x="970591" y="2222261"/>
                  </a:lnTo>
                  <a:lnTo>
                    <a:pt x="966526" y="2228875"/>
                  </a:lnTo>
                  <a:lnTo>
                    <a:pt x="962485" y="2235489"/>
                  </a:lnTo>
                  <a:lnTo>
                    <a:pt x="958463" y="2242103"/>
                  </a:lnTo>
                  <a:lnTo>
                    <a:pt x="954457" y="2248717"/>
                  </a:lnTo>
                  <a:lnTo>
                    <a:pt x="950484" y="2255330"/>
                  </a:lnTo>
                  <a:lnTo>
                    <a:pt x="946525" y="2261944"/>
                  </a:lnTo>
                  <a:lnTo>
                    <a:pt x="942599" y="2268558"/>
                  </a:lnTo>
                  <a:lnTo>
                    <a:pt x="938696" y="2275172"/>
                  </a:lnTo>
                  <a:lnTo>
                    <a:pt x="934815" y="2281786"/>
                  </a:lnTo>
                  <a:lnTo>
                    <a:pt x="930972" y="2288400"/>
                  </a:lnTo>
                  <a:lnTo>
                    <a:pt x="927145" y="2295014"/>
                  </a:lnTo>
                  <a:lnTo>
                    <a:pt x="923357" y="2301628"/>
                  </a:lnTo>
                  <a:lnTo>
                    <a:pt x="919592" y="2308241"/>
                  </a:lnTo>
                  <a:lnTo>
                    <a:pt x="915851" y="2314855"/>
                  </a:lnTo>
                  <a:lnTo>
                    <a:pt x="912149" y="2321469"/>
                  </a:lnTo>
                  <a:lnTo>
                    <a:pt x="908463" y="2328083"/>
                  </a:lnTo>
                  <a:lnTo>
                    <a:pt x="904817" y="2334697"/>
                  </a:lnTo>
                  <a:lnTo>
                    <a:pt x="901191" y="2341311"/>
                  </a:lnTo>
                  <a:lnTo>
                    <a:pt x="897591" y="2347925"/>
                  </a:lnTo>
                  <a:lnTo>
                    <a:pt x="894025" y="2354539"/>
                  </a:lnTo>
                  <a:lnTo>
                    <a:pt x="890473" y="2361152"/>
                  </a:lnTo>
                  <a:lnTo>
                    <a:pt x="886959" y="2367766"/>
                  </a:lnTo>
                  <a:lnTo>
                    <a:pt x="883462" y="2374380"/>
                  </a:lnTo>
                  <a:lnTo>
                    <a:pt x="879987" y="2380994"/>
                  </a:lnTo>
                  <a:lnTo>
                    <a:pt x="876541" y="2387608"/>
                  </a:lnTo>
                  <a:lnTo>
                    <a:pt x="873106" y="2394222"/>
                  </a:lnTo>
                  <a:lnTo>
                    <a:pt x="869703" y="2400836"/>
                  </a:lnTo>
                  <a:lnTo>
                    <a:pt x="866313" y="2407450"/>
                  </a:lnTo>
                  <a:lnTo>
                    <a:pt x="862941" y="2414063"/>
                  </a:lnTo>
                  <a:lnTo>
                    <a:pt x="859589" y="2420677"/>
                  </a:lnTo>
                  <a:lnTo>
                    <a:pt x="856247" y="2427291"/>
                  </a:lnTo>
                  <a:lnTo>
                    <a:pt x="852928" y="2433905"/>
                  </a:lnTo>
                  <a:lnTo>
                    <a:pt x="849617" y="2440519"/>
                  </a:lnTo>
                  <a:lnTo>
                    <a:pt x="846319" y="2447133"/>
                  </a:lnTo>
                  <a:lnTo>
                    <a:pt x="843034" y="2453747"/>
                  </a:lnTo>
                  <a:lnTo>
                    <a:pt x="839755" y="2460361"/>
                  </a:lnTo>
                  <a:lnTo>
                    <a:pt x="836491" y="2466974"/>
                  </a:lnTo>
                  <a:lnTo>
                    <a:pt x="833231" y="2473588"/>
                  </a:lnTo>
                  <a:lnTo>
                    <a:pt x="829978" y="2480202"/>
                  </a:lnTo>
                  <a:lnTo>
                    <a:pt x="826732" y="2486816"/>
                  </a:lnTo>
                  <a:lnTo>
                    <a:pt x="823489" y="2493430"/>
                  </a:lnTo>
                  <a:lnTo>
                    <a:pt x="820252" y="2500044"/>
                  </a:lnTo>
                  <a:lnTo>
                    <a:pt x="817016" y="2506658"/>
                  </a:lnTo>
                  <a:lnTo>
                    <a:pt x="813783" y="2513272"/>
                  </a:lnTo>
                  <a:lnTo>
                    <a:pt x="810551" y="2519885"/>
                  </a:lnTo>
                  <a:lnTo>
                    <a:pt x="807319" y="2526499"/>
                  </a:lnTo>
                  <a:lnTo>
                    <a:pt x="804088" y="2533113"/>
                  </a:lnTo>
                  <a:lnTo>
                    <a:pt x="800855" y="2539727"/>
                  </a:lnTo>
                  <a:lnTo>
                    <a:pt x="797622" y="2546341"/>
                  </a:lnTo>
                  <a:lnTo>
                    <a:pt x="794387" y="2552955"/>
                  </a:lnTo>
                  <a:lnTo>
                    <a:pt x="791150" y="2559569"/>
                  </a:lnTo>
                  <a:lnTo>
                    <a:pt x="787911" y="2566183"/>
                  </a:lnTo>
                  <a:lnTo>
                    <a:pt x="784669" y="2572796"/>
                  </a:lnTo>
                  <a:lnTo>
                    <a:pt x="781425" y="2579410"/>
                  </a:lnTo>
                  <a:lnTo>
                    <a:pt x="778178" y="2586024"/>
                  </a:lnTo>
                  <a:lnTo>
                    <a:pt x="774929" y="2592638"/>
                  </a:lnTo>
                  <a:lnTo>
                    <a:pt x="771677" y="2599252"/>
                  </a:lnTo>
                  <a:lnTo>
                    <a:pt x="768423" y="2605866"/>
                  </a:lnTo>
                  <a:lnTo>
                    <a:pt x="765167" y="2612480"/>
                  </a:lnTo>
                  <a:lnTo>
                    <a:pt x="761909" y="2619093"/>
                  </a:lnTo>
                  <a:lnTo>
                    <a:pt x="758651" y="2625707"/>
                  </a:lnTo>
                  <a:lnTo>
                    <a:pt x="755392" y="2632321"/>
                  </a:lnTo>
                  <a:lnTo>
                    <a:pt x="752132" y="2638935"/>
                  </a:lnTo>
                  <a:lnTo>
                    <a:pt x="748873" y="2645549"/>
                  </a:lnTo>
                  <a:lnTo>
                    <a:pt x="745616" y="2652163"/>
                  </a:lnTo>
                  <a:lnTo>
                    <a:pt x="742360" y="2658777"/>
                  </a:lnTo>
                  <a:lnTo>
                    <a:pt x="739109" y="2665391"/>
                  </a:lnTo>
                  <a:lnTo>
                    <a:pt x="735860" y="2672004"/>
                  </a:lnTo>
                  <a:lnTo>
                    <a:pt x="732617" y="2678618"/>
                  </a:lnTo>
                  <a:lnTo>
                    <a:pt x="729380" y="2685232"/>
                  </a:lnTo>
                  <a:lnTo>
                    <a:pt x="726148" y="2691846"/>
                  </a:lnTo>
                  <a:lnTo>
                    <a:pt x="722928" y="2698460"/>
                  </a:lnTo>
                  <a:lnTo>
                    <a:pt x="719712" y="2705074"/>
                  </a:lnTo>
                  <a:lnTo>
                    <a:pt x="716511" y="2711688"/>
                  </a:lnTo>
                  <a:lnTo>
                    <a:pt x="713321" y="2718302"/>
                  </a:lnTo>
                  <a:lnTo>
                    <a:pt x="710141" y="2724915"/>
                  </a:lnTo>
                  <a:lnTo>
                    <a:pt x="706980" y="2731529"/>
                  </a:lnTo>
                  <a:lnTo>
                    <a:pt x="703828" y="2738143"/>
                  </a:lnTo>
                  <a:lnTo>
                    <a:pt x="700700" y="2744757"/>
                  </a:lnTo>
                  <a:lnTo>
                    <a:pt x="697587" y="2751371"/>
                  </a:lnTo>
                  <a:lnTo>
                    <a:pt x="694491" y="2757985"/>
                  </a:lnTo>
                  <a:lnTo>
                    <a:pt x="691423" y="2764599"/>
                  </a:lnTo>
                  <a:lnTo>
                    <a:pt x="688366" y="2771213"/>
                  </a:lnTo>
                  <a:lnTo>
                    <a:pt x="685346" y="2777826"/>
                  </a:lnTo>
                  <a:lnTo>
                    <a:pt x="682343" y="2784440"/>
                  </a:lnTo>
                  <a:lnTo>
                    <a:pt x="679365" y="2791054"/>
                  </a:lnTo>
                  <a:lnTo>
                    <a:pt x="676422" y="2797668"/>
                  </a:lnTo>
                  <a:lnTo>
                    <a:pt x="673495" y="2804282"/>
                  </a:lnTo>
                  <a:lnTo>
                    <a:pt x="670614" y="2810896"/>
                  </a:lnTo>
                  <a:lnTo>
                    <a:pt x="667755" y="2817510"/>
                  </a:lnTo>
                  <a:lnTo>
                    <a:pt x="664928" y="2824124"/>
                  </a:lnTo>
                  <a:lnTo>
                    <a:pt x="662142" y="2830737"/>
                  </a:lnTo>
                  <a:lnTo>
                    <a:pt x="659375" y="2837351"/>
                  </a:lnTo>
                  <a:lnTo>
                    <a:pt x="656665" y="2843965"/>
                  </a:lnTo>
                  <a:lnTo>
                    <a:pt x="653978" y="2850579"/>
                  </a:lnTo>
                  <a:lnTo>
                    <a:pt x="651331" y="2857193"/>
                  </a:lnTo>
                  <a:lnTo>
                    <a:pt x="648730" y="2863807"/>
                  </a:lnTo>
                  <a:lnTo>
                    <a:pt x="646150" y="2870421"/>
                  </a:lnTo>
                  <a:lnTo>
                    <a:pt x="643637" y="2877035"/>
                  </a:lnTo>
                  <a:lnTo>
                    <a:pt x="641148" y="2883648"/>
                  </a:lnTo>
                  <a:lnTo>
                    <a:pt x="638706" y="2890262"/>
                  </a:lnTo>
                  <a:lnTo>
                    <a:pt x="636311" y="2896876"/>
                  </a:lnTo>
                  <a:lnTo>
                    <a:pt x="633941" y="2903490"/>
                  </a:lnTo>
                  <a:lnTo>
                    <a:pt x="631644" y="2910104"/>
                  </a:lnTo>
                  <a:lnTo>
                    <a:pt x="629371" y="2916718"/>
                  </a:lnTo>
                  <a:lnTo>
                    <a:pt x="627150" y="2923332"/>
                  </a:lnTo>
                  <a:lnTo>
                    <a:pt x="624978" y="2929946"/>
                  </a:lnTo>
                  <a:lnTo>
                    <a:pt x="622833" y="2936559"/>
                  </a:lnTo>
                  <a:lnTo>
                    <a:pt x="620763" y="2943173"/>
                  </a:lnTo>
                  <a:lnTo>
                    <a:pt x="618718" y="2949787"/>
                  </a:lnTo>
                  <a:lnTo>
                    <a:pt x="616729" y="2956401"/>
                  </a:lnTo>
                  <a:lnTo>
                    <a:pt x="614787" y="2963015"/>
                  </a:lnTo>
                  <a:lnTo>
                    <a:pt x="612876" y="2969629"/>
                  </a:lnTo>
                  <a:lnTo>
                    <a:pt x="611037" y="2976243"/>
                  </a:lnTo>
                  <a:lnTo>
                    <a:pt x="609224" y="2982857"/>
                  </a:lnTo>
                  <a:lnTo>
                    <a:pt x="607469" y="2989470"/>
                  </a:lnTo>
                  <a:lnTo>
                    <a:pt x="605759" y="2996084"/>
                  </a:lnTo>
                  <a:lnTo>
                    <a:pt x="604082" y="3002698"/>
                  </a:lnTo>
                  <a:lnTo>
                    <a:pt x="602474" y="3009312"/>
                  </a:lnTo>
                  <a:lnTo>
                    <a:pt x="600891" y="3015926"/>
                  </a:lnTo>
                  <a:lnTo>
                    <a:pt x="599366" y="3022540"/>
                  </a:lnTo>
                  <a:lnTo>
                    <a:pt x="597882" y="3029154"/>
                  </a:lnTo>
                  <a:lnTo>
                    <a:pt x="596432" y="3035768"/>
                  </a:lnTo>
                  <a:lnTo>
                    <a:pt x="595047" y="3042381"/>
                  </a:lnTo>
                  <a:lnTo>
                    <a:pt x="593685" y="3048995"/>
                  </a:lnTo>
                  <a:lnTo>
                    <a:pt x="592380" y="3055609"/>
                  </a:lnTo>
                  <a:lnTo>
                    <a:pt x="591112" y="3062223"/>
                  </a:lnTo>
                  <a:lnTo>
                    <a:pt x="589878" y="3068837"/>
                  </a:lnTo>
                  <a:lnTo>
                    <a:pt x="588702" y="3075451"/>
                  </a:lnTo>
                  <a:lnTo>
                    <a:pt x="587548" y="3082065"/>
                  </a:lnTo>
                  <a:lnTo>
                    <a:pt x="586448" y="3088679"/>
                  </a:lnTo>
                  <a:lnTo>
                    <a:pt x="585381" y="3095292"/>
                  </a:lnTo>
                  <a:lnTo>
                    <a:pt x="584346" y="3101906"/>
                  </a:lnTo>
                  <a:lnTo>
                    <a:pt x="583363" y="3108520"/>
                  </a:lnTo>
                  <a:lnTo>
                    <a:pt x="582399" y="3115134"/>
                  </a:lnTo>
                  <a:lnTo>
                    <a:pt x="581487" y="3121748"/>
                  </a:lnTo>
                  <a:lnTo>
                    <a:pt x="580602" y="3128362"/>
                  </a:lnTo>
                  <a:lnTo>
                    <a:pt x="579747" y="3134976"/>
                  </a:lnTo>
                  <a:lnTo>
                    <a:pt x="578937" y="3141590"/>
                  </a:lnTo>
                  <a:lnTo>
                    <a:pt x="578145" y="3148203"/>
                  </a:lnTo>
                  <a:lnTo>
                    <a:pt x="577399" y="3154817"/>
                  </a:lnTo>
                  <a:lnTo>
                    <a:pt x="576676" y="3161431"/>
                  </a:lnTo>
                  <a:lnTo>
                    <a:pt x="575981" y="3168045"/>
                  </a:lnTo>
                  <a:lnTo>
                    <a:pt x="575324" y="3174659"/>
                  </a:lnTo>
                  <a:lnTo>
                    <a:pt x="574682" y="3181273"/>
                  </a:lnTo>
                  <a:lnTo>
                    <a:pt x="574082" y="3187887"/>
                  </a:lnTo>
                  <a:lnTo>
                    <a:pt x="573499" y="3194501"/>
                  </a:lnTo>
                  <a:lnTo>
                    <a:pt x="572943" y="3201114"/>
                  </a:lnTo>
                  <a:lnTo>
                    <a:pt x="572417" y="3207728"/>
                  </a:lnTo>
                  <a:lnTo>
                    <a:pt x="571905" y="3214342"/>
                  </a:lnTo>
                  <a:lnTo>
                    <a:pt x="571429" y="3220956"/>
                  </a:lnTo>
                  <a:lnTo>
                    <a:pt x="570967" y="3227570"/>
                  </a:lnTo>
                  <a:lnTo>
                    <a:pt x="570528" y="3234184"/>
                  </a:lnTo>
                  <a:lnTo>
                    <a:pt x="570114" y="3240798"/>
                  </a:lnTo>
                  <a:lnTo>
                    <a:pt x="569711" y="3247412"/>
                  </a:lnTo>
                  <a:lnTo>
                    <a:pt x="569339" y="3254025"/>
                  </a:lnTo>
                  <a:lnTo>
                    <a:pt x="568978" y="3260639"/>
                  </a:lnTo>
                  <a:lnTo>
                    <a:pt x="568637" y="3267253"/>
                  </a:lnTo>
                  <a:lnTo>
                    <a:pt x="568316" y="3273867"/>
                  </a:lnTo>
                  <a:lnTo>
                    <a:pt x="568003" y="3280481"/>
                  </a:lnTo>
                  <a:lnTo>
                    <a:pt x="567717" y="3287095"/>
                  </a:lnTo>
                  <a:lnTo>
                    <a:pt x="567440" y="3293709"/>
                  </a:lnTo>
                  <a:lnTo>
                    <a:pt x="567178" y="3300322"/>
                  </a:lnTo>
                  <a:lnTo>
                    <a:pt x="566932" y="3306936"/>
                  </a:lnTo>
                  <a:lnTo>
                    <a:pt x="566694" y="3313550"/>
                  </a:lnTo>
                  <a:lnTo>
                    <a:pt x="566477" y="3320164"/>
                  </a:lnTo>
                  <a:lnTo>
                    <a:pt x="566266" y="3326778"/>
                  </a:lnTo>
                  <a:lnTo>
                    <a:pt x="566069" y="3333392"/>
                  </a:lnTo>
                  <a:lnTo>
                    <a:pt x="565884" y="3340006"/>
                  </a:lnTo>
                  <a:lnTo>
                    <a:pt x="565705" y="3346620"/>
                  </a:lnTo>
                  <a:lnTo>
                    <a:pt x="565542" y="3353233"/>
                  </a:lnTo>
                  <a:lnTo>
                    <a:pt x="565385" y="3359847"/>
                  </a:lnTo>
                  <a:lnTo>
                    <a:pt x="565238" y="3366461"/>
                  </a:lnTo>
                  <a:lnTo>
                    <a:pt x="565100" y="3373075"/>
                  </a:lnTo>
                  <a:lnTo>
                    <a:pt x="564968" y="3379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765331" y="1198960"/>
              <a:ext cx="826300" cy="5007971"/>
            </a:xfrm>
            <a:custGeom>
              <a:avLst/>
              <a:pathLst>
                <a:path w="826300" h="5007971">
                  <a:moveTo>
                    <a:pt x="410794" y="5007971"/>
                  </a:moveTo>
                  <a:lnTo>
                    <a:pt x="410585" y="4998171"/>
                  </a:lnTo>
                  <a:lnTo>
                    <a:pt x="410361" y="4988370"/>
                  </a:lnTo>
                  <a:lnTo>
                    <a:pt x="410113" y="4978570"/>
                  </a:lnTo>
                  <a:lnTo>
                    <a:pt x="409852" y="4968770"/>
                  </a:lnTo>
                  <a:lnTo>
                    <a:pt x="409568" y="4958969"/>
                  </a:lnTo>
                  <a:lnTo>
                    <a:pt x="409261" y="4949169"/>
                  </a:lnTo>
                  <a:lnTo>
                    <a:pt x="408938" y="4939369"/>
                  </a:lnTo>
                  <a:lnTo>
                    <a:pt x="408582" y="4929568"/>
                  </a:lnTo>
                  <a:lnTo>
                    <a:pt x="408203" y="4919768"/>
                  </a:lnTo>
                  <a:lnTo>
                    <a:pt x="407805" y="4909968"/>
                  </a:lnTo>
                  <a:lnTo>
                    <a:pt x="407363" y="4900167"/>
                  </a:lnTo>
                  <a:lnTo>
                    <a:pt x="406899" y="4890367"/>
                  </a:lnTo>
                  <a:lnTo>
                    <a:pt x="406406" y="4880567"/>
                  </a:lnTo>
                  <a:lnTo>
                    <a:pt x="405867" y="4870766"/>
                  </a:lnTo>
                  <a:lnTo>
                    <a:pt x="405304" y="4860966"/>
                  </a:lnTo>
                  <a:lnTo>
                    <a:pt x="404698" y="4851166"/>
                  </a:lnTo>
                  <a:lnTo>
                    <a:pt x="404046" y="4841365"/>
                  </a:lnTo>
                  <a:lnTo>
                    <a:pt x="403366" y="4831565"/>
                  </a:lnTo>
                  <a:lnTo>
                    <a:pt x="402627" y="4821765"/>
                  </a:lnTo>
                  <a:lnTo>
                    <a:pt x="401845" y="4811964"/>
                  </a:lnTo>
                  <a:lnTo>
                    <a:pt x="401031" y="4802164"/>
                  </a:lnTo>
                  <a:lnTo>
                    <a:pt x="400136" y="4792364"/>
                  </a:lnTo>
                  <a:lnTo>
                    <a:pt x="399204" y="4782563"/>
                  </a:lnTo>
                  <a:lnTo>
                    <a:pt x="398224" y="4772763"/>
                  </a:lnTo>
                  <a:lnTo>
                    <a:pt x="397163" y="4762963"/>
                  </a:lnTo>
                  <a:lnTo>
                    <a:pt x="396060" y="4753162"/>
                  </a:lnTo>
                  <a:lnTo>
                    <a:pt x="394888" y="4743362"/>
                  </a:lnTo>
                  <a:lnTo>
                    <a:pt x="393640" y="4733562"/>
                  </a:lnTo>
                  <a:lnTo>
                    <a:pt x="392344" y="4723761"/>
                  </a:lnTo>
                  <a:lnTo>
                    <a:pt x="390956" y="4713961"/>
                  </a:lnTo>
                  <a:lnTo>
                    <a:pt x="389496" y="4704161"/>
                  </a:lnTo>
                  <a:lnTo>
                    <a:pt x="387986" y="4694360"/>
                  </a:lnTo>
                  <a:lnTo>
                    <a:pt x="386353" y="4684560"/>
                  </a:lnTo>
                  <a:lnTo>
                    <a:pt x="384661" y="4674760"/>
                  </a:lnTo>
                  <a:lnTo>
                    <a:pt x="382896" y="4664959"/>
                  </a:lnTo>
                  <a:lnTo>
                    <a:pt x="381009" y="4655159"/>
                  </a:lnTo>
                  <a:lnTo>
                    <a:pt x="379060" y="4645359"/>
                  </a:lnTo>
                  <a:lnTo>
                    <a:pt x="377012" y="4635558"/>
                  </a:lnTo>
                  <a:lnTo>
                    <a:pt x="374851" y="4625758"/>
                  </a:lnTo>
                  <a:lnTo>
                    <a:pt x="372623" y="4615958"/>
                  </a:lnTo>
                  <a:lnTo>
                    <a:pt x="370266" y="4606157"/>
                  </a:lnTo>
                  <a:lnTo>
                    <a:pt x="367810" y="4596357"/>
                  </a:lnTo>
                  <a:lnTo>
                    <a:pt x="365282" y="4586557"/>
                  </a:lnTo>
                  <a:lnTo>
                    <a:pt x="362593" y="4576756"/>
                  </a:lnTo>
                  <a:lnTo>
                    <a:pt x="359821" y="4566956"/>
                  </a:lnTo>
                  <a:lnTo>
                    <a:pt x="356958" y="4557156"/>
                  </a:lnTo>
                  <a:lnTo>
                    <a:pt x="353933" y="4547355"/>
                  </a:lnTo>
                  <a:lnTo>
                    <a:pt x="350830" y="4537555"/>
                  </a:lnTo>
                  <a:lnTo>
                    <a:pt x="347606" y="4527755"/>
                  </a:lnTo>
                  <a:lnTo>
                    <a:pt x="344238" y="4517954"/>
                  </a:lnTo>
                  <a:lnTo>
                    <a:pt x="340790" y="4508154"/>
                  </a:lnTo>
                  <a:lnTo>
                    <a:pt x="337191" y="4498354"/>
                  </a:lnTo>
                  <a:lnTo>
                    <a:pt x="333471" y="4488553"/>
                  </a:lnTo>
                  <a:lnTo>
                    <a:pt x="329669" y="4478753"/>
                  </a:lnTo>
                  <a:lnTo>
                    <a:pt x="325687" y="4468953"/>
                  </a:lnTo>
                  <a:lnTo>
                    <a:pt x="321611" y="4459152"/>
                  </a:lnTo>
                  <a:lnTo>
                    <a:pt x="317437" y="4449352"/>
                  </a:lnTo>
                  <a:lnTo>
                    <a:pt x="313087" y="4439552"/>
                  </a:lnTo>
                  <a:lnTo>
                    <a:pt x="308655" y="4429751"/>
                  </a:lnTo>
                  <a:lnTo>
                    <a:pt x="304101" y="4419951"/>
                  </a:lnTo>
                  <a:lnTo>
                    <a:pt x="299400" y="4410151"/>
                  </a:lnTo>
                  <a:lnTo>
                    <a:pt x="294620" y="4400350"/>
                  </a:lnTo>
                  <a:lnTo>
                    <a:pt x="289698" y="4390550"/>
                  </a:lnTo>
                  <a:lnTo>
                    <a:pt x="284661" y="4380750"/>
                  </a:lnTo>
                  <a:lnTo>
                    <a:pt x="279548" y="4370949"/>
                  </a:lnTo>
                  <a:lnTo>
                    <a:pt x="274279" y="4361149"/>
                  </a:lnTo>
                  <a:lnTo>
                    <a:pt x="268926" y="4351349"/>
                  </a:lnTo>
                  <a:lnTo>
                    <a:pt x="263495" y="4341548"/>
                  </a:lnTo>
                  <a:lnTo>
                    <a:pt x="257918" y="4331748"/>
                  </a:lnTo>
                  <a:lnTo>
                    <a:pt x="252279" y="4321948"/>
                  </a:lnTo>
                  <a:lnTo>
                    <a:pt x="246550" y="4312147"/>
                  </a:lnTo>
                  <a:lnTo>
                    <a:pt x="240716" y="4302347"/>
                  </a:lnTo>
                  <a:lnTo>
                    <a:pt x="234827" y="4292547"/>
                  </a:lnTo>
                  <a:lnTo>
                    <a:pt x="228848" y="4282746"/>
                  </a:lnTo>
                  <a:lnTo>
                    <a:pt x="222799" y="4272946"/>
                  </a:lnTo>
                  <a:lnTo>
                    <a:pt x="216706" y="4263146"/>
                  </a:lnTo>
                  <a:lnTo>
                    <a:pt x="210532" y="4253345"/>
                  </a:lnTo>
                  <a:lnTo>
                    <a:pt x="204319" y="4243545"/>
                  </a:lnTo>
                  <a:lnTo>
                    <a:pt x="198072" y="4233745"/>
                  </a:lnTo>
                  <a:lnTo>
                    <a:pt x="191771" y="4223944"/>
                  </a:lnTo>
                  <a:lnTo>
                    <a:pt x="185452" y="4214144"/>
                  </a:lnTo>
                  <a:lnTo>
                    <a:pt x="179111" y="4204344"/>
                  </a:lnTo>
                  <a:lnTo>
                    <a:pt x="172754" y="4194543"/>
                  </a:lnTo>
                  <a:lnTo>
                    <a:pt x="166394" y="4184743"/>
                  </a:lnTo>
                  <a:lnTo>
                    <a:pt x="160034" y="4174943"/>
                  </a:lnTo>
                  <a:lnTo>
                    <a:pt x="153690" y="4165142"/>
                  </a:lnTo>
                  <a:lnTo>
                    <a:pt x="147357" y="4155342"/>
                  </a:lnTo>
                  <a:lnTo>
                    <a:pt x="141061" y="4145542"/>
                  </a:lnTo>
                  <a:lnTo>
                    <a:pt x="134801" y="4135741"/>
                  </a:lnTo>
                  <a:lnTo>
                    <a:pt x="128569" y="4125941"/>
                  </a:lnTo>
                  <a:lnTo>
                    <a:pt x="122422" y="4116141"/>
                  </a:lnTo>
                  <a:lnTo>
                    <a:pt x="116321" y="4106340"/>
                  </a:lnTo>
                  <a:lnTo>
                    <a:pt x="110282" y="4096540"/>
                  </a:lnTo>
                  <a:lnTo>
                    <a:pt x="104354" y="4086740"/>
                  </a:lnTo>
                  <a:lnTo>
                    <a:pt x="98487" y="4076939"/>
                  </a:lnTo>
                  <a:lnTo>
                    <a:pt x="92729" y="4067139"/>
                  </a:lnTo>
                  <a:lnTo>
                    <a:pt x="87093" y="4057339"/>
                  </a:lnTo>
                  <a:lnTo>
                    <a:pt x="81535" y="4047538"/>
                  </a:lnTo>
                  <a:lnTo>
                    <a:pt x="76142" y="4037738"/>
                  </a:lnTo>
                  <a:lnTo>
                    <a:pt x="70871" y="4027938"/>
                  </a:lnTo>
                  <a:lnTo>
                    <a:pt x="65693" y="4018137"/>
                  </a:lnTo>
                  <a:lnTo>
                    <a:pt x="60746" y="4008337"/>
                  </a:lnTo>
                  <a:lnTo>
                    <a:pt x="55909" y="3998537"/>
                  </a:lnTo>
                  <a:lnTo>
                    <a:pt x="51213" y="3988736"/>
                  </a:lnTo>
                  <a:lnTo>
                    <a:pt x="46750" y="3978936"/>
                  </a:lnTo>
                  <a:lnTo>
                    <a:pt x="42408" y="3969136"/>
                  </a:lnTo>
                  <a:lnTo>
                    <a:pt x="38265" y="3959335"/>
                  </a:lnTo>
                  <a:lnTo>
                    <a:pt x="34342" y="3949535"/>
                  </a:lnTo>
                  <a:lnTo>
                    <a:pt x="30550" y="3939735"/>
                  </a:lnTo>
                  <a:lnTo>
                    <a:pt x="27019" y="3929934"/>
                  </a:lnTo>
                  <a:lnTo>
                    <a:pt x="23682" y="3920134"/>
                  </a:lnTo>
                  <a:lnTo>
                    <a:pt x="20486" y="3910334"/>
                  </a:lnTo>
                  <a:lnTo>
                    <a:pt x="17615" y="3900533"/>
                  </a:lnTo>
                  <a:lnTo>
                    <a:pt x="14902" y="3890733"/>
                  </a:lnTo>
                  <a:lnTo>
                    <a:pt x="12376" y="3880933"/>
                  </a:lnTo>
                  <a:lnTo>
                    <a:pt x="10161" y="3871132"/>
                  </a:lnTo>
                  <a:lnTo>
                    <a:pt x="8099" y="3861332"/>
                  </a:lnTo>
                  <a:lnTo>
                    <a:pt x="6279" y="3851532"/>
                  </a:lnTo>
                  <a:lnTo>
                    <a:pt x="4729" y="3841731"/>
                  </a:lnTo>
                  <a:lnTo>
                    <a:pt x="3334" y="3831931"/>
                  </a:lnTo>
                  <a:lnTo>
                    <a:pt x="2232" y="3822131"/>
                  </a:lnTo>
                  <a:lnTo>
                    <a:pt x="1353" y="3812330"/>
                  </a:lnTo>
                  <a:lnTo>
                    <a:pt x="628" y="3802530"/>
                  </a:lnTo>
                  <a:lnTo>
                    <a:pt x="244" y="3792729"/>
                  </a:lnTo>
                  <a:lnTo>
                    <a:pt x="30" y="3782929"/>
                  </a:lnTo>
                  <a:lnTo>
                    <a:pt x="0" y="3773129"/>
                  </a:lnTo>
                  <a:lnTo>
                    <a:pt x="286" y="3763328"/>
                  </a:lnTo>
                  <a:lnTo>
                    <a:pt x="720" y="3753528"/>
                  </a:lnTo>
                  <a:lnTo>
                    <a:pt x="1378" y="3743728"/>
                  </a:lnTo>
                  <a:lnTo>
                    <a:pt x="2292" y="3733927"/>
                  </a:lnTo>
                  <a:lnTo>
                    <a:pt x="3347" y="3724127"/>
                  </a:lnTo>
                  <a:lnTo>
                    <a:pt x="4658" y="3714327"/>
                  </a:lnTo>
                  <a:lnTo>
                    <a:pt x="6165" y="3704526"/>
                  </a:lnTo>
                  <a:lnTo>
                    <a:pt x="7804" y="3694726"/>
                  </a:lnTo>
                  <a:lnTo>
                    <a:pt x="9720" y="3684926"/>
                  </a:lnTo>
                  <a:lnTo>
                    <a:pt x="11776" y="3675125"/>
                  </a:lnTo>
                  <a:lnTo>
                    <a:pt x="13973" y="3665325"/>
                  </a:lnTo>
                  <a:lnTo>
                    <a:pt x="16418" y="3655525"/>
                  </a:lnTo>
                  <a:lnTo>
                    <a:pt x="18972" y="3645724"/>
                  </a:lnTo>
                  <a:lnTo>
                    <a:pt x="21685" y="3635924"/>
                  </a:lnTo>
                  <a:lnTo>
                    <a:pt x="24583" y="3626124"/>
                  </a:lnTo>
                  <a:lnTo>
                    <a:pt x="27578" y="3616323"/>
                  </a:lnTo>
                  <a:lnTo>
                    <a:pt x="30739" y="3606523"/>
                  </a:lnTo>
                  <a:lnTo>
                    <a:pt x="34030" y="3596723"/>
                  </a:lnTo>
                  <a:lnTo>
                    <a:pt x="37404" y="3586922"/>
                  </a:lnTo>
                  <a:lnTo>
                    <a:pt x="40940" y="3577122"/>
                  </a:lnTo>
                  <a:lnTo>
                    <a:pt x="44560" y="3567322"/>
                  </a:lnTo>
                  <a:lnTo>
                    <a:pt x="48256" y="3557521"/>
                  </a:lnTo>
                  <a:lnTo>
                    <a:pt x="52086" y="3547721"/>
                  </a:lnTo>
                  <a:lnTo>
                    <a:pt x="55969" y="3537921"/>
                  </a:lnTo>
                  <a:lnTo>
                    <a:pt x="59927" y="3528120"/>
                  </a:lnTo>
                  <a:lnTo>
                    <a:pt x="63970" y="3518320"/>
                  </a:lnTo>
                  <a:lnTo>
                    <a:pt x="68052" y="3508520"/>
                  </a:lnTo>
                  <a:lnTo>
                    <a:pt x="72198" y="3498719"/>
                  </a:lnTo>
                  <a:lnTo>
                    <a:pt x="76388" y="3488919"/>
                  </a:lnTo>
                  <a:lnTo>
                    <a:pt x="80606" y="3479119"/>
                  </a:lnTo>
                  <a:lnTo>
                    <a:pt x="84867" y="3469318"/>
                  </a:lnTo>
                  <a:lnTo>
                    <a:pt x="89145" y="3459518"/>
                  </a:lnTo>
                  <a:lnTo>
                    <a:pt x="93438" y="3449718"/>
                  </a:lnTo>
                  <a:lnTo>
                    <a:pt x="97745" y="3439917"/>
                  </a:lnTo>
                  <a:lnTo>
                    <a:pt x="102053" y="3430117"/>
                  </a:lnTo>
                  <a:lnTo>
                    <a:pt x="106361" y="3420317"/>
                  </a:lnTo>
                  <a:lnTo>
                    <a:pt x="110657" y="3410516"/>
                  </a:lnTo>
                  <a:lnTo>
                    <a:pt x="114942" y="3400716"/>
                  </a:lnTo>
                  <a:lnTo>
                    <a:pt x="119205" y="3390916"/>
                  </a:lnTo>
                  <a:lnTo>
                    <a:pt x="123440" y="3381115"/>
                  </a:lnTo>
                  <a:lnTo>
                    <a:pt x="127654" y="3371315"/>
                  </a:lnTo>
                  <a:lnTo>
                    <a:pt x="131821" y="3361515"/>
                  </a:lnTo>
                  <a:lnTo>
                    <a:pt x="135952" y="3351714"/>
                  </a:lnTo>
                  <a:lnTo>
                    <a:pt x="140054" y="3341914"/>
                  </a:lnTo>
                  <a:lnTo>
                    <a:pt x="144080" y="3332114"/>
                  </a:lnTo>
                  <a:lnTo>
                    <a:pt x="148071" y="3322313"/>
                  </a:lnTo>
                  <a:lnTo>
                    <a:pt x="152012" y="3312513"/>
                  </a:lnTo>
                  <a:lnTo>
                    <a:pt x="155874" y="3302713"/>
                  </a:lnTo>
                  <a:lnTo>
                    <a:pt x="159694" y="3292912"/>
                  </a:lnTo>
                  <a:lnTo>
                    <a:pt x="163442" y="3283112"/>
                  </a:lnTo>
                  <a:lnTo>
                    <a:pt x="167114" y="3273312"/>
                  </a:lnTo>
                  <a:lnTo>
                    <a:pt x="170740" y="3263511"/>
                  </a:lnTo>
                  <a:lnTo>
                    <a:pt x="174270" y="3253711"/>
                  </a:lnTo>
                  <a:lnTo>
                    <a:pt x="177734" y="3243911"/>
                  </a:lnTo>
                  <a:lnTo>
                    <a:pt x="181147" y="3234110"/>
                  </a:lnTo>
                  <a:lnTo>
                    <a:pt x="184443" y="3224310"/>
                  </a:lnTo>
                  <a:lnTo>
                    <a:pt x="187684" y="3214510"/>
                  </a:lnTo>
                  <a:lnTo>
                    <a:pt x="190858" y="3204709"/>
                  </a:lnTo>
                  <a:lnTo>
                    <a:pt x="193924" y="3194909"/>
                  </a:lnTo>
                  <a:lnTo>
                    <a:pt x="196937" y="3185109"/>
                  </a:lnTo>
                  <a:lnTo>
                    <a:pt x="199863" y="3175308"/>
                  </a:lnTo>
                  <a:lnTo>
                    <a:pt x="202698" y="3165508"/>
                  </a:lnTo>
                  <a:lnTo>
                    <a:pt x="205479" y="3155708"/>
                  </a:lnTo>
                  <a:lnTo>
                    <a:pt x="208157" y="3145907"/>
                  </a:lnTo>
                  <a:lnTo>
                    <a:pt x="210762" y="3136107"/>
                  </a:lnTo>
                  <a:lnTo>
                    <a:pt x="213314" y="3126307"/>
                  </a:lnTo>
                  <a:lnTo>
                    <a:pt x="215749" y="3116506"/>
                  </a:lnTo>
                  <a:lnTo>
                    <a:pt x="218130" y="3106706"/>
                  </a:lnTo>
                  <a:lnTo>
                    <a:pt x="220447" y="3096906"/>
                  </a:lnTo>
                  <a:lnTo>
                    <a:pt x="222661" y="3087105"/>
                  </a:lnTo>
                  <a:lnTo>
                    <a:pt x="224827" y="3077305"/>
                  </a:lnTo>
                  <a:lnTo>
                    <a:pt x="226917" y="3067505"/>
                  </a:lnTo>
                  <a:lnTo>
                    <a:pt x="228925" y="3057704"/>
                  </a:lnTo>
                  <a:lnTo>
                    <a:pt x="230888" y="3047904"/>
                  </a:lnTo>
                  <a:lnTo>
                    <a:pt x="232766" y="3038104"/>
                  </a:lnTo>
                  <a:lnTo>
                    <a:pt x="234583" y="3028303"/>
                  </a:lnTo>
                  <a:lnTo>
                    <a:pt x="236357" y="3018503"/>
                  </a:lnTo>
                  <a:lnTo>
                    <a:pt x="238040" y="3008703"/>
                  </a:lnTo>
                  <a:lnTo>
                    <a:pt x="239681" y="2998902"/>
                  </a:lnTo>
                  <a:lnTo>
                    <a:pt x="241275" y="2989102"/>
                  </a:lnTo>
                  <a:lnTo>
                    <a:pt x="242791" y="2979302"/>
                  </a:lnTo>
                  <a:lnTo>
                    <a:pt x="244273" y="2969501"/>
                  </a:lnTo>
                  <a:lnTo>
                    <a:pt x="245703" y="2959701"/>
                  </a:lnTo>
                  <a:lnTo>
                    <a:pt x="247074" y="2949901"/>
                  </a:lnTo>
                  <a:lnTo>
                    <a:pt x="248415" y="2940100"/>
                  </a:lnTo>
                  <a:lnTo>
                    <a:pt x="249701" y="2930300"/>
                  </a:lnTo>
                  <a:lnTo>
                    <a:pt x="250946" y="2920500"/>
                  </a:lnTo>
                  <a:lnTo>
                    <a:pt x="252165" y="2910699"/>
                  </a:lnTo>
                  <a:lnTo>
                    <a:pt x="253328" y="2900899"/>
                  </a:lnTo>
                  <a:lnTo>
                    <a:pt x="254465" y="2891099"/>
                  </a:lnTo>
                  <a:lnTo>
                    <a:pt x="255575" y="2881298"/>
                  </a:lnTo>
                  <a:lnTo>
                    <a:pt x="256640" y="2871498"/>
                  </a:lnTo>
                  <a:lnTo>
                    <a:pt x="257685" y="2861698"/>
                  </a:lnTo>
                  <a:lnTo>
                    <a:pt x="258703" y="2851897"/>
                  </a:lnTo>
                  <a:lnTo>
                    <a:pt x="259690" y="2842097"/>
                  </a:lnTo>
                  <a:lnTo>
                    <a:pt x="260661" y="2832297"/>
                  </a:lnTo>
                  <a:lnTo>
                    <a:pt x="261605" y="2822496"/>
                  </a:lnTo>
                  <a:lnTo>
                    <a:pt x="262530" y="2812696"/>
                  </a:lnTo>
                  <a:lnTo>
                    <a:pt x="263441" y="2802896"/>
                  </a:lnTo>
                  <a:lnTo>
                    <a:pt x="264329" y="2793095"/>
                  </a:lnTo>
                  <a:lnTo>
                    <a:pt x="265205" y="2783295"/>
                  </a:lnTo>
                  <a:lnTo>
                    <a:pt x="266070" y="2773495"/>
                  </a:lnTo>
                  <a:lnTo>
                    <a:pt x="266916" y="2763694"/>
                  </a:lnTo>
                  <a:lnTo>
                    <a:pt x="267756" y="2753894"/>
                  </a:lnTo>
                  <a:lnTo>
                    <a:pt x="268585" y="2744094"/>
                  </a:lnTo>
                  <a:lnTo>
                    <a:pt x="269403" y="2734293"/>
                  </a:lnTo>
                  <a:lnTo>
                    <a:pt x="270217" y="2724493"/>
                  </a:lnTo>
                  <a:lnTo>
                    <a:pt x="271021" y="2714693"/>
                  </a:lnTo>
                  <a:lnTo>
                    <a:pt x="271820" y="2704892"/>
                  </a:lnTo>
                  <a:lnTo>
                    <a:pt x="272614" y="2695092"/>
                  </a:lnTo>
                  <a:lnTo>
                    <a:pt x="273402" y="2685292"/>
                  </a:lnTo>
                  <a:lnTo>
                    <a:pt x="274187" y="2675491"/>
                  </a:lnTo>
                  <a:lnTo>
                    <a:pt x="274968" y="2665691"/>
                  </a:lnTo>
                  <a:lnTo>
                    <a:pt x="275745" y="2655891"/>
                  </a:lnTo>
                  <a:lnTo>
                    <a:pt x="276519" y="2646090"/>
                  </a:lnTo>
                  <a:lnTo>
                    <a:pt x="277291" y="2636290"/>
                  </a:lnTo>
                  <a:lnTo>
                    <a:pt x="278059" y="2626490"/>
                  </a:lnTo>
                  <a:lnTo>
                    <a:pt x="278825" y="2616689"/>
                  </a:lnTo>
                  <a:lnTo>
                    <a:pt x="279587" y="2606889"/>
                  </a:lnTo>
                  <a:lnTo>
                    <a:pt x="280347" y="2597089"/>
                  </a:lnTo>
                  <a:lnTo>
                    <a:pt x="281103" y="2587288"/>
                  </a:lnTo>
                  <a:lnTo>
                    <a:pt x="281855" y="2577488"/>
                  </a:lnTo>
                  <a:lnTo>
                    <a:pt x="282603" y="2567688"/>
                  </a:lnTo>
                  <a:lnTo>
                    <a:pt x="283348" y="2557887"/>
                  </a:lnTo>
                  <a:lnTo>
                    <a:pt x="284085" y="2548087"/>
                  </a:lnTo>
                  <a:lnTo>
                    <a:pt x="284817" y="2538286"/>
                  </a:lnTo>
                  <a:lnTo>
                    <a:pt x="285544" y="2528486"/>
                  </a:lnTo>
                  <a:lnTo>
                    <a:pt x="286261" y="2518686"/>
                  </a:lnTo>
                  <a:lnTo>
                    <a:pt x="286972" y="2508885"/>
                  </a:lnTo>
                  <a:lnTo>
                    <a:pt x="287673" y="2499085"/>
                  </a:lnTo>
                  <a:lnTo>
                    <a:pt x="288363" y="2489285"/>
                  </a:lnTo>
                  <a:lnTo>
                    <a:pt x="289046" y="2479484"/>
                  </a:lnTo>
                  <a:lnTo>
                    <a:pt x="289712" y="2469684"/>
                  </a:lnTo>
                  <a:lnTo>
                    <a:pt x="290367" y="2459884"/>
                  </a:lnTo>
                  <a:lnTo>
                    <a:pt x="291012" y="2450083"/>
                  </a:lnTo>
                  <a:lnTo>
                    <a:pt x="291634" y="2440283"/>
                  </a:lnTo>
                  <a:lnTo>
                    <a:pt x="292244" y="2430483"/>
                  </a:lnTo>
                  <a:lnTo>
                    <a:pt x="292839" y="2420682"/>
                  </a:lnTo>
                  <a:lnTo>
                    <a:pt x="293408" y="2410882"/>
                  </a:lnTo>
                  <a:lnTo>
                    <a:pt x="293964" y="2401082"/>
                  </a:lnTo>
                  <a:lnTo>
                    <a:pt x="294496" y="2391281"/>
                  </a:lnTo>
                  <a:lnTo>
                    <a:pt x="295003" y="2381481"/>
                  </a:lnTo>
                  <a:lnTo>
                    <a:pt x="295494" y="2371681"/>
                  </a:lnTo>
                  <a:lnTo>
                    <a:pt x="295953" y="2361880"/>
                  </a:lnTo>
                  <a:lnTo>
                    <a:pt x="296388" y="2352080"/>
                  </a:lnTo>
                  <a:lnTo>
                    <a:pt x="296804" y="2342280"/>
                  </a:lnTo>
                  <a:lnTo>
                    <a:pt x="297178" y="2332479"/>
                  </a:lnTo>
                  <a:lnTo>
                    <a:pt x="297530" y="2322679"/>
                  </a:lnTo>
                  <a:lnTo>
                    <a:pt x="297857" y="2312879"/>
                  </a:lnTo>
                  <a:lnTo>
                    <a:pt x="298140" y="2303078"/>
                  </a:lnTo>
                  <a:lnTo>
                    <a:pt x="298400" y="2293278"/>
                  </a:lnTo>
                  <a:lnTo>
                    <a:pt x="298625" y="2283478"/>
                  </a:lnTo>
                  <a:lnTo>
                    <a:pt x="298809" y="2273677"/>
                  </a:lnTo>
                  <a:lnTo>
                    <a:pt x="298969" y="2263877"/>
                  </a:lnTo>
                  <a:lnTo>
                    <a:pt x="299083" y="2254077"/>
                  </a:lnTo>
                  <a:lnTo>
                    <a:pt x="299160" y="2244276"/>
                  </a:lnTo>
                  <a:lnTo>
                    <a:pt x="299212" y="2234476"/>
                  </a:lnTo>
                  <a:lnTo>
                    <a:pt x="299206" y="2224676"/>
                  </a:lnTo>
                  <a:lnTo>
                    <a:pt x="299170" y="2214875"/>
                  </a:lnTo>
                  <a:lnTo>
                    <a:pt x="299102" y="2205075"/>
                  </a:lnTo>
                  <a:lnTo>
                    <a:pt x="298975" y="2195275"/>
                  </a:lnTo>
                  <a:lnTo>
                    <a:pt x="298819" y="2185474"/>
                  </a:lnTo>
                  <a:lnTo>
                    <a:pt x="298621" y="2175674"/>
                  </a:lnTo>
                  <a:lnTo>
                    <a:pt x="298371" y="2165874"/>
                  </a:lnTo>
                  <a:lnTo>
                    <a:pt x="298092" y="2156073"/>
                  </a:lnTo>
                  <a:lnTo>
                    <a:pt x="297759" y="2146273"/>
                  </a:lnTo>
                  <a:lnTo>
                    <a:pt x="297383" y="2136473"/>
                  </a:lnTo>
                  <a:lnTo>
                    <a:pt x="296976" y="2126672"/>
                  </a:lnTo>
                  <a:lnTo>
                    <a:pt x="296506" y="2116872"/>
                  </a:lnTo>
                  <a:lnTo>
                    <a:pt x="296001" y="2107072"/>
                  </a:lnTo>
                  <a:lnTo>
                    <a:pt x="295461" y="2097271"/>
                  </a:lnTo>
                  <a:lnTo>
                    <a:pt x="294857" y="2087471"/>
                  </a:lnTo>
                  <a:lnTo>
                    <a:pt x="294222" y="2077671"/>
                  </a:lnTo>
                  <a:lnTo>
                    <a:pt x="293544" y="2067870"/>
                  </a:lnTo>
                  <a:lnTo>
                    <a:pt x="292810" y="2058070"/>
                  </a:lnTo>
                  <a:lnTo>
                    <a:pt x="292046" y="2048270"/>
                  </a:lnTo>
                  <a:lnTo>
                    <a:pt x="291230" y="2038469"/>
                  </a:lnTo>
                  <a:lnTo>
                    <a:pt x="290368" y="2028669"/>
                  </a:lnTo>
                  <a:lnTo>
                    <a:pt x="289477" y="2018869"/>
                  </a:lnTo>
                  <a:lnTo>
                    <a:pt x="288525" y="2009068"/>
                  </a:lnTo>
                  <a:lnTo>
                    <a:pt x="287539" y="1999268"/>
                  </a:lnTo>
                  <a:lnTo>
                    <a:pt x="286521" y="1989468"/>
                  </a:lnTo>
                  <a:lnTo>
                    <a:pt x="285441" y="1979667"/>
                  </a:lnTo>
                  <a:lnTo>
                    <a:pt x="284333" y="1969867"/>
                  </a:lnTo>
                  <a:lnTo>
                    <a:pt x="283187" y="1960067"/>
                  </a:lnTo>
                  <a:lnTo>
                    <a:pt x="281990" y="1950266"/>
                  </a:lnTo>
                  <a:lnTo>
                    <a:pt x="280766" y="1940466"/>
                  </a:lnTo>
                  <a:lnTo>
                    <a:pt x="279498" y="1930666"/>
                  </a:lnTo>
                  <a:lnTo>
                    <a:pt x="278190" y="1920865"/>
                  </a:lnTo>
                  <a:lnTo>
                    <a:pt x="276858" y="1911065"/>
                  </a:lnTo>
                  <a:lnTo>
                    <a:pt x="275475" y="1901265"/>
                  </a:lnTo>
                  <a:lnTo>
                    <a:pt x="274064" y="1891464"/>
                  </a:lnTo>
                  <a:lnTo>
                    <a:pt x="272629" y="1881664"/>
                  </a:lnTo>
                  <a:lnTo>
                    <a:pt x="271144" y="1871864"/>
                  </a:lnTo>
                  <a:lnTo>
                    <a:pt x="269638" y="1862063"/>
                  </a:lnTo>
                  <a:lnTo>
                    <a:pt x="268104" y="1852263"/>
                  </a:lnTo>
                  <a:lnTo>
                    <a:pt x="266532" y="1842463"/>
                  </a:lnTo>
                  <a:lnTo>
                    <a:pt x="264942" y="1832662"/>
                  </a:lnTo>
                  <a:lnTo>
                    <a:pt x="263321" y="1822862"/>
                  </a:lnTo>
                  <a:lnTo>
                    <a:pt x="261674" y="1813062"/>
                  </a:lnTo>
                  <a:lnTo>
                    <a:pt x="260010" y="1803261"/>
                  </a:lnTo>
                  <a:lnTo>
                    <a:pt x="258317" y="1793461"/>
                  </a:lnTo>
                  <a:lnTo>
                    <a:pt x="256606" y="1783661"/>
                  </a:lnTo>
                  <a:lnTo>
                    <a:pt x="254882" y="1773860"/>
                  </a:lnTo>
                  <a:lnTo>
                    <a:pt x="253131" y="1764060"/>
                  </a:lnTo>
                  <a:lnTo>
                    <a:pt x="251371" y="1754260"/>
                  </a:lnTo>
                  <a:lnTo>
                    <a:pt x="249598" y="1744459"/>
                  </a:lnTo>
                  <a:lnTo>
                    <a:pt x="247810" y="1734659"/>
                  </a:lnTo>
                  <a:lnTo>
                    <a:pt x="246015" y="1724859"/>
                  </a:lnTo>
                  <a:lnTo>
                    <a:pt x="244211" y="1715058"/>
                  </a:lnTo>
                  <a:lnTo>
                    <a:pt x="242402" y="1705258"/>
                  </a:lnTo>
                  <a:lnTo>
                    <a:pt x="240590" y="1695458"/>
                  </a:lnTo>
                  <a:lnTo>
                    <a:pt x="238775" y="1685657"/>
                  </a:lnTo>
                  <a:lnTo>
                    <a:pt x="236962" y="1675857"/>
                  </a:lnTo>
                  <a:lnTo>
                    <a:pt x="235150" y="1666057"/>
                  </a:lnTo>
                  <a:lnTo>
                    <a:pt x="233347" y="1656256"/>
                  </a:lnTo>
                  <a:lnTo>
                    <a:pt x="231550" y="1646456"/>
                  </a:lnTo>
                  <a:lnTo>
                    <a:pt x="229760" y="1636656"/>
                  </a:lnTo>
                  <a:lnTo>
                    <a:pt x="227988" y="1626855"/>
                  </a:lnTo>
                  <a:lnTo>
                    <a:pt x="226227" y="1617055"/>
                  </a:lnTo>
                  <a:lnTo>
                    <a:pt x="224484" y="1607255"/>
                  </a:lnTo>
                  <a:lnTo>
                    <a:pt x="222765" y="1597454"/>
                  </a:lnTo>
                  <a:lnTo>
                    <a:pt x="221062" y="1587654"/>
                  </a:lnTo>
                  <a:lnTo>
                    <a:pt x="219391" y="1577854"/>
                  </a:lnTo>
                  <a:lnTo>
                    <a:pt x="217747" y="1568053"/>
                  </a:lnTo>
                  <a:lnTo>
                    <a:pt x="216124" y="1558253"/>
                  </a:lnTo>
                  <a:lnTo>
                    <a:pt x="214551" y="1548453"/>
                  </a:lnTo>
                  <a:lnTo>
                    <a:pt x="213006" y="1538652"/>
                  </a:lnTo>
                  <a:lnTo>
                    <a:pt x="211493" y="1528852"/>
                  </a:lnTo>
                  <a:lnTo>
                    <a:pt x="210039" y="1519052"/>
                  </a:lnTo>
                  <a:lnTo>
                    <a:pt x="208616" y="1509251"/>
                  </a:lnTo>
                  <a:lnTo>
                    <a:pt x="207242" y="1499451"/>
                  </a:lnTo>
                  <a:lnTo>
                    <a:pt x="205929" y="1489651"/>
                  </a:lnTo>
                  <a:lnTo>
                    <a:pt x="204651" y="1479850"/>
                  </a:lnTo>
                  <a:lnTo>
                    <a:pt x="203444" y="1470050"/>
                  </a:lnTo>
                  <a:lnTo>
                    <a:pt x="202295" y="1460250"/>
                  </a:lnTo>
                  <a:lnTo>
                    <a:pt x="201186" y="1450449"/>
                  </a:lnTo>
                  <a:lnTo>
                    <a:pt x="200172" y="1440649"/>
                  </a:lnTo>
                  <a:lnTo>
                    <a:pt x="199210" y="1430849"/>
                  </a:lnTo>
                  <a:lnTo>
                    <a:pt x="198302" y="1421048"/>
                  </a:lnTo>
                  <a:lnTo>
                    <a:pt x="197498" y="1411248"/>
                  </a:lnTo>
                  <a:lnTo>
                    <a:pt x="196743" y="1401448"/>
                  </a:lnTo>
                  <a:lnTo>
                    <a:pt x="196067" y="1391647"/>
                  </a:lnTo>
                  <a:lnTo>
                    <a:pt x="195487" y="1381847"/>
                  </a:lnTo>
                  <a:lnTo>
                    <a:pt x="194961" y="1372047"/>
                  </a:lnTo>
                  <a:lnTo>
                    <a:pt x="194538" y="1362246"/>
                  </a:lnTo>
                  <a:lnTo>
                    <a:pt x="194200" y="1352446"/>
                  </a:lnTo>
                  <a:lnTo>
                    <a:pt x="193921" y="1342646"/>
                  </a:lnTo>
                  <a:lnTo>
                    <a:pt x="193770" y="1332845"/>
                  </a:lnTo>
                  <a:lnTo>
                    <a:pt x="193691" y="1323045"/>
                  </a:lnTo>
                  <a:lnTo>
                    <a:pt x="193683" y="1313245"/>
                  </a:lnTo>
                  <a:lnTo>
                    <a:pt x="193811" y="1303444"/>
                  </a:lnTo>
                  <a:lnTo>
                    <a:pt x="194003" y="1293644"/>
                  </a:lnTo>
                  <a:lnTo>
                    <a:pt x="194290" y="1283844"/>
                  </a:lnTo>
                  <a:lnTo>
                    <a:pt x="194698" y="1274043"/>
                  </a:lnTo>
                  <a:lnTo>
                    <a:pt x="195171" y="1264243"/>
                  </a:lnTo>
                  <a:lnTo>
                    <a:pt x="195762" y="1254442"/>
                  </a:lnTo>
                  <a:lnTo>
                    <a:pt x="196455" y="1244642"/>
                  </a:lnTo>
                  <a:lnTo>
                    <a:pt x="197214" y="1234842"/>
                  </a:lnTo>
                  <a:lnTo>
                    <a:pt x="198114" y="1225041"/>
                  </a:lnTo>
                  <a:lnTo>
                    <a:pt x="199094" y="1215241"/>
                  </a:lnTo>
                  <a:lnTo>
                    <a:pt x="200149" y="1205441"/>
                  </a:lnTo>
                  <a:lnTo>
                    <a:pt x="201350" y="1195640"/>
                  </a:lnTo>
                  <a:lnTo>
                    <a:pt x="202616" y="1185840"/>
                  </a:lnTo>
                  <a:lnTo>
                    <a:pt x="203976" y="1176040"/>
                  </a:lnTo>
                  <a:lnTo>
                    <a:pt x="205458" y="1166239"/>
                  </a:lnTo>
                  <a:lnTo>
                    <a:pt x="207004" y="1156439"/>
                  </a:lnTo>
                  <a:lnTo>
                    <a:pt x="208660" y="1146639"/>
                  </a:lnTo>
                  <a:lnTo>
                    <a:pt x="210414" y="1136838"/>
                  </a:lnTo>
                  <a:lnTo>
                    <a:pt x="212229" y="1127038"/>
                  </a:lnTo>
                  <a:lnTo>
                    <a:pt x="214167" y="1117238"/>
                  </a:lnTo>
                  <a:lnTo>
                    <a:pt x="216179" y="1107437"/>
                  </a:lnTo>
                  <a:lnTo>
                    <a:pt x="218251" y="1097637"/>
                  </a:lnTo>
                  <a:lnTo>
                    <a:pt x="220449" y="1087837"/>
                  </a:lnTo>
                  <a:lnTo>
                    <a:pt x="222699" y="1078036"/>
                  </a:lnTo>
                  <a:lnTo>
                    <a:pt x="225023" y="1068236"/>
                  </a:lnTo>
                  <a:lnTo>
                    <a:pt x="227443" y="1058436"/>
                  </a:lnTo>
                  <a:lnTo>
                    <a:pt x="229912" y="1048635"/>
                  </a:lnTo>
                  <a:lnTo>
                    <a:pt x="232459" y="1038835"/>
                  </a:lnTo>
                  <a:lnTo>
                    <a:pt x="235078" y="1029035"/>
                  </a:lnTo>
                  <a:lnTo>
                    <a:pt x="237739" y="1019234"/>
                  </a:lnTo>
                  <a:lnTo>
                    <a:pt x="240481" y="1009434"/>
                  </a:lnTo>
                  <a:lnTo>
                    <a:pt x="243270" y="999634"/>
                  </a:lnTo>
                  <a:lnTo>
                    <a:pt x="246097" y="989833"/>
                  </a:lnTo>
                  <a:lnTo>
                    <a:pt x="248999" y="980033"/>
                  </a:lnTo>
                  <a:lnTo>
                    <a:pt x="251930" y="970233"/>
                  </a:lnTo>
                  <a:lnTo>
                    <a:pt x="254899" y="960432"/>
                  </a:lnTo>
                  <a:lnTo>
                    <a:pt x="257918" y="950632"/>
                  </a:lnTo>
                  <a:lnTo>
                    <a:pt x="260959" y="940832"/>
                  </a:lnTo>
                  <a:lnTo>
                    <a:pt x="264035" y="931031"/>
                  </a:lnTo>
                  <a:lnTo>
                    <a:pt x="267138" y="921231"/>
                  </a:lnTo>
                  <a:lnTo>
                    <a:pt x="270258" y="911431"/>
                  </a:lnTo>
                  <a:lnTo>
                    <a:pt x="273403" y="901630"/>
                  </a:lnTo>
                  <a:lnTo>
                    <a:pt x="276559" y="891830"/>
                  </a:lnTo>
                  <a:lnTo>
                    <a:pt x="279725" y="882030"/>
                  </a:lnTo>
                  <a:lnTo>
                    <a:pt x="282901" y="872229"/>
                  </a:lnTo>
                  <a:lnTo>
                    <a:pt x="286078" y="862429"/>
                  </a:lnTo>
                  <a:lnTo>
                    <a:pt x="289257" y="852629"/>
                  </a:lnTo>
                  <a:lnTo>
                    <a:pt x="292430" y="842828"/>
                  </a:lnTo>
                  <a:lnTo>
                    <a:pt x="295597" y="833028"/>
                  </a:lnTo>
                  <a:lnTo>
                    <a:pt x="298754" y="823228"/>
                  </a:lnTo>
                  <a:lnTo>
                    <a:pt x="301893" y="813427"/>
                  </a:lnTo>
                  <a:lnTo>
                    <a:pt x="305021" y="803627"/>
                  </a:lnTo>
                  <a:lnTo>
                    <a:pt x="308123" y="793827"/>
                  </a:lnTo>
                  <a:lnTo>
                    <a:pt x="311201" y="784026"/>
                  </a:lnTo>
                  <a:lnTo>
                    <a:pt x="314262" y="774226"/>
                  </a:lnTo>
                  <a:lnTo>
                    <a:pt x="317279" y="764426"/>
                  </a:lnTo>
                  <a:lnTo>
                    <a:pt x="320271" y="754625"/>
                  </a:lnTo>
                  <a:lnTo>
                    <a:pt x="323235" y="744825"/>
                  </a:lnTo>
                  <a:lnTo>
                    <a:pt x="326145" y="735025"/>
                  </a:lnTo>
                  <a:lnTo>
                    <a:pt x="329029" y="725224"/>
                  </a:lnTo>
                  <a:lnTo>
                    <a:pt x="331869" y="715424"/>
                  </a:lnTo>
                  <a:lnTo>
                    <a:pt x="334656" y="705624"/>
                  </a:lnTo>
                  <a:lnTo>
                    <a:pt x="337412" y="695823"/>
                  </a:lnTo>
                  <a:lnTo>
                    <a:pt x="340107" y="686023"/>
                  </a:lnTo>
                  <a:lnTo>
                    <a:pt x="342754" y="676223"/>
                  </a:lnTo>
                  <a:lnTo>
                    <a:pt x="345367" y="666422"/>
                  </a:lnTo>
                  <a:lnTo>
                    <a:pt x="347901" y="656622"/>
                  </a:lnTo>
                  <a:lnTo>
                    <a:pt x="350395" y="646822"/>
                  </a:lnTo>
                  <a:lnTo>
                    <a:pt x="352845" y="637021"/>
                  </a:lnTo>
                  <a:lnTo>
                    <a:pt x="355214" y="627221"/>
                  </a:lnTo>
                  <a:lnTo>
                    <a:pt x="357545" y="617421"/>
                  </a:lnTo>
                  <a:lnTo>
                    <a:pt x="359817" y="607620"/>
                  </a:lnTo>
                  <a:lnTo>
                    <a:pt x="362019" y="597820"/>
                  </a:lnTo>
                  <a:lnTo>
                    <a:pt x="364181" y="588020"/>
                  </a:lnTo>
                  <a:lnTo>
                    <a:pt x="366270" y="578219"/>
                  </a:lnTo>
                  <a:lnTo>
                    <a:pt x="368300" y="568419"/>
                  </a:lnTo>
                  <a:lnTo>
                    <a:pt x="370290" y="558619"/>
                  </a:lnTo>
                  <a:lnTo>
                    <a:pt x="372194" y="548818"/>
                  </a:lnTo>
                  <a:lnTo>
                    <a:pt x="374052" y="539018"/>
                  </a:lnTo>
                  <a:lnTo>
                    <a:pt x="375864" y="529218"/>
                  </a:lnTo>
                  <a:lnTo>
                    <a:pt x="377591" y="519417"/>
                  </a:lnTo>
                  <a:lnTo>
                    <a:pt x="379278" y="509617"/>
                  </a:lnTo>
                  <a:lnTo>
                    <a:pt x="380908" y="499817"/>
                  </a:lnTo>
                  <a:lnTo>
                    <a:pt x="382467" y="490016"/>
                  </a:lnTo>
                  <a:lnTo>
                    <a:pt x="383989" y="480216"/>
                  </a:lnTo>
                  <a:lnTo>
                    <a:pt x="385443" y="470416"/>
                  </a:lnTo>
                  <a:lnTo>
                    <a:pt x="386841" y="460615"/>
                  </a:lnTo>
                  <a:lnTo>
                    <a:pt x="388202" y="450815"/>
                  </a:lnTo>
                  <a:lnTo>
                    <a:pt x="389489" y="441015"/>
                  </a:lnTo>
                  <a:lnTo>
                    <a:pt x="390733" y="431214"/>
                  </a:lnTo>
                  <a:lnTo>
                    <a:pt x="391939" y="421414"/>
                  </a:lnTo>
                  <a:lnTo>
                    <a:pt x="393071" y="411614"/>
                  </a:lnTo>
                  <a:lnTo>
                    <a:pt x="394170" y="401813"/>
                  </a:lnTo>
                  <a:lnTo>
                    <a:pt x="395224" y="392013"/>
                  </a:lnTo>
                  <a:lnTo>
                    <a:pt x="396218" y="382213"/>
                  </a:lnTo>
                  <a:lnTo>
                    <a:pt x="397183" y="372412"/>
                  </a:lnTo>
                  <a:lnTo>
                    <a:pt x="398095" y="362612"/>
                  </a:lnTo>
                  <a:lnTo>
                    <a:pt x="398963" y="352812"/>
                  </a:lnTo>
                  <a:lnTo>
                    <a:pt x="399803" y="343011"/>
                  </a:lnTo>
                  <a:lnTo>
                    <a:pt x="400587" y="333211"/>
                  </a:lnTo>
                  <a:lnTo>
                    <a:pt x="401339" y="323411"/>
                  </a:lnTo>
                  <a:lnTo>
                    <a:pt x="402064" y="313610"/>
                  </a:lnTo>
                  <a:lnTo>
                    <a:pt x="402734" y="303810"/>
                  </a:lnTo>
                  <a:lnTo>
                    <a:pt x="403381" y="294010"/>
                  </a:lnTo>
                  <a:lnTo>
                    <a:pt x="403996" y="284209"/>
                  </a:lnTo>
                  <a:lnTo>
                    <a:pt x="404569" y="274409"/>
                  </a:lnTo>
                  <a:lnTo>
                    <a:pt x="405122" y="264609"/>
                  </a:lnTo>
                  <a:lnTo>
                    <a:pt x="405640" y="254808"/>
                  </a:lnTo>
                  <a:lnTo>
                    <a:pt x="406127" y="245008"/>
                  </a:lnTo>
                  <a:lnTo>
                    <a:pt x="406595" y="235208"/>
                  </a:lnTo>
                  <a:lnTo>
                    <a:pt x="407028" y="225407"/>
                  </a:lnTo>
                  <a:lnTo>
                    <a:pt x="407439" y="215607"/>
                  </a:lnTo>
                  <a:lnTo>
                    <a:pt x="407833" y="205807"/>
                  </a:lnTo>
                  <a:lnTo>
                    <a:pt x="408192" y="196006"/>
                  </a:lnTo>
                  <a:lnTo>
                    <a:pt x="408537" y="186206"/>
                  </a:lnTo>
                  <a:lnTo>
                    <a:pt x="408862" y="176406"/>
                  </a:lnTo>
                  <a:lnTo>
                    <a:pt x="409161" y="166605"/>
                  </a:lnTo>
                  <a:lnTo>
                    <a:pt x="409447" y="156805"/>
                  </a:lnTo>
                  <a:lnTo>
                    <a:pt x="409714" y="147005"/>
                  </a:lnTo>
                  <a:lnTo>
                    <a:pt x="409961" y="137204"/>
                  </a:lnTo>
                  <a:lnTo>
                    <a:pt x="410198" y="127404"/>
                  </a:lnTo>
                  <a:lnTo>
                    <a:pt x="410414" y="117604"/>
                  </a:lnTo>
                  <a:lnTo>
                    <a:pt x="410618" y="107803"/>
                  </a:lnTo>
                  <a:lnTo>
                    <a:pt x="410812" y="98003"/>
                  </a:lnTo>
                  <a:lnTo>
                    <a:pt x="410987" y="88203"/>
                  </a:lnTo>
                  <a:lnTo>
                    <a:pt x="411153" y="78402"/>
                  </a:lnTo>
                  <a:lnTo>
                    <a:pt x="411309" y="68602"/>
                  </a:lnTo>
                  <a:lnTo>
                    <a:pt x="411450" y="58802"/>
                  </a:lnTo>
                  <a:lnTo>
                    <a:pt x="411585" y="49001"/>
                  </a:lnTo>
                  <a:lnTo>
                    <a:pt x="411709" y="39201"/>
                  </a:lnTo>
                  <a:lnTo>
                    <a:pt x="411823" y="29401"/>
                  </a:lnTo>
                  <a:lnTo>
                    <a:pt x="411932" y="19600"/>
                  </a:lnTo>
                  <a:lnTo>
                    <a:pt x="412030" y="9800"/>
                  </a:lnTo>
                  <a:lnTo>
                    <a:pt x="412121" y="0"/>
                  </a:lnTo>
                  <a:lnTo>
                    <a:pt x="414178" y="0"/>
                  </a:lnTo>
                  <a:lnTo>
                    <a:pt x="414270" y="9800"/>
                  </a:lnTo>
                  <a:lnTo>
                    <a:pt x="414368" y="19600"/>
                  </a:lnTo>
                  <a:lnTo>
                    <a:pt x="414476" y="29401"/>
                  </a:lnTo>
                  <a:lnTo>
                    <a:pt x="414590" y="39201"/>
                  </a:lnTo>
                  <a:lnTo>
                    <a:pt x="414715" y="49001"/>
                  </a:lnTo>
                  <a:lnTo>
                    <a:pt x="414849" y="58802"/>
                  </a:lnTo>
                  <a:lnTo>
                    <a:pt x="414991" y="68602"/>
                  </a:lnTo>
                  <a:lnTo>
                    <a:pt x="415147" y="78402"/>
                  </a:lnTo>
                  <a:lnTo>
                    <a:pt x="415313" y="88203"/>
                  </a:lnTo>
                  <a:lnTo>
                    <a:pt x="415487" y="98003"/>
                  </a:lnTo>
                  <a:lnTo>
                    <a:pt x="415682" y="107803"/>
                  </a:lnTo>
                  <a:lnTo>
                    <a:pt x="415885" y="117604"/>
                  </a:lnTo>
                  <a:lnTo>
                    <a:pt x="416102" y="127404"/>
                  </a:lnTo>
                  <a:lnTo>
                    <a:pt x="416338" y="137204"/>
                  </a:lnTo>
                  <a:lnTo>
                    <a:pt x="416586" y="147005"/>
                  </a:lnTo>
                  <a:lnTo>
                    <a:pt x="416852" y="156805"/>
                  </a:lnTo>
                  <a:lnTo>
                    <a:pt x="417139" y="166605"/>
                  </a:lnTo>
                  <a:lnTo>
                    <a:pt x="417438" y="176406"/>
                  </a:lnTo>
                  <a:lnTo>
                    <a:pt x="417763" y="186206"/>
                  </a:lnTo>
                  <a:lnTo>
                    <a:pt x="418107" y="196006"/>
                  </a:lnTo>
                  <a:lnTo>
                    <a:pt x="418466" y="205807"/>
                  </a:lnTo>
                  <a:lnTo>
                    <a:pt x="418860" y="215607"/>
                  </a:lnTo>
                  <a:lnTo>
                    <a:pt x="419271" y="225407"/>
                  </a:lnTo>
                  <a:lnTo>
                    <a:pt x="419704" y="235208"/>
                  </a:lnTo>
                  <a:lnTo>
                    <a:pt x="420173" y="245008"/>
                  </a:lnTo>
                  <a:lnTo>
                    <a:pt x="420660" y="254808"/>
                  </a:lnTo>
                  <a:lnTo>
                    <a:pt x="421178" y="264609"/>
                  </a:lnTo>
                  <a:lnTo>
                    <a:pt x="421730" y="274409"/>
                  </a:lnTo>
                  <a:lnTo>
                    <a:pt x="422303" y="284209"/>
                  </a:lnTo>
                  <a:lnTo>
                    <a:pt x="422919" y="294010"/>
                  </a:lnTo>
                  <a:lnTo>
                    <a:pt x="423566" y="303810"/>
                  </a:lnTo>
                  <a:lnTo>
                    <a:pt x="424235" y="313610"/>
                  </a:lnTo>
                  <a:lnTo>
                    <a:pt x="424960" y="323411"/>
                  </a:lnTo>
                  <a:lnTo>
                    <a:pt x="425712" y="333211"/>
                  </a:lnTo>
                  <a:lnTo>
                    <a:pt x="426496" y="343011"/>
                  </a:lnTo>
                  <a:lnTo>
                    <a:pt x="427336" y="352812"/>
                  </a:lnTo>
                  <a:lnTo>
                    <a:pt x="428204" y="362612"/>
                  </a:lnTo>
                  <a:lnTo>
                    <a:pt x="429117" y="372412"/>
                  </a:lnTo>
                  <a:lnTo>
                    <a:pt x="430081" y="382213"/>
                  </a:lnTo>
                  <a:lnTo>
                    <a:pt x="431076" y="392013"/>
                  </a:lnTo>
                  <a:lnTo>
                    <a:pt x="432130" y="401813"/>
                  </a:lnTo>
                  <a:lnTo>
                    <a:pt x="433229" y="411614"/>
                  </a:lnTo>
                  <a:lnTo>
                    <a:pt x="434361" y="421414"/>
                  </a:lnTo>
                  <a:lnTo>
                    <a:pt x="435567" y="431214"/>
                  </a:lnTo>
                  <a:lnTo>
                    <a:pt x="436811" y="441015"/>
                  </a:lnTo>
                  <a:lnTo>
                    <a:pt x="438097" y="450815"/>
                  </a:lnTo>
                  <a:lnTo>
                    <a:pt x="439459" y="460615"/>
                  </a:lnTo>
                  <a:lnTo>
                    <a:pt x="440857" y="470416"/>
                  </a:lnTo>
                  <a:lnTo>
                    <a:pt x="442311" y="480216"/>
                  </a:lnTo>
                  <a:lnTo>
                    <a:pt x="443832" y="490016"/>
                  </a:lnTo>
                  <a:lnTo>
                    <a:pt x="445392" y="499817"/>
                  </a:lnTo>
                  <a:lnTo>
                    <a:pt x="447022" y="509617"/>
                  </a:lnTo>
                  <a:lnTo>
                    <a:pt x="448709" y="519417"/>
                  </a:lnTo>
                  <a:lnTo>
                    <a:pt x="450436" y="529218"/>
                  </a:lnTo>
                  <a:lnTo>
                    <a:pt x="452247" y="539018"/>
                  </a:lnTo>
                  <a:lnTo>
                    <a:pt x="454105" y="548818"/>
                  </a:lnTo>
                  <a:lnTo>
                    <a:pt x="456009" y="558619"/>
                  </a:lnTo>
                  <a:lnTo>
                    <a:pt x="457999" y="568419"/>
                  </a:lnTo>
                  <a:lnTo>
                    <a:pt x="460029" y="578219"/>
                  </a:lnTo>
                  <a:lnTo>
                    <a:pt x="462119" y="588020"/>
                  </a:lnTo>
                  <a:lnTo>
                    <a:pt x="464281" y="597820"/>
                  </a:lnTo>
                  <a:lnTo>
                    <a:pt x="466482" y="607620"/>
                  </a:lnTo>
                  <a:lnTo>
                    <a:pt x="468755" y="617421"/>
                  </a:lnTo>
                  <a:lnTo>
                    <a:pt x="471086" y="627221"/>
                  </a:lnTo>
                  <a:lnTo>
                    <a:pt x="473455" y="637021"/>
                  </a:lnTo>
                  <a:lnTo>
                    <a:pt x="475905" y="646822"/>
                  </a:lnTo>
                  <a:lnTo>
                    <a:pt x="478398" y="656622"/>
                  </a:lnTo>
                  <a:lnTo>
                    <a:pt x="480933" y="666422"/>
                  </a:lnTo>
                  <a:lnTo>
                    <a:pt x="483546" y="676223"/>
                  </a:lnTo>
                  <a:lnTo>
                    <a:pt x="486192" y="686023"/>
                  </a:lnTo>
                  <a:lnTo>
                    <a:pt x="488888" y="695823"/>
                  </a:lnTo>
                  <a:lnTo>
                    <a:pt x="491644" y="705624"/>
                  </a:lnTo>
                  <a:lnTo>
                    <a:pt x="494431" y="715424"/>
                  </a:lnTo>
                  <a:lnTo>
                    <a:pt x="497271" y="725224"/>
                  </a:lnTo>
                  <a:lnTo>
                    <a:pt x="500154" y="735025"/>
                  </a:lnTo>
                  <a:lnTo>
                    <a:pt x="503065" y="744825"/>
                  </a:lnTo>
                  <a:lnTo>
                    <a:pt x="506029" y="754625"/>
                  </a:lnTo>
                  <a:lnTo>
                    <a:pt x="509021" y="764426"/>
                  </a:lnTo>
                  <a:lnTo>
                    <a:pt x="512037" y="774226"/>
                  </a:lnTo>
                  <a:lnTo>
                    <a:pt x="515098" y="784026"/>
                  </a:lnTo>
                  <a:lnTo>
                    <a:pt x="518177" y="793827"/>
                  </a:lnTo>
                  <a:lnTo>
                    <a:pt x="521278" y="803627"/>
                  </a:lnTo>
                  <a:lnTo>
                    <a:pt x="524406" y="813427"/>
                  </a:lnTo>
                  <a:lnTo>
                    <a:pt x="527546" y="823228"/>
                  </a:lnTo>
                  <a:lnTo>
                    <a:pt x="530702" y="833028"/>
                  </a:lnTo>
                  <a:lnTo>
                    <a:pt x="533870" y="842828"/>
                  </a:lnTo>
                  <a:lnTo>
                    <a:pt x="537043" y="852629"/>
                  </a:lnTo>
                  <a:lnTo>
                    <a:pt x="540221" y="862429"/>
                  </a:lnTo>
                  <a:lnTo>
                    <a:pt x="543399" y="872229"/>
                  </a:lnTo>
                  <a:lnTo>
                    <a:pt x="546575" y="882030"/>
                  </a:lnTo>
                  <a:lnTo>
                    <a:pt x="549740" y="891830"/>
                  </a:lnTo>
                  <a:lnTo>
                    <a:pt x="552897" y="901630"/>
                  </a:lnTo>
                  <a:lnTo>
                    <a:pt x="556042" y="911431"/>
                  </a:lnTo>
                  <a:lnTo>
                    <a:pt x="559161" y="921231"/>
                  </a:lnTo>
                  <a:lnTo>
                    <a:pt x="562265" y="931031"/>
                  </a:lnTo>
                  <a:lnTo>
                    <a:pt x="565341" y="940832"/>
                  </a:lnTo>
                  <a:lnTo>
                    <a:pt x="568382" y="950632"/>
                  </a:lnTo>
                  <a:lnTo>
                    <a:pt x="571401" y="960432"/>
                  </a:lnTo>
                  <a:lnTo>
                    <a:pt x="574370" y="970233"/>
                  </a:lnTo>
                  <a:lnTo>
                    <a:pt x="577301" y="980033"/>
                  </a:lnTo>
                  <a:lnTo>
                    <a:pt x="580203" y="989833"/>
                  </a:lnTo>
                  <a:lnTo>
                    <a:pt x="583029" y="999634"/>
                  </a:lnTo>
                  <a:lnTo>
                    <a:pt x="585819" y="1009434"/>
                  </a:lnTo>
                  <a:lnTo>
                    <a:pt x="588561" y="1019234"/>
                  </a:lnTo>
                  <a:lnTo>
                    <a:pt x="591222" y="1029035"/>
                  </a:lnTo>
                  <a:lnTo>
                    <a:pt x="593840" y="1038835"/>
                  </a:lnTo>
                  <a:lnTo>
                    <a:pt x="596388" y="1048635"/>
                  </a:lnTo>
                  <a:lnTo>
                    <a:pt x="598856" y="1058436"/>
                  </a:lnTo>
                  <a:lnTo>
                    <a:pt x="601277" y="1068236"/>
                  </a:lnTo>
                  <a:lnTo>
                    <a:pt x="603600" y="1078036"/>
                  </a:lnTo>
                  <a:lnTo>
                    <a:pt x="605851" y="1087837"/>
                  </a:lnTo>
                  <a:lnTo>
                    <a:pt x="608048" y="1097637"/>
                  </a:lnTo>
                  <a:lnTo>
                    <a:pt x="610121" y="1107437"/>
                  </a:lnTo>
                  <a:lnTo>
                    <a:pt x="612132" y="1117238"/>
                  </a:lnTo>
                  <a:lnTo>
                    <a:pt x="614071" y="1127038"/>
                  </a:lnTo>
                  <a:lnTo>
                    <a:pt x="615886" y="1136838"/>
                  </a:lnTo>
                  <a:lnTo>
                    <a:pt x="617639" y="1146639"/>
                  </a:lnTo>
                  <a:lnTo>
                    <a:pt x="619296" y="1156439"/>
                  </a:lnTo>
                  <a:lnTo>
                    <a:pt x="620842" y="1166239"/>
                  </a:lnTo>
                  <a:lnTo>
                    <a:pt x="622324" y="1176040"/>
                  </a:lnTo>
                  <a:lnTo>
                    <a:pt x="623684" y="1185840"/>
                  </a:lnTo>
                  <a:lnTo>
                    <a:pt x="624950" y="1195640"/>
                  </a:lnTo>
                  <a:lnTo>
                    <a:pt x="626151" y="1205441"/>
                  </a:lnTo>
                  <a:lnTo>
                    <a:pt x="627205" y="1215241"/>
                  </a:lnTo>
                  <a:lnTo>
                    <a:pt x="628186" y="1225041"/>
                  </a:lnTo>
                  <a:lnTo>
                    <a:pt x="629086" y="1234842"/>
                  </a:lnTo>
                  <a:lnTo>
                    <a:pt x="629845" y="1244642"/>
                  </a:lnTo>
                  <a:lnTo>
                    <a:pt x="630538" y="1254442"/>
                  </a:lnTo>
                  <a:lnTo>
                    <a:pt x="631129" y="1264243"/>
                  </a:lnTo>
                  <a:lnTo>
                    <a:pt x="631602" y="1274043"/>
                  </a:lnTo>
                  <a:lnTo>
                    <a:pt x="632009" y="1283844"/>
                  </a:lnTo>
                  <a:lnTo>
                    <a:pt x="632296" y="1293644"/>
                  </a:lnTo>
                  <a:lnTo>
                    <a:pt x="632489" y="1303444"/>
                  </a:lnTo>
                  <a:lnTo>
                    <a:pt x="632617" y="1313245"/>
                  </a:lnTo>
                  <a:lnTo>
                    <a:pt x="632609" y="1323045"/>
                  </a:lnTo>
                  <a:lnTo>
                    <a:pt x="632530" y="1332845"/>
                  </a:lnTo>
                  <a:lnTo>
                    <a:pt x="632379" y="1342646"/>
                  </a:lnTo>
                  <a:lnTo>
                    <a:pt x="632100" y="1352446"/>
                  </a:lnTo>
                  <a:lnTo>
                    <a:pt x="631762" y="1362246"/>
                  </a:lnTo>
                  <a:lnTo>
                    <a:pt x="631339" y="1372047"/>
                  </a:lnTo>
                  <a:lnTo>
                    <a:pt x="630813" y="1381847"/>
                  </a:lnTo>
                  <a:lnTo>
                    <a:pt x="630233" y="1391647"/>
                  </a:lnTo>
                  <a:lnTo>
                    <a:pt x="629556" y="1401448"/>
                  </a:lnTo>
                  <a:lnTo>
                    <a:pt x="628802" y="1411248"/>
                  </a:lnTo>
                  <a:lnTo>
                    <a:pt x="627997" y="1421048"/>
                  </a:lnTo>
                  <a:lnTo>
                    <a:pt x="627090" y="1430849"/>
                  </a:lnTo>
                  <a:lnTo>
                    <a:pt x="626127" y="1440649"/>
                  </a:lnTo>
                  <a:lnTo>
                    <a:pt x="625113" y="1450449"/>
                  </a:lnTo>
                  <a:lnTo>
                    <a:pt x="624005" y="1460250"/>
                  </a:lnTo>
                  <a:lnTo>
                    <a:pt x="622855" y="1470050"/>
                  </a:lnTo>
                  <a:lnTo>
                    <a:pt x="621648" y="1479850"/>
                  </a:lnTo>
                  <a:lnTo>
                    <a:pt x="620371" y="1489651"/>
                  </a:lnTo>
                  <a:lnTo>
                    <a:pt x="619057" y="1499451"/>
                  </a:lnTo>
                  <a:lnTo>
                    <a:pt x="617683" y="1509251"/>
                  </a:lnTo>
                  <a:lnTo>
                    <a:pt x="616260" y="1519052"/>
                  </a:lnTo>
                  <a:lnTo>
                    <a:pt x="614806" y="1528852"/>
                  </a:lnTo>
                  <a:lnTo>
                    <a:pt x="613293" y="1538652"/>
                  </a:lnTo>
                  <a:lnTo>
                    <a:pt x="611748" y="1548453"/>
                  </a:lnTo>
                  <a:lnTo>
                    <a:pt x="610176" y="1558253"/>
                  </a:lnTo>
                  <a:lnTo>
                    <a:pt x="608552" y="1568053"/>
                  </a:lnTo>
                  <a:lnTo>
                    <a:pt x="606909" y="1577854"/>
                  </a:lnTo>
                  <a:lnTo>
                    <a:pt x="605238" y="1587654"/>
                  </a:lnTo>
                  <a:lnTo>
                    <a:pt x="603534" y="1597454"/>
                  </a:lnTo>
                  <a:lnTo>
                    <a:pt x="601815" y="1607255"/>
                  </a:lnTo>
                  <a:lnTo>
                    <a:pt x="600072" y="1617055"/>
                  </a:lnTo>
                  <a:lnTo>
                    <a:pt x="598311" y="1626855"/>
                  </a:lnTo>
                  <a:lnTo>
                    <a:pt x="596539" y="1636656"/>
                  </a:lnTo>
                  <a:lnTo>
                    <a:pt x="594750" y="1646456"/>
                  </a:lnTo>
                  <a:lnTo>
                    <a:pt x="592953" y="1656256"/>
                  </a:lnTo>
                  <a:lnTo>
                    <a:pt x="591149" y="1666057"/>
                  </a:lnTo>
                  <a:lnTo>
                    <a:pt x="589337" y="1675857"/>
                  </a:lnTo>
                  <a:lnTo>
                    <a:pt x="587524" y="1685657"/>
                  </a:lnTo>
                  <a:lnTo>
                    <a:pt x="585710" y="1695458"/>
                  </a:lnTo>
                  <a:lnTo>
                    <a:pt x="583898" y="1705258"/>
                  </a:lnTo>
                  <a:lnTo>
                    <a:pt x="582088" y="1715058"/>
                  </a:lnTo>
                  <a:lnTo>
                    <a:pt x="580285" y="1724859"/>
                  </a:lnTo>
                  <a:lnTo>
                    <a:pt x="578490" y="1734659"/>
                  </a:lnTo>
                  <a:lnTo>
                    <a:pt x="576702" y="1744459"/>
                  </a:lnTo>
                  <a:lnTo>
                    <a:pt x="574929" y="1754260"/>
                  </a:lnTo>
                  <a:lnTo>
                    <a:pt x="573168" y="1764060"/>
                  </a:lnTo>
                  <a:lnTo>
                    <a:pt x="571418" y="1773860"/>
                  </a:lnTo>
                  <a:lnTo>
                    <a:pt x="569694" y="1783661"/>
                  </a:lnTo>
                  <a:lnTo>
                    <a:pt x="567983" y="1793461"/>
                  </a:lnTo>
                  <a:lnTo>
                    <a:pt x="566289" y="1803261"/>
                  </a:lnTo>
                  <a:lnTo>
                    <a:pt x="564626" y="1813062"/>
                  </a:lnTo>
                  <a:lnTo>
                    <a:pt x="562978" y="1822862"/>
                  </a:lnTo>
                  <a:lnTo>
                    <a:pt x="561358" y="1832662"/>
                  </a:lnTo>
                  <a:lnTo>
                    <a:pt x="559767" y="1842463"/>
                  </a:lnTo>
                  <a:lnTo>
                    <a:pt x="558196" y="1852263"/>
                  </a:lnTo>
                  <a:lnTo>
                    <a:pt x="556662" y="1862063"/>
                  </a:lnTo>
                  <a:lnTo>
                    <a:pt x="555156" y="1871864"/>
                  </a:lnTo>
                  <a:lnTo>
                    <a:pt x="553671" y="1881664"/>
                  </a:lnTo>
                  <a:lnTo>
                    <a:pt x="552235" y="1891464"/>
                  </a:lnTo>
                  <a:lnTo>
                    <a:pt x="550824" y="1901265"/>
                  </a:lnTo>
                  <a:lnTo>
                    <a:pt x="549442" y="1911065"/>
                  </a:lnTo>
                  <a:lnTo>
                    <a:pt x="548110" y="1920865"/>
                  </a:lnTo>
                  <a:lnTo>
                    <a:pt x="546802" y="1930666"/>
                  </a:lnTo>
                  <a:lnTo>
                    <a:pt x="545533" y="1940466"/>
                  </a:lnTo>
                  <a:lnTo>
                    <a:pt x="544310" y="1950266"/>
                  </a:lnTo>
                  <a:lnTo>
                    <a:pt x="543113" y="1960067"/>
                  </a:lnTo>
                  <a:lnTo>
                    <a:pt x="541966" y="1969867"/>
                  </a:lnTo>
                  <a:lnTo>
                    <a:pt x="540859" y="1979667"/>
                  </a:lnTo>
                  <a:lnTo>
                    <a:pt x="539779" y="1989468"/>
                  </a:lnTo>
                  <a:lnTo>
                    <a:pt x="538761" y="1999268"/>
                  </a:lnTo>
                  <a:lnTo>
                    <a:pt x="537774" y="2009068"/>
                  </a:lnTo>
                  <a:lnTo>
                    <a:pt x="536822" y="2018869"/>
                  </a:lnTo>
                  <a:lnTo>
                    <a:pt x="535931" y="2028669"/>
                  </a:lnTo>
                  <a:lnTo>
                    <a:pt x="535070" y="2038469"/>
                  </a:lnTo>
                  <a:lnTo>
                    <a:pt x="534253" y="2048270"/>
                  </a:lnTo>
                  <a:lnTo>
                    <a:pt x="533490" y="2058070"/>
                  </a:lnTo>
                  <a:lnTo>
                    <a:pt x="532756" y="2067870"/>
                  </a:lnTo>
                  <a:lnTo>
                    <a:pt x="532077" y="2077671"/>
                  </a:lnTo>
                  <a:lnTo>
                    <a:pt x="531443" y="2087471"/>
                  </a:lnTo>
                  <a:lnTo>
                    <a:pt x="530838" y="2097271"/>
                  </a:lnTo>
                  <a:lnTo>
                    <a:pt x="530299" y="2107072"/>
                  </a:lnTo>
                  <a:lnTo>
                    <a:pt x="529793" y="2116872"/>
                  </a:lnTo>
                  <a:lnTo>
                    <a:pt x="529323" y="2126672"/>
                  </a:lnTo>
                  <a:lnTo>
                    <a:pt x="528917" y="2136473"/>
                  </a:lnTo>
                  <a:lnTo>
                    <a:pt x="528541" y="2146273"/>
                  </a:lnTo>
                  <a:lnTo>
                    <a:pt x="528208" y="2156073"/>
                  </a:lnTo>
                  <a:lnTo>
                    <a:pt x="527929" y="2165874"/>
                  </a:lnTo>
                  <a:lnTo>
                    <a:pt x="527679" y="2175674"/>
                  </a:lnTo>
                  <a:lnTo>
                    <a:pt x="527480" y="2185474"/>
                  </a:lnTo>
                  <a:lnTo>
                    <a:pt x="527325" y="2195275"/>
                  </a:lnTo>
                  <a:lnTo>
                    <a:pt x="527198" y="2205075"/>
                  </a:lnTo>
                  <a:lnTo>
                    <a:pt x="527129" y="2214875"/>
                  </a:lnTo>
                  <a:lnTo>
                    <a:pt x="527093" y="2224676"/>
                  </a:lnTo>
                  <a:lnTo>
                    <a:pt x="527087" y="2234476"/>
                  </a:lnTo>
                  <a:lnTo>
                    <a:pt x="527139" y="2244276"/>
                  </a:lnTo>
                  <a:lnTo>
                    <a:pt x="527217" y="2254077"/>
                  </a:lnTo>
                  <a:lnTo>
                    <a:pt x="527330" y="2263877"/>
                  </a:lnTo>
                  <a:lnTo>
                    <a:pt x="527491" y="2273677"/>
                  </a:lnTo>
                  <a:lnTo>
                    <a:pt x="527674" y="2283478"/>
                  </a:lnTo>
                  <a:lnTo>
                    <a:pt x="527900" y="2293278"/>
                  </a:lnTo>
                  <a:lnTo>
                    <a:pt x="528160" y="2303078"/>
                  </a:lnTo>
                  <a:lnTo>
                    <a:pt x="528443" y="2312879"/>
                  </a:lnTo>
                  <a:lnTo>
                    <a:pt x="528769" y="2322679"/>
                  </a:lnTo>
                  <a:lnTo>
                    <a:pt x="529122" y="2332479"/>
                  </a:lnTo>
                  <a:lnTo>
                    <a:pt x="529495" y="2342280"/>
                  </a:lnTo>
                  <a:lnTo>
                    <a:pt x="529912" y="2352080"/>
                  </a:lnTo>
                  <a:lnTo>
                    <a:pt x="530346" y="2361880"/>
                  </a:lnTo>
                  <a:lnTo>
                    <a:pt x="530805" y="2371681"/>
                  </a:lnTo>
                  <a:lnTo>
                    <a:pt x="531296" y="2381481"/>
                  </a:lnTo>
                  <a:lnTo>
                    <a:pt x="531803" y="2391281"/>
                  </a:lnTo>
                  <a:lnTo>
                    <a:pt x="532336" y="2401082"/>
                  </a:lnTo>
                  <a:lnTo>
                    <a:pt x="532892" y="2410882"/>
                  </a:lnTo>
                  <a:lnTo>
                    <a:pt x="533461" y="2420682"/>
                  </a:lnTo>
                  <a:lnTo>
                    <a:pt x="534056" y="2430483"/>
                  </a:lnTo>
                  <a:lnTo>
                    <a:pt x="534666" y="2440283"/>
                  </a:lnTo>
                  <a:lnTo>
                    <a:pt x="535287" y="2450083"/>
                  </a:lnTo>
                  <a:lnTo>
                    <a:pt x="535933" y="2459884"/>
                  </a:lnTo>
                  <a:lnTo>
                    <a:pt x="536587" y="2469684"/>
                  </a:lnTo>
                  <a:lnTo>
                    <a:pt x="537254" y="2479484"/>
                  </a:lnTo>
                  <a:lnTo>
                    <a:pt x="537936" y="2489285"/>
                  </a:lnTo>
                  <a:lnTo>
                    <a:pt x="538626" y="2499085"/>
                  </a:lnTo>
                  <a:lnTo>
                    <a:pt x="539328" y="2508885"/>
                  </a:lnTo>
                  <a:lnTo>
                    <a:pt x="540039" y="2518686"/>
                  </a:lnTo>
                  <a:lnTo>
                    <a:pt x="540756" y="2528486"/>
                  </a:lnTo>
                  <a:lnTo>
                    <a:pt x="541482" y="2538286"/>
                  </a:lnTo>
                  <a:lnTo>
                    <a:pt x="542215" y="2548087"/>
                  </a:lnTo>
                  <a:lnTo>
                    <a:pt x="542952" y="2557887"/>
                  </a:lnTo>
                  <a:lnTo>
                    <a:pt x="543697" y="2567688"/>
                  </a:lnTo>
                  <a:lnTo>
                    <a:pt x="544445" y="2577488"/>
                  </a:lnTo>
                  <a:lnTo>
                    <a:pt x="545196" y="2587288"/>
                  </a:lnTo>
                  <a:lnTo>
                    <a:pt x="545953" y="2597089"/>
                  </a:lnTo>
                  <a:lnTo>
                    <a:pt x="546712" y="2606889"/>
                  </a:lnTo>
                  <a:lnTo>
                    <a:pt x="547475" y="2616689"/>
                  </a:lnTo>
                  <a:lnTo>
                    <a:pt x="548241" y="2626490"/>
                  </a:lnTo>
                  <a:lnTo>
                    <a:pt x="549009" y="2636290"/>
                  </a:lnTo>
                  <a:lnTo>
                    <a:pt x="549780" y="2646090"/>
                  </a:lnTo>
                  <a:lnTo>
                    <a:pt x="550555" y="2655891"/>
                  </a:lnTo>
                  <a:lnTo>
                    <a:pt x="551331" y="2665691"/>
                  </a:lnTo>
                  <a:lnTo>
                    <a:pt x="552113" y="2675491"/>
                  </a:lnTo>
                  <a:lnTo>
                    <a:pt x="552898" y="2685292"/>
                  </a:lnTo>
                  <a:lnTo>
                    <a:pt x="553686" y="2695092"/>
                  </a:lnTo>
                  <a:lnTo>
                    <a:pt x="554480" y="2704892"/>
                  </a:lnTo>
                  <a:lnTo>
                    <a:pt x="555279" y="2714693"/>
                  </a:lnTo>
                  <a:lnTo>
                    <a:pt x="556083" y="2724493"/>
                  </a:lnTo>
                  <a:lnTo>
                    <a:pt x="556896" y="2734293"/>
                  </a:lnTo>
                  <a:lnTo>
                    <a:pt x="557714" y="2744094"/>
                  </a:lnTo>
                  <a:lnTo>
                    <a:pt x="558544" y="2753894"/>
                  </a:lnTo>
                  <a:lnTo>
                    <a:pt x="559383" y="2763694"/>
                  </a:lnTo>
                  <a:lnTo>
                    <a:pt x="560230" y="2773495"/>
                  </a:lnTo>
                  <a:lnTo>
                    <a:pt x="561095" y="2783295"/>
                  </a:lnTo>
                  <a:lnTo>
                    <a:pt x="561971" y="2793095"/>
                  </a:lnTo>
                  <a:lnTo>
                    <a:pt x="562858" y="2802896"/>
                  </a:lnTo>
                  <a:lnTo>
                    <a:pt x="563770" y="2812696"/>
                  </a:lnTo>
                  <a:lnTo>
                    <a:pt x="564694" y="2822496"/>
                  </a:lnTo>
                  <a:lnTo>
                    <a:pt x="565639" y="2832297"/>
                  </a:lnTo>
                  <a:lnTo>
                    <a:pt x="566610" y="2842097"/>
                  </a:lnTo>
                  <a:lnTo>
                    <a:pt x="567597" y="2851897"/>
                  </a:lnTo>
                  <a:lnTo>
                    <a:pt x="568614" y="2861698"/>
                  </a:lnTo>
                  <a:lnTo>
                    <a:pt x="569660" y="2871498"/>
                  </a:lnTo>
                  <a:lnTo>
                    <a:pt x="570725" y="2881298"/>
                  </a:lnTo>
                  <a:lnTo>
                    <a:pt x="571835" y="2891099"/>
                  </a:lnTo>
                  <a:lnTo>
                    <a:pt x="572972" y="2900899"/>
                  </a:lnTo>
                  <a:lnTo>
                    <a:pt x="574135" y="2910699"/>
                  </a:lnTo>
                  <a:lnTo>
                    <a:pt x="575353" y="2920500"/>
                  </a:lnTo>
                  <a:lnTo>
                    <a:pt x="576598" y="2930300"/>
                  </a:lnTo>
                  <a:lnTo>
                    <a:pt x="577884" y="2940100"/>
                  </a:lnTo>
                  <a:lnTo>
                    <a:pt x="579225" y="2949901"/>
                  </a:lnTo>
                  <a:lnTo>
                    <a:pt x="580597" y="2959701"/>
                  </a:lnTo>
                  <a:lnTo>
                    <a:pt x="582026" y="2969501"/>
                  </a:lnTo>
                  <a:lnTo>
                    <a:pt x="583508" y="2979302"/>
                  </a:lnTo>
                  <a:lnTo>
                    <a:pt x="585025" y="2989102"/>
                  </a:lnTo>
                  <a:lnTo>
                    <a:pt x="586619" y="2998902"/>
                  </a:lnTo>
                  <a:lnTo>
                    <a:pt x="588259" y="3008703"/>
                  </a:lnTo>
                  <a:lnTo>
                    <a:pt x="589943" y="3018503"/>
                  </a:lnTo>
                  <a:lnTo>
                    <a:pt x="591717" y="3028303"/>
                  </a:lnTo>
                  <a:lnTo>
                    <a:pt x="593534" y="3038104"/>
                  </a:lnTo>
                  <a:lnTo>
                    <a:pt x="595412" y="3047904"/>
                  </a:lnTo>
                  <a:lnTo>
                    <a:pt x="597374" y="3057704"/>
                  </a:lnTo>
                  <a:lnTo>
                    <a:pt x="599383" y="3067505"/>
                  </a:lnTo>
                  <a:lnTo>
                    <a:pt x="601473" y="3077305"/>
                  </a:lnTo>
                  <a:lnTo>
                    <a:pt x="603638" y="3087105"/>
                  </a:lnTo>
                  <a:lnTo>
                    <a:pt x="605853" y="3096906"/>
                  </a:lnTo>
                  <a:lnTo>
                    <a:pt x="608170" y="3106706"/>
                  </a:lnTo>
                  <a:lnTo>
                    <a:pt x="610550" y="3116506"/>
                  </a:lnTo>
                  <a:lnTo>
                    <a:pt x="612985" y="3126307"/>
                  </a:lnTo>
                  <a:lnTo>
                    <a:pt x="615538" y="3136107"/>
                  </a:lnTo>
                  <a:lnTo>
                    <a:pt x="618143" y="3145907"/>
                  </a:lnTo>
                  <a:lnTo>
                    <a:pt x="620821" y="3155708"/>
                  </a:lnTo>
                  <a:lnTo>
                    <a:pt x="623602" y="3165508"/>
                  </a:lnTo>
                  <a:lnTo>
                    <a:pt x="626437" y="3175308"/>
                  </a:lnTo>
                  <a:lnTo>
                    <a:pt x="629363" y="3185109"/>
                  </a:lnTo>
                  <a:lnTo>
                    <a:pt x="632376" y="3194909"/>
                  </a:lnTo>
                  <a:lnTo>
                    <a:pt x="635442" y="3204709"/>
                  </a:lnTo>
                  <a:lnTo>
                    <a:pt x="638615" y="3214510"/>
                  </a:lnTo>
                  <a:lnTo>
                    <a:pt x="641857" y="3224310"/>
                  </a:lnTo>
                  <a:lnTo>
                    <a:pt x="645152" y="3234110"/>
                  </a:lnTo>
                  <a:lnTo>
                    <a:pt x="648566" y="3243911"/>
                  </a:lnTo>
                  <a:lnTo>
                    <a:pt x="652029" y="3253711"/>
                  </a:lnTo>
                  <a:lnTo>
                    <a:pt x="655560" y="3263511"/>
                  </a:lnTo>
                  <a:lnTo>
                    <a:pt x="659185" y="3273312"/>
                  </a:lnTo>
                  <a:lnTo>
                    <a:pt x="662857" y="3283112"/>
                  </a:lnTo>
                  <a:lnTo>
                    <a:pt x="666605" y="3292912"/>
                  </a:lnTo>
                  <a:lnTo>
                    <a:pt x="670425" y="3302713"/>
                  </a:lnTo>
                  <a:lnTo>
                    <a:pt x="674288" y="3312513"/>
                  </a:lnTo>
                  <a:lnTo>
                    <a:pt x="678229" y="3322313"/>
                  </a:lnTo>
                  <a:lnTo>
                    <a:pt x="682219" y="3332114"/>
                  </a:lnTo>
                  <a:lnTo>
                    <a:pt x="686246" y="3341914"/>
                  </a:lnTo>
                  <a:lnTo>
                    <a:pt x="690348" y="3351714"/>
                  </a:lnTo>
                  <a:lnTo>
                    <a:pt x="694478" y="3361515"/>
                  </a:lnTo>
                  <a:lnTo>
                    <a:pt x="698646" y="3371315"/>
                  </a:lnTo>
                  <a:lnTo>
                    <a:pt x="702860" y="3381115"/>
                  </a:lnTo>
                  <a:lnTo>
                    <a:pt x="707094" y="3390916"/>
                  </a:lnTo>
                  <a:lnTo>
                    <a:pt x="711358" y="3400716"/>
                  </a:lnTo>
                  <a:lnTo>
                    <a:pt x="715643" y="3410516"/>
                  </a:lnTo>
                  <a:lnTo>
                    <a:pt x="719938" y="3420317"/>
                  </a:lnTo>
                  <a:lnTo>
                    <a:pt x="724246" y="3430117"/>
                  </a:lnTo>
                  <a:lnTo>
                    <a:pt x="728554" y="3439917"/>
                  </a:lnTo>
                  <a:lnTo>
                    <a:pt x="732862" y="3449718"/>
                  </a:lnTo>
                  <a:lnTo>
                    <a:pt x="737155" y="3459518"/>
                  </a:lnTo>
                  <a:lnTo>
                    <a:pt x="741433" y="3469318"/>
                  </a:lnTo>
                  <a:lnTo>
                    <a:pt x="745694" y="3479119"/>
                  </a:lnTo>
                  <a:lnTo>
                    <a:pt x="749911" y="3488919"/>
                  </a:lnTo>
                  <a:lnTo>
                    <a:pt x="754102" y="3498719"/>
                  </a:lnTo>
                  <a:lnTo>
                    <a:pt x="758248" y="3508520"/>
                  </a:lnTo>
                  <a:lnTo>
                    <a:pt x="762330" y="3518320"/>
                  </a:lnTo>
                  <a:lnTo>
                    <a:pt x="766372" y="3528120"/>
                  </a:lnTo>
                  <a:lnTo>
                    <a:pt x="770331" y="3537921"/>
                  </a:lnTo>
                  <a:lnTo>
                    <a:pt x="774214" y="3547721"/>
                  </a:lnTo>
                  <a:lnTo>
                    <a:pt x="778044" y="3557521"/>
                  </a:lnTo>
                  <a:lnTo>
                    <a:pt x="781740" y="3567322"/>
                  </a:lnTo>
                  <a:lnTo>
                    <a:pt x="785359" y="3577122"/>
                  </a:lnTo>
                  <a:lnTo>
                    <a:pt x="788896" y="3586922"/>
                  </a:lnTo>
                  <a:lnTo>
                    <a:pt x="792270" y="3596723"/>
                  </a:lnTo>
                  <a:lnTo>
                    <a:pt x="795560" y="3606523"/>
                  </a:lnTo>
                  <a:lnTo>
                    <a:pt x="798722" y="3616323"/>
                  </a:lnTo>
                  <a:lnTo>
                    <a:pt x="801716" y="3626124"/>
                  </a:lnTo>
                  <a:lnTo>
                    <a:pt x="804614" y="3635924"/>
                  </a:lnTo>
                  <a:lnTo>
                    <a:pt x="807328" y="3645724"/>
                  </a:lnTo>
                  <a:lnTo>
                    <a:pt x="809882" y="3655525"/>
                  </a:lnTo>
                  <a:lnTo>
                    <a:pt x="812326" y="3665325"/>
                  </a:lnTo>
                  <a:lnTo>
                    <a:pt x="814524" y="3675125"/>
                  </a:lnTo>
                  <a:lnTo>
                    <a:pt x="816580" y="3684926"/>
                  </a:lnTo>
                  <a:lnTo>
                    <a:pt x="818496" y="3694726"/>
                  </a:lnTo>
                  <a:lnTo>
                    <a:pt x="820135" y="3704526"/>
                  </a:lnTo>
                  <a:lnTo>
                    <a:pt x="821642" y="3714327"/>
                  </a:lnTo>
                  <a:lnTo>
                    <a:pt x="822953" y="3724127"/>
                  </a:lnTo>
                  <a:lnTo>
                    <a:pt x="824008" y="3733927"/>
                  </a:lnTo>
                  <a:lnTo>
                    <a:pt x="824922" y="3743728"/>
                  </a:lnTo>
                  <a:lnTo>
                    <a:pt x="825580" y="3753528"/>
                  </a:lnTo>
                  <a:lnTo>
                    <a:pt x="826014" y="3763328"/>
                  </a:lnTo>
                  <a:lnTo>
                    <a:pt x="826300" y="3773129"/>
                  </a:lnTo>
                  <a:lnTo>
                    <a:pt x="826270" y="3782929"/>
                  </a:lnTo>
                  <a:lnTo>
                    <a:pt x="826055" y="3792729"/>
                  </a:lnTo>
                  <a:lnTo>
                    <a:pt x="825672" y="3802530"/>
                  </a:lnTo>
                  <a:lnTo>
                    <a:pt x="824947" y="3812330"/>
                  </a:lnTo>
                  <a:lnTo>
                    <a:pt x="824067" y="3822131"/>
                  </a:lnTo>
                  <a:lnTo>
                    <a:pt x="822966" y="3831931"/>
                  </a:lnTo>
                  <a:lnTo>
                    <a:pt x="821571" y="3841731"/>
                  </a:lnTo>
                  <a:lnTo>
                    <a:pt x="820021" y="3851532"/>
                  </a:lnTo>
                  <a:lnTo>
                    <a:pt x="818200" y="3861332"/>
                  </a:lnTo>
                  <a:lnTo>
                    <a:pt x="816138" y="3871132"/>
                  </a:lnTo>
                  <a:lnTo>
                    <a:pt x="813924" y="3880933"/>
                  </a:lnTo>
                  <a:lnTo>
                    <a:pt x="811397" y="3890733"/>
                  </a:lnTo>
                  <a:lnTo>
                    <a:pt x="808684" y="3900533"/>
                  </a:lnTo>
                  <a:lnTo>
                    <a:pt x="805814" y="3910334"/>
                  </a:lnTo>
                  <a:lnTo>
                    <a:pt x="802617" y="3920134"/>
                  </a:lnTo>
                  <a:lnTo>
                    <a:pt x="799280" y="3929934"/>
                  </a:lnTo>
                  <a:lnTo>
                    <a:pt x="795750" y="3939735"/>
                  </a:lnTo>
                  <a:lnTo>
                    <a:pt x="791958" y="3949535"/>
                  </a:lnTo>
                  <a:lnTo>
                    <a:pt x="788034" y="3959335"/>
                  </a:lnTo>
                  <a:lnTo>
                    <a:pt x="783891" y="3969136"/>
                  </a:lnTo>
                  <a:lnTo>
                    <a:pt x="779550" y="3978936"/>
                  </a:lnTo>
                  <a:lnTo>
                    <a:pt x="775087" y="3988736"/>
                  </a:lnTo>
                  <a:lnTo>
                    <a:pt x="770391" y="3998537"/>
                  </a:lnTo>
                  <a:lnTo>
                    <a:pt x="765554" y="4008337"/>
                  </a:lnTo>
                  <a:lnTo>
                    <a:pt x="760607" y="4018137"/>
                  </a:lnTo>
                  <a:lnTo>
                    <a:pt x="755428" y="4027938"/>
                  </a:lnTo>
                  <a:lnTo>
                    <a:pt x="750158" y="4037738"/>
                  </a:lnTo>
                  <a:lnTo>
                    <a:pt x="744765" y="4047538"/>
                  </a:lnTo>
                  <a:lnTo>
                    <a:pt x="739207" y="4057339"/>
                  </a:lnTo>
                  <a:lnTo>
                    <a:pt x="733571" y="4067139"/>
                  </a:lnTo>
                  <a:lnTo>
                    <a:pt x="727813" y="4076939"/>
                  </a:lnTo>
                  <a:lnTo>
                    <a:pt x="721946" y="4086740"/>
                  </a:lnTo>
                  <a:lnTo>
                    <a:pt x="716017" y="4096540"/>
                  </a:lnTo>
                  <a:lnTo>
                    <a:pt x="709979" y="4106340"/>
                  </a:lnTo>
                  <a:lnTo>
                    <a:pt x="703878" y="4116141"/>
                  </a:lnTo>
                  <a:lnTo>
                    <a:pt x="697730" y="4125941"/>
                  </a:lnTo>
                  <a:lnTo>
                    <a:pt x="691499" y="4135741"/>
                  </a:lnTo>
                  <a:lnTo>
                    <a:pt x="685239" y="4145542"/>
                  </a:lnTo>
                  <a:lnTo>
                    <a:pt x="678943" y="4155342"/>
                  </a:lnTo>
                  <a:lnTo>
                    <a:pt x="672610" y="4165142"/>
                  </a:lnTo>
                  <a:lnTo>
                    <a:pt x="666265" y="4174943"/>
                  </a:lnTo>
                  <a:lnTo>
                    <a:pt x="659906" y="4184743"/>
                  </a:lnTo>
                  <a:lnTo>
                    <a:pt x="653546" y="4194543"/>
                  </a:lnTo>
                  <a:lnTo>
                    <a:pt x="647189" y="4204344"/>
                  </a:lnTo>
                  <a:lnTo>
                    <a:pt x="640847" y="4214144"/>
                  </a:lnTo>
                  <a:lnTo>
                    <a:pt x="634529" y="4223944"/>
                  </a:lnTo>
                  <a:lnTo>
                    <a:pt x="628227" y="4233745"/>
                  </a:lnTo>
                  <a:lnTo>
                    <a:pt x="621980" y="4243545"/>
                  </a:lnTo>
                  <a:lnTo>
                    <a:pt x="615767" y="4253345"/>
                  </a:lnTo>
                  <a:lnTo>
                    <a:pt x="609594" y="4263146"/>
                  </a:lnTo>
                  <a:lnTo>
                    <a:pt x="603501" y="4272946"/>
                  </a:lnTo>
                  <a:lnTo>
                    <a:pt x="597451" y="4282746"/>
                  </a:lnTo>
                  <a:lnTo>
                    <a:pt x="591473" y="4292547"/>
                  </a:lnTo>
                  <a:lnTo>
                    <a:pt x="585584" y="4302347"/>
                  </a:lnTo>
                  <a:lnTo>
                    <a:pt x="579749" y="4312147"/>
                  </a:lnTo>
                  <a:lnTo>
                    <a:pt x="574021" y="4321948"/>
                  </a:lnTo>
                  <a:lnTo>
                    <a:pt x="568382" y="4331748"/>
                  </a:lnTo>
                  <a:lnTo>
                    <a:pt x="562805" y="4341548"/>
                  </a:lnTo>
                  <a:lnTo>
                    <a:pt x="557374" y="4351349"/>
                  </a:lnTo>
                  <a:lnTo>
                    <a:pt x="552021" y="4361149"/>
                  </a:lnTo>
                  <a:lnTo>
                    <a:pt x="546752" y="4370949"/>
                  </a:lnTo>
                  <a:lnTo>
                    <a:pt x="541639" y="4380750"/>
                  </a:lnTo>
                  <a:lnTo>
                    <a:pt x="536601" y="4390550"/>
                  </a:lnTo>
                  <a:lnTo>
                    <a:pt x="531680" y="4400350"/>
                  </a:lnTo>
                  <a:lnTo>
                    <a:pt x="526899" y="4410151"/>
                  </a:lnTo>
                  <a:lnTo>
                    <a:pt x="522199" y="4419951"/>
                  </a:lnTo>
                  <a:lnTo>
                    <a:pt x="517645" y="4429751"/>
                  </a:lnTo>
                  <a:lnTo>
                    <a:pt x="513213" y="4439552"/>
                  </a:lnTo>
                  <a:lnTo>
                    <a:pt x="508862" y="4449352"/>
                  </a:lnTo>
                  <a:lnTo>
                    <a:pt x="504689" y="4459152"/>
                  </a:lnTo>
                  <a:lnTo>
                    <a:pt x="500612" y="4468953"/>
                  </a:lnTo>
                  <a:lnTo>
                    <a:pt x="496631" y="4478753"/>
                  </a:lnTo>
                  <a:lnTo>
                    <a:pt x="492829" y="4488553"/>
                  </a:lnTo>
                  <a:lnTo>
                    <a:pt x="489109" y="4498354"/>
                  </a:lnTo>
                  <a:lnTo>
                    <a:pt x="485510" y="4508154"/>
                  </a:lnTo>
                  <a:lnTo>
                    <a:pt x="482062" y="4517954"/>
                  </a:lnTo>
                  <a:lnTo>
                    <a:pt x="478694" y="4527755"/>
                  </a:lnTo>
                  <a:lnTo>
                    <a:pt x="475470" y="4537555"/>
                  </a:lnTo>
                  <a:lnTo>
                    <a:pt x="472366" y="4547355"/>
                  </a:lnTo>
                  <a:lnTo>
                    <a:pt x="469341" y="4557156"/>
                  </a:lnTo>
                  <a:lnTo>
                    <a:pt x="466478" y="4566956"/>
                  </a:lnTo>
                  <a:lnTo>
                    <a:pt x="463707" y="4576756"/>
                  </a:lnTo>
                  <a:lnTo>
                    <a:pt x="461018" y="4586557"/>
                  </a:lnTo>
                  <a:lnTo>
                    <a:pt x="458490" y="4596357"/>
                  </a:lnTo>
                  <a:lnTo>
                    <a:pt x="456033" y="4606157"/>
                  </a:lnTo>
                  <a:lnTo>
                    <a:pt x="453677" y="4615958"/>
                  </a:lnTo>
                  <a:lnTo>
                    <a:pt x="451449" y="4625758"/>
                  </a:lnTo>
                  <a:lnTo>
                    <a:pt x="449287" y="4635558"/>
                  </a:lnTo>
                  <a:lnTo>
                    <a:pt x="447240" y="4645359"/>
                  </a:lnTo>
                  <a:lnTo>
                    <a:pt x="445290" y="4655159"/>
                  </a:lnTo>
                  <a:lnTo>
                    <a:pt x="443403" y="4664959"/>
                  </a:lnTo>
                  <a:lnTo>
                    <a:pt x="441639" y="4674760"/>
                  </a:lnTo>
                  <a:lnTo>
                    <a:pt x="439946" y="4684560"/>
                  </a:lnTo>
                  <a:lnTo>
                    <a:pt x="438314" y="4694360"/>
                  </a:lnTo>
                  <a:lnTo>
                    <a:pt x="436803" y="4704161"/>
                  </a:lnTo>
                  <a:lnTo>
                    <a:pt x="435344" y="4713961"/>
                  </a:lnTo>
                  <a:lnTo>
                    <a:pt x="433955" y="4723761"/>
                  </a:lnTo>
                  <a:lnTo>
                    <a:pt x="432660" y="4733562"/>
                  </a:lnTo>
                  <a:lnTo>
                    <a:pt x="431411" y="4743362"/>
                  </a:lnTo>
                  <a:lnTo>
                    <a:pt x="430239" y="4753162"/>
                  </a:lnTo>
                  <a:lnTo>
                    <a:pt x="429137" y="4762963"/>
                  </a:lnTo>
                  <a:lnTo>
                    <a:pt x="428076" y="4772763"/>
                  </a:lnTo>
                  <a:lnTo>
                    <a:pt x="427095" y="4782563"/>
                  </a:lnTo>
                  <a:lnTo>
                    <a:pt x="426163" y="4792364"/>
                  </a:lnTo>
                  <a:lnTo>
                    <a:pt x="425269" y="4802164"/>
                  </a:lnTo>
                  <a:lnTo>
                    <a:pt x="424455" y="4811964"/>
                  </a:lnTo>
                  <a:lnTo>
                    <a:pt x="423673" y="4821765"/>
                  </a:lnTo>
                  <a:lnTo>
                    <a:pt x="422933" y="4831565"/>
                  </a:lnTo>
                  <a:lnTo>
                    <a:pt x="422254" y="4841365"/>
                  </a:lnTo>
                  <a:lnTo>
                    <a:pt x="421602" y="4851166"/>
                  </a:lnTo>
                  <a:lnTo>
                    <a:pt x="420996" y="4860966"/>
                  </a:lnTo>
                  <a:lnTo>
                    <a:pt x="420433" y="4870766"/>
                  </a:lnTo>
                  <a:lnTo>
                    <a:pt x="419894" y="4880567"/>
                  </a:lnTo>
                  <a:lnTo>
                    <a:pt x="419401" y="4890367"/>
                  </a:lnTo>
                  <a:lnTo>
                    <a:pt x="418937" y="4900167"/>
                  </a:lnTo>
                  <a:lnTo>
                    <a:pt x="418494" y="4909968"/>
                  </a:lnTo>
                  <a:lnTo>
                    <a:pt x="418097" y="4919768"/>
                  </a:lnTo>
                  <a:lnTo>
                    <a:pt x="417718" y="4929568"/>
                  </a:lnTo>
                  <a:lnTo>
                    <a:pt x="417362" y="4939369"/>
                  </a:lnTo>
                  <a:lnTo>
                    <a:pt x="417039" y="4949169"/>
                  </a:lnTo>
                  <a:lnTo>
                    <a:pt x="416731" y="4958969"/>
                  </a:lnTo>
                  <a:lnTo>
                    <a:pt x="416447" y="4968770"/>
                  </a:lnTo>
                  <a:lnTo>
                    <a:pt x="416187" y="4978570"/>
                  </a:lnTo>
                  <a:lnTo>
                    <a:pt x="415939" y="4988370"/>
                  </a:lnTo>
                  <a:lnTo>
                    <a:pt x="415714" y="4998171"/>
                  </a:lnTo>
                  <a:lnTo>
                    <a:pt x="415505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675569" y="409724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75569" y="409724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612996" y="4097242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612996" y="4097242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927025" y="3458309"/>
              <a:ext cx="0" cy="520932"/>
            </a:xfrm>
            <a:custGeom>
              <a:avLst/>
              <a:pathLst>
                <a:path w="0" h="520932">
                  <a:moveTo>
                    <a:pt x="0" y="52093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27025" y="4606662"/>
              <a:ext cx="0" cy="518054"/>
            </a:xfrm>
            <a:custGeom>
              <a:avLst/>
              <a:pathLst>
                <a:path w="0" h="518054">
                  <a:moveTo>
                    <a:pt x="0" y="0"/>
                  </a:moveTo>
                  <a:lnTo>
                    <a:pt x="0" y="51805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4864452" y="3979241"/>
              <a:ext cx="125145" cy="627421"/>
            </a:xfrm>
            <a:custGeom>
              <a:avLst/>
              <a:pathLst>
                <a:path w="125145" h="627421">
                  <a:moveTo>
                    <a:pt x="0" y="0"/>
                  </a:moveTo>
                  <a:lnTo>
                    <a:pt x="0" y="627421"/>
                  </a:lnTo>
                  <a:lnTo>
                    <a:pt x="125145" y="627421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864452" y="4428222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178481" y="2266784"/>
              <a:ext cx="0" cy="572737"/>
            </a:xfrm>
            <a:custGeom>
              <a:avLst/>
              <a:pathLst>
                <a:path w="0" h="572737">
                  <a:moveTo>
                    <a:pt x="0" y="57273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178481" y="5047009"/>
              <a:ext cx="0" cy="92098"/>
            </a:xfrm>
            <a:custGeom>
              <a:avLst/>
              <a:pathLst>
                <a:path w="0" h="92098">
                  <a:moveTo>
                    <a:pt x="0" y="0"/>
                  </a:moveTo>
                  <a:lnTo>
                    <a:pt x="0" y="9209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6115908" y="2839521"/>
              <a:ext cx="125145" cy="2207487"/>
            </a:xfrm>
            <a:custGeom>
              <a:avLst/>
              <a:pathLst>
                <a:path w="125145" h="2207487">
                  <a:moveTo>
                    <a:pt x="0" y="0"/>
                  </a:moveTo>
                  <a:lnTo>
                    <a:pt x="0" y="2207487"/>
                  </a:lnTo>
                  <a:lnTo>
                    <a:pt x="125145" y="2207487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115908" y="4459880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5010389" y="5104841"/>
              <a:ext cx="39750" cy="39750"/>
            </a:xfrm>
            <a:custGeom>
              <a:avLst/>
              <a:pathLst>
                <a:path w="39750" h="39750">
                  <a:moveTo>
                    <a:pt x="0" y="19875"/>
                  </a:moveTo>
                  <a:lnTo>
                    <a:pt x="19875" y="0"/>
                  </a:lnTo>
                  <a:lnTo>
                    <a:pt x="39750" y="19875"/>
                  </a:lnTo>
                  <a:lnTo>
                    <a:pt x="19875" y="3975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320113" y="2878364"/>
              <a:ext cx="37438" cy="37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070408" y="4909395"/>
              <a:ext cx="39223" cy="392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191499" y="2721346"/>
              <a:ext cx="23372" cy="233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369396" y="5114964"/>
              <a:ext cx="25261" cy="252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178005" y="4562367"/>
              <a:ext cx="42540" cy="425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328121" y="3668389"/>
              <a:ext cx="51843" cy="518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961511" y="4988281"/>
              <a:ext cx="100185" cy="1001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292539" y="5083001"/>
              <a:ext cx="100700" cy="1007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002398" y="5066347"/>
              <a:ext cx="70690" cy="706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885877" y="3246604"/>
              <a:ext cx="101064" cy="1010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089128" y="4616741"/>
              <a:ext cx="100721" cy="1007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684455" y="4020502"/>
              <a:ext cx="153481" cy="1534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358373" y="2769747"/>
              <a:ext cx="93499" cy="934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188731" y="4796516"/>
              <a:ext cx="40491" cy="404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155730" y="2735084"/>
              <a:ext cx="139800" cy="1398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131304" y="3688571"/>
              <a:ext cx="40260" cy="402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973221" y="5083291"/>
              <a:ext cx="100120" cy="1001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955089" y="4784475"/>
              <a:ext cx="53061" cy="530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966947" y="4325187"/>
              <a:ext cx="90945" cy="909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941693" y="3335876"/>
              <a:ext cx="100960" cy="1009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940413" y="2572369"/>
              <a:ext cx="131373" cy="1313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991023" y="2377569"/>
              <a:ext cx="100773" cy="10077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5974283" y="2216501"/>
              <a:ext cx="100565" cy="100565"/>
            </a:xfrm>
            <a:custGeom>
              <a:avLst/>
              <a:pathLst>
                <a:path w="100565" h="100565">
                  <a:moveTo>
                    <a:pt x="0" y="50282"/>
                  </a:moveTo>
                  <a:lnTo>
                    <a:pt x="50282" y="0"/>
                  </a:lnTo>
                  <a:lnTo>
                    <a:pt x="100565" y="50282"/>
                  </a:lnTo>
                  <a:lnTo>
                    <a:pt x="50282" y="10056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954235" y="4889806"/>
              <a:ext cx="101427" cy="1014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6267164" y="2246671"/>
              <a:ext cx="40225" cy="40225"/>
            </a:xfrm>
            <a:custGeom>
              <a:avLst/>
              <a:pathLst>
                <a:path w="40225" h="40225">
                  <a:moveTo>
                    <a:pt x="0" y="20112"/>
                  </a:moveTo>
                  <a:lnTo>
                    <a:pt x="20112" y="0"/>
                  </a:lnTo>
                  <a:lnTo>
                    <a:pt x="40225" y="20112"/>
                  </a:lnTo>
                  <a:lnTo>
                    <a:pt x="20112" y="4022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197345" y="4922322"/>
              <a:ext cx="47908" cy="479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903885" y="5051604"/>
              <a:ext cx="100177" cy="1001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319320" y="4965165"/>
              <a:ext cx="100369" cy="1003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368248" y="2377025"/>
              <a:ext cx="61568" cy="6156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283345" y="2478795"/>
              <a:ext cx="99787" cy="997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303340" y="4958588"/>
              <a:ext cx="73230" cy="732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961765" y="5093947"/>
              <a:ext cx="44272" cy="442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169357" y="5067034"/>
              <a:ext cx="121121" cy="1211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028894" y="4948098"/>
              <a:ext cx="99967" cy="999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060026" y="5074126"/>
              <a:ext cx="101181" cy="1011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056946" y="5056661"/>
              <a:ext cx="55525" cy="55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326190" y="2499493"/>
              <a:ext cx="64147" cy="641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084326" y="4415932"/>
              <a:ext cx="93652" cy="936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302556" y="5025777"/>
              <a:ext cx="100024" cy="1000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938605" y="4995888"/>
              <a:ext cx="142534" cy="1425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127526" y="4931589"/>
              <a:ext cx="121472" cy="1214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309155" y="4380276"/>
              <a:ext cx="67110" cy="671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317260" y="4774763"/>
              <a:ext cx="147315" cy="1473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5986969" y="2233913"/>
              <a:ext cx="100277" cy="100277"/>
            </a:xfrm>
            <a:custGeom>
              <a:avLst/>
              <a:pathLst>
                <a:path w="100277" h="100277">
                  <a:moveTo>
                    <a:pt x="0" y="50138"/>
                  </a:moveTo>
                  <a:lnTo>
                    <a:pt x="50138" y="0"/>
                  </a:lnTo>
                  <a:lnTo>
                    <a:pt x="100277" y="50138"/>
                  </a:lnTo>
                  <a:lnTo>
                    <a:pt x="50138" y="10027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978571" y="2245102"/>
              <a:ext cx="100925" cy="1009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016108" y="5093588"/>
              <a:ext cx="62257" cy="62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130805" y="5038786"/>
              <a:ext cx="102788" cy="1027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948403" y="5082851"/>
              <a:ext cx="100999" cy="1009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273679" y="4964846"/>
              <a:ext cx="101008" cy="1010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021376" y="5082808"/>
              <a:ext cx="101085" cy="1010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209447" y="3885668"/>
              <a:ext cx="100804" cy="1008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980465" y="4991199"/>
              <a:ext cx="100107" cy="1001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082300" y="4409648"/>
              <a:ext cx="100465" cy="100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042944" y="5084933"/>
              <a:ext cx="56542" cy="56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137884" y="2802674"/>
              <a:ext cx="119744" cy="1197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949306" y="4867913"/>
              <a:ext cx="47358" cy="473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913794" y="2824042"/>
              <a:ext cx="100032" cy="1000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176800" y="5002308"/>
              <a:ext cx="100912" cy="1009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347205" y="5104498"/>
              <a:ext cx="40437" cy="404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368019" y="5086342"/>
              <a:ext cx="47967" cy="479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315559" y="4620495"/>
              <a:ext cx="58677" cy="58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077108" y="5042814"/>
              <a:ext cx="100486" cy="1004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5931821" y="5054212"/>
              <a:ext cx="100717" cy="1007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199572" y="5104244"/>
              <a:ext cx="35188" cy="351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020345" y="5110214"/>
              <a:ext cx="46274" cy="462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4943625" y="3372505"/>
              <a:ext cx="171607" cy="171607"/>
            </a:xfrm>
            <a:custGeom>
              <a:avLst/>
              <a:pathLst>
                <a:path w="171607" h="171607">
                  <a:moveTo>
                    <a:pt x="0" y="85803"/>
                  </a:moveTo>
                  <a:lnTo>
                    <a:pt x="85803" y="0"/>
                  </a:lnTo>
                  <a:lnTo>
                    <a:pt x="171607" y="85803"/>
                  </a:lnTo>
                  <a:lnTo>
                    <a:pt x="85803" y="17160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152321" y="5077581"/>
              <a:ext cx="100028" cy="1000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241281" y="2352906"/>
              <a:ext cx="155855" cy="1558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257783" y="3156161"/>
              <a:ext cx="91996" cy="9199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396958" y="4769034"/>
              <a:ext cx="37894" cy="378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080950" y="4330147"/>
              <a:ext cx="63756" cy="637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337910" y="3138087"/>
              <a:ext cx="53314" cy="5331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236129" y="3842760"/>
              <a:ext cx="94521" cy="945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353698" y="4841145"/>
              <a:ext cx="100895" cy="1008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210709" y="4339858"/>
              <a:ext cx="38579" cy="385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367903" y="3741658"/>
              <a:ext cx="101016" cy="10101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208443" y="4942342"/>
              <a:ext cx="99967" cy="999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090286" y="5082767"/>
              <a:ext cx="101168" cy="1011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262306" y="5005230"/>
              <a:ext cx="100826" cy="1008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330065" y="4458408"/>
              <a:ext cx="100799" cy="1007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273911" y="5086947"/>
              <a:ext cx="69783" cy="697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242667" y="3785039"/>
              <a:ext cx="100595" cy="1005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955216" y="4792046"/>
              <a:ext cx="101237" cy="1012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052318" y="2253905"/>
              <a:ext cx="100587" cy="10058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087460" y="2555991"/>
              <a:ext cx="100812" cy="1008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125097" y="2737449"/>
              <a:ext cx="60240" cy="602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328919" y="2334438"/>
              <a:ext cx="31620" cy="316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298276" y="4791597"/>
              <a:ext cx="56086" cy="560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050385" y="4760089"/>
              <a:ext cx="67297" cy="672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6148309" y="2257208"/>
              <a:ext cx="59444" cy="59444"/>
            </a:xfrm>
            <a:custGeom>
              <a:avLst/>
              <a:pathLst>
                <a:path w="59444" h="59444">
                  <a:moveTo>
                    <a:pt x="0" y="29722"/>
                  </a:moveTo>
                  <a:lnTo>
                    <a:pt x="29722" y="0"/>
                  </a:lnTo>
                  <a:lnTo>
                    <a:pt x="59444" y="29722"/>
                  </a:lnTo>
                  <a:lnTo>
                    <a:pt x="29722" y="5944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360462" y="4870095"/>
              <a:ext cx="100556" cy="1005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157801" y="4256869"/>
              <a:ext cx="77922" cy="779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944621" y="2595462"/>
              <a:ext cx="102456" cy="102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086474" y="2349080"/>
              <a:ext cx="100190" cy="10019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941885" y="4976319"/>
              <a:ext cx="101085" cy="1010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967868" y="2657502"/>
              <a:ext cx="122280" cy="1222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6056745" y="2443924"/>
              <a:ext cx="37138" cy="371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277756" y="4881267"/>
              <a:ext cx="101237" cy="1012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948591" y="5039303"/>
              <a:ext cx="101754" cy="1017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4924039" y="3616176"/>
              <a:ext cx="162026" cy="162026"/>
            </a:xfrm>
            <a:custGeom>
              <a:avLst/>
              <a:pathLst>
                <a:path w="162026" h="162026">
                  <a:moveTo>
                    <a:pt x="0" y="81013"/>
                  </a:moveTo>
                  <a:lnTo>
                    <a:pt x="81013" y="0"/>
                  </a:lnTo>
                  <a:lnTo>
                    <a:pt x="162026" y="81013"/>
                  </a:lnTo>
                  <a:lnTo>
                    <a:pt x="81013" y="16202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978018" y="5088859"/>
              <a:ext cx="100495" cy="100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260933" y="5054383"/>
              <a:ext cx="100373" cy="1003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5921216" y="2960363"/>
              <a:ext cx="92174" cy="921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037873" y="3579696"/>
              <a:ext cx="79570" cy="795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914295" y="4658178"/>
              <a:ext cx="150240" cy="1502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247030" y="3127234"/>
              <a:ext cx="69265" cy="692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251095" y="4590789"/>
              <a:ext cx="100821" cy="1008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921307" y="2366122"/>
              <a:ext cx="100643" cy="1006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036586" y="3729710"/>
              <a:ext cx="21301" cy="2130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205162" y="4703210"/>
              <a:ext cx="31395" cy="313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238123" y="3785494"/>
              <a:ext cx="99686" cy="996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6016341" y="2253359"/>
              <a:ext cx="67141" cy="67141"/>
            </a:xfrm>
            <a:custGeom>
              <a:avLst/>
              <a:pathLst>
                <a:path w="67141" h="67141">
                  <a:moveTo>
                    <a:pt x="0" y="33570"/>
                  </a:moveTo>
                  <a:lnTo>
                    <a:pt x="33570" y="0"/>
                  </a:lnTo>
                  <a:lnTo>
                    <a:pt x="67141" y="33570"/>
                  </a:lnTo>
                  <a:lnTo>
                    <a:pt x="33570" y="6714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211668" y="2501540"/>
              <a:ext cx="100347" cy="1003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130419" y="4731193"/>
              <a:ext cx="130845" cy="1308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948405" y="3871098"/>
              <a:ext cx="101163" cy="1011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350900" y="2571807"/>
              <a:ext cx="51912" cy="519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6320784" y="2731841"/>
              <a:ext cx="100238" cy="1002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6014841" y="2251300"/>
              <a:ext cx="36722" cy="36722"/>
            </a:xfrm>
            <a:custGeom>
              <a:avLst/>
              <a:pathLst>
                <a:path w="36722" h="36722">
                  <a:moveTo>
                    <a:pt x="0" y="18361"/>
                  </a:moveTo>
                  <a:lnTo>
                    <a:pt x="18361" y="0"/>
                  </a:lnTo>
                  <a:lnTo>
                    <a:pt x="36722" y="18361"/>
                  </a:lnTo>
                  <a:lnTo>
                    <a:pt x="18361" y="3672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151638" y="4126984"/>
              <a:ext cx="72908" cy="729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333135" y="4113731"/>
              <a:ext cx="99413" cy="994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5922716" y="2481702"/>
              <a:ext cx="42168" cy="4216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177486" y="5120551"/>
              <a:ext cx="25599" cy="255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193759" y="5098232"/>
              <a:ext cx="35701" cy="357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6088521" y="5090126"/>
              <a:ext cx="51912" cy="519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4833021" y="4180593"/>
              <a:ext cx="161399" cy="1613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6141017" y="2219366"/>
              <a:ext cx="100591" cy="100591"/>
            </a:xfrm>
            <a:custGeom>
              <a:avLst/>
              <a:pathLst>
                <a:path w="100591" h="100591">
                  <a:moveTo>
                    <a:pt x="0" y="50295"/>
                  </a:moveTo>
                  <a:lnTo>
                    <a:pt x="50295" y="0"/>
                  </a:lnTo>
                  <a:lnTo>
                    <a:pt x="100591" y="50295"/>
                  </a:lnTo>
                  <a:lnTo>
                    <a:pt x="50295" y="10059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351314" y="4781296"/>
              <a:ext cx="99712" cy="997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363580" y="2737136"/>
              <a:ext cx="101159" cy="1011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218174" y="4061509"/>
              <a:ext cx="100247" cy="1002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384863" y="5112083"/>
              <a:ext cx="54048" cy="540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195804" y="3149167"/>
              <a:ext cx="100229" cy="1002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084770" y="4482392"/>
              <a:ext cx="150685" cy="1506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201583" y="3785470"/>
              <a:ext cx="99734" cy="9973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5975714" y="4338534"/>
              <a:ext cx="46983" cy="469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264023" y="4950915"/>
              <a:ext cx="100089" cy="1000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6094981" y="2236204"/>
              <a:ext cx="101453" cy="101453"/>
            </a:xfrm>
            <a:custGeom>
              <a:avLst/>
              <a:pathLst>
                <a:path w="101453" h="101453">
                  <a:moveTo>
                    <a:pt x="0" y="50726"/>
                  </a:moveTo>
                  <a:lnTo>
                    <a:pt x="50726" y="0"/>
                  </a:lnTo>
                  <a:lnTo>
                    <a:pt x="101453" y="50726"/>
                  </a:lnTo>
                  <a:lnTo>
                    <a:pt x="50726" y="10145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154399" y="3827947"/>
              <a:ext cx="43560" cy="435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102268" y="3997768"/>
              <a:ext cx="101094" cy="1010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183770" y="4901999"/>
              <a:ext cx="77041" cy="770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5893520" y="5056471"/>
              <a:ext cx="84686" cy="846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195941" y="4879277"/>
              <a:ext cx="41899" cy="418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5997155" y="4726490"/>
              <a:ext cx="99958" cy="999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6219138" y="2256668"/>
              <a:ext cx="54767" cy="54767"/>
            </a:xfrm>
            <a:custGeom>
              <a:avLst/>
              <a:pathLst>
                <a:path w="54767" h="54767">
                  <a:moveTo>
                    <a:pt x="0" y="27383"/>
                  </a:moveTo>
                  <a:lnTo>
                    <a:pt x="27383" y="0"/>
                  </a:lnTo>
                  <a:lnTo>
                    <a:pt x="54767" y="27383"/>
                  </a:lnTo>
                  <a:lnTo>
                    <a:pt x="27383" y="5476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274178" y="2239565"/>
              <a:ext cx="100486" cy="10048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225758" y="5062242"/>
              <a:ext cx="142217" cy="1422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249816" y="2904342"/>
              <a:ext cx="100604" cy="1006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307124" y="3716460"/>
              <a:ext cx="99607" cy="996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088579" y="4002798"/>
              <a:ext cx="85278" cy="852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186814" y="5085850"/>
              <a:ext cx="25928" cy="259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204082" y="2329586"/>
              <a:ext cx="47080" cy="470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143308" y="2469944"/>
              <a:ext cx="100220" cy="1002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239586" y="2300457"/>
              <a:ext cx="76556" cy="7655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6067062" y="2236624"/>
              <a:ext cx="100613" cy="100613"/>
            </a:xfrm>
            <a:custGeom>
              <a:avLst/>
              <a:pathLst>
                <a:path w="100613" h="100613">
                  <a:moveTo>
                    <a:pt x="0" y="50306"/>
                  </a:moveTo>
                  <a:lnTo>
                    <a:pt x="50306" y="0"/>
                  </a:lnTo>
                  <a:lnTo>
                    <a:pt x="100613" y="50306"/>
                  </a:lnTo>
                  <a:lnTo>
                    <a:pt x="50306" y="10061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832878" y="4374812"/>
              <a:ext cx="106818" cy="1068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4778066" y="4394913"/>
              <a:ext cx="170226" cy="1702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211981" y="5002711"/>
              <a:ext cx="100107" cy="1001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5906241" y="3120201"/>
              <a:ext cx="100600" cy="1006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6164336" y="3957224"/>
              <a:ext cx="101595" cy="1015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5968797" y="4455666"/>
              <a:ext cx="14185" cy="141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6247221" y="3361776"/>
              <a:ext cx="14623" cy="1462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6165999" y="5101749"/>
              <a:ext cx="22910" cy="229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5982567" y="2285181"/>
              <a:ext cx="20766" cy="2076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6027572" y="2007583"/>
              <a:ext cx="144516" cy="248220"/>
            </a:xfrm>
            <a:custGeom>
              <a:avLst/>
              <a:pathLst>
                <a:path w="144516" h="248220">
                  <a:moveTo>
                    <a:pt x="0" y="0"/>
                  </a:moveTo>
                  <a:lnTo>
                    <a:pt x="144516" y="2482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5618266" y="2157185"/>
              <a:ext cx="550095" cy="110445"/>
            </a:xfrm>
            <a:custGeom>
              <a:avLst/>
              <a:pathLst>
                <a:path w="550095" h="110445">
                  <a:moveTo>
                    <a:pt x="0" y="0"/>
                  </a:moveTo>
                  <a:lnTo>
                    <a:pt x="550095" y="1104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5909320" y="1783597"/>
              <a:ext cx="262963" cy="474873"/>
            </a:xfrm>
            <a:custGeom>
              <a:avLst/>
              <a:pathLst>
                <a:path w="262963" h="474873">
                  <a:moveTo>
                    <a:pt x="0" y="0"/>
                  </a:moveTo>
                  <a:lnTo>
                    <a:pt x="262963" y="4748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tx184"/>
            <p:cNvSpPr/>
            <p:nvPr/>
          </p:nvSpPr>
          <p:spPr>
            <a:xfrm>
              <a:off x="4086092" y="5176224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chr17:43070958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5338511" y="2066061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chr17:43070962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5177216" y="1844894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chr17:43071004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5336947" y="2338840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chr17:43082515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3373835" y="3502463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chr17:43092173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4085930" y="3749696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chr17:43093348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4096897" y="2082312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chr17:43093997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5013781" y="1620908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chr17:43094147</a:t>
              </a:r>
            </a:p>
          </p:txBody>
        </p:sp>
        <p:sp>
          <p:nvSpPr>
            <p:cNvPr id="192" name="pl192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tx193"/>
            <p:cNvSpPr/>
            <p:nvPr/>
          </p:nvSpPr>
          <p:spPr>
            <a:xfrm>
              <a:off x="2448133" y="5801788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2503125" y="5082268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2503125" y="4362748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2503125" y="3643228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2503125" y="2923708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2503125" y="2204188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199" name="pl199"/>
            <p:cNvSpPr/>
            <p:nvPr/>
          </p:nvSpPr>
          <p:spPr>
            <a:xfrm>
              <a:off x="2880411" y="586150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2880411" y="514198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2880411" y="442246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2880411" y="370294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2880411" y="298342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2880411" y="226390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3675569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492702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6178481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tx209"/>
            <p:cNvSpPr/>
            <p:nvPr/>
          </p:nvSpPr>
          <p:spPr>
            <a:xfrm>
              <a:off x="3349524" y="6514792"/>
              <a:ext cx="652090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[0, 0.01]</a:t>
              </a:r>
            </a:p>
          </p:txBody>
        </p:sp>
        <p:sp>
          <p:nvSpPr>
            <p:cNvPr id="210" name="tx210"/>
            <p:cNvSpPr/>
            <p:nvPr/>
          </p:nvSpPr>
          <p:spPr>
            <a:xfrm>
              <a:off x="452827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211" name="tx211"/>
            <p:cNvSpPr/>
            <p:nvPr/>
          </p:nvSpPr>
          <p:spPr>
            <a:xfrm>
              <a:off x="5900917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212" name="tx212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213" name="tx213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214" name="tx214"/>
            <p:cNvSpPr/>
            <p:nvPr/>
          </p:nvSpPr>
          <p:spPr>
            <a:xfrm>
              <a:off x="7106490" y="2139579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215" name="pt215"/>
            <p:cNvSpPr/>
            <p:nvPr/>
          </p:nvSpPr>
          <p:spPr>
            <a:xfrm>
              <a:off x="7179089" y="249130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7179089" y="2686157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7179089" y="2881007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tx218"/>
            <p:cNvSpPr/>
            <p:nvPr/>
          </p:nvSpPr>
          <p:spPr>
            <a:xfrm>
              <a:off x="7389908" y="2424195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7389908" y="2619045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7389908" y="2813894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7106490" y="3198885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222" name="pt222"/>
            <p:cNvSpPr/>
            <p:nvPr/>
          </p:nvSpPr>
          <p:spPr>
            <a:xfrm>
              <a:off x="7160050" y="3483851"/>
              <a:ext cx="98269" cy="9826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7204685" y="3723335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7160050" y="3873550"/>
              <a:ext cx="98269" cy="9826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7141562" y="4049911"/>
              <a:ext cx="135245" cy="13524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7127375" y="4235843"/>
              <a:ext cx="163619" cy="1636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tx227"/>
            <p:cNvSpPr/>
            <p:nvPr/>
          </p:nvSpPr>
          <p:spPr>
            <a:xfrm>
              <a:off x="7400447" y="3477436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7400447" y="3668118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7400447" y="3867135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7400447" y="4059975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231" name="tx231"/>
            <p:cNvSpPr/>
            <p:nvPr/>
          </p:nvSpPr>
          <p:spPr>
            <a:xfrm>
              <a:off x="7400447" y="4257936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232" name="tx232"/>
            <p:cNvSpPr/>
            <p:nvPr/>
          </p:nvSpPr>
          <p:spPr>
            <a:xfrm>
              <a:off x="7106490" y="4594010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233" name="pt233"/>
            <p:cNvSpPr/>
            <p:nvPr/>
          </p:nvSpPr>
          <p:spPr>
            <a:xfrm>
              <a:off x="7179089" y="49252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7179089" y="5120100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tx235"/>
            <p:cNvSpPr/>
            <p:nvPr/>
          </p:nvSpPr>
          <p:spPr>
            <a:xfrm>
              <a:off x="7389908" y="4887680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7389908" y="5082529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2924695" y="619487"/>
              <a:ext cx="7708007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BRCA1,Breast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112414" y="3801241"/>
              <a:ext cx="1126310" cy="1364330"/>
            </a:xfrm>
            <a:custGeom>
              <a:avLst/>
              <a:pathLst>
                <a:path w="1126310" h="1364330">
                  <a:moveTo>
                    <a:pt x="556848" y="1364330"/>
                  </a:moveTo>
                  <a:lnTo>
                    <a:pt x="556495" y="1361660"/>
                  </a:lnTo>
                  <a:lnTo>
                    <a:pt x="556116" y="1358990"/>
                  </a:lnTo>
                  <a:lnTo>
                    <a:pt x="555730" y="1356320"/>
                  </a:lnTo>
                  <a:lnTo>
                    <a:pt x="555311" y="1353651"/>
                  </a:lnTo>
                  <a:lnTo>
                    <a:pt x="554886" y="1350981"/>
                  </a:lnTo>
                  <a:lnTo>
                    <a:pt x="554426" y="1348311"/>
                  </a:lnTo>
                  <a:lnTo>
                    <a:pt x="553956" y="1345641"/>
                  </a:lnTo>
                  <a:lnTo>
                    <a:pt x="553454" y="1342971"/>
                  </a:lnTo>
                  <a:lnTo>
                    <a:pt x="552936" y="1340301"/>
                  </a:lnTo>
                  <a:lnTo>
                    <a:pt x="552390" y="1337631"/>
                  </a:lnTo>
                  <a:lnTo>
                    <a:pt x="551819" y="1334961"/>
                  </a:lnTo>
                  <a:lnTo>
                    <a:pt x="551226" y="1332291"/>
                  </a:lnTo>
                  <a:lnTo>
                    <a:pt x="550598" y="1329621"/>
                  </a:lnTo>
                  <a:lnTo>
                    <a:pt x="549954" y="1326951"/>
                  </a:lnTo>
                  <a:lnTo>
                    <a:pt x="549265" y="1324281"/>
                  </a:lnTo>
                  <a:lnTo>
                    <a:pt x="548566" y="1321611"/>
                  </a:lnTo>
                  <a:lnTo>
                    <a:pt x="547812" y="1318942"/>
                  </a:lnTo>
                  <a:lnTo>
                    <a:pt x="547048" y="1316272"/>
                  </a:lnTo>
                  <a:lnTo>
                    <a:pt x="546230" y="1313602"/>
                  </a:lnTo>
                  <a:lnTo>
                    <a:pt x="545395" y="1310932"/>
                  </a:lnTo>
                  <a:lnTo>
                    <a:pt x="544512" y="1308262"/>
                  </a:lnTo>
                  <a:lnTo>
                    <a:pt x="543600" y="1305592"/>
                  </a:lnTo>
                  <a:lnTo>
                    <a:pt x="542648" y="1302922"/>
                  </a:lnTo>
                  <a:lnTo>
                    <a:pt x="541654" y="1300252"/>
                  </a:lnTo>
                  <a:lnTo>
                    <a:pt x="540629" y="1297582"/>
                  </a:lnTo>
                  <a:lnTo>
                    <a:pt x="539548" y="1294912"/>
                  </a:lnTo>
                  <a:lnTo>
                    <a:pt x="538445" y="1292242"/>
                  </a:lnTo>
                  <a:lnTo>
                    <a:pt x="537271" y="1289572"/>
                  </a:lnTo>
                  <a:lnTo>
                    <a:pt x="536085" y="1286902"/>
                  </a:lnTo>
                  <a:lnTo>
                    <a:pt x="534815" y="1284233"/>
                  </a:lnTo>
                  <a:lnTo>
                    <a:pt x="533529" y="1281563"/>
                  </a:lnTo>
                  <a:lnTo>
                    <a:pt x="532169" y="1278893"/>
                  </a:lnTo>
                  <a:lnTo>
                    <a:pt x="530777" y="1276223"/>
                  </a:lnTo>
                  <a:lnTo>
                    <a:pt x="529322" y="1273553"/>
                  </a:lnTo>
                  <a:lnTo>
                    <a:pt x="527819" y="1270883"/>
                  </a:lnTo>
                  <a:lnTo>
                    <a:pt x="526265" y="1268213"/>
                  </a:lnTo>
                  <a:lnTo>
                    <a:pt x="524645" y="1265543"/>
                  </a:lnTo>
                  <a:lnTo>
                    <a:pt x="522988" y="1262873"/>
                  </a:lnTo>
                  <a:lnTo>
                    <a:pt x="521245" y="1260203"/>
                  </a:lnTo>
                  <a:lnTo>
                    <a:pt x="519479" y="1257533"/>
                  </a:lnTo>
                  <a:lnTo>
                    <a:pt x="517608" y="1254863"/>
                  </a:lnTo>
                  <a:lnTo>
                    <a:pt x="515719" y="1252193"/>
                  </a:lnTo>
                  <a:lnTo>
                    <a:pt x="513723" y="1249524"/>
                  </a:lnTo>
                  <a:lnTo>
                    <a:pt x="511699" y="1246854"/>
                  </a:lnTo>
                  <a:lnTo>
                    <a:pt x="509582" y="1244184"/>
                  </a:lnTo>
                  <a:lnTo>
                    <a:pt x="507416" y="1241514"/>
                  </a:lnTo>
                  <a:lnTo>
                    <a:pt x="505173" y="1238844"/>
                  </a:lnTo>
                  <a:lnTo>
                    <a:pt x="502861" y="1236174"/>
                  </a:lnTo>
                  <a:lnTo>
                    <a:pt x="500488" y="1233504"/>
                  </a:lnTo>
                  <a:lnTo>
                    <a:pt x="498023" y="1230834"/>
                  </a:lnTo>
                  <a:lnTo>
                    <a:pt x="495517" y="1228164"/>
                  </a:lnTo>
                  <a:lnTo>
                    <a:pt x="492896" y="1225494"/>
                  </a:lnTo>
                  <a:lnTo>
                    <a:pt x="490252" y="1222824"/>
                  </a:lnTo>
                  <a:lnTo>
                    <a:pt x="487469" y="1220154"/>
                  </a:lnTo>
                  <a:lnTo>
                    <a:pt x="484664" y="1217484"/>
                  </a:lnTo>
                  <a:lnTo>
                    <a:pt x="481735" y="1214815"/>
                  </a:lnTo>
                  <a:lnTo>
                    <a:pt x="478763" y="1212145"/>
                  </a:lnTo>
                  <a:lnTo>
                    <a:pt x="475687" y="1209475"/>
                  </a:lnTo>
                  <a:lnTo>
                    <a:pt x="472545" y="1206805"/>
                  </a:lnTo>
                  <a:lnTo>
                    <a:pt x="469319" y="1204135"/>
                  </a:lnTo>
                  <a:lnTo>
                    <a:pt x="466003" y="1201465"/>
                  </a:lnTo>
                  <a:lnTo>
                    <a:pt x="462625" y="1198795"/>
                  </a:lnTo>
                  <a:lnTo>
                    <a:pt x="459132" y="1196125"/>
                  </a:lnTo>
                  <a:lnTo>
                    <a:pt x="455600" y="1193455"/>
                  </a:lnTo>
                  <a:lnTo>
                    <a:pt x="451929" y="1190785"/>
                  </a:lnTo>
                  <a:lnTo>
                    <a:pt x="448234" y="1188115"/>
                  </a:lnTo>
                  <a:lnTo>
                    <a:pt x="444390" y="1185445"/>
                  </a:lnTo>
                  <a:lnTo>
                    <a:pt x="440515" y="1182775"/>
                  </a:lnTo>
                  <a:lnTo>
                    <a:pt x="436514" y="1180106"/>
                  </a:lnTo>
                  <a:lnTo>
                    <a:pt x="432458" y="1177436"/>
                  </a:lnTo>
                  <a:lnTo>
                    <a:pt x="428300" y="1174766"/>
                  </a:lnTo>
                  <a:lnTo>
                    <a:pt x="424064" y="1172096"/>
                  </a:lnTo>
                  <a:lnTo>
                    <a:pt x="419749" y="1169426"/>
                  </a:lnTo>
                  <a:lnTo>
                    <a:pt x="415333" y="1166756"/>
                  </a:lnTo>
                  <a:lnTo>
                    <a:pt x="410863" y="1164086"/>
                  </a:lnTo>
                  <a:lnTo>
                    <a:pt x="406271" y="1161416"/>
                  </a:lnTo>
                  <a:lnTo>
                    <a:pt x="401647" y="1158746"/>
                  </a:lnTo>
                  <a:lnTo>
                    <a:pt x="396880" y="1156076"/>
                  </a:lnTo>
                  <a:lnTo>
                    <a:pt x="392091" y="1153406"/>
                  </a:lnTo>
                  <a:lnTo>
                    <a:pt x="387168" y="1150736"/>
                  </a:lnTo>
                  <a:lnTo>
                    <a:pt x="382209" y="1148066"/>
                  </a:lnTo>
                  <a:lnTo>
                    <a:pt x="377143" y="1145397"/>
                  </a:lnTo>
                  <a:lnTo>
                    <a:pt x="372020" y="1142727"/>
                  </a:lnTo>
                  <a:lnTo>
                    <a:pt x="366814" y="1140057"/>
                  </a:lnTo>
                  <a:lnTo>
                    <a:pt x="361533" y="1137387"/>
                  </a:lnTo>
                  <a:lnTo>
                    <a:pt x="356193" y="1134717"/>
                  </a:lnTo>
                  <a:lnTo>
                    <a:pt x="350762" y="1132047"/>
                  </a:lnTo>
                  <a:lnTo>
                    <a:pt x="345293" y="1129377"/>
                  </a:lnTo>
                  <a:lnTo>
                    <a:pt x="339721" y="1126707"/>
                  </a:lnTo>
                  <a:lnTo>
                    <a:pt x="334130" y="1124037"/>
                  </a:lnTo>
                  <a:lnTo>
                    <a:pt x="328425" y="1121367"/>
                  </a:lnTo>
                  <a:lnTo>
                    <a:pt x="322704" y="1118697"/>
                  </a:lnTo>
                  <a:lnTo>
                    <a:pt x="316894" y="1116027"/>
                  </a:lnTo>
                  <a:lnTo>
                    <a:pt x="311054" y="1113357"/>
                  </a:lnTo>
                  <a:lnTo>
                    <a:pt x="305147" y="1110688"/>
                  </a:lnTo>
                  <a:lnTo>
                    <a:pt x="299200" y="1108018"/>
                  </a:lnTo>
                  <a:lnTo>
                    <a:pt x="293206" y="1105348"/>
                  </a:lnTo>
                  <a:lnTo>
                    <a:pt x="287166" y="1102678"/>
                  </a:lnTo>
                  <a:lnTo>
                    <a:pt x="281095" y="1100008"/>
                  </a:lnTo>
                  <a:lnTo>
                    <a:pt x="274975" y="1097338"/>
                  </a:lnTo>
                  <a:lnTo>
                    <a:pt x="268839" y="1094668"/>
                  </a:lnTo>
                  <a:lnTo>
                    <a:pt x="262654" y="1091998"/>
                  </a:lnTo>
                  <a:lnTo>
                    <a:pt x="256462" y="1089328"/>
                  </a:lnTo>
                  <a:lnTo>
                    <a:pt x="250232" y="1086658"/>
                  </a:lnTo>
                  <a:lnTo>
                    <a:pt x="243996" y="1083988"/>
                  </a:lnTo>
                  <a:lnTo>
                    <a:pt x="237737" y="1081318"/>
                  </a:lnTo>
                  <a:lnTo>
                    <a:pt x="231474" y="1078648"/>
                  </a:lnTo>
                  <a:lnTo>
                    <a:pt x="225202" y="1075979"/>
                  </a:lnTo>
                  <a:lnTo>
                    <a:pt x="218929" y="1073309"/>
                  </a:lnTo>
                  <a:lnTo>
                    <a:pt x="212657" y="1070639"/>
                  </a:lnTo>
                  <a:lnTo>
                    <a:pt x="206395" y="1067969"/>
                  </a:lnTo>
                  <a:lnTo>
                    <a:pt x="200137" y="1065299"/>
                  </a:lnTo>
                  <a:lnTo>
                    <a:pt x="193904" y="1062629"/>
                  </a:lnTo>
                  <a:lnTo>
                    <a:pt x="187677" y="1059959"/>
                  </a:lnTo>
                  <a:lnTo>
                    <a:pt x="181494" y="1057289"/>
                  </a:lnTo>
                  <a:lnTo>
                    <a:pt x="175319" y="1054619"/>
                  </a:lnTo>
                  <a:lnTo>
                    <a:pt x="169199" y="1051949"/>
                  </a:lnTo>
                  <a:lnTo>
                    <a:pt x="163100" y="1049279"/>
                  </a:lnTo>
                  <a:lnTo>
                    <a:pt x="157057" y="1046609"/>
                  </a:lnTo>
                  <a:lnTo>
                    <a:pt x="151054" y="1043939"/>
                  </a:lnTo>
                  <a:lnTo>
                    <a:pt x="145105" y="1041270"/>
                  </a:lnTo>
                  <a:lnTo>
                    <a:pt x="139219" y="1038600"/>
                  </a:lnTo>
                  <a:lnTo>
                    <a:pt x="133380" y="1035930"/>
                  </a:lnTo>
                  <a:lnTo>
                    <a:pt x="127633" y="1033260"/>
                  </a:lnTo>
                  <a:lnTo>
                    <a:pt x="121921" y="1030590"/>
                  </a:lnTo>
                  <a:lnTo>
                    <a:pt x="116334" y="1027920"/>
                  </a:lnTo>
                  <a:lnTo>
                    <a:pt x="110768" y="1025250"/>
                  </a:lnTo>
                  <a:lnTo>
                    <a:pt x="105359" y="1022580"/>
                  </a:lnTo>
                  <a:lnTo>
                    <a:pt x="99979" y="1019910"/>
                  </a:lnTo>
                  <a:lnTo>
                    <a:pt x="94745" y="1017240"/>
                  </a:lnTo>
                  <a:lnTo>
                    <a:pt x="89572" y="1014570"/>
                  </a:lnTo>
                  <a:lnTo>
                    <a:pt x="84529" y="1011900"/>
                  </a:lnTo>
                  <a:lnTo>
                    <a:pt x="79584" y="1009230"/>
                  </a:lnTo>
                  <a:lnTo>
                    <a:pt x="74747" y="1006561"/>
                  </a:lnTo>
                  <a:lnTo>
                    <a:pt x="70048" y="1003891"/>
                  </a:lnTo>
                  <a:lnTo>
                    <a:pt x="65433" y="1001221"/>
                  </a:lnTo>
                  <a:lnTo>
                    <a:pt x="60999" y="998551"/>
                  </a:lnTo>
                  <a:lnTo>
                    <a:pt x="56620" y="995881"/>
                  </a:lnTo>
                  <a:lnTo>
                    <a:pt x="52470" y="993211"/>
                  </a:lnTo>
                  <a:lnTo>
                    <a:pt x="48360" y="990541"/>
                  </a:lnTo>
                  <a:lnTo>
                    <a:pt x="44492" y="987871"/>
                  </a:lnTo>
                  <a:lnTo>
                    <a:pt x="40686" y="985201"/>
                  </a:lnTo>
                  <a:lnTo>
                    <a:pt x="37093" y="982531"/>
                  </a:lnTo>
                  <a:lnTo>
                    <a:pt x="33607" y="979861"/>
                  </a:lnTo>
                  <a:lnTo>
                    <a:pt x="30300" y="977191"/>
                  </a:lnTo>
                  <a:lnTo>
                    <a:pt x="27149" y="974521"/>
                  </a:lnTo>
                  <a:lnTo>
                    <a:pt x="24139" y="971852"/>
                  </a:lnTo>
                  <a:lnTo>
                    <a:pt x="21336" y="969182"/>
                  </a:lnTo>
                  <a:lnTo>
                    <a:pt x="18632" y="966512"/>
                  </a:lnTo>
                  <a:lnTo>
                    <a:pt x="16188" y="963842"/>
                  </a:lnTo>
                  <a:lnTo>
                    <a:pt x="13799" y="961172"/>
                  </a:lnTo>
                  <a:lnTo>
                    <a:pt x="11725" y="958502"/>
                  </a:lnTo>
                  <a:lnTo>
                    <a:pt x="9700" y="955832"/>
                  </a:lnTo>
                  <a:lnTo>
                    <a:pt x="7961" y="953162"/>
                  </a:lnTo>
                  <a:lnTo>
                    <a:pt x="6316" y="950492"/>
                  </a:lnTo>
                  <a:lnTo>
                    <a:pt x="4910" y="947822"/>
                  </a:lnTo>
                  <a:lnTo>
                    <a:pt x="3650" y="945152"/>
                  </a:lnTo>
                  <a:lnTo>
                    <a:pt x="2582" y="942482"/>
                  </a:lnTo>
                  <a:lnTo>
                    <a:pt x="1712" y="939812"/>
                  </a:lnTo>
                  <a:lnTo>
                    <a:pt x="983" y="937143"/>
                  </a:lnTo>
                  <a:lnTo>
                    <a:pt x="505" y="934473"/>
                  </a:lnTo>
                  <a:lnTo>
                    <a:pt x="118" y="931803"/>
                  </a:lnTo>
                  <a:lnTo>
                    <a:pt x="33" y="929133"/>
                  </a:lnTo>
                  <a:lnTo>
                    <a:pt x="0" y="926463"/>
                  </a:lnTo>
                  <a:lnTo>
                    <a:pt x="294" y="923793"/>
                  </a:lnTo>
                  <a:lnTo>
                    <a:pt x="651" y="921123"/>
                  </a:lnTo>
                  <a:lnTo>
                    <a:pt x="1283" y="918453"/>
                  </a:lnTo>
                  <a:lnTo>
                    <a:pt x="2027" y="915783"/>
                  </a:lnTo>
                  <a:lnTo>
                    <a:pt x="2993" y="913113"/>
                  </a:lnTo>
                  <a:lnTo>
                    <a:pt x="4118" y="910443"/>
                  </a:lnTo>
                  <a:lnTo>
                    <a:pt x="5412" y="907773"/>
                  </a:lnTo>
                  <a:lnTo>
                    <a:pt x="6912" y="905103"/>
                  </a:lnTo>
                  <a:lnTo>
                    <a:pt x="8528" y="902434"/>
                  </a:lnTo>
                  <a:lnTo>
                    <a:pt x="10392" y="899764"/>
                  </a:lnTo>
                  <a:lnTo>
                    <a:pt x="12323" y="897094"/>
                  </a:lnTo>
                  <a:lnTo>
                    <a:pt x="14540" y="894424"/>
                  </a:lnTo>
                  <a:lnTo>
                    <a:pt x="16803" y="891754"/>
                  </a:lnTo>
                  <a:lnTo>
                    <a:pt x="19334" y="889084"/>
                  </a:lnTo>
                  <a:lnTo>
                    <a:pt x="21934" y="886414"/>
                  </a:lnTo>
                  <a:lnTo>
                    <a:pt x="24749" y="883744"/>
                  </a:lnTo>
                  <a:lnTo>
                    <a:pt x="27671" y="881074"/>
                  </a:lnTo>
                  <a:lnTo>
                    <a:pt x="30758" y="878404"/>
                  </a:lnTo>
                  <a:lnTo>
                    <a:pt x="33985" y="875734"/>
                  </a:lnTo>
                  <a:lnTo>
                    <a:pt x="37331" y="873064"/>
                  </a:lnTo>
                  <a:lnTo>
                    <a:pt x="40845" y="870394"/>
                  </a:lnTo>
                  <a:lnTo>
                    <a:pt x="44435" y="867725"/>
                  </a:lnTo>
                  <a:lnTo>
                    <a:pt x="48217" y="865055"/>
                  </a:lnTo>
                  <a:lnTo>
                    <a:pt x="52035" y="862385"/>
                  </a:lnTo>
                  <a:lnTo>
                    <a:pt x="56065" y="859715"/>
                  </a:lnTo>
                  <a:lnTo>
                    <a:pt x="60125" y="857045"/>
                  </a:lnTo>
                  <a:lnTo>
                    <a:pt x="64351" y="854375"/>
                  </a:lnTo>
                  <a:lnTo>
                    <a:pt x="68630" y="851705"/>
                  </a:lnTo>
                  <a:lnTo>
                    <a:pt x="73035" y="849035"/>
                  </a:lnTo>
                  <a:lnTo>
                    <a:pt x="77511" y="846365"/>
                  </a:lnTo>
                  <a:lnTo>
                    <a:pt x="82075" y="843695"/>
                  </a:lnTo>
                  <a:lnTo>
                    <a:pt x="86724" y="841025"/>
                  </a:lnTo>
                  <a:lnTo>
                    <a:pt x="91430" y="838355"/>
                  </a:lnTo>
                  <a:lnTo>
                    <a:pt x="96226" y="835685"/>
                  </a:lnTo>
                  <a:lnTo>
                    <a:pt x="101053" y="833016"/>
                  </a:lnTo>
                  <a:lnTo>
                    <a:pt x="105973" y="830346"/>
                  </a:lnTo>
                  <a:lnTo>
                    <a:pt x="110906" y="827676"/>
                  </a:lnTo>
                  <a:lnTo>
                    <a:pt x="115918" y="825006"/>
                  </a:lnTo>
                  <a:lnTo>
                    <a:pt x="120942" y="822336"/>
                  </a:lnTo>
                  <a:lnTo>
                    <a:pt x="126016" y="819666"/>
                  </a:lnTo>
                  <a:lnTo>
                    <a:pt x="131104" y="816996"/>
                  </a:lnTo>
                  <a:lnTo>
                    <a:pt x="136219" y="814326"/>
                  </a:lnTo>
                  <a:lnTo>
                    <a:pt x="141345" y="811656"/>
                  </a:lnTo>
                  <a:lnTo>
                    <a:pt x="146482" y="808986"/>
                  </a:lnTo>
                  <a:lnTo>
                    <a:pt x="151619" y="806316"/>
                  </a:lnTo>
                  <a:lnTo>
                    <a:pt x="156757" y="803646"/>
                  </a:lnTo>
                  <a:lnTo>
                    <a:pt x="161879" y="800976"/>
                  </a:lnTo>
                  <a:lnTo>
                    <a:pt x="166998" y="798307"/>
                  </a:lnTo>
                  <a:lnTo>
                    <a:pt x="172079" y="795637"/>
                  </a:lnTo>
                  <a:lnTo>
                    <a:pt x="177152" y="792967"/>
                  </a:lnTo>
                  <a:lnTo>
                    <a:pt x="182172" y="790297"/>
                  </a:lnTo>
                  <a:lnTo>
                    <a:pt x="187172" y="787627"/>
                  </a:lnTo>
                  <a:lnTo>
                    <a:pt x="192114" y="784957"/>
                  </a:lnTo>
                  <a:lnTo>
                    <a:pt x="197016" y="782287"/>
                  </a:lnTo>
                  <a:lnTo>
                    <a:pt x="201860" y="779617"/>
                  </a:lnTo>
                  <a:lnTo>
                    <a:pt x="206639" y="776947"/>
                  </a:lnTo>
                  <a:lnTo>
                    <a:pt x="211367" y="774277"/>
                  </a:lnTo>
                  <a:lnTo>
                    <a:pt x="216000" y="771607"/>
                  </a:lnTo>
                  <a:lnTo>
                    <a:pt x="220593" y="768937"/>
                  </a:lnTo>
                  <a:lnTo>
                    <a:pt x="225056" y="766267"/>
                  </a:lnTo>
                  <a:lnTo>
                    <a:pt x="229496" y="763598"/>
                  </a:lnTo>
                  <a:lnTo>
                    <a:pt x="233770" y="760928"/>
                  </a:lnTo>
                  <a:lnTo>
                    <a:pt x="238013" y="758258"/>
                  </a:lnTo>
                  <a:lnTo>
                    <a:pt x="242102" y="755588"/>
                  </a:lnTo>
                  <a:lnTo>
                    <a:pt x="246129" y="752918"/>
                  </a:lnTo>
                  <a:lnTo>
                    <a:pt x="250018" y="750248"/>
                  </a:lnTo>
                  <a:lnTo>
                    <a:pt x="253807" y="747578"/>
                  </a:lnTo>
                  <a:lnTo>
                    <a:pt x="257482" y="744908"/>
                  </a:lnTo>
                  <a:lnTo>
                    <a:pt x="261016" y="742238"/>
                  </a:lnTo>
                  <a:lnTo>
                    <a:pt x="264462" y="739568"/>
                  </a:lnTo>
                  <a:lnTo>
                    <a:pt x="267724" y="736898"/>
                  </a:lnTo>
                  <a:lnTo>
                    <a:pt x="270929" y="734228"/>
                  </a:lnTo>
                  <a:lnTo>
                    <a:pt x="273903" y="731558"/>
                  </a:lnTo>
                  <a:lnTo>
                    <a:pt x="276838" y="728889"/>
                  </a:lnTo>
                  <a:lnTo>
                    <a:pt x="279527" y="726219"/>
                  </a:lnTo>
                  <a:lnTo>
                    <a:pt x="282157" y="723549"/>
                  </a:lnTo>
                  <a:lnTo>
                    <a:pt x="284572" y="720879"/>
                  </a:lnTo>
                  <a:lnTo>
                    <a:pt x="286883" y="718209"/>
                  </a:lnTo>
                  <a:lnTo>
                    <a:pt x="289017" y="715539"/>
                  </a:lnTo>
                  <a:lnTo>
                    <a:pt x="290999" y="712869"/>
                  </a:lnTo>
                  <a:lnTo>
                    <a:pt x="292842" y="710199"/>
                  </a:lnTo>
                  <a:lnTo>
                    <a:pt x="294486" y="707529"/>
                  </a:lnTo>
                  <a:lnTo>
                    <a:pt x="296033" y="704859"/>
                  </a:lnTo>
                  <a:lnTo>
                    <a:pt x="297330" y="702189"/>
                  </a:lnTo>
                  <a:lnTo>
                    <a:pt x="298574" y="699519"/>
                  </a:lnTo>
                  <a:lnTo>
                    <a:pt x="299520" y="696849"/>
                  </a:lnTo>
                  <a:lnTo>
                    <a:pt x="300418" y="694180"/>
                  </a:lnTo>
                  <a:lnTo>
                    <a:pt x="301045" y="691510"/>
                  </a:lnTo>
                  <a:lnTo>
                    <a:pt x="301585" y="688840"/>
                  </a:lnTo>
                  <a:lnTo>
                    <a:pt x="301899" y="686170"/>
                  </a:lnTo>
                  <a:lnTo>
                    <a:pt x="302080" y="683500"/>
                  </a:lnTo>
                  <a:lnTo>
                    <a:pt x="302080" y="680830"/>
                  </a:lnTo>
                  <a:lnTo>
                    <a:pt x="301899" y="678160"/>
                  </a:lnTo>
                  <a:lnTo>
                    <a:pt x="301585" y="675490"/>
                  </a:lnTo>
                  <a:lnTo>
                    <a:pt x="301045" y="672820"/>
                  </a:lnTo>
                  <a:lnTo>
                    <a:pt x="300418" y="670150"/>
                  </a:lnTo>
                  <a:lnTo>
                    <a:pt x="299520" y="667480"/>
                  </a:lnTo>
                  <a:lnTo>
                    <a:pt x="298574" y="664810"/>
                  </a:lnTo>
                  <a:lnTo>
                    <a:pt x="297330" y="662140"/>
                  </a:lnTo>
                  <a:lnTo>
                    <a:pt x="296033" y="659471"/>
                  </a:lnTo>
                  <a:lnTo>
                    <a:pt x="294486" y="656801"/>
                  </a:lnTo>
                  <a:lnTo>
                    <a:pt x="292842" y="654131"/>
                  </a:lnTo>
                  <a:lnTo>
                    <a:pt x="290999" y="651461"/>
                  </a:lnTo>
                  <a:lnTo>
                    <a:pt x="289017" y="648791"/>
                  </a:lnTo>
                  <a:lnTo>
                    <a:pt x="286883" y="646121"/>
                  </a:lnTo>
                  <a:lnTo>
                    <a:pt x="284572" y="643451"/>
                  </a:lnTo>
                  <a:lnTo>
                    <a:pt x="282157" y="640781"/>
                  </a:lnTo>
                  <a:lnTo>
                    <a:pt x="279527" y="638111"/>
                  </a:lnTo>
                  <a:lnTo>
                    <a:pt x="276838" y="635441"/>
                  </a:lnTo>
                  <a:lnTo>
                    <a:pt x="273903" y="632771"/>
                  </a:lnTo>
                  <a:lnTo>
                    <a:pt x="270929" y="630101"/>
                  </a:lnTo>
                  <a:lnTo>
                    <a:pt x="267724" y="627431"/>
                  </a:lnTo>
                  <a:lnTo>
                    <a:pt x="264462" y="624762"/>
                  </a:lnTo>
                  <a:lnTo>
                    <a:pt x="261016" y="622092"/>
                  </a:lnTo>
                  <a:lnTo>
                    <a:pt x="257482" y="619422"/>
                  </a:lnTo>
                  <a:lnTo>
                    <a:pt x="253807" y="616752"/>
                  </a:lnTo>
                  <a:lnTo>
                    <a:pt x="250018" y="614082"/>
                  </a:lnTo>
                  <a:lnTo>
                    <a:pt x="246129" y="611412"/>
                  </a:lnTo>
                  <a:lnTo>
                    <a:pt x="242102" y="608742"/>
                  </a:lnTo>
                  <a:lnTo>
                    <a:pt x="238013" y="606072"/>
                  </a:lnTo>
                  <a:lnTo>
                    <a:pt x="233770" y="603402"/>
                  </a:lnTo>
                  <a:lnTo>
                    <a:pt x="229496" y="600732"/>
                  </a:lnTo>
                  <a:lnTo>
                    <a:pt x="225056" y="598062"/>
                  </a:lnTo>
                  <a:lnTo>
                    <a:pt x="220593" y="595392"/>
                  </a:lnTo>
                  <a:lnTo>
                    <a:pt x="216000" y="592722"/>
                  </a:lnTo>
                  <a:lnTo>
                    <a:pt x="211367" y="590053"/>
                  </a:lnTo>
                  <a:lnTo>
                    <a:pt x="206639" y="587383"/>
                  </a:lnTo>
                  <a:lnTo>
                    <a:pt x="201860" y="584713"/>
                  </a:lnTo>
                  <a:lnTo>
                    <a:pt x="197016" y="582043"/>
                  </a:lnTo>
                  <a:lnTo>
                    <a:pt x="192114" y="579373"/>
                  </a:lnTo>
                  <a:lnTo>
                    <a:pt x="187172" y="576703"/>
                  </a:lnTo>
                  <a:lnTo>
                    <a:pt x="182172" y="574033"/>
                  </a:lnTo>
                  <a:lnTo>
                    <a:pt x="177152" y="571363"/>
                  </a:lnTo>
                  <a:lnTo>
                    <a:pt x="172079" y="568693"/>
                  </a:lnTo>
                  <a:lnTo>
                    <a:pt x="166998" y="566023"/>
                  </a:lnTo>
                  <a:lnTo>
                    <a:pt x="161879" y="563353"/>
                  </a:lnTo>
                  <a:lnTo>
                    <a:pt x="156757" y="560683"/>
                  </a:lnTo>
                  <a:lnTo>
                    <a:pt x="151619" y="558013"/>
                  </a:lnTo>
                  <a:lnTo>
                    <a:pt x="146482" y="555344"/>
                  </a:lnTo>
                  <a:lnTo>
                    <a:pt x="141345" y="552674"/>
                  </a:lnTo>
                  <a:lnTo>
                    <a:pt x="136219" y="550004"/>
                  </a:lnTo>
                  <a:lnTo>
                    <a:pt x="131104" y="547334"/>
                  </a:lnTo>
                  <a:lnTo>
                    <a:pt x="126016" y="544664"/>
                  </a:lnTo>
                  <a:lnTo>
                    <a:pt x="120942" y="541994"/>
                  </a:lnTo>
                  <a:lnTo>
                    <a:pt x="115918" y="539324"/>
                  </a:lnTo>
                  <a:lnTo>
                    <a:pt x="110906" y="536654"/>
                  </a:lnTo>
                  <a:lnTo>
                    <a:pt x="105973" y="533984"/>
                  </a:lnTo>
                  <a:lnTo>
                    <a:pt x="101053" y="531314"/>
                  </a:lnTo>
                  <a:lnTo>
                    <a:pt x="96226" y="528644"/>
                  </a:lnTo>
                  <a:lnTo>
                    <a:pt x="91430" y="525974"/>
                  </a:lnTo>
                  <a:lnTo>
                    <a:pt x="86724" y="523304"/>
                  </a:lnTo>
                  <a:lnTo>
                    <a:pt x="82075" y="520635"/>
                  </a:lnTo>
                  <a:lnTo>
                    <a:pt x="77511" y="517965"/>
                  </a:lnTo>
                  <a:lnTo>
                    <a:pt x="73035" y="515295"/>
                  </a:lnTo>
                  <a:lnTo>
                    <a:pt x="68630" y="512625"/>
                  </a:lnTo>
                  <a:lnTo>
                    <a:pt x="64351" y="509955"/>
                  </a:lnTo>
                  <a:lnTo>
                    <a:pt x="60125" y="507285"/>
                  </a:lnTo>
                  <a:lnTo>
                    <a:pt x="56065" y="504615"/>
                  </a:lnTo>
                  <a:lnTo>
                    <a:pt x="52035" y="501945"/>
                  </a:lnTo>
                  <a:lnTo>
                    <a:pt x="48217" y="499275"/>
                  </a:lnTo>
                  <a:lnTo>
                    <a:pt x="44435" y="496605"/>
                  </a:lnTo>
                  <a:lnTo>
                    <a:pt x="40845" y="493935"/>
                  </a:lnTo>
                  <a:lnTo>
                    <a:pt x="37331" y="491265"/>
                  </a:lnTo>
                  <a:lnTo>
                    <a:pt x="33985" y="488595"/>
                  </a:lnTo>
                  <a:lnTo>
                    <a:pt x="30758" y="485926"/>
                  </a:lnTo>
                  <a:lnTo>
                    <a:pt x="27671" y="483256"/>
                  </a:lnTo>
                  <a:lnTo>
                    <a:pt x="24749" y="480586"/>
                  </a:lnTo>
                  <a:lnTo>
                    <a:pt x="21934" y="477916"/>
                  </a:lnTo>
                  <a:lnTo>
                    <a:pt x="19334" y="475246"/>
                  </a:lnTo>
                  <a:lnTo>
                    <a:pt x="16803" y="472576"/>
                  </a:lnTo>
                  <a:lnTo>
                    <a:pt x="14540" y="469906"/>
                  </a:lnTo>
                  <a:lnTo>
                    <a:pt x="12323" y="467236"/>
                  </a:lnTo>
                  <a:lnTo>
                    <a:pt x="10392" y="464566"/>
                  </a:lnTo>
                  <a:lnTo>
                    <a:pt x="8528" y="461896"/>
                  </a:lnTo>
                  <a:lnTo>
                    <a:pt x="6912" y="459226"/>
                  </a:lnTo>
                  <a:lnTo>
                    <a:pt x="5412" y="456556"/>
                  </a:lnTo>
                  <a:lnTo>
                    <a:pt x="4118" y="453886"/>
                  </a:lnTo>
                  <a:lnTo>
                    <a:pt x="2993" y="451217"/>
                  </a:lnTo>
                  <a:lnTo>
                    <a:pt x="2027" y="448547"/>
                  </a:lnTo>
                  <a:lnTo>
                    <a:pt x="1283" y="445877"/>
                  </a:lnTo>
                  <a:lnTo>
                    <a:pt x="651" y="443207"/>
                  </a:lnTo>
                  <a:lnTo>
                    <a:pt x="294" y="440537"/>
                  </a:lnTo>
                  <a:lnTo>
                    <a:pt x="0" y="437867"/>
                  </a:lnTo>
                  <a:lnTo>
                    <a:pt x="33" y="435197"/>
                  </a:lnTo>
                  <a:lnTo>
                    <a:pt x="118" y="432527"/>
                  </a:lnTo>
                  <a:lnTo>
                    <a:pt x="505" y="429857"/>
                  </a:lnTo>
                  <a:lnTo>
                    <a:pt x="983" y="427187"/>
                  </a:lnTo>
                  <a:lnTo>
                    <a:pt x="1712" y="424517"/>
                  </a:lnTo>
                  <a:lnTo>
                    <a:pt x="2582" y="421847"/>
                  </a:lnTo>
                  <a:lnTo>
                    <a:pt x="3650" y="419177"/>
                  </a:lnTo>
                  <a:lnTo>
                    <a:pt x="4910" y="416508"/>
                  </a:lnTo>
                  <a:lnTo>
                    <a:pt x="6316" y="413838"/>
                  </a:lnTo>
                  <a:lnTo>
                    <a:pt x="7961" y="411168"/>
                  </a:lnTo>
                  <a:lnTo>
                    <a:pt x="9700" y="408498"/>
                  </a:lnTo>
                  <a:lnTo>
                    <a:pt x="11725" y="405828"/>
                  </a:lnTo>
                  <a:lnTo>
                    <a:pt x="13799" y="403158"/>
                  </a:lnTo>
                  <a:lnTo>
                    <a:pt x="16188" y="400488"/>
                  </a:lnTo>
                  <a:lnTo>
                    <a:pt x="18632" y="397818"/>
                  </a:lnTo>
                  <a:lnTo>
                    <a:pt x="21336" y="395148"/>
                  </a:lnTo>
                  <a:lnTo>
                    <a:pt x="24139" y="392478"/>
                  </a:lnTo>
                  <a:lnTo>
                    <a:pt x="27149" y="389808"/>
                  </a:lnTo>
                  <a:lnTo>
                    <a:pt x="30300" y="387138"/>
                  </a:lnTo>
                  <a:lnTo>
                    <a:pt x="33607" y="384468"/>
                  </a:lnTo>
                  <a:lnTo>
                    <a:pt x="37093" y="381799"/>
                  </a:lnTo>
                  <a:lnTo>
                    <a:pt x="40686" y="379129"/>
                  </a:lnTo>
                  <a:lnTo>
                    <a:pt x="44492" y="376459"/>
                  </a:lnTo>
                  <a:lnTo>
                    <a:pt x="48360" y="373789"/>
                  </a:lnTo>
                  <a:lnTo>
                    <a:pt x="52470" y="371119"/>
                  </a:lnTo>
                  <a:lnTo>
                    <a:pt x="56620" y="368449"/>
                  </a:lnTo>
                  <a:lnTo>
                    <a:pt x="60999" y="365779"/>
                  </a:lnTo>
                  <a:lnTo>
                    <a:pt x="65433" y="363109"/>
                  </a:lnTo>
                  <a:lnTo>
                    <a:pt x="70048" y="360439"/>
                  </a:lnTo>
                  <a:lnTo>
                    <a:pt x="74747" y="357769"/>
                  </a:lnTo>
                  <a:lnTo>
                    <a:pt x="79584" y="355099"/>
                  </a:lnTo>
                  <a:lnTo>
                    <a:pt x="84529" y="352429"/>
                  </a:lnTo>
                  <a:lnTo>
                    <a:pt x="89572" y="349759"/>
                  </a:lnTo>
                  <a:lnTo>
                    <a:pt x="94745" y="347090"/>
                  </a:lnTo>
                  <a:lnTo>
                    <a:pt x="99979" y="344420"/>
                  </a:lnTo>
                  <a:lnTo>
                    <a:pt x="105359" y="341750"/>
                  </a:lnTo>
                  <a:lnTo>
                    <a:pt x="110768" y="339080"/>
                  </a:lnTo>
                  <a:lnTo>
                    <a:pt x="116334" y="336410"/>
                  </a:lnTo>
                  <a:lnTo>
                    <a:pt x="121921" y="333740"/>
                  </a:lnTo>
                  <a:lnTo>
                    <a:pt x="127633" y="331070"/>
                  </a:lnTo>
                  <a:lnTo>
                    <a:pt x="133380" y="328400"/>
                  </a:lnTo>
                  <a:lnTo>
                    <a:pt x="139219" y="325730"/>
                  </a:lnTo>
                  <a:lnTo>
                    <a:pt x="145105" y="323060"/>
                  </a:lnTo>
                  <a:lnTo>
                    <a:pt x="151054" y="320390"/>
                  </a:lnTo>
                  <a:lnTo>
                    <a:pt x="157057" y="317720"/>
                  </a:lnTo>
                  <a:lnTo>
                    <a:pt x="163100" y="315050"/>
                  </a:lnTo>
                  <a:lnTo>
                    <a:pt x="169199" y="312381"/>
                  </a:lnTo>
                  <a:lnTo>
                    <a:pt x="175319" y="309711"/>
                  </a:lnTo>
                  <a:lnTo>
                    <a:pt x="181494" y="307041"/>
                  </a:lnTo>
                  <a:lnTo>
                    <a:pt x="187677" y="304371"/>
                  </a:lnTo>
                  <a:lnTo>
                    <a:pt x="193904" y="301701"/>
                  </a:lnTo>
                  <a:lnTo>
                    <a:pt x="200137" y="299031"/>
                  </a:lnTo>
                  <a:lnTo>
                    <a:pt x="206395" y="296361"/>
                  </a:lnTo>
                  <a:lnTo>
                    <a:pt x="212657" y="293691"/>
                  </a:lnTo>
                  <a:lnTo>
                    <a:pt x="218929" y="291021"/>
                  </a:lnTo>
                  <a:lnTo>
                    <a:pt x="225202" y="288351"/>
                  </a:lnTo>
                  <a:lnTo>
                    <a:pt x="231474" y="285681"/>
                  </a:lnTo>
                  <a:lnTo>
                    <a:pt x="237737" y="283011"/>
                  </a:lnTo>
                  <a:lnTo>
                    <a:pt x="243996" y="280341"/>
                  </a:lnTo>
                  <a:lnTo>
                    <a:pt x="250232" y="277672"/>
                  </a:lnTo>
                  <a:lnTo>
                    <a:pt x="256462" y="275002"/>
                  </a:lnTo>
                  <a:lnTo>
                    <a:pt x="262654" y="272332"/>
                  </a:lnTo>
                  <a:lnTo>
                    <a:pt x="268839" y="269662"/>
                  </a:lnTo>
                  <a:lnTo>
                    <a:pt x="274975" y="266992"/>
                  </a:lnTo>
                  <a:lnTo>
                    <a:pt x="281095" y="264322"/>
                  </a:lnTo>
                  <a:lnTo>
                    <a:pt x="287166" y="261652"/>
                  </a:lnTo>
                  <a:lnTo>
                    <a:pt x="293206" y="258982"/>
                  </a:lnTo>
                  <a:lnTo>
                    <a:pt x="299200" y="256312"/>
                  </a:lnTo>
                  <a:lnTo>
                    <a:pt x="305147" y="253642"/>
                  </a:lnTo>
                  <a:lnTo>
                    <a:pt x="311054" y="250972"/>
                  </a:lnTo>
                  <a:lnTo>
                    <a:pt x="316894" y="248302"/>
                  </a:lnTo>
                  <a:lnTo>
                    <a:pt x="322704" y="245632"/>
                  </a:lnTo>
                  <a:lnTo>
                    <a:pt x="328425" y="242963"/>
                  </a:lnTo>
                  <a:lnTo>
                    <a:pt x="334130" y="240293"/>
                  </a:lnTo>
                  <a:lnTo>
                    <a:pt x="339721" y="237623"/>
                  </a:lnTo>
                  <a:lnTo>
                    <a:pt x="345293" y="234953"/>
                  </a:lnTo>
                  <a:lnTo>
                    <a:pt x="350762" y="232283"/>
                  </a:lnTo>
                  <a:lnTo>
                    <a:pt x="356193" y="229613"/>
                  </a:lnTo>
                  <a:lnTo>
                    <a:pt x="361533" y="226943"/>
                  </a:lnTo>
                  <a:lnTo>
                    <a:pt x="366814" y="224273"/>
                  </a:lnTo>
                  <a:lnTo>
                    <a:pt x="372020" y="221603"/>
                  </a:lnTo>
                  <a:lnTo>
                    <a:pt x="377143" y="218933"/>
                  </a:lnTo>
                  <a:lnTo>
                    <a:pt x="382209" y="216263"/>
                  </a:lnTo>
                  <a:lnTo>
                    <a:pt x="387168" y="213593"/>
                  </a:lnTo>
                  <a:lnTo>
                    <a:pt x="392091" y="210923"/>
                  </a:lnTo>
                  <a:lnTo>
                    <a:pt x="396880" y="208254"/>
                  </a:lnTo>
                  <a:lnTo>
                    <a:pt x="401647" y="205584"/>
                  </a:lnTo>
                  <a:lnTo>
                    <a:pt x="406271" y="202914"/>
                  </a:lnTo>
                  <a:lnTo>
                    <a:pt x="410863" y="200244"/>
                  </a:lnTo>
                  <a:lnTo>
                    <a:pt x="415333" y="197574"/>
                  </a:lnTo>
                  <a:lnTo>
                    <a:pt x="419749" y="194904"/>
                  </a:lnTo>
                  <a:lnTo>
                    <a:pt x="424064" y="192234"/>
                  </a:lnTo>
                  <a:lnTo>
                    <a:pt x="428300" y="189564"/>
                  </a:lnTo>
                  <a:lnTo>
                    <a:pt x="432458" y="186894"/>
                  </a:lnTo>
                  <a:lnTo>
                    <a:pt x="436514" y="184224"/>
                  </a:lnTo>
                  <a:lnTo>
                    <a:pt x="440515" y="181554"/>
                  </a:lnTo>
                  <a:lnTo>
                    <a:pt x="444390" y="178884"/>
                  </a:lnTo>
                  <a:lnTo>
                    <a:pt x="448234" y="176214"/>
                  </a:lnTo>
                  <a:lnTo>
                    <a:pt x="451929" y="173545"/>
                  </a:lnTo>
                  <a:lnTo>
                    <a:pt x="455600" y="170875"/>
                  </a:lnTo>
                  <a:lnTo>
                    <a:pt x="459132" y="168205"/>
                  </a:lnTo>
                  <a:lnTo>
                    <a:pt x="462625" y="165535"/>
                  </a:lnTo>
                  <a:lnTo>
                    <a:pt x="466003" y="162865"/>
                  </a:lnTo>
                  <a:lnTo>
                    <a:pt x="469319" y="160195"/>
                  </a:lnTo>
                  <a:lnTo>
                    <a:pt x="472545" y="157525"/>
                  </a:lnTo>
                  <a:lnTo>
                    <a:pt x="475687" y="154855"/>
                  </a:lnTo>
                  <a:lnTo>
                    <a:pt x="478763" y="152185"/>
                  </a:lnTo>
                  <a:lnTo>
                    <a:pt x="481735" y="149515"/>
                  </a:lnTo>
                  <a:lnTo>
                    <a:pt x="484664" y="146845"/>
                  </a:lnTo>
                  <a:lnTo>
                    <a:pt x="487469" y="144175"/>
                  </a:lnTo>
                  <a:lnTo>
                    <a:pt x="490252" y="141505"/>
                  </a:lnTo>
                  <a:lnTo>
                    <a:pt x="492896" y="138836"/>
                  </a:lnTo>
                  <a:lnTo>
                    <a:pt x="495517" y="136166"/>
                  </a:lnTo>
                  <a:lnTo>
                    <a:pt x="498023" y="133496"/>
                  </a:lnTo>
                  <a:lnTo>
                    <a:pt x="500488" y="130826"/>
                  </a:lnTo>
                  <a:lnTo>
                    <a:pt x="502861" y="128156"/>
                  </a:lnTo>
                  <a:lnTo>
                    <a:pt x="505173" y="125486"/>
                  </a:lnTo>
                  <a:lnTo>
                    <a:pt x="507416" y="122816"/>
                  </a:lnTo>
                  <a:lnTo>
                    <a:pt x="509582" y="120146"/>
                  </a:lnTo>
                  <a:lnTo>
                    <a:pt x="511699" y="117476"/>
                  </a:lnTo>
                  <a:lnTo>
                    <a:pt x="513723" y="114806"/>
                  </a:lnTo>
                  <a:lnTo>
                    <a:pt x="515719" y="112136"/>
                  </a:lnTo>
                  <a:lnTo>
                    <a:pt x="517608" y="109466"/>
                  </a:lnTo>
                  <a:lnTo>
                    <a:pt x="519479" y="106796"/>
                  </a:lnTo>
                  <a:lnTo>
                    <a:pt x="521245" y="104127"/>
                  </a:lnTo>
                  <a:lnTo>
                    <a:pt x="522988" y="101457"/>
                  </a:lnTo>
                  <a:lnTo>
                    <a:pt x="524645" y="98787"/>
                  </a:lnTo>
                  <a:lnTo>
                    <a:pt x="526265" y="96117"/>
                  </a:lnTo>
                  <a:lnTo>
                    <a:pt x="527819" y="93447"/>
                  </a:lnTo>
                  <a:lnTo>
                    <a:pt x="529322" y="90777"/>
                  </a:lnTo>
                  <a:lnTo>
                    <a:pt x="530777" y="88107"/>
                  </a:lnTo>
                  <a:lnTo>
                    <a:pt x="532169" y="85437"/>
                  </a:lnTo>
                  <a:lnTo>
                    <a:pt x="533529" y="82767"/>
                  </a:lnTo>
                  <a:lnTo>
                    <a:pt x="534815" y="80097"/>
                  </a:lnTo>
                  <a:lnTo>
                    <a:pt x="536085" y="77427"/>
                  </a:lnTo>
                  <a:lnTo>
                    <a:pt x="537271" y="74757"/>
                  </a:lnTo>
                  <a:lnTo>
                    <a:pt x="538445" y="72087"/>
                  </a:lnTo>
                  <a:lnTo>
                    <a:pt x="539548" y="69418"/>
                  </a:lnTo>
                  <a:lnTo>
                    <a:pt x="540629" y="66748"/>
                  </a:lnTo>
                  <a:lnTo>
                    <a:pt x="541654" y="64078"/>
                  </a:lnTo>
                  <a:lnTo>
                    <a:pt x="542648" y="61408"/>
                  </a:lnTo>
                  <a:lnTo>
                    <a:pt x="543600" y="58738"/>
                  </a:lnTo>
                  <a:lnTo>
                    <a:pt x="544512" y="56068"/>
                  </a:lnTo>
                  <a:lnTo>
                    <a:pt x="545395" y="53398"/>
                  </a:lnTo>
                  <a:lnTo>
                    <a:pt x="546230" y="50728"/>
                  </a:lnTo>
                  <a:lnTo>
                    <a:pt x="547048" y="48058"/>
                  </a:lnTo>
                  <a:lnTo>
                    <a:pt x="547812" y="45388"/>
                  </a:lnTo>
                  <a:lnTo>
                    <a:pt x="548566" y="42718"/>
                  </a:lnTo>
                  <a:lnTo>
                    <a:pt x="549265" y="40048"/>
                  </a:lnTo>
                  <a:lnTo>
                    <a:pt x="549954" y="37378"/>
                  </a:lnTo>
                  <a:lnTo>
                    <a:pt x="550598" y="34709"/>
                  </a:lnTo>
                  <a:lnTo>
                    <a:pt x="551226" y="32039"/>
                  </a:lnTo>
                  <a:lnTo>
                    <a:pt x="551819" y="29369"/>
                  </a:lnTo>
                  <a:lnTo>
                    <a:pt x="552390" y="26699"/>
                  </a:lnTo>
                  <a:lnTo>
                    <a:pt x="552936" y="24029"/>
                  </a:lnTo>
                  <a:lnTo>
                    <a:pt x="553454" y="21359"/>
                  </a:lnTo>
                  <a:lnTo>
                    <a:pt x="553956" y="18689"/>
                  </a:lnTo>
                  <a:lnTo>
                    <a:pt x="554426" y="16019"/>
                  </a:lnTo>
                  <a:lnTo>
                    <a:pt x="554886" y="13349"/>
                  </a:lnTo>
                  <a:lnTo>
                    <a:pt x="555311" y="10679"/>
                  </a:lnTo>
                  <a:lnTo>
                    <a:pt x="555730" y="8009"/>
                  </a:lnTo>
                  <a:lnTo>
                    <a:pt x="556116" y="5339"/>
                  </a:lnTo>
                  <a:lnTo>
                    <a:pt x="556495" y="2669"/>
                  </a:lnTo>
                  <a:lnTo>
                    <a:pt x="556848" y="0"/>
                  </a:lnTo>
                  <a:lnTo>
                    <a:pt x="569462" y="0"/>
                  </a:lnTo>
                  <a:lnTo>
                    <a:pt x="569815" y="2669"/>
                  </a:lnTo>
                  <a:lnTo>
                    <a:pt x="570193" y="5339"/>
                  </a:lnTo>
                  <a:lnTo>
                    <a:pt x="570580" y="8009"/>
                  </a:lnTo>
                  <a:lnTo>
                    <a:pt x="570999" y="10679"/>
                  </a:lnTo>
                  <a:lnTo>
                    <a:pt x="571423" y="13349"/>
                  </a:lnTo>
                  <a:lnTo>
                    <a:pt x="571884" y="16019"/>
                  </a:lnTo>
                  <a:lnTo>
                    <a:pt x="572353" y="18689"/>
                  </a:lnTo>
                  <a:lnTo>
                    <a:pt x="572855" y="21359"/>
                  </a:lnTo>
                  <a:lnTo>
                    <a:pt x="573373" y="24029"/>
                  </a:lnTo>
                  <a:lnTo>
                    <a:pt x="573919" y="26699"/>
                  </a:lnTo>
                  <a:lnTo>
                    <a:pt x="574490" y="29369"/>
                  </a:lnTo>
                  <a:lnTo>
                    <a:pt x="575084" y="32039"/>
                  </a:lnTo>
                  <a:lnTo>
                    <a:pt x="575711" y="34709"/>
                  </a:lnTo>
                  <a:lnTo>
                    <a:pt x="576356" y="37378"/>
                  </a:lnTo>
                  <a:lnTo>
                    <a:pt x="577045" y="40048"/>
                  </a:lnTo>
                  <a:lnTo>
                    <a:pt x="577743" y="42718"/>
                  </a:lnTo>
                  <a:lnTo>
                    <a:pt x="578498" y="45388"/>
                  </a:lnTo>
                  <a:lnTo>
                    <a:pt x="579261" y="48058"/>
                  </a:lnTo>
                  <a:lnTo>
                    <a:pt x="580079" y="50728"/>
                  </a:lnTo>
                  <a:lnTo>
                    <a:pt x="580914" y="53398"/>
                  </a:lnTo>
                  <a:lnTo>
                    <a:pt x="581797" y="56068"/>
                  </a:lnTo>
                  <a:lnTo>
                    <a:pt x="582709" y="58738"/>
                  </a:lnTo>
                  <a:lnTo>
                    <a:pt x="583661" y="61408"/>
                  </a:lnTo>
                  <a:lnTo>
                    <a:pt x="584655" y="64078"/>
                  </a:lnTo>
                  <a:lnTo>
                    <a:pt x="585680" y="66748"/>
                  </a:lnTo>
                  <a:lnTo>
                    <a:pt x="586762" y="69418"/>
                  </a:lnTo>
                  <a:lnTo>
                    <a:pt x="587864" y="72087"/>
                  </a:lnTo>
                  <a:lnTo>
                    <a:pt x="589038" y="74757"/>
                  </a:lnTo>
                  <a:lnTo>
                    <a:pt x="590225" y="77427"/>
                  </a:lnTo>
                  <a:lnTo>
                    <a:pt x="591495" y="80097"/>
                  </a:lnTo>
                  <a:lnTo>
                    <a:pt x="592781" y="82767"/>
                  </a:lnTo>
                  <a:lnTo>
                    <a:pt x="594141" y="85437"/>
                  </a:lnTo>
                  <a:lnTo>
                    <a:pt x="595532" y="88107"/>
                  </a:lnTo>
                  <a:lnTo>
                    <a:pt x="596987" y="90777"/>
                  </a:lnTo>
                  <a:lnTo>
                    <a:pt x="598490" y="93447"/>
                  </a:lnTo>
                  <a:lnTo>
                    <a:pt x="600044" y="96117"/>
                  </a:lnTo>
                  <a:lnTo>
                    <a:pt x="601664" y="98787"/>
                  </a:lnTo>
                  <a:lnTo>
                    <a:pt x="603322" y="101457"/>
                  </a:lnTo>
                  <a:lnTo>
                    <a:pt x="605064" y="104127"/>
                  </a:lnTo>
                  <a:lnTo>
                    <a:pt x="606831" y="106796"/>
                  </a:lnTo>
                  <a:lnTo>
                    <a:pt x="608702" y="109466"/>
                  </a:lnTo>
                  <a:lnTo>
                    <a:pt x="610590" y="112136"/>
                  </a:lnTo>
                  <a:lnTo>
                    <a:pt x="612586" y="114806"/>
                  </a:lnTo>
                  <a:lnTo>
                    <a:pt x="614611" y="117476"/>
                  </a:lnTo>
                  <a:lnTo>
                    <a:pt x="616728" y="120146"/>
                  </a:lnTo>
                  <a:lnTo>
                    <a:pt x="618894" y="122816"/>
                  </a:lnTo>
                  <a:lnTo>
                    <a:pt x="621136" y="125486"/>
                  </a:lnTo>
                  <a:lnTo>
                    <a:pt x="623449" y="128156"/>
                  </a:lnTo>
                  <a:lnTo>
                    <a:pt x="625822" y="130826"/>
                  </a:lnTo>
                  <a:lnTo>
                    <a:pt x="628286" y="133496"/>
                  </a:lnTo>
                  <a:lnTo>
                    <a:pt x="630792" y="136166"/>
                  </a:lnTo>
                  <a:lnTo>
                    <a:pt x="633414" y="138836"/>
                  </a:lnTo>
                  <a:lnTo>
                    <a:pt x="636058" y="141505"/>
                  </a:lnTo>
                  <a:lnTo>
                    <a:pt x="638841" y="144175"/>
                  </a:lnTo>
                  <a:lnTo>
                    <a:pt x="641645" y="146845"/>
                  </a:lnTo>
                  <a:lnTo>
                    <a:pt x="644574" y="149515"/>
                  </a:lnTo>
                  <a:lnTo>
                    <a:pt x="647546" y="152185"/>
                  </a:lnTo>
                  <a:lnTo>
                    <a:pt x="650622" y="154855"/>
                  </a:lnTo>
                  <a:lnTo>
                    <a:pt x="653764" y="157525"/>
                  </a:lnTo>
                  <a:lnTo>
                    <a:pt x="656990" y="160195"/>
                  </a:lnTo>
                  <a:lnTo>
                    <a:pt x="660306" y="162865"/>
                  </a:lnTo>
                  <a:lnTo>
                    <a:pt x="663685" y="165535"/>
                  </a:lnTo>
                  <a:lnTo>
                    <a:pt x="667177" y="168205"/>
                  </a:lnTo>
                  <a:lnTo>
                    <a:pt x="670709" y="170875"/>
                  </a:lnTo>
                  <a:lnTo>
                    <a:pt x="674380" y="173545"/>
                  </a:lnTo>
                  <a:lnTo>
                    <a:pt x="678075" y="176214"/>
                  </a:lnTo>
                  <a:lnTo>
                    <a:pt x="681919" y="178884"/>
                  </a:lnTo>
                  <a:lnTo>
                    <a:pt x="685794" y="181554"/>
                  </a:lnTo>
                  <a:lnTo>
                    <a:pt x="689796" y="184224"/>
                  </a:lnTo>
                  <a:lnTo>
                    <a:pt x="693851" y="186894"/>
                  </a:lnTo>
                  <a:lnTo>
                    <a:pt x="698010" y="189564"/>
                  </a:lnTo>
                  <a:lnTo>
                    <a:pt x="702246" y="192234"/>
                  </a:lnTo>
                  <a:lnTo>
                    <a:pt x="706561" y="194904"/>
                  </a:lnTo>
                  <a:lnTo>
                    <a:pt x="710976" y="197574"/>
                  </a:lnTo>
                  <a:lnTo>
                    <a:pt x="715446" y="200244"/>
                  </a:lnTo>
                  <a:lnTo>
                    <a:pt x="720039" y="202914"/>
                  </a:lnTo>
                  <a:lnTo>
                    <a:pt x="724662" y="205584"/>
                  </a:lnTo>
                  <a:lnTo>
                    <a:pt x="729429" y="208254"/>
                  </a:lnTo>
                  <a:lnTo>
                    <a:pt x="734219" y="210923"/>
                  </a:lnTo>
                  <a:lnTo>
                    <a:pt x="739141" y="213593"/>
                  </a:lnTo>
                  <a:lnTo>
                    <a:pt x="744100" y="216263"/>
                  </a:lnTo>
                  <a:lnTo>
                    <a:pt x="749167" y="218933"/>
                  </a:lnTo>
                  <a:lnTo>
                    <a:pt x="754289" y="221603"/>
                  </a:lnTo>
                  <a:lnTo>
                    <a:pt x="759496" y="224273"/>
                  </a:lnTo>
                  <a:lnTo>
                    <a:pt x="764776" y="226943"/>
                  </a:lnTo>
                  <a:lnTo>
                    <a:pt x="770117" y="229613"/>
                  </a:lnTo>
                  <a:lnTo>
                    <a:pt x="775547" y="232283"/>
                  </a:lnTo>
                  <a:lnTo>
                    <a:pt x="781016" y="234953"/>
                  </a:lnTo>
                  <a:lnTo>
                    <a:pt x="786589" y="237623"/>
                  </a:lnTo>
                  <a:lnTo>
                    <a:pt x="792180" y="240293"/>
                  </a:lnTo>
                  <a:lnTo>
                    <a:pt x="797884" y="242963"/>
                  </a:lnTo>
                  <a:lnTo>
                    <a:pt x="803605" y="245632"/>
                  </a:lnTo>
                  <a:lnTo>
                    <a:pt x="809415" y="248302"/>
                  </a:lnTo>
                  <a:lnTo>
                    <a:pt x="815255" y="250972"/>
                  </a:lnTo>
                  <a:lnTo>
                    <a:pt x="821162" y="253642"/>
                  </a:lnTo>
                  <a:lnTo>
                    <a:pt x="827109" y="256312"/>
                  </a:lnTo>
                  <a:lnTo>
                    <a:pt x="833103" y="258982"/>
                  </a:lnTo>
                  <a:lnTo>
                    <a:pt x="839144" y="261652"/>
                  </a:lnTo>
                  <a:lnTo>
                    <a:pt x="845214" y="264322"/>
                  </a:lnTo>
                  <a:lnTo>
                    <a:pt x="851335" y="266992"/>
                  </a:lnTo>
                  <a:lnTo>
                    <a:pt x="857471" y="269662"/>
                  </a:lnTo>
                  <a:lnTo>
                    <a:pt x="863655" y="272332"/>
                  </a:lnTo>
                  <a:lnTo>
                    <a:pt x="869847" y="275002"/>
                  </a:lnTo>
                  <a:lnTo>
                    <a:pt x="876078" y="277672"/>
                  </a:lnTo>
                  <a:lnTo>
                    <a:pt x="882314" y="280341"/>
                  </a:lnTo>
                  <a:lnTo>
                    <a:pt x="888572" y="283011"/>
                  </a:lnTo>
                  <a:lnTo>
                    <a:pt x="894836" y="285681"/>
                  </a:lnTo>
                  <a:lnTo>
                    <a:pt x="901108" y="288351"/>
                  </a:lnTo>
                  <a:lnTo>
                    <a:pt x="907380" y="291021"/>
                  </a:lnTo>
                  <a:lnTo>
                    <a:pt x="913652" y="293691"/>
                  </a:lnTo>
                  <a:lnTo>
                    <a:pt x="919915" y="296361"/>
                  </a:lnTo>
                  <a:lnTo>
                    <a:pt x="926172" y="299031"/>
                  </a:lnTo>
                  <a:lnTo>
                    <a:pt x="932405" y="301701"/>
                  </a:lnTo>
                  <a:lnTo>
                    <a:pt x="938632" y="304371"/>
                  </a:lnTo>
                  <a:lnTo>
                    <a:pt x="944816" y="307041"/>
                  </a:lnTo>
                  <a:lnTo>
                    <a:pt x="950990" y="309711"/>
                  </a:lnTo>
                  <a:lnTo>
                    <a:pt x="957110" y="312381"/>
                  </a:lnTo>
                  <a:lnTo>
                    <a:pt x="963210" y="315050"/>
                  </a:lnTo>
                  <a:lnTo>
                    <a:pt x="969252" y="317720"/>
                  </a:lnTo>
                  <a:lnTo>
                    <a:pt x="975256" y="320390"/>
                  </a:lnTo>
                  <a:lnTo>
                    <a:pt x="981205" y="323060"/>
                  </a:lnTo>
                  <a:lnTo>
                    <a:pt x="987091" y="325730"/>
                  </a:lnTo>
                  <a:lnTo>
                    <a:pt x="992929" y="328400"/>
                  </a:lnTo>
                  <a:lnTo>
                    <a:pt x="998677" y="331070"/>
                  </a:lnTo>
                  <a:lnTo>
                    <a:pt x="1004388" y="333740"/>
                  </a:lnTo>
                  <a:lnTo>
                    <a:pt x="1009976" y="336410"/>
                  </a:lnTo>
                  <a:lnTo>
                    <a:pt x="1015541" y="339080"/>
                  </a:lnTo>
                  <a:lnTo>
                    <a:pt x="1020951" y="341750"/>
                  </a:lnTo>
                  <a:lnTo>
                    <a:pt x="1026330" y="344420"/>
                  </a:lnTo>
                  <a:lnTo>
                    <a:pt x="1031564" y="347090"/>
                  </a:lnTo>
                  <a:lnTo>
                    <a:pt x="1036737" y="349759"/>
                  </a:lnTo>
                  <a:lnTo>
                    <a:pt x="1041780" y="352429"/>
                  </a:lnTo>
                  <a:lnTo>
                    <a:pt x="1046726" y="355099"/>
                  </a:lnTo>
                  <a:lnTo>
                    <a:pt x="1051563" y="357769"/>
                  </a:lnTo>
                  <a:lnTo>
                    <a:pt x="1056262" y="360439"/>
                  </a:lnTo>
                  <a:lnTo>
                    <a:pt x="1060877" y="363109"/>
                  </a:lnTo>
                  <a:lnTo>
                    <a:pt x="1065310" y="365779"/>
                  </a:lnTo>
                  <a:lnTo>
                    <a:pt x="1069690" y="368449"/>
                  </a:lnTo>
                  <a:lnTo>
                    <a:pt x="1073839" y="371119"/>
                  </a:lnTo>
                  <a:lnTo>
                    <a:pt x="1077950" y="373789"/>
                  </a:lnTo>
                  <a:lnTo>
                    <a:pt x="1081818" y="376459"/>
                  </a:lnTo>
                  <a:lnTo>
                    <a:pt x="1085624" y="379129"/>
                  </a:lnTo>
                  <a:lnTo>
                    <a:pt x="1089217" y="381799"/>
                  </a:lnTo>
                  <a:lnTo>
                    <a:pt x="1092702" y="384468"/>
                  </a:lnTo>
                  <a:lnTo>
                    <a:pt x="1096009" y="387138"/>
                  </a:lnTo>
                  <a:lnTo>
                    <a:pt x="1099160" y="389808"/>
                  </a:lnTo>
                  <a:lnTo>
                    <a:pt x="1102171" y="392478"/>
                  </a:lnTo>
                  <a:lnTo>
                    <a:pt x="1104973" y="395148"/>
                  </a:lnTo>
                  <a:lnTo>
                    <a:pt x="1107678" y="397818"/>
                  </a:lnTo>
                  <a:lnTo>
                    <a:pt x="1110121" y="400488"/>
                  </a:lnTo>
                  <a:lnTo>
                    <a:pt x="1112511" y="403158"/>
                  </a:lnTo>
                  <a:lnTo>
                    <a:pt x="1114585" y="405828"/>
                  </a:lnTo>
                  <a:lnTo>
                    <a:pt x="1116609" y="408498"/>
                  </a:lnTo>
                  <a:lnTo>
                    <a:pt x="1118348" y="411168"/>
                  </a:lnTo>
                  <a:lnTo>
                    <a:pt x="1119994" y="413838"/>
                  </a:lnTo>
                  <a:lnTo>
                    <a:pt x="1121399" y="416508"/>
                  </a:lnTo>
                  <a:lnTo>
                    <a:pt x="1122659" y="419177"/>
                  </a:lnTo>
                  <a:lnTo>
                    <a:pt x="1123728" y="421847"/>
                  </a:lnTo>
                  <a:lnTo>
                    <a:pt x="1124598" y="424517"/>
                  </a:lnTo>
                  <a:lnTo>
                    <a:pt x="1125326" y="427187"/>
                  </a:lnTo>
                  <a:lnTo>
                    <a:pt x="1125804" y="429857"/>
                  </a:lnTo>
                  <a:lnTo>
                    <a:pt x="1126191" y="432527"/>
                  </a:lnTo>
                  <a:lnTo>
                    <a:pt x="1126276" y="435197"/>
                  </a:lnTo>
                  <a:lnTo>
                    <a:pt x="1126310" y="437867"/>
                  </a:lnTo>
                  <a:lnTo>
                    <a:pt x="1126016" y="440537"/>
                  </a:lnTo>
                  <a:lnTo>
                    <a:pt x="1125658" y="443207"/>
                  </a:lnTo>
                  <a:lnTo>
                    <a:pt x="1125027" y="445877"/>
                  </a:lnTo>
                  <a:lnTo>
                    <a:pt x="1124282" y="448547"/>
                  </a:lnTo>
                  <a:lnTo>
                    <a:pt x="1123317" y="451217"/>
                  </a:lnTo>
                  <a:lnTo>
                    <a:pt x="1122191" y="453886"/>
                  </a:lnTo>
                  <a:lnTo>
                    <a:pt x="1120897" y="456556"/>
                  </a:lnTo>
                  <a:lnTo>
                    <a:pt x="1119397" y="459226"/>
                  </a:lnTo>
                  <a:lnTo>
                    <a:pt x="1117781" y="461896"/>
                  </a:lnTo>
                  <a:lnTo>
                    <a:pt x="1115917" y="464566"/>
                  </a:lnTo>
                  <a:lnTo>
                    <a:pt x="1113987" y="467236"/>
                  </a:lnTo>
                  <a:lnTo>
                    <a:pt x="1111769" y="469906"/>
                  </a:lnTo>
                  <a:lnTo>
                    <a:pt x="1109507" y="472576"/>
                  </a:lnTo>
                  <a:lnTo>
                    <a:pt x="1106976" y="475246"/>
                  </a:lnTo>
                  <a:lnTo>
                    <a:pt x="1104376" y="477916"/>
                  </a:lnTo>
                  <a:lnTo>
                    <a:pt x="1101560" y="480586"/>
                  </a:lnTo>
                  <a:lnTo>
                    <a:pt x="1098639" y="483256"/>
                  </a:lnTo>
                  <a:lnTo>
                    <a:pt x="1095552" y="485926"/>
                  </a:lnTo>
                  <a:lnTo>
                    <a:pt x="1092324" y="488595"/>
                  </a:lnTo>
                  <a:lnTo>
                    <a:pt x="1088979" y="491265"/>
                  </a:lnTo>
                  <a:lnTo>
                    <a:pt x="1085464" y="493935"/>
                  </a:lnTo>
                  <a:lnTo>
                    <a:pt x="1081875" y="496605"/>
                  </a:lnTo>
                  <a:lnTo>
                    <a:pt x="1078092" y="499275"/>
                  </a:lnTo>
                  <a:lnTo>
                    <a:pt x="1074274" y="501945"/>
                  </a:lnTo>
                  <a:lnTo>
                    <a:pt x="1070244" y="504615"/>
                  </a:lnTo>
                  <a:lnTo>
                    <a:pt x="1066185" y="507285"/>
                  </a:lnTo>
                  <a:lnTo>
                    <a:pt x="1061958" y="509955"/>
                  </a:lnTo>
                  <a:lnTo>
                    <a:pt x="1057679" y="512625"/>
                  </a:lnTo>
                  <a:lnTo>
                    <a:pt x="1053275" y="515295"/>
                  </a:lnTo>
                  <a:lnTo>
                    <a:pt x="1048798" y="517965"/>
                  </a:lnTo>
                  <a:lnTo>
                    <a:pt x="1044234" y="520635"/>
                  </a:lnTo>
                  <a:lnTo>
                    <a:pt x="1039585" y="523304"/>
                  </a:lnTo>
                  <a:lnTo>
                    <a:pt x="1034880" y="525974"/>
                  </a:lnTo>
                  <a:lnTo>
                    <a:pt x="1030083" y="528644"/>
                  </a:lnTo>
                  <a:lnTo>
                    <a:pt x="1025256" y="531314"/>
                  </a:lnTo>
                  <a:lnTo>
                    <a:pt x="1020337" y="533984"/>
                  </a:lnTo>
                  <a:lnTo>
                    <a:pt x="1015403" y="536654"/>
                  </a:lnTo>
                  <a:lnTo>
                    <a:pt x="1010392" y="539324"/>
                  </a:lnTo>
                  <a:lnTo>
                    <a:pt x="1005368" y="541994"/>
                  </a:lnTo>
                  <a:lnTo>
                    <a:pt x="1000294" y="544664"/>
                  </a:lnTo>
                  <a:lnTo>
                    <a:pt x="995206" y="547334"/>
                  </a:lnTo>
                  <a:lnTo>
                    <a:pt x="990090" y="550004"/>
                  </a:lnTo>
                  <a:lnTo>
                    <a:pt x="984964" y="552674"/>
                  </a:lnTo>
                  <a:lnTo>
                    <a:pt x="979827" y="555344"/>
                  </a:lnTo>
                  <a:lnTo>
                    <a:pt x="974690" y="558013"/>
                  </a:lnTo>
                  <a:lnTo>
                    <a:pt x="969552" y="560683"/>
                  </a:lnTo>
                  <a:lnTo>
                    <a:pt x="964430" y="563353"/>
                  </a:lnTo>
                  <a:lnTo>
                    <a:pt x="959311" y="566023"/>
                  </a:lnTo>
                  <a:lnTo>
                    <a:pt x="954230" y="568693"/>
                  </a:lnTo>
                  <a:lnTo>
                    <a:pt x="949158" y="571363"/>
                  </a:lnTo>
                  <a:lnTo>
                    <a:pt x="944137" y="574033"/>
                  </a:lnTo>
                  <a:lnTo>
                    <a:pt x="939137" y="576703"/>
                  </a:lnTo>
                  <a:lnTo>
                    <a:pt x="934196" y="579373"/>
                  </a:lnTo>
                  <a:lnTo>
                    <a:pt x="929294" y="582043"/>
                  </a:lnTo>
                  <a:lnTo>
                    <a:pt x="924450" y="584713"/>
                  </a:lnTo>
                  <a:lnTo>
                    <a:pt x="919670" y="587383"/>
                  </a:lnTo>
                  <a:lnTo>
                    <a:pt x="914942" y="590053"/>
                  </a:lnTo>
                  <a:lnTo>
                    <a:pt x="910310" y="592722"/>
                  </a:lnTo>
                  <a:lnTo>
                    <a:pt x="905716" y="595392"/>
                  </a:lnTo>
                  <a:lnTo>
                    <a:pt x="901253" y="598062"/>
                  </a:lnTo>
                  <a:lnTo>
                    <a:pt x="896813" y="600732"/>
                  </a:lnTo>
                  <a:lnTo>
                    <a:pt x="892539" y="603402"/>
                  </a:lnTo>
                  <a:lnTo>
                    <a:pt x="888296" y="606072"/>
                  </a:lnTo>
                  <a:lnTo>
                    <a:pt x="884207" y="608742"/>
                  </a:lnTo>
                  <a:lnTo>
                    <a:pt x="880181" y="611412"/>
                  </a:lnTo>
                  <a:lnTo>
                    <a:pt x="876292" y="614082"/>
                  </a:lnTo>
                  <a:lnTo>
                    <a:pt x="872502" y="616752"/>
                  </a:lnTo>
                  <a:lnTo>
                    <a:pt x="868828" y="619422"/>
                  </a:lnTo>
                  <a:lnTo>
                    <a:pt x="865294" y="622092"/>
                  </a:lnTo>
                  <a:lnTo>
                    <a:pt x="861847" y="624762"/>
                  </a:lnTo>
                  <a:lnTo>
                    <a:pt x="858586" y="627431"/>
                  </a:lnTo>
                  <a:lnTo>
                    <a:pt x="855380" y="630101"/>
                  </a:lnTo>
                  <a:lnTo>
                    <a:pt x="852406" y="632771"/>
                  </a:lnTo>
                  <a:lnTo>
                    <a:pt x="849471" y="635441"/>
                  </a:lnTo>
                  <a:lnTo>
                    <a:pt x="846782" y="638111"/>
                  </a:lnTo>
                  <a:lnTo>
                    <a:pt x="844153" y="640781"/>
                  </a:lnTo>
                  <a:lnTo>
                    <a:pt x="841737" y="643451"/>
                  </a:lnTo>
                  <a:lnTo>
                    <a:pt x="839426" y="646121"/>
                  </a:lnTo>
                  <a:lnTo>
                    <a:pt x="837293" y="648791"/>
                  </a:lnTo>
                  <a:lnTo>
                    <a:pt x="835310" y="651461"/>
                  </a:lnTo>
                  <a:lnTo>
                    <a:pt x="833467" y="654131"/>
                  </a:lnTo>
                  <a:lnTo>
                    <a:pt x="831823" y="656801"/>
                  </a:lnTo>
                  <a:lnTo>
                    <a:pt x="830277" y="659471"/>
                  </a:lnTo>
                  <a:lnTo>
                    <a:pt x="828979" y="662140"/>
                  </a:lnTo>
                  <a:lnTo>
                    <a:pt x="827735" y="664810"/>
                  </a:lnTo>
                  <a:lnTo>
                    <a:pt x="826790" y="667480"/>
                  </a:lnTo>
                  <a:lnTo>
                    <a:pt x="825891" y="670150"/>
                  </a:lnTo>
                  <a:lnTo>
                    <a:pt x="825265" y="672820"/>
                  </a:lnTo>
                  <a:lnTo>
                    <a:pt x="824724" y="675490"/>
                  </a:lnTo>
                  <a:lnTo>
                    <a:pt x="824410" y="678160"/>
                  </a:lnTo>
                  <a:lnTo>
                    <a:pt x="824230" y="680830"/>
                  </a:lnTo>
                  <a:lnTo>
                    <a:pt x="824230" y="683500"/>
                  </a:lnTo>
                  <a:lnTo>
                    <a:pt x="824410" y="686170"/>
                  </a:lnTo>
                  <a:lnTo>
                    <a:pt x="824724" y="688840"/>
                  </a:lnTo>
                  <a:lnTo>
                    <a:pt x="825265" y="691510"/>
                  </a:lnTo>
                  <a:lnTo>
                    <a:pt x="825891" y="694180"/>
                  </a:lnTo>
                  <a:lnTo>
                    <a:pt x="826790" y="696849"/>
                  </a:lnTo>
                  <a:lnTo>
                    <a:pt x="827735" y="699519"/>
                  </a:lnTo>
                  <a:lnTo>
                    <a:pt x="828979" y="702189"/>
                  </a:lnTo>
                  <a:lnTo>
                    <a:pt x="830277" y="704859"/>
                  </a:lnTo>
                  <a:lnTo>
                    <a:pt x="831823" y="707529"/>
                  </a:lnTo>
                  <a:lnTo>
                    <a:pt x="833467" y="710199"/>
                  </a:lnTo>
                  <a:lnTo>
                    <a:pt x="835310" y="712869"/>
                  </a:lnTo>
                  <a:lnTo>
                    <a:pt x="837293" y="715539"/>
                  </a:lnTo>
                  <a:lnTo>
                    <a:pt x="839426" y="718209"/>
                  </a:lnTo>
                  <a:lnTo>
                    <a:pt x="841737" y="720879"/>
                  </a:lnTo>
                  <a:lnTo>
                    <a:pt x="844153" y="723549"/>
                  </a:lnTo>
                  <a:lnTo>
                    <a:pt x="846782" y="726219"/>
                  </a:lnTo>
                  <a:lnTo>
                    <a:pt x="849471" y="728889"/>
                  </a:lnTo>
                  <a:lnTo>
                    <a:pt x="852406" y="731558"/>
                  </a:lnTo>
                  <a:lnTo>
                    <a:pt x="855380" y="734228"/>
                  </a:lnTo>
                  <a:lnTo>
                    <a:pt x="858586" y="736898"/>
                  </a:lnTo>
                  <a:lnTo>
                    <a:pt x="861847" y="739568"/>
                  </a:lnTo>
                  <a:lnTo>
                    <a:pt x="865294" y="742238"/>
                  </a:lnTo>
                  <a:lnTo>
                    <a:pt x="868828" y="744908"/>
                  </a:lnTo>
                  <a:lnTo>
                    <a:pt x="872502" y="747578"/>
                  </a:lnTo>
                  <a:lnTo>
                    <a:pt x="876292" y="750248"/>
                  </a:lnTo>
                  <a:lnTo>
                    <a:pt x="880181" y="752918"/>
                  </a:lnTo>
                  <a:lnTo>
                    <a:pt x="884207" y="755588"/>
                  </a:lnTo>
                  <a:lnTo>
                    <a:pt x="888296" y="758258"/>
                  </a:lnTo>
                  <a:lnTo>
                    <a:pt x="892539" y="760928"/>
                  </a:lnTo>
                  <a:lnTo>
                    <a:pt x="896813" y="763598"/>
                  </a:lnTo>
                  <a:lnTo>
                    <a:pt x="901253" y="766267"/>
                  </a:lnTo>
                  <a:lnTo>
                    <a:pt x="905716" y="768937"/>
                  </a:lnTo>
                  <a:lnTo>
                    <a:pt x="910310" y="771607"/>
                  </a:lnTo>
                  <a:lnTo>
                    <a:pt x="914942" y="774277"/>
                  </a:lnTo>
                  <a:lnTo>
                    <a:pt x="919670" y="776947"/>
                  </a:lnTo>
                  <a:lnTo>
                    <a:pt x="924450" y="779617"/>
                  </a:lnTo>
                  <a:lnTo>
                    <a:pt x="929294" y="782287"/>
                  </a:lnTo>
                  <a:lnTo>
                    <a:pt x="934196" y="784957"/>
                  </a:lnTo>
                  <a:lnTo>
                    <a:pt x="939137" y="787627"/>
                  </a:lnTo>
                  <a:lnTo>
                    <a:pt x="944137" y="790297"/>
                  </a:lnTo>
                  <a:lnTo>
                    <a:pt x="949158" y="792967"/>
                  </a:lnTo>
                  <a:lnTo>
                    <a:pt x="954230" y="795637"/>
                  </a:lnTo>
                  <a:lnTo>
                    <a:pt x="959311" y="798307"/>
                  </a:lnTo>
                  <a:lnTo>
                    <a:pt x="964430" y="800976"/>
                  </a:lnTo>
                  <a:lnTo>
                    <a:pt x="969552" y="803646"/>
                  </a:lnTo>
                  <a:lnTo>
                    <a:pt x="974690" y="806316"/>
                  </a:lnTo>
                  <a:lnTo>
                    <a:pt x="979827" y="808986"/>
                  </a:lnTo>
                  <a:lnTo>
                    <a:pt x="984964" y="811656"/>
                  </a:lnTo>
                  <a:lnTo>
                    <a:pt x="990090" y="814326"/>
                  </a:lnTo>
                  <a:lnTo>
                    <a:pt x="995206" y="816996"/>
                  </a:lnTo>
                  <a:lnTo>
                    <a:pt x="1000294" y="819666"/>
                  </a:lnTo>
                  <a:lnTo>
                    <a:pt x="1005368" y="822336"/>
                  </a:lnTo>
                  <a:lnTo>
                    <a:pt x="1010392" y="825006"/>
                  </a:lnTo>
                  <a:lnTo>
                    <a:pt x="1015403" y="827676"/>
                  </a:lnTo>
                  <a:lnTo>
                    <a:pt x="1020337" y="830346"/>
                  </a:lnTo>
                  <a:lnTo>
                    <a:pt x="1025256" y="833016"/>
                  </a:lnTo>
                  <a:lnTo>
                    <a:pt x="1030083" y="835685"/>
                  </a:lnTo>
                  <a:lnTo>
                    <a:pt x="1034880" y="838355"/>
                  </a:lnTo>
                  <a:lnTo>
                    <a:pt x="1039585" y="841025"/>
                  </a:lnTo>
                  <a:lnTo>
                    <a:pt x="1044234" y="843695"/>
                  </a:lnTo>
                  <a:lnTo>
                    <a:pt x="1048798" y="846365"/>
                  </a:lnTo>
                  <a:lnTo>
                    <a:pt x="1053275" y="849035"/>
                  </a:lnTo>
                  <a:lnTo>
                    <a:pt x="1057679" y="851705"/>
                  </a:lnTo>
                  <a:lnTo>
                    <a:pt x="1061958" y="854375"/>
                  </a:lnTo>
                  <a:lnTo>
                    <a:pt x="1066185" y="857045"/>
                  </a:lnTo>
                  <a:lnTo>
                    <a:pt x="1070244" y="859715"/>
                  </a:lnTo>
                  <a:lnTo>
                    <a:pt x="1074274" y="862385"/>
                  </a:lnTo>
                  <a:lnTo>
                    <a:pt x="1078092" y="865055"/>
                  </a:lnTo>
                  <a:lnTo>
                    <a:pt x="1081875" y="867725"/>
                  </a:lnTo>
                  <a:lnTo>
                    <a:pt x="1085464" y="870394"/>
                  </a:lnTo>
                  <a:lnTo>
                    <a:pt x="1088979" y="873064"/>
                  </a:lnTo>
                  <a:lnTo>
                    <a:pt x="1092324" y="875734"/>
                  </a:lnTo>
                  <a:lnTo>
                    <a:pt x="1095552" y="878404"/>
                  </a:lnTo>
                  <a:lnTo>
                    <a:pt x="1098639" y="881074"/>
                  </a:lnTo>
                  <a:lnTo>
                    <a:pt x="1101560" y="883744"/>
                  </a:lnTo>
                  <a:lnTo>
                    <a:pt x="1104376" y="886414"/>
                  </a:lnTo>
                  <a:lnTo>
                    <a:pt x="1106976" y="889084"/>
                  </a:lnTo>
                  <a:lnTo>
                    <a:pt x="1109507" y="891754"/>
                  </a:lnTo>
                  <a:lnTo>
                    <a:pt x="1111769" y="894424"/>
                  </a:lnTo>
                  <a:lnTo>
                    <a:pt x="1113987" y="897094"/>
                  </a:lnTo>
                  <a:lnTo>
                    <a:pt x="1115917" y="899764"/>
                  </a:lnTo>
                  <a:lnTo>
                    <a:pt x="1117781" y="902434"/>
                  </a:lnTo>
                  <a:lnTo>
                    <a:pt x="1119397" y="905103"/>
                  </a:lnTo>
                  <a:lnTo>
                    <a:pt x="1120897" y="907773"/>
                  </a:lnTo>
                  <a:lnTo>
                    <a:pt x="1122191" y="910443"/>
                  </a:lnTo>
                  <a:lnTo>
                    <a:pt x="1123317" y="913113"/>
                  </a:lnTo>
                  <a:lnTo>
                    <a:pt x="1124282" y="915783"/>
                  </a:lnTo>
                  <a:lnTo>
                    <a:pt x="1125027" y="918453"/>
                  </a:lnTo>
                  <a:lnTo>
                    <a:pt x="1125658" y="921123"/>
                  </a:lnTo>
                  <a:lnTo>
                    <a:pt x="1126016" y="923793"/>
                  </a:lnTo>
                  <a:lnTo>
                    <a:pt x="1126310" y="926463"/>
                  </a:lnTo>
                  <a:lnTo>
                    <a:pt x="1126276" y="929133"/>
                  </a:lnTo>
                  <a:lnTo>
                    <a:pt x="1126191" y="931803"/>
                  </a:lnTo>
                  <a:lnTo>
                    <a:pt x="1125804" y="934473"/>
                  </a:lnTo>
                  <a:lnTo>
                    <a:pt x="1125326" y="937143"/>
                  </a:lnTo>
                  <a:lnTo>
                    <a:pt x="1124598" y="939812"/>
                  </a:lnTo>
                  <a:lnTo>
                    <a:pt x="1123728" y="942482"/>
                  </a:lnTo>
                  <a:lnTo>
                    <a:pt x="1122659" y="945152"/>
                  </a:lnTo>
                  <a:lnTo>
                    <a:pt x="1121399" y="947822"/>
                  </a:lnTo>
                  <a:lnTo>
                    <a:pt x="1119994" y="950492"/>
                  </a:lnTo>
                  <a:lnTo>
                    <a:pt x="1118348" y="953162"/>
                  </a:lnTo>
                  <a:lnTo>
                    <a:pt x="1116609" y="955832"/>
                  </a:lnTo>
                  <a:lnTo>
                    <a:pt x="1114585" y="958502"/>
                  </a:lnTo>
                  <a:lnTo>
                    <a:pt x="1112511" y="961172"/>
                  </a:lnTo>
                  <a:lnTo>
                    <a:pt x="1110121" y="963842"/>
                  </a:lnTo>
                  <a:lnTo>
                    <a:pt x="1107678" y="966512"/>
                  </a:lnTo>
                  <a:lnTo>
                    <a:pt x="1104973" y="969182"/>
                  </a:lnTo>
                  <a:lnTo>
                    <a:pt x="1102171" y="971852"/>
                  </a:lnTo>
                  <a:lnTo>
                    <a:pt x="1099160" y="974521"/>
                  </a:lnTo>
                  <a:lnTo>
                    <a:pt x="1096009" y="977191"/>
                  </a:lnTo>
                  <a:lnTo>
                    <a:pt x="1092702" y="979861"/>
                  </a:lnTo>
                  <a:lnTo>
                    <a:pt x="1089217" y="982531"/>
                  </a:lnTo>
                  <a:lnTo>
                    <a:pt x="1085624" y="985201"/>
                  </a:lnTo>
                  <a:lnTo>
                    <a:pt x="1081818" y="987871"/>
                  </a:lnTo>
                  <a:lnTo>
                    <a:pt x="1077950" y="990541"/>
                  </a:lnTo>
                  <a:lnTo>
                    <a:pt x="1073839" y="993211"/>
                  </a:lnTo>
                  <a:lnTo>
                    <a:pt x="1069690" y="995881"/>
                  </a:lnTo>
                  <a:lnTo>
                    <a:pt x="1065310" y="998551"/>
                  </a:lnTo>
                  <a:lnTo>
                    <a:pt x="1060877" y="1001221"/>
                  </a:lnTo>
                  <a:lnTo>
                    <a:pt x="1056262" y="1003891"/>
                  </a:lnTo>
                  <a:lnTo>
                    <a:pt x="1051563" y="1006561"/>
                  </a:lnTo>
                  <a:lnTo>
                    <a:pt x="1046726" y="1009230"/>
                  </a:lnTo>
                  <a:lnTo>
                    <a:pt x="1041780" y="1011900"/>
                  </a:lnTo>
                  <a:lnTo>
                    <a:pt x="1036737" y="1014570"/>
                  </a:lnTo>
                  <a:lnTo>
                    <a:pt x="1031564" y="1017240"/>
                  </a:lnTo>
                  <a:lnTo>
                    <a:pt x="1026330" y="1019910"/>
                  </a:lnTo>
                  <a:lnTo>
                    <a:pt x="1020951" y="1022580"/>
                  </a:lnTo>
                  <a:lnTo>
                    <a:pt x="1015541" y="1025250"/>
                  </a:lnTo>
                  <a:lnTo>
                    <a:pt x="1009976" y="1027920"/>
                  </a:lnTo>
                  <a:lnTo>
                    <a:pt x="1004388" y="1030590"/>
                  </a:lnTo>
                  <a:lnTo>
                    <a:pt x="998677" y="1033260"/>
                  </a:lnTo>
                  <a:lnTo>
                    <a:pt x="992929" y="1035930"/>
                  </a:lnTo>
                  <a:lnTo>
                    <a:pt x="987091" y="1038600"/>
                  </a:lnTo>
                  <a:lnTo>
                    <a:pt x="981205" y="1041270"/>
                  </a:lnTo>
                  <a:lnTo>
                    <a:pt x="975256" y="1043939"/>
                  </a:lnTo>
                  <a:lnTo>
                    <a:pt x="969252" y="1046609"/>
                  </a:lnTo>
                  <a:lnTo>
                    <a:pt x="963210" y="1049279"/>
                  </a:lnTo>
                  <a:lnTo>
                    <a:pt x="957110" y="1051949"/>
                  </a:lnTo>
                  <a:lnTo>
                    <a:pt x="950990" y="1054619"/>
                  </a:lnTo>
                  <a:lnTo>
                    <a:pt x="944816" y="1057289"/>
                  </a:lnTo>
                  <a:lnTo>
                    <a:pt x="938632" y="1059959"/>
                  </a:lnTo>
                  <a:lnTo>
                    <a:pt x="932405" y="1062629"/>
                  </a:lnTo>
                  <a:lnTo>
                    <a:pt x="926172" y="1065299"/>
                  </a:lnTo>
                  <a:lnTo>
                    <a:pt x="919915" y="1067969"/>
                  </a:lnTo>
                  <a:lnTo>
                    <a:pt x="913652" y="1070639"/>
                  </a:lnTo>
                  <a:lnTo>
                    <a:pt x="907380" y="1073309"/>
                  </a:lnTo>
                  <a:lnTo>
                    <a:pt x="901108" y="1075979"/>
                  </a:lnTo>
                  <a:lnTo>
                    <a:pt x="894836" y="1078648"/>
                  </a:lnTo>
                  <a:lnTo>
                    <a:pt x="888572" y="1081318"/>
                  </a:lnTo>
                  <a:lnTo>
                    <a:pt x="882314" y="1083988"/>
                  </a:lnTo>
                  <a:lnTo>
                    <a:pt x="876078" y="1086658"/>
                  </a:lnTo>
                  <a:lnTo>
                    <a:pt x="869847" y="1089328"/>
                  </a:lnTo>
                  <a:lnTo>
                    <a:pt x="863655" y="1091998"/>
                  </a:lnTo>
                  <a:lnTo>
                    <a:pt x="857471" y="1094668"/>
                  </a:lnTo>
                  <a:lnTo>
                    <a:pt x="851335" y="1097338"/>
                  </a:lnTo>
                  <a:lnTo>
                    <a:pt x="845214" y="1100008"/>
                  </a:lnTo>
                  <a:lnTo>
                    <a:pt x="839144" y="1102678"/>
                  </a:lnTo>
                  <a:lnTo>
                    <a:pt x="833103" y="1105348"/>
                  </a:lnTo>
                  <a:lnTo>
                    <a:pt x="827109" y="1108018"/>
                  </a:lnTo>
                  <a:lnTo>
                    <a:pt x="821162" y="1110688"/>
                  </a:lnTo>
                  <a:lnTo>
                    <a:pt x="815255" y="1113357"/>
                  </a:lnTo>
                  <a:lnTo>
                    <a:pt x="809415" y="1116027"/>
                  </a:lnTo>
                  <a:lnTo>
                    <a:pt x="803605" y="1118697"/>
                  </a:lnTo>
                  <a:lnTo>
                    <a:pt x="797884" y="1121367"/>
                  </a:lnTo>
                  <a:lnTo>
                    <a:pt x="792180" y="1124037"/>
                  </a:lnTo>
                  <a:lnTo>
                    <a:pt x="786589" y="1126707"/>
                  </a:lnTo>
                  <a:lnTo>
                    <a:pt x="781016" y="1129377"/>
                  </a:lnTo>
                  <a:lnTo>
                    <a:pt x="775547" y="1132047"/>
                  </a:lnTo>
                  <a:lnTo>
                    <a:pt x="770117" y="1134717"/>
                  </a:lnTo>
                  <a:lnTo>
                    <a:pt x="764776" y="1137387"/>
                  </a:lnTo>
                  <a:lnTo>
                    <a:pt x="759496" y="1140057"/>
                  </a:lnTo>
                  <a:lnTo>
                    <a:pt x="754289" y="1142727"/>
                  </a:lnTo>
                  <a:lnTo>
                    <a:pt x="749167" y="1145397"/>
                  </a:lnTo>
                  <a:lnTo>
                    <a:pt x="744100" y="1148066"/>
                  </a:lnTo>
                  <a:lnTo>
                    <a:pt x="739141" y="1150736"/>
                  </a:lnTo>
                  <a:lnTo>
                    <a:pt x="734219" y="1153406"/>
                  </a:lnTo>
                  <a:lnTo>
                    <a:pt x="729429" y="1156076"/>
                  </a:lnTo>
                  <a:lnTo>
                    <a:pt x="724662" y="1158746"/>
                  </a:lnTo>
                  <a:lnTo>
                    <a:pt x="720039" y="1161416"/>
                  </a:lnTo>
                  <a:lnTo>
                    <a:pt x="715446" y="1164086"/>
                  </a:lnTo>
                  <a:lnTo>
                    <a:pt x="710976" y="1166756"/>
                  </a:lnTo>
                  <a:lnTo>
                    <a:pt x="706561" y="1169426"/>
                  </a:lnTo>
                  <a:lnTo>
                    <a:pt x="702246" y="1172096"/>
                  </a:lnTo>
                  <a:lnTo>
                    <a:pt x="698010" y="1174766"/>
                  </a:lnTo>
                  <a:lnTo>
                    <a:pt x="693851" y="1177436"/>
                  </a:lnTo>
                  <a:lnTo>
                    <a:pt x="689796" y="1180106"/>
                  </a:lnTo>
                  <a:lnTo>
                    <a:pt x="685794" y="1182775"/>
                  </a:lnTo>
                  <a:lnTo>
                    <a:pt x="681919" y="1185445"/>
                  </a:lnTo>
                  <a:lnTo>
                    <a:pt x="678075" y="1188115"/>
                  </a:lnTo>
                  <a:lnTo>
                    <a:pt x="674380" y="1190785"/>
                  </a:lnTo>
                  <a:lnTo>
                    <a:pt x="670709" y="1193455"/>
                  </a:lnTo>
                  <a:lnTo>
                    <a:pt x="667177" y="1196125"/>
                  </a:lnTo>
                  <a:lnTo>
                    <a:pt x="663685" y="1198795"/>
                  </a:lnTo>
                  <a:lnTo>
                    <a:pt x="660306" y="1201465"/>
                  </a:lnTo>
                  <a:lnTo>
                    <a:pt x="656990" y="1204135"/>
                  </a:lnTo>
                  <a:lnTo>
                    <a:pt x="653764" y="1206805"/>
                  </a:lnTo>
                  <a:lnTo>
                    <a:pt x="650622" y="1209475"/>
                  </a:lnTo>
                  <a:lnTo>
                    <a:pt x="647546" y="1212145"/>
                  </a:lnTo>
                  <a:lnTo>
                    <a:pt x="644574" y="1214815"/>
                  </a:lnTo>
                  <a:lnTo>
                    <a:pt x="641645" y="1217484"/>
                  </a:lnTo>
                  <a:lnTo>
                    <a:pt x="638841" y="1220154"/>
                  </a:lnTo>
                  <a:lnTo>
                    <a:pt x="636058" y="1222824"/>
                  </a:lnTo>
                  <a:lnTo>
                    <a:pt x="633414" y="1225494"/>
                  </a:lnTo>
                  <a:lnTo>
                    <a:pt x="630792" y="1228164"/>
                  </a:lnTo>
                  <a:lnTo>
                    <a:pt x="628286" y="1230834"/>
                  </a:lnTo>
                  <a:lnTo>
                    <a:pt x="625822" y="1233504"/>
                  </a:lnTo>
                  <a:lnTo>
                    <a:pt x="623449" y="1236174"/>
                  </a:lnTo>
                  <a:lnTo>
                    <a:pt x="621136" y="1238844"/>
                  </a:lnTo>
                  <a:lnTo>
                    <a:pt x="618894" y="1241514"/>
                  </a:lnTo>
                  <a:lnTo>
                    <a:pt x="616728" y="1244184"/>
                  </a:lnTo>
                  <a:lnTo>
                    <a:pt x="614611" y="1246854"/>
                  </a:lnTo>
                  <a:lnTo>
                    <a:pt x="612586" y="1249524"/>
                  </a:lnTo>
                  <a:lnTo>
                    <a:pt x="610590" y="1252193"/>
                  </a:lnTo>
                  <a:lnTo>
                    <a:pt x="608702" y="1254863"/>
                  </a:lnTo>
                  <a:lnTo>
                    <a:pt x="606831" y="1257533"/>
                  </a:lnTo>
                  <a:lnTo>
                    <a:pt x="605064" y="1260203"/>
                  </a:lnTo>
                  <a:lnTo>
                    <a:pt x="603322" y="1262873"/>
                  </a:lnTo>
                  <a:lnTo>
                    <a:pt x="601664" y="1265543"/>
                  </a:lnTo>
                  <a:lnTo>
                    <a:pt x="600044" y="1268213"/>
                  </a:lnTo>
                  <a:lnTo>
                    <a:pt x="598490" y="1270883"/>
                  </a:lnTo>
                  <a:lnTo>
                    <a:pt x="596987" y="1273553"/>
                  </a:lnTo>
                  <a:lnTo>
                    <a:pt x="595532" y="1276223"/>
                  </a:lnTo>
                  <a:lnTo>
                    <a:pt x="594141" y="1278893"/>
                  </a:lnTo>
                  <a:lnTo>
                    <a:pt x="592781" y="1281563"/>
                  </a:lnTo>
                  <a:lnTo>
                    <a:pt x="591495" y="1284233"/>
                  </a:lnTo>
                  <a:lnTo>
                    <a:pt x="590225" y="1286902"/>
                  </a:lnTo>
                  <a:lnTo>
                    <a:pt x="589038" y="1289572"/>
                  </a:lnTo>
                  <a:lnTo>
                    <a:pt x="587864" y="1292242"/>
                  </a:lnTo>
                  <a:lnTo>
                    <a:pt x="586762" y="1294912"/>
                  </a:lnTo>
                  <a:lnTo>
                    <a:pt x="585680" y="1297582"/>
                  </a:lnTo>
                  <a:lnTo>
                    <a:pt x="584655" y="1300252"/>
                  </a:lnTo>
                  <a:lnTo>
                    <a:pt x="583661" y="1302922"/>
                  </a:lnTo>
                  <a:lnTo>
                    <a:pt x="582709" y="1305592"/>
                  </a:lnTo>
                  <a:lnTo>
                    <a:pt x="581797" y="1308262"/>
                  </a:lnTo>
                  <a:lnTo>
                    <a:pt x="580914" y="1310932"/>
                  </a:lnTo>
                  <a:lnTo>
                    <a:pt x="580079" y="1313602"/>
                  </a:lnTo>
                  <a:lnTo>
                    <a:pt x="579261" y="1316272"/>
                  </a:lnTo>
                  <a:lnTo>
                    <a:pt x="578498" y="1318942"/>
                  </a:lnTo>
                  <a:lnTo>
                    <a:pt x="577743" y="1321611"/>
                  </a:lnTo>
                  <a:lnTo>
                    <a:pt x="577045" y="1324281"/>
                  </a:lnTo>
                  <a:lnTo>
                    <a:pt x="576356" y="1326951"/>
                  </a:lnTo>
                  <a:lnTo>
                    <a:pt x="575711" y="1329621"/>
                  </a:lnTo>
                  <a:lnTo>
                    <a:pt x="575084" y="1332291"/>
                  </a:lnTo>
                  <a:lnTo>
                    <a:pt x="574490" y="1334961"/>
                  </a:lnTo>
                  <a:lnTo>
                    <a:pt x="573919" y="1337631"/>
                  </a:lnTo>
                  <a:lnTo>
                    <a:pt x="573373" y="1340301"/>
                  </a:lnTo>
                  <a:lnTo>
                    <a:pt x="572855" y="1342971"/>
                  </a:lnTo>
                  <a:lnTo>
                    <a:pt x="572353" y="1345641"/>
                  </a:lnTo>
                  <a:lnTo>
                    <a:pt x="571884" y="1348311"/>
                  </a:lnTo>
                  <a:lnTo>
                    <a:pt x="571423" y="1350981"/>
                  </a:lnTo>
                  <a:lnTo>
                    <a:pt x="570999" y="1353651"/>
                  </a:lnTo>
                  <a:lnTo>
                    <a:pt x="570580" y="1356320"/>
                  </a:lnTo>
                  <a:lnTo>
                    <a:pt x="570193" y="1358990"/>
                  </a:lnTo>
                  <a:lnTo>
                    <a:pt x="569815" y="1361660"/>
                  </a:lnTo>
                  <a:lnTo>
                    <a:pt x="569462" y="13643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757131" y="1198960"/>
              <a:ext cx="339788" cy="5007971"/>
            </a:xfrm>
            <a:custGeom>
              <a:avLst/>
              <a:pathLst>
                <a:path w="339788" h="5007971">
                  <a:moveTo>
                    <a:pt x="169246" y="5007971"/>
                  </a:moveTo>
                  <a:lnTo>
                    <a:pt x="169200" y="4998171"/>
                  </a:lnTo>
                  <a:lnTo>
                    <a:pt x="169153" y="4988370"/>
                  </a:lnTo>
                  <a:lnTo>
                    <a:pt x="169102" y="4978570"/>
                  </a:lnTo>
                  <a:lnTo>
                    <a:pt x="169048" y="4968770"/>
                  </a:lnTo>
                  <a:lnTo>
                    <a:pt x="168990" y="4958969"/>
                  </a:lnTo>
                  <a:lnTo>
                    <a:pt x="168930" y="4949169"/>
                  </a:lnTo>
                  <a:lnTo>
                    <a:pt x="168866" y="4939369"/>
                  </a:lnTo>
                  <a:lnTo>
                    <a:pt x="168797" y="4929568"/>
                  </a:lnTo>
                  <a:lnTo>
                    <a:pt x="168726" y="4919768"/>
                  </a:lnTo>
                  <a:lnTo>
                    <a:pt x="168649" y="4909968"/>
                  </a:lnTo>
                  <a:lnTo>
                    <a:pt x="168569" y="4900167"/>
                  </a:lnTo>
                  <a:lnTo>
                    <a:pt x="168483" y="4890367"/>
                  </a:lnTo>
                  <a:lnTo>
                    <a:pt x="168393" y="4880567"/>
                  </a:lnTo>
                  <a:lnTo>
                    <a:pt x="168299" y="4870766"/>
                  </a:lnTo>
                  <a:lnTo>
                    <a:pt x="168197" y="4860966"/>
                  </a:lnTo>
                  <a:lnTo>
                    <a:pt x="168093" y="4851166"/>
                  </a:lnTo>
                  <a:lnTo>
                    <a:pt x="167980" y="4841365"/>
                  </a:lnTo>
                  <a:lnTo>
                    <a:pt x="167863" y="4831565"/>
                  </a:lnTo>
                  <a:lnTo>
                    <a:pt x="167740" y="4821765"/>
                  </a:lnTo>
                  <a:lnTo>
                    <a:pt x="167609" y="4811964"/>
                  </a:lnTo>
                  <a:lnTo>
                    <a:pt x="167473" y="4802164"/>
                  </a:lnTo>
                  <a:lnTo>
                    <a:pt x="167327" y="4792364"/>
                  </a:lnTo>
                  <a:lnTo>
                    <a:pt x="167177" y="4782563"/>
                  </a:lnTo>
                  <a:lnTo>
                    <a:pt x="167017" y="4772763"/>
                  </a:lnTo>
                  <a:lnTo>
                    <a:pt x="166850" y="4762963"/>
                  </a:lnTo>
                  <a:lnTo>
                    <a:pt x="166676" y="4753162"/>
                  </a:lnTo>
                  <a:lnTo>
                    <a:pt x="166490" y="4743362"/>
                  </a:lnTo>
                  <a:lnTo>
                    <a:pt x="166300" y="4733562"/>
                  </a:lnTo>
                  <a:lnTo>
                    <a:pt x="166095" y="4723761"/>
                  </a:lnTo>
                  <a:lnTo>
                    <a:pt x="165884" y="4713961"/>
                  </a:lnTo>
                  <a:lnTo>
                    <a:pt x="165662" y="4704161"/>
                  </a:lnTo>
                  <a:lnTo>
                    <a:pt x="165429" y="4694360"/>
                  </a:lnTo>
                  <a:lnTo>
                    <a:pt x="165190" y="4684560"/>
                  </a:lnTo>
                  <a:lnTo>
                    <a:pt x="164933" y="4674760"/>
                  </a:lnTo>
                  <a:lnTo>
                    <a:pt x="164671" y="4664959"/>
                  </a:lnTo>
                  <a:lnTo>
                    <a:pt x="164392" y="4655159"/>
                  </a:lnTo>
                  <a:lnTo>
                    <a:pt x="164104" y="4645359"/>
                  </a:lnTo>
                  <a:lnTo>
                    <a:pt x="163804" y="4635558"/>
                  </a:lnTo>
                  <a:lnTo>
                    <a:pt x="163487" y="4625758"/>
                  </a:lnTo>
                  <a:lnTo>
                    <a:pt x="163165" y="4615958"/>
                  </a:lnTo>
                  <a:lnTo>
                    <a:pt x="162819" y="4606157"/>
                  </a:lnTo>
                  <a:lnTo>
                    <a:pt x="162466" y="4596357"/>
                  </a:lnTo>
                  <a:lnTo>
                    <a:pt x="162096" y="4586557"/>
                  </a:lnTo>
                  <a:lnTo>
                    <a:pt x="161711" y="4576756"/>
                  </a:lnTo>
                  <a:lnTo>
                    <a:pt x="161316" y="4566956"/>
                  </a:lnTo>
                  <a:lnTo>
                    <a:pt x="160896" y="4557156"/>
                  </a:lnTo>
                  <a:lnTo>
                    <a:pt x="160469" y="4547355"/>
                  </a:lnTo>
                  <a:lnTo>
                    <a:pt x="160019" y="4537555"/>
                  </a:lnTo>
                  <a:lnTo>
                    <a:pt x="159556" y="4527755"/>
                  </a:lnTo>
                  <a:lnTo>
                    <a:pt x="159076" y="4517954"/>
                  </a:lnTo>
                  <a:lnTo>
                    <a:pt x="158574" y="4508154"/>
                  </a:lnTo>
                  <a:lnTo>
                    <a:pt x="158064" y="4498354"/>
                  </a:lnTo>
                  <a:lnTo>
                    <a:pt x="157523" y="4488553"/>
                  </a:lnTo>
                  <a:lnTo>
                    <a:pt x="156972" y="4478753"/>
                  </a:lnTo>
                  <a:lnTo>
                    <a:pt x="156399" y="4468953"/>
                  </a:lnTo>
                  <a:lnTo>
                    <a:pt x="155806" y="4459152"/>
                  </a:lnTo>
                  <a:lnTo>
                    <a:pt x="155199" y="4449352"/>
                  </a:lnTo>
                  <a:lnTo>
                    <a:pt x="154562" y="4439552"/>
                  </a:lnTo>
                  <a:lnTo>
                    <a:pt x="153915" y="4429751"/>
                  </a:lnTo>
                  <a:lnTo>
                    <a:pt x="153238" y="4419951"/>
                  </a:lnTo>
                  <a:lnTo>
                    <a:pt x="152546" y="4410151"/>
                  </a:lnTo>
                  <a:lnTo>
                    <a:pt x="151832" y="4400350"/>
                  </a:lnTo>
                  <a:lnTo>
                    <a:pt x="151093" y="4390550"/>
                  </a:lnTo>
                  <a:lnTo>
                    <a:pt x="150342" y="4380750"/>
                  </a:lnTo>
                  <a:lnTo>
                    <a:pt x="149554" y="4370949"/>
                  </a:lnTo>
                  <a:lnTo>
                    <a:pt x="148754" y="4361149"/>
                  </a:lnTo>
                  <a:lnTo>
                    <a:pt x="147927" y="4351349"/>
                  </a:lnTo>
                  <a:lnTo>
                    <a:pt x="147078" y="4341548"/>
                  </a:lnTo>
                  <a:lnTo>
                    <a:pt x="146212" y="4331748"/>
                  </a:lnTo>
                  <a:lnTo>
                    <a:pt x="145312" y="4321948"/>
                  </a:lnTo>
                  <a:lnTo>
                    <a:pt x="144401" y="4312147"/>
                  </a:lnTo>
                  <a:lnTo>
                    <a:pt x="143454" y="4302347"/>
                  </a:lnTo>
                  <a:lnTo>
                    <a:pt x="142491" y="4292547"/>
                  </a:lnTo>
                  <a:lnTo>
                    <a:pt x="141504" y="4282746"/>
                  </a:lnTo>
                  <a:lnTo>
                    <a:pt x="140489" y="4272946"/>
                  </a:lnTo>
                  <a:lnTo>
                    <a:pt x="139461" y="4263146"/>
                  </a:lnTo>
                  <a:lnTo>
                    <a:pt x="138394" y="4253345"/>
                  </a:lnTo>
                  <a:lnTo>
                    <a:pt x="137315" y="4243545"/>
                  </a:lnTo>
                  <a:lnTo>
                    <a:pt x="136205" y="4233745"/>
                  </a:lnTo>
                  <a:lnTo>
                    <a:pt x="135074" y="4223944"/>
                  </a:lnTo>
                  <a:lnTo>
                    <a:pt x="133924" y="4214144"/>
                  </a:lnTo>
                  <a:lnTo>
                    <a:pt x="132741" y="4204344"/>
                  </a:lnTo>
                  <a:lnTo>
                    <a:pt x="131546" y="4194543"/>
                  </a:lnTo>
                  <a:lnTo>
                    <a:pt x="130315" y="4184743"/>
                  </a:lnTo>
                  <a:lnTo>
                    <a:pt x="129070" y="4174943"/>
                  </a:lnTo>
                  <a:lnTo>
                    <a:pt x="127800" y="4165142"/>
                  </a:lnTo>
                  <a:lnTo>
                    <a:pt x="126504" y="4155342"/>
                  </a:lnTo>
                  <a:lnTo>
                    <a:pt x="125195" y="4145542"/>
                  </a:lnTo>
                  <a:lnTo>
                    <a:pt x="123850" y="4135741"/>
                  </a:lnTo>
                  <a:lnTo>
                    <a:pt x="122494" y="4125941"/>
                  </a:lnTo>
                  <a:lnTo>
                    <a:pt x="121110" y="4116141"/>
                  </a:lnTo>
                  <a:lnTo>
                    <a:pt x="119708" y="4106340"/>
                  </a:lnTo>
                  <a:lnTo>
                    <a:pt x="118288" y="4096540"/>
                  </a:lnTo>
                  <a:lnTo>
                    <a:pt x="116841" y="4086740"/>
                  </a:lnTo>
                  <a:lnTo>
                    <a:pt x="115383" y="4076939"/>
                  </a:lnTo>
                  <a:lnTo>
                    <a:pt x="113895" y="4067139"/>
                  </a:lnTo>
                  <a:lnTo>
                    <a:pt x="112396" y="4057339"/>
                  </a:lnTo>
                  <a:lnTo>
                    <a:pt x="110876" y="4047538"/>
                  </a:lnTo>
                  <a:lnTo>
                    <a:pt x="109336" y="4037738"/>
                  </a:lnTo>
                  <a:lnTo>
                    <a:pt x="107786" y="4027938"/>
                  </a:lnTo>
                  <a:lnTo>
                    <a:pt x="106209" y="4018137"/>
                  </a:lnTo>
                  <a:lnTo>
                    <a:pt x="104625" y="4008337"/>
                  </a:lnTo>
                  <a:lnTo>
                    <a:pt x="103020" y="3998537"/>
                  </a:lnTo>
                  <a:lnTo>
                    <a:pt x="101402" y="3988736"/>
                  </a:lnTo>
                  <a:lnTo>
                    <a:pt x="99772" y="3978936"/>
                  </a:lnTo>
                  <a:lnTo>
                    <a:pt x="98125" y="3969136"/>
                  </a:lnTo>
                  <a:lnTo>
                    <a:pt x="96471" y="3959335"/>
                  </a:lnTo>
                  <a:lnTo>
                    <a:pt x="94798" y="3949535"/>
                  </a:lnTo>
                  <a:lnTo>
                    <a:pt x="93119" y="3939735"/>
                  </a:lnTo>
                  <a:lnTo>
                    <a:pt x="91428" y="3929934"/>
                  </a:lnTo>
                  <a:lnTo>
                    <a:pt x="89728" y="3920134"/>
                  </a:lnTo>
                  <a:lnTo>
                    <a:pt x="88021" y="3910334"/>
                  </a:lnTo>
                  <a:lnTo>
                    <a:pt x="86303" y="3900533"/>
                  </a:lnTo>
                  <a:lnTo>
                    <a:pt x="84581" y="3890733"/>
                  </a:lnTo>
                  <a:lnTo>
                    <a:pt x="82851" y="3880933"/>
                  </a:lnTo>
                  <a:lnTo>
                    <a:pt x="81117" y="3871132"/>
                  </a:lnTo>
                  <a:lnTo>
                    <a:pt x="79378" y="3861332"/>
                  </a:lnTo>
                  <a:lnTo>
                    <a:pt x="77636" y="3851532"/>
                  </a:lnTo>
                  <a:lnTo>
                    <a:pt x="75892" y="3841731"/>
                  </a:lnTo>
                  <a:lnTo>
                    <a:pt x="74146" y="3831931"/>
                  </a:lnTo>
                  <a:lnTo>
                    <a:pt x="72401" y="3822131"/>
                  </a:lnTo>
                  <a:lnTo>
                    <a:pt x="70655" y="3812330"/>
                  </a:lnTo>
                  <a:lnTo>
                    <a:pt x="68911" y="3802530"/>
                  </a:lnTo>
                  <a:lnTo>
                    <a:pt x="67168" y="3792729"/>
                  </a:lnTo>
                  <a:lnTo>
                    <a:pt x="65431" y="3782929"/>
                  </a:lnTo>
                  <a:lnTo>
                    <a:pt x="63696" y="3773129"/>
                  </a:lnTo>
                  <a:lnTo>
                    <a:pt x="61968" y="3763328"/>
                  </a:lnTo>
                  <a:lnTo>
                    <a:pt x="60245" y="3753528"/>
                  </a:lnTo>
                  <a:lnTo>
                    <a:pt x="58529" y="3743728"/>
                  </a:lnTo>
                  <a:lnTo>
                    <a:pt x="56823" y="3733927"/>
                  </a:lnTo>
                  <a:lnTo>
                    <a:pt x="55122" y="3724127"/>
                  </a:lnTo>
                  <a:lnTo>
                    <a:pt x="53437" y="3714327"/>
                  </a:lnTo>
                  <a:lnTo>
                    <a:pt x="51759" y="3704526"/>
                  </a:lnTo>
                  <a:lnTo>
                    <a:pt x="50095" y="3694726"/>
                  </a:lnTo>
                  <a:lnTo>
                    <a:pt x="48444" y="3684926"/>
                  </a:lnTo>
                  <a:lnTo>
                    <a:pt x="46804" y="3675125"/>
                  </a:lnTo>
                  <a:lnTo>
                    <a:pt x="45185" y="3665325"/>
                  </a:lnTo>
                  <a:lnTo>
                    <a:pt x="43574" y="3655525"/>
                  </a:lnTo>
                  <a:lnTo>
                    <a:pt x="41988" y="3645724"/>
                  </a:lnTo>
                  <a:lnTo>
                    <a:pt x="40414" y="3635924"/>
                  </a:lnTo>
                  <a:lnTo>
                    <a:pt x="38859" y="3626124"/>
                  </a:lnTo>
                  <a:lnTo>
                    <a:pt x="37329" y="3616323"/>
                  </a:lnTo>
                  <a:lnTo>
                    <a:pt x="35807" y="3606523"/>
                  </a:lnTo>
                  <a:lnTo>
                    <a:pt x="34323" y="3596723"/>
                  </a:lnTo>
                  <a:lnTo>
                    <a:pt x="32849" y="3586922"/>
                  </a:lnTo>
                  <a:lnTo>
                    <a:pt x="31404" y="3577122"/>
                  </a:lnTo>
                  <a:lnTo>
                    <a:pt x="29982" y="3567322"/>
                  </a:lnTo>
                  <a:lnTo>
                    <a:pt x="28578" y="3557521"/>
                  </a:lnTo>
                  <a:lnTo>
                    <a:pt x="27212" y="3547721"/>
                  </a:lnTo>
                  <a:lnTo>
                    <a:pt x="25858" y="3537921"/>
                  </a:lnTo>
                  <a:lnTo>
                    <a:pt x="24545" y="3528120"/>
                  </a:lnTo>
                  <a:lnTo>
                    <a:pt x="23251" y="3518320"/>
                  </a:lnTo>
                  <a:lnTo>
                    <a:pt x="21987" y="3508520"/>
                  </a:lnTo>
                  <a:lnTo>
                    <a:pt x="20757" y="3498719"/>
                  </a:lnTo>
                  <a:lnTo>
                    <a:pt x="19543" y="3488919"/>
                  </a:lnTo>
                  <a:lnTo>
                    <a:pt x="18381" y="3479119"/>
                  </a:lnTo>
                  <a:lnTo>
                    <a:pt x="17234" y="3469318"/>
                  </a:lnTo>
                  <a:lnTo>
                    <a:pt x="16127" y="3459518"/>
                  </a:lnTo>
                  <a:lnTo>
                    <a:pt x="15052" y="3449718"/>
                  </a:lnTo>
                  <a:lnTo>
                    <a:pt x="14002" y="3439917"/>
                  </a:lnTo>
                  <a:lnTo>
                    <a:pt x="13000" y="3430117"/>
                  </a:lnTo>
                  <a:lnTo>
                    <a:pt x="12015" y="3420317"/>
                  </a:lnTo>
                  <a:lnTo>
                    <a:pt x="11085" y="3410516"/>
                  </a:lnTo>
                  <a:lnTo>
                    <a:pt x="10177" y="3400716"/>
                  </a:lnTo>
                  <a:lnTo>
                    <a:pt x="9308" y="3390916"/>
                  </a:lnTo>
                  <a:lnTo>
                    <a:pt x="8480" y="3381115"/>
                  </a:lnTo>
                  <a:lnTo>
                    <a:pt x="7674" y="3371315"/>
                  </a:lnTo>
                  <a:lnTo>
                    <a:pt x="6929" y="3361515"/>
                  </a:lnTo>
                  <a:lnTo>
                    <a:pt x="6202" y="3351714"/>
                  </a:lnTo>
                  <a:lnTo>
                    <a:pt x="5525" y="3341914"/>
                  </a:lnTo>
                  <a:lnTo>
                    <a:pt x="4882" y="3332114"/>
                  </a:lnTo>
                  <a:lnTo>
                    <a:pt x="4272" y="3322313"/>
                  </a:lnTo>
                  <a:lnTo>
                    <a:pt x="3716" y="3312513"/>
                  </a:lnTo>
                  <a:lnTo>
                    <a:pt x="3178" y="3302713"/>
                  </a:lnTo>
                  <a:lnTo>
                    <a:pt x="2703" y="3292912"/>
                  </a:lnTo>
                  <a:lnTo>
                    <a:pt x="2253" y="3283112"/>
                  </a:lnTo>
                  <a:lnTo>
                    <a:pt x="1847" y="3273312"/>
                  </a:lnTo>
                  <a:lnTo>
                    <a:pt x="1485" y="3263511"/>
                  </a:lnTo>
                  <a:lnTo>
                    <a:pt x="1148" y="3253711"/>
                  </a:lnTo>
                  <a:lnTo>
                    <a:pt x="876" y="3243911"/>
                  </a:lnTo>
                  <a:lnTo>
                    <a:pt x="622" y="3234110"/>
                  </a:lnTo>
                  <a:lnTo>
                    <a:pt x="424" y="3224310"/>
                  </a:lnTo>
                  <a:lnTo>
                    <a:pt x="260" y="3214510"/>
                  </a:lnTo>
                  <a:lnTo>
                    <a:pt x="131" y="3204709"/>
                  </a:lnTo>
                  <a:lnTo>
                    <a:pt x="55" y="3194909"/>
                  </a:lnTo>
                  <a:lnTo>
                    <a:pt x="0" y="3185109"/>
                  </a:lnTo>
                  <a:lnTo>
                    <a:pt x="8" y="3175308"/>
                  </a:lnTo>
                  <a:lnTo>
                    <a:pt x="40" y="3165508"/>
                  </a:lnTo>
                  <a:lnTo>
                    <a:pt x="117" y="3155708"/>
                  </a:lnTo>
                  <a:lnTo>
                    <a:pt x="236" y="3145907"/>
                  </a:lnTo>
                  <a:lnTo>
                    <a:pt x="380" y="3136107"/>
                  </a:lnTo>
                  <a:lnTo>
                    <a:pt x="585" y="3126307"/>
                  </a:lnTo>
                  <a:lnTo>
                    <a:pt x="807" y="3116506"/>
                  </a:lnTo>
                  <a:lnTo>
                    <a:pt x="1083" y="3106706"/>
                  </a:lnTo>
                  <a:lnTo>
                    <a:pt x="1389" y="3096906"/>
                  </a:lnTo>
                  <a:lnTo>
                    <a:pt x="1728" y="3087105"/>
                  </a:lnTo>
                  <a:lnTo>
                    <a:pt x="2115" y="3077305"/>
                  </a:lnTo>
                  <a:lnTo>
                    <a:pt x="2518" y="3067505"/>
                  </a:lnTo>
                  <a:lnTo>
                    <a:pt x="2981" y="3057704"/>
                  </a:lnTo>
                  <a:lnTo>
                    <a:pt x="3461" y="3047904"/>
                  </a:lnTo>
                  <a:lnTo>
                    <a:pt x="3982" y="3038104"/>
                  </a:lnTo>
                  <a:lnTo>
                    <a:pt x="4536" y="3028303"/>
                  </a:lnTo>
                  <a:lnTo>
                    <a:pt x="5113" y="3018503"/>
                  </a:lnTo>
                  <a:lnTo>
                    <a:pt x="5738" y="3008703"/>
                  </a:lnTo>
                  <a:lnTo>
                    <a:pt x="6378" y="2998902"/>
                  </a:lnTo>
                  <a:lnTo>
                    <a:pt x="7060" y="2989102"/>
                  </a:lnTo>
                  <a:lnTo>
                    <a:pt x="7765" y="2979302"/>
                  </a:lnTo>
                  <a:lnTo>
                    <a:pt x="8496" y="2969501"/>
                  </a:lnTo>
                  <a:lnTo>
                    <a:pt x="9261" y="2959701"/>
                  </a:lnTo>
                  <a:lnTo>
                    <a:pt x="10039" y="2949901"/>
                  </a:lnTo>
                  <a:lnTo>
                    <a:pt x="10859" y="2940100"/>
                  </a:lnTo>
                  <a:lnTo>
                    <a:pt x="11691" y="2930300"/>
                  </a:lnTo>
                  <a:lnTo>
                    <a:pt x="12552" y="2920500"/>
                  </a:lnTo>
                  <a:lnTo>
                    <a:pt x="13433" y="2910699"/>
                  </a:lnTo>
                  <a:lnTo>
                    <a:pt x="14329" y="2900899"/>
                  </a:lnTo>
                  <a:lnTo>
                    <a:pt x="15254" y="2891099"/>
                  </a:lnTo>
                  <a:lnTo>
                    <a:pt x="16188" y="2881298"/>
                  </a:lnTo>
                  <a:lnTo>
                    <a:pt x="17147" y="2871498"/>
                  </a:lnTo>
                  <a:lnTo>
                    <a:pt x="18117" y="2861698"/>
                  </a:lnTo>
                  <a:lnTo>
                    <a:pt x="19102" y="2851897"/>
                  </a:lnTo>
                  <a:lnTo>
                    <a:pt x="20102" y="2842097"/>
                  </a:lnTo>
                  <a:lnTo>
                    <a:pt x="21109" y="2832297"/>
                  </a:lnTo>
                  <a:lnTo>
                    <a:pt x="22134" y="2822496"/>
                  </a:lnTo>
                  <a:lnTo>
                    <a:pt x="23163" y="2812696"/>
                  </a:lnTo>
                  <a:lnTo>
                    <a:pt x="24202" y="2802896"/>
                  </a:lnTo>
                  <a:lnTo>
                    <a:pt x="25246" y="2793095"/>
                  </a:lnTo>
                  <a:lnTo>
                    <a:pt x="26296" y="2783295"/>
                  </a:lnTo>
                  <a:lnTo>
                    <a:pt x="27350" y="2773495"/>
                  </a:lnTo>
                  <a:lnTo>
                    <a:pt x="28406" y="2763694"/>
                  </a:lnTo>
                  <a:lnTo>
                    <a:pt x="29463" y="2753894"/>
                  </a:lnTo>
                  <a:lnTo>
                    <a:pt x="30520" y="2744094"/>
                  </a:lnTo>
                  <a:lnTo>
                    <a:pt x="31576" y="2734293"/>
                  </a:lnTo>
                  <a:lnTo>
                    <a:pt x="32628" y="2724493"/>
                  </a:lnTo>
                  <a:lnTo>
                    <a:pt x="33679" y="2714693"/>
                  </a:lnTo>
                  <a:lnTo>
                    <a:pt x="34719" y="2704892"/>
                  </a:lnTo>
                  <a:lnTo>
                    <a:pt x="35757" y="2695092"/>
                  </a:lnTo>
                  <a:lnTo>
                    <a:pt x="36784" y="2685292"/>
                  </a:lnTo>
                  <a:lnTo>
                    <a:pt x="37801" y="2675491"/>
                  </a:lnTo>
                  <a:lnTo>
                    <a:pt x="38811" y="2665691"/>
                  </a:lnTo>
                  <a:lnTo>
                    <a:pt x="39804" y="2655891"/>
                  </a:lnTo>
                  <a:lnTo>
                    <a:pt x="40790" y="2646090"/>
                  </a:lnTo>
                  <a:lnTo>
                    <a:pt x="41754" y="2636290"/>
                  </a:lnTo>
                  <a:lnTo>
                    <a:pt x="42708" y="2626490"/>
                  </a:lnTo>
                  <a:lnTo>
                    <a:pt x="43644" y="2616689"/>
                  </a:lnTo>
                  <a:lnTo>
                    <a:pt x="44559" y="2606889"/>
                  </a:lnTo>
                  <a:lnTo>
                    <a:pt x="45464" y="2597089"/>
                  </a:lnTo>
                  <a:lnTo>
                    <a:pt x="46337" y="2587288"/>
                  </a:lnTo>
                  <a:lnTo>
                    <a:pt x="47199" y="2577488"/>
                  </a:lnTo>
                  <a:lnTo>
                    <a:pt x="48032" y="2567688"/>
                  </a:lnTo>
                  <a:lnTo>
                    <a:pt x="48845" y="2557887"/>
                  </a:lnTo>
                  <a:lnTo>
                    <a:pt x="49639" y="2548087"/>
                  </a:lnTo>
                  <a:lnTo>
                    <a:pt x="50399" y="2538286"/>
                  </a:lnTo>
                  <a:lnTo>
                    <a:pt x="51146" y="2528486"/>
                  </a:lnTo>
                  <a:lnTo>
                    <a:pt x="51853" y="2518686"/>
                  </a:lnTo>
                  <a:lnTo>
                    <a:pt x="52542" y="2508885"/>
                  </a:lnTo>
                  <a:lnTo>
                    <a:pt x="53202" y="2499085"/>
                  </a:lnTo>
                  <a:lnTo>
                    <a:pt x="53830" y="2489285"/>
                  </a:lnTo>
                  <a:lnTo>
                    <a:pt x="54441" y="2479484"/>
                  </a:lnTo>
                  <a:lnTo>
                    <a:pt x="55006" y="2469684"/>
                  </a:lnTo>
                  <a:lnTo>
                    <a:pt x="55556" y="2459884"/>
                  </a:lnTo>
                  <a:lnTo>
                    <a:pt x="56065" y="2450083"/>
                  </a:lnTo>
                  <a:lnTo>
                    <a:pt x="56549" y="2440283"/>
                  </a:lnTo>
                  <a:lnTo>
                    <a:pt x="57006" y="2430483"/>
                  </a:lnTo>
                  <a:lnTo>
                    <a:pt x="57422" y="2420682"/>
                  </a:lnTo>
                  <a:lnTo>
                    <a:pt x="57822" y="2410882"/>
                  </a:lnTo>
                  <a:lnTo>
                    <a:pt x="58172" y="2401082"/>
                  </a:lnTo>
                  <a:lnTo>
                    <a:pt x="58504" y="2391281"/>
                  </a:lnTo>
                  <a:lnTo>
                    <a:pt x="58800" y="2381481"/>
                  </a:lnTo>
                  <a:lnTo>
                    <a:pt x="59062" y="2371681"/>
                  </a:lnTo>
                  <a:lnTo>
                    <a:pt x="59304" y="2361880"/>
                  </a:lnTo>
                  <a:lnTo>
                    <a:pt x="59497" y="2352080"/>
                  </a:lnTo>
                  <a:lnTo>
                    <a:pt x="59676" y="2342280"/>
                  </a:lnTo>
                  <a:lnTo>
                    <a:pt x="59811" y="2332479"/>
                  </a:lnTo>
                  <a:lnTo>
                    <a:pt x="59921" y="2322679"/>
                  </a:lnTo>
                  <a:lnTo>
                    <a:pt x="60004" y="2312879"/>
                  </a:lnTo>
                  <a:lnTo>
                    <a:pt x="60048" y="2303078"/>
                  </a:lnTo>
                  <a:lnTo>
                    <a:pt x="60078" y="2293278"/>
                  </a:lnTo>
                  <a:lnTo>
                    <a:pt x="60059" y="2283478"/>
                  </a:lnTo>
                  <a:lnTo>
                    <a:pt x="60025" y="2273677"/>
                  </a:lnTo>
                  <a:lnTo>
                    <a:pt x="59958" y="2263877"/>
                  </a:lnTo>
                  <a:lnTo>
                    <a:pt x="59863" y="2254077"/>
                  </a:lnTo>
                  <a:lnTo>
                    <a:pt x="59749" y="2244276"/>
                  </a:lnTo>
                  <a:lnTo>
                    <a:pt x="59596" y="2234476"/>
                  </a:lnTo>
                  <a:lnTo>
                    <a:pt x="59430" y="2224676"/>
                  </a:lnTo>
                  <a:lnTo>
                    <a:pt x="59229" y="2214875"/>
                  </a:lnTo>
                  <a:lnTo>
                    <a:pt x="59010" y="2205075"/>
                  </a:lnTo>
                  <a:lnTo>
                    <a:pt x="58768" y="2195275"/>
                  </a:lnTo>
                  <a:lnTo>
                    <a:pt x="58500" y="2185474"/>
                  </a:lnTo>
                  <a:lnTo>
                    <a:pt x="58220" y="2175674"/>
                  </a:lnTo>
                  <a:lnTo>
                    <a:pt x="57906" y="2165874"/>
                  </a:lnTo>
                  <a:lnTo>
                    <a:pt x="57583" y="2156073"/>
                  </a:lnTo>
                  <a:lnTo>
                    <a:pt x="57237" y="2146273"/>
                  </a:lnTo>
                  <a:lnTo>
                    <a:pt x="56874" y="2136473"/>
                  </a:lnTo>
                  <a:lnTo>
                    <a:pt x="56499" y="2126672"/>
                  </a:lnTo>
                  <a:lnTo>
                    <a:pt x="56101" y="2116872"/>
                  </a:lnTo>
                  <a:lnTo>
                    <a:pt x="55697" y="2107072"/>
                  </a:lnTo>
                  <a:lnTo>
                    <a:pt x="55273" y="2097271"/>
                  </a:lnTo>
                  <a:lnTo>
                    <a:pt x="54841" y="2087471"/>
                  </a:lnTo>
                  <a:lnTo>
                    <a:pt x="54398" y="2077671"/>
                  </a:lnTo>
                  <a:lnTo>
                    <a:pt x="53944" y="2067870"/>
                  </a:lnTo>
                  <a:lnTo>
                    <a:pt x="53485" y="2058070"/>
                  </a:lnTo>
                  <a:lnTo>
                    <a:pt x="53014" y="2048270"/>
                  </a:lnTo>
                  <a:lnTo>
                    <a:pt x="52540" y="2038469"/>
                  </a:lnTo>
                  <a:lnTo>
                    <a:pt x="52060" y="2028669"/>
                  </a:lnTo>
                  <a:lnTo>
                    <a:pt x="51577" y="2018869"/>
                  </a:lnTo>
                  <a:lnTo>
                    <a:pt x="51091" y="2009068"/>
                  </a:lnTo>
                  <a:lnTo>
                    <a:pt x="50605" y="1999268"/>
                  </a:lnTo>
                  <a:lnTo>
                    <a:pt x="50118" y="1989468"/>
                  </a:lnTo>
                  <a:lnTo>
                    <a:pt x="49633" y="1979667"/>
                  </a:lnTo>
                  <a:lnTo>
                    <a:pt x="49150" y="1969867"/>
                  </a:lnTo>
                  <a:lnTo>
                    <a:pt x="48670" y="1960067"/>
                  </a:lnTo>
                  <a:lnTo>
                    <a:pt x="48197" y="1950266"/>
                  </a:lnTo>
                  <a:lnTo>
                    <a:pt x="47727" y="1940466"/>
                  </a:lnTo>
                  <a:lnTo>
                    <a:pt x="47269" y="1930666"/>
                  </a:lnTo>
                  <a:lnTo>
                    <a:pt x="46815" y="1920865"/>
                  </a:lnTo>
                  <a:lnTo>
                    <a:pt x="46374" y="1911065"/>
                  </a:lnTo>
                  <a:lnTo>
                    <a:pt x="45943" y="1901265"/>
                  </a:lnTo>
                  <a:lnTo>
                    <a:pt x="45521" y="1891464"/>
                  </a:lnTo>
                  <a:lnTo>
                    <a:pt x="45118" y="1881664"/>
                  </a:lnTo>
                  <a:lnTo>
                    <a:pt x="44722" y="1871864"/>
                  </a:lnTo>
                  <a:lnTo>
                    <a:pt x="44350" y="1862063"/>
                  </a:lnTo>
                  <a:lnTo>
                    <a:pt x="43989" y="1852263"/>
                  </a:lnTo>
                  <a:lnTo>
                    <a:pt x="43647" y="1842463"/>
                  </a:lnTo>
                  <a:lnTo>
                    <a:pt x="43326" y="1832662"/>
                  </a:lnTo>
                  <a:lnTo>
                    <a:pt x="43016" y="1822862"/>
                  </a:lnTo>
                  <a:lnTo>
                    <a:pt x="42739" y="1813062"/>
                  </a:lnTo>
                  <a:lnTo>
                    <a:pt x="42473" y="1803261"/>
                  </a:lnTo>
                  <a:lnTo>
                    <a:pt x="42237" y="1793461"/>
                  </a:lnTo>
                  <a:lnTo>
                    <a:pt x="42022" y="1783661"/>
                  </a:lnTo>
                  <a:lnTo>
                    <a:pt x="41827" y="1773860"/>
                  </a:lnTo>
                  <a:lnTo>
                    <a:pt x="41667" y="1764060"/>
                  </a:lnTo>
                  <a:lnTo>
                    <a:pt x="41519" y="1754260"/>
                  </a:lnTo>
                  <a:lnTo>
                    <a:pt x="41414" y="1744459"/>
                  </a:lnTo>
                  <a:lnTo>
                    <a:pt x="41325" y="1734659"/>
                  </a:lnTo>
                  <a:lnTo>
                    <a:pt x="41268" y="1724859"/>
                  </a:lnTo>
                  <a:lnTo>
                    <a:pt x="41243" y="1715058"/>
                  </a:lnTo>
                  <a:lnTo>
                    <a:pt x="41236" y="1705258"/>
                  </a:lnTo>
                  <a:lnTo>
                    <a:pt x="41276" y="1695458"/>
                  </a:lnTo>
                  <a:lnTo>
                    <a:pt x="41332" y="1685657"/>
                  </a:lnTo>
                  <a:lnTo>
                    <a:pt x="41430" y="1675857"/>
                  </a:lnTo>
                  <a:lnTo>
                    <a:pt x="41555" y="1666057"/>
                  </a:lnTo>
                  <a:lnTo>
                    <a:pt x="41708" y="1656256"/>
                  </a:lnTo>
                  <a:lnTo>
                    <a:pt x="41905" y="1646456"/>
                  </a:lnTo>
                  <a:lnTo>
                    <a:pt x="42117" y="1636656"/>
                  </a:lnTo>
                  <a:lnTo>
                    <a:pt x="42383" y="1626855"/>
                  </a:lnTo>
                  <a:lnTo>
                    <a:pt x="42669" y="1617055"/>
                  </a:lnTo>
                  <a:lnTo>
                    <a:pt x="42993" y="1607255"/>
                  </a:lnTo>
                  <a:lnTo>
                    <a:pt x="43354" y="1597454"/>
                  </a:lnTo>
                  <a:lnTo>
                    <a:pt x="43736" y="1587654"/>
                  </a:lnTo>
                  <a:lnTo>
                    <a:pt x="44172" y="1577854"/>
                  </a:lnTo>
                  <a:lnTo>
                    <a:pt x="44624" y="1568053"/>
                  </a:lnTo>
                  <a:lnTo>
                    <a:pt x="45124" y="1558253"/>
                  </a:lnTo>
                  <a:lnTo>
                    <a:pt x="45652" y="1548453"/>
                  </a:lnTo>
                  <a:lnTo>
                    <a:pt x="46211" y="1538652"/>
                  </a:lnTo>
                  <a:lnTo>
                    <a:pt x="46813" y="1528852"/>
                  </a:lnTo>
                  <a:lnTo>
                    <a:pt x="47433" y="1519052"/>
                  </a:lnTo>
                  <a:lnTo>
                    <a:pt x="48108" y="1509251"/>
                  </a:lnTo>
                  <a:lnTo>
                    <a:pt x="48801" y="1499451"/>
                  </a:lnTo>
                  <a:lnTo>
                    <a:pt x="49533" y="1489651"/>
                  </a:lnTo>
                  <a:lnTo>
                    <a:pt x="50299" y="1479850"/>
                  </a:lnTo>
                  <a:lnTo>
                    <a:pt x="51087" y="1470050"/>
                  </a:lnTo>
                  <a:lnTo>
                    <a:pt x="51924" y="1460250"/>
                  </a:lnTo>
                  <a:lnTo>
                    <a:pt x="52776" y="1450449"/>
                  </a:lnTo>
                  <a:lnTo>
                    <a:pt x="53672" y="1440649"/>
                  </a:lnTo>
                  <a:lnTo>
                    <a:pt x="54592" y="1430849"/>
                  </a:lnTo>
                  <a:lnTo>
                    <a:pt x="55541" y="1421048"/>
                  </a:lnTo>
                  <a:lnTo>
                    <a:pt x="56526" y="1411248"/>
                  </a:lnTo>
                  <a:lnTo>
                    <a:pt x="57525" y="1401448"/>
                  </a:lnTo>
                  <a:lnTo>
                    <a:pt x="58572" y="1391647"/>
                  </a:lnTo>
                  <a:lnTo>
                    <a:pt x="59633" y="1381847"/>
                  </a:lnTo>
                  <a:lnTo>
                    <a:pt x="60726" y="1372047"/>
                  </a:lnTo>
                  <a:lnTo>
                    <a:pt x="61844" y="1362246"/>
                  </a:lnTo>
                  <a:lnTo>
                    <a:pt x="62981" y="1352446"/>
                  </a:lnTo>
                  <a:lnTo>
                    <a:pt x="64154" y="1342646"/>
                  </a:lnTo>
                  <a:lnTo>
                    <a:pt x="65338" y="1332845"/>
                  </a:lnTo>
                  <a:lnTo>
                    <a:pt x="66555" y="1323045"/>
                  </a:lnTo>
                  <a:lnTo>
                    <a:pt x="67787" y="1313245"/>
                  </a:lnTo>
                  <a:lnTo>
                    <a:pt x="69041" y="1303444"/>
                  </a:lnTo>
                  <a:lnTo>
                    <a:pt x="70318" y="1293644"/>
                  </a:lnTo>
                  <a:lnTo>
                    <a:pt x="71604" y="1283844"/>
                  </a:lnTo>
                  <a:lnTo>
                    <a:pt x="72921" y="1274043"/>
                  </a:lnTo>
                  <a:lnTo>
                    <a:pt x="74246" y="1264243"/>
                  </a:lnTo>
                  <a:lnTo>
                    <a:pt x="75591" y="1254442"/>
                  </a:lnTo>
                  <a:lnTo>
                    <a:pt x="76949" y="1244642"/>
                  </a:lnTo>
                  <a:lnTo>
                    <a:pt x="78319" y="1234842"/>
                  </a:lnTo>
                  <a:lnTo>
                    <a:pt x="79706" y="1225041"/>
                  </a:lnTo>
                  <a:lnTo>
                    <a:pt x="81099" y="1215241"/>
                  </a:lnTo>
                  <a:lnTo>
                    <a:pt x="82509" y="1205441"/>
                  </a:lnTo>
                  <a:lnTo>
                    <a:pt x="83924" y="1195640"/>
                  </a:lnTo>
                  <a:lnTo>
                    <a:pt x="85349" y="1185840"/>
                  </a:lnTo>
                  <a:lnTo>
                    <a:pt x="86782" y="1176040"/>
                  </a:lnTo>
                  <a:lnTo>
                    <a:pt x="88218" y="1166239"/>
                  </a:lnTo>
                  <a:lnTo>
                    <a:pt x="89664" y="1156439"/>
                  </a:lnTo>
                  <a:lnTo>
                    <a:pt x="91111" y="1146639"/>
                  </a:lnTo>
                  <a:lnTo>
                    <a:pt x="92563" y="1136838"/>
                  </a:lnTo>
                  <a:lnTo>
                    <a:pt x="94016" y="1127038"/>
                  </a:lnTo>
                  <a:lnTo>
                    <a:pt x="95470" y="1117238"/>
                  </a:lnTo>
                  <a:lnTo>
                    <a:pt x="96925" y="1107437"/>
                  </a:lnTo>
                  <a:lnTo>
                    <a:pt x="98379" y="1097637"/>
                  </a:lnTo>
                  <a:lnTo>
                    <a:pt x="99830" y="1087837"/>
                  </a:lnTo>
                  <a:lnTo>
                    <a:pt x="101279" y="1078036"/>
                  </a:lnTo>
                  <a:lnTo>
                    <a:pt x="102724" y="1068236"/>
                  </a:lnTo>
                  <a:lnTo>
                    <a:pt x="104164" y="1058436"/>
                  </a:lnTo>
                  <a:lnTo>
                    <a:pt x="105600" y="1048635"/>
                  </a:lnTo>
                  <a:lnTo>
                    <a:pt x="107026" y="1038835"/>
                  </a:lnTo>
                  <a:lnTo>
                    <a:pt x="108448" y="1029035"/>
                  </a:lnTo>
                  <a:lnTo>
                    <a:pt x="109859" y="1019234"/>
                  </a:lnTo>
                  <a:lnTo>
                    <a:pt x="111261" y="1009434"/>
                  </a:lnTo>
                  <a:lnTo>
                    <a:pt x="112656" y="999634"/>
                  </a:lnTo>
                  <a:lnTo>
                    <a:pt x="114035" y="989833"/>
                  </a:lnTo>
                  <a:lnTo>
                    <a:pt x="115409" y="980033"/>
                  </a:lnTo>
                  <a:lnTo>
                    <a:pt x="116764" y="970233"/>
                  </a:lnTo>
                  <a:lnTo>
                    <a:pt x="118110" y="960432"/>
                  </a:lnTo>
                  <a:lnTo>
                    <a:pt x="119441" y="950632"/>
                  </a:lnTo>
                  <a:lnTo>
                    <a:pt x="120757" y="940832"/>
                  </a:lnTo>
                  <a:lnTo>
                    <a:pt x="122063" y="931031"/>
                  </a:lnTo>
                  <a:lnTo>
                    <a:pt x="123344" y="921231"/>
                  </a:lnTo>
                  <a:lnTo>
                    <a:pt x="124618" y="911431"/>
                  </a:lnTo>
                  <a:lnTo>
                    <a:pt x="125869" y="901630"/>
                  </a:lnTo>
                  <a:lnTo>
                    <a:pt x="127105" y="891830"/>
                  </a:lnTo>
                  <a:lnTo>
                    <a:pt x="128326" y="882030"/>
                  </a:lnTo>
                  <a:lnTo>
                    <a:pt x="129523" y="872229"/>
                  </a:lnTo>
                  <a:lnTo>
                    <a:pt x="130711" y="862429"/>
                  </a:lnTo>
                  <a:lnTo>
                    <a:pt x="131869" y="852629"/>
                  </a:lnTo>
                  <a:lnTo>
                    <a:pt x="133015" y="842828"/>
                  </a:lnTo>
                  <a:lnTo>
                    <a:pt x="134139" y="833028"/>
                  </a:lnTo>
                  <a:lnTo>
                    <a:pt x="135241" y="823228"/>
                  </a:lnTo>
                  <a:lnTo>
                    <a:pt x="136331" y="813427"/>
                  </a:lnTo>
                  <a:lnTo>
                    <a:pt x="137389" y="803627"/>
                  </a:lnTo>
                  <a:lnTo>
                    <a:pt x="138437" y="793827"/>
                  </a:lnTo>
                  <a:lnTo>
                    <a:pt x="139456" y="784026"/>
                  </a:lnTo>
                  <a:lnTo>
                    <a:pt x="140458" y="774226"/>
                  </a:lnTo>
                  <a:lnTo>
                    <a:pt x="141441" y="764426"/>
                  </a:lnTo>
                  <a:lnTo>
                    <a:pt x="142397" y="754625"/>
                  </a:lnTo>
                  <a:lnTo>
                    <a:pt x="143343" y="744825"/>
                  </a:lnTo>
                  <a:lnTo>
                    <a:pt x="144253" y="735025"/>
                  </a:lnTo>
                  <a:lnTo>
                    <a:pt x="145152" y="725224"/>
                  </a:lnTo>
                  <a:lnTo>
                    <a:pt x="146026" y="715424"/>
                  </a:lnTo>
                  <a:lnTo>
                    <a:pt x="146879" y="705624"/>
                  </a:lnTo>
                  <a:lnTo>
                    <a:pt x="147716" y="695823"/>
                  </a:lnTo>
                  <a:lnTo>
                    <a:pt x="148522" y="686023"/>
                  </a:lnTo>
                  <a:lnTo>
                    <a:pt x="149318" y="676223"/>
                  </a:lnTo>
                  <a:lnTo>
                    <a:pt x="150084" y="666422"/>
                  </a:lnTo>
                  <a:lnTo>
                    <a:pt x="150835" y="656622"/>
                  </a:lnTo>
                  <a:lnTo>
                    <a:pt x="151565" y="646822"/>
                  </a:lnTo>
                  <a:lnTo>
                    <a:pt x="152271" y="637021"/>
                  </a:lnTo>
                  <a:lnTo>
                    <a:pt x="152966" y="627221"/>
                  </a:lnTo>
                  <a:lnTo>
                    <a:pt x="153628" y="617421"/>
                  </a:lnTo>
                  <a:lnTo>
                    <a:pt x="154280" y="607620"/>
                  </a:lnTo>
                  <a:lnTo>
                    <a:pt x="154908" y="597820"/>
                  </a:lnTo>
                  <a:lnTo>
                    <a:pt x="155517" y="588020"/>
                  </a:lnTo>
                  <a:lnTo>
                    <a:pt x="156113" y="578219"/>
                  </a:lnTo>
                  <a:lnTo>
                    <a:pt x="156681" y="568419"/>
                  </a:lnTo>
                  <a:lnTo>
                    <a:pt x="157241" y="558619"/>
                  </a:lnTo>
                  <a:lnTo>
                    <a:pt x="157773" y="548818"/>
                  </a:lnTo>
                  <a:lnTo>
                    <a:pt x="158293" y="539018"/>
                  </a:lnTo>
                  <a:lnTo>
                    <a:pt x="158796" y="529218"/>
                  </a:lnTo>
                  <a:lnTo>
                    <a:pt x="159278" y="519417"/>
                  </a:lnTo>
                  <a:lnTo>
                    <a:pt x="159751" y="509617"/>
                  </a:lnTo>
                  <a:lnTo>
                    <a:pt x="160197" y="499817"/>
                  </a:lnTo>
                  <a:lnTo>
                    <a:pt x="160635" y="490016"/>
                  </a:lnTo>
                  <a:lnTo>
                    <a:pt x="161053" y="480216"/>
                  </a:lnTo>
                  <a:lnTo>
                    <a:pt x="161457" y="470416"/>
                  </a:lnTo>
                  <a:lnTo>
                    <a:pt x="161850" y="460615"/>
                  </a:lnTo>
                  <a:lnTo>
                    <a:pt x="162221" y="450815"/>
                  </a:lnTo>
                  <a:lnTo>
                    <a:pt x="162586" y="441015"/>
                  </a:lnTo>
                  <a:lnTo>
                    <a:pt x="162929" y="431214"/>
                  </a:lnTo>
                  <a:lnTo>
                    <a:pt x="163263" y="421414"/>
                  </a:lnTo>
                  <a:lnTo>
                    <a:pt x="163584" y="411614"/>
                  </a:lnTo>
                  <a:lnTo>
                    <a:pt x="163889" y="401813"/>
                  </a:lnTo>
                  <a:lnTo>
                    <a:pt x="164188" y="392013"/>
                  </a:lnTo>
                  <a:lnTo>
                    <a:pt x="164467" y="382213"/>
                  </a:lnTo>
                  <a:lnTo>
                    <a:pt x="164740" y="372412"/>
                  </a:lnTo>
                  <a:lnTo>
                    <a:pt x="164999" y="362612"/>
                  </a:lnTo>
                  <a:lnTo>
                    <a:pt x="165247" y="352812"/>
                  </a:lnTo>
                  <a:lnTo>
                    <a:pt x="165487" y="343011"/>
                  </a:lnTo>
                  <a:lnTo>
                    <a:pt x="165712" y="333211"/>
                  </a:lnTo>
                  <a:lnTo>
                    <a:pt x="165933" y="323411"/>
                  </a:lnTo>
                  <a:lnTo>
                    <a:pt x="166138" y="313610"/>
                  </a:lnTo>
                  <a:lnTo>
                    <a:pt x="166338" y="303810"/>
                  </a:lnTo>
                  <a:lnTo>
                    <a:pt x="166528" y="294010"/>
                  </a:lnTo>
                  <a:lnTo>
                    <a:pt x="166708" y="284209"/>
                  </a:lnTo>
                  <a:lnTo>
                    <a:pt x="166883" y="274409"/>
                  </a:lnTo>
                  <a:lnTo>
                    <a:pt x="167045" y="264609"/>
                  </a:lnTo>
                  <a:lnTo>
                    <a:pt x="167203" y="254808"/>
                  </a:lnTo>
                  <a:lnTo>
                    <a:pt x="167351" y="245008"/>
                  </a:lnTo>
                  <a:lnTo>
                    <a:pt x="167493" y="235208"/>
                  </a:lnTo>
                  <a:lnTo>
                    <a:pt x="167629" y="225407"/>
                  </a:lnTo>
                  <a:lnTo>
                    <a:pt x="167757" y="215607"/>
                  </a:lnTo>
                  <a:lnTo>
                    <a:pt x="167881" y="205807"/>
                  </a:lnTo>
                  <a:lnTo>
                    <a:pt x="167995" y="196006"/>
                  </a:lnTo>
                  <a:lnTo>
                    <a:pt x="168106" y="186206"/>
                  </a:lnTo>
                  <a:lnTo>
                    <a:pt x="168210" y="176406"/>
                  </a:lnTo>
                  <a:lnTo>
                    <a:pt x="168309" y="166605"/>
                  </a:lnTo>
                  <a:lnTo>
                    <a:pt x="168404" y="156805"/>
                  </a:lnTo>
                  <a:lnTo>
                    <a:pt x="168491" y="147005"/>
                  </a:lnTo>
                  <a:lnTo>
                    <a:pt x="168577" y="137204"/>
                  </a:lnTo>
                  <a:lnTo>
                    <a:pt x="168656" y="127404"/>
                  </a:lnTo>
                  <a:lnTo>
                    <a:pt x="168731" y="117604"/>
                  </a:lnTo>
                  <a:lnTo>
                    <a:pt x="168803" y="107803"/>
                  </a:lnTo>
                  <a:lnTo>
                    <a:pt x="168870" y="98003"/>
                  </a:lnTo>
                  <a:lnTo>
                    <a:pt x="168935" y="88203"/>
                  </a:lnTo>
                  <a:lnTo>
                    <a:pt x="168994" y="78402"/>
                  </a:lnTo>
                  <a:lnTo>
                    <a:pt x="169051" y="68602"/>
                  </a:lnTo>
                  <a:lnTo>
                    <a:pt x="169104" y="58802"/>
                  </a:lnTo>
                  <a:lnTo>
                    <a:pt x="169155" y="49001"/>
                  </a:lnTo>
                  <a:lnTo>
                    <a:pt x="169203" y="39201"/>
                  </a:lnTo>
                  <a:lnTo>
                    <a:pt x="169247" y="29401"/>
                  </a:lnTo>
                  <a:lnTo>
                    <a:pt x="169290" y="19600"/>
                  </a:lnTo>
                  <a:lnTo>
                    <a:pt x="169329" y="9800"/>
                  </a:lnTo>
                  <a:lnTo>
                    <a:pt x="169366" y="0"/>
                  </a:lnTo>
                  <a:lnTo>
                    <a:pt x="170421" y="0"/>
                  </a:lnTo>
                  <a:lnTo>
                    <a:pt x="170458" y="9800"/>
                  </a:lnTo>
                  <a:lnTo>
                    <a:pt x="170498" y="19600"/>
                  </a:lnTo>
                  <a:lnTo>
                    <a:pt x="170540" y="29401"/>
                  </a:lnTo>
                  <a:lnTo>
                    <a:pt x="170584" y="39201"/>
                  </a:lnTo>
                  <a:lnTo>
                    <a:pt x="170633" y="49001"/>
                  </a:lnTo>
                  <a:lnTo>
                    <a:pt x="170683" y="58802"/>
                  </a:lnTo>
                  <a:lnTo>
                    <a:pt x="170736" y="68602"/>
                  </a:lnTo>
                  <a:lnTo>
                    <a:pt x="170794" y="78402"/>
                  </a:lnTo>
                  <a:lnTo>
                    <a:pt x="170853" y="88203"/>
                  </a:lnTo>
                  <a:lnTo>
                    <a:pt x="170917" y="98003"/>
                  </a:lnTo>
                  <a:lnTo>
                    <a:pt x="170984" y="107803"/>
                  </a:lnTo>
                  <a:lnTo>
                    <a:pt x="171056" y="117604"/>
                  </a:lnTo>
                  <a:lnTo>
                    <a:pt x="171132" y="127404"/>
                  </a:lnTo>
                  <a:lnTo>
                    <a:pt x="171211" y="137204"/>
                  </a:lnTo>
                  <a:lnTo>
                    <a:pt x="171296" y="147005"/>
                  </a:lnTo>
                  <a:lnTo>
                    <a:pt x="171383" y="156805"/>
                  </a:lnTo>
                  <a:lnTo>
                    <a:pt x="171479" y="166605"/>
                  </a:lnTo>
                  <a:lnTo>
                    <a:pt x="171577" y="176406"/>
                  </a:lnTo>
                  <a:lnTo>
                    <a:pt x="171682" y="186206"/>
                  </a:lnTo>
                  <a:lnTo>
                    <a:pt x="171793" y="196006"/>
                  </a:lnTo>
                  <a:lnTo>
                    <a:pt x="171907" y="205807"/>
                  </a:lnTo>
                  <a:lnTo>
                    <a:pt x="172031" y="215607"/>
                  </a:lnTo>
                  <a:lnTo>
                    <a:pt x="172158" y="225407"/>
                  </a:lnTo>
                  <a:lnTo>
                    <a:pt x="172294" y="235208"/>
                  </a:lnTo>
                  <a:lnTo>
                    <a:pt x="172436" y="245008"/>
                  </a:lnTo>
                  <a:lnTo>
                    <a:pt x="172584" y="254808"/>
                  </a:lnTo>
                  <a:lnTo>
                    <a:pt x="172743" y="264609"/>
                  </a:lnTo>
                  <a:lnTo>
                    <a:pt x="172905" y="274409"/>
                  </a:lnTo>
                  <a:lnTo>
                    <a:pt x="173080" y="284209"/>
                  </a:lnTo>
                  <a:lnTo>
                    <a:pt x="173260" y="294010"/>
                  </a:lnTo>
                  <a:lnTo>
                    <a:pt x="173450" y="303810"/>
                  </a:lnTo>
                  <a:lnTo>
                    <a:pt x="173649" y="313610"/>
                  </a:lnTo>
                  <a:lnTo>
                    <a:pt x="173855" y="323411"/>
                  </a:lnTo>
                  <a:lnTo>
                    <a:pt x="174075" y="333211"/>
                  </a:lnTo>
                  <a:lnTo>
                    <a:pt x="174301" y="343011"/>
                  </a:lnTo>
                  <a:lnTo>
                    <a:pt x="174540" y="352812"/>
                  </a:lnTo>
                  <a:lnTo>
                    <a:pt x="174789" y="362612"/>
                  </a:lnTo>
                  <a:lnTo>
                    <a:pt x="175047" y="372412"/>
                  </a:lnTo>
                  <a:lnTo>
                    <a:pt x="175320" y="382213"/>
                  </a:lnTo>
                  <a:lnTo>
                    <a:pt x="175599" y="392013"/>
                  </a:lnTo>
                  <a:lnTo>
                    <a:pt x="175898" y="401813"/>
                  </a:lnTo>
                  <a:lnTo>
                    <a:pt x="176204" y="411614"/>
                  </a:lnTo>
                  <a:lnTo>
                    <a:pt x="176524" y="421414"/>
                  </a:lnTo>
                  <a:lnTo>
                    <a:pt x="176858" y="431214"/>
                  </a:lnTo>
                  <a:lnTo>
                    <a:pt x="177202" y="441015"/>
                  </a:lnTo>
                  <a:lnTo>
                    <a:pt x="177566" y="450815"/>
                  </a:lnTo>
                  <a:lnTo>
                    <a:pt x="177938" y="460615"/>
                  </a:lnTo>
                  <a:lnTo>
                    <a:pt x="178330" y="470416"/>
                  </a:lnTo>
                  <a:lnTo>
                    <a:pt x="178734" y="480216"/>
                  </a:lnTo>
                  <a:lnTo>
                    <a:pt x="179152" y="490016"/>
                  </a:lnTo>
                  <a:lnTo>
                    <a:pt x="179590" y="499817"/>
                  </a:lnTo>
                  <a:lnTo>
                    <a:pt x="180036" y="509617"/>
                  </a:lnTo>
                  <a:lnTo>
                    <a:pt x="180510" y="519417"/>
                  </a:lnTo>
                  <a:lnTo>
                    <a:pt x="180992" y="529218"/>
                  </a:lnTo>
                  <a:lnTo>
                    <a:pt x="181494" y="539018"/>
                  </a:lnTo>
                  <a:lnTo>
                    <a:pt x="182014" y="548818"/>
                  </a:lnTo>
                  <a:lnTo>
                    <a:pt x="182547" y="558619"/>
                  </a:lnTo>
                  <a:lnTo>
                    <a:pt x="183106" y="568419"/>
                  </a:lnTo>
                  <a:lnTo>
                    <a:pt x="183674" y="578219"/>
                  </a:lnTo>
                  <a:lnTo>
                    <a:pt x="184270" y="588020"/>
                  </a:lnTo>
                  <a:lnTo>
                    <a:pt x="184879" y="597820"/>
                  </a:lnTo>
                  <a:lnTo>
                    <a:pt x="185508" y="607620"/>
                  </a:lnTo>
                  <a:lnTo>
                    <a:pt x="186160" y="617421"/>
                  </a:lnTo>
                  <a:lnTo>
                    <a:pt x="186821" y="627221"/>
                  </a:lnTo>
                  <a:lnTo>
                    <a:pt x="187517" y="637021"/>
                  </a:lnTo>
                  <a:lnTo>
                    <a:pt x="188222" y="646822"/>
                  </a:lnTo>
                  <a:lnTo>
                    <a:pt x="188953" y="656622"/>
                  </a:lnTo>
                  <a:lnTo>
                    <a:pt x="189703" y="666422"/>
                  </a:lnTo>
                  <a:lnTo>
                    <a:pt x="190469" y="676223"/>
                  </a:lnTo>
                  <a:lnTo>
                    <a:pt x="191265" y="686023"/>
                  </a:lnTo>
                  <a:lnTo>
                    <a:pt x="192071" y="695823"/>
                  </a:lnTo>
                  <a:lnTo>
                    <a:pt x="192909" y="705624"/>
                  </a:lnTo>
                  <a:lnTo>
                    <a:pt x="193761" y="715424"/>
                  </a:lnTo>
                  <a:lnTo>
                    <a:pt x="194635" y="725224"/>
                  </a:lnTo>
                  <a:lnTo>
                    <a:pt x="195534" y="735025"/>
                  </a:lnTo>
                  <a:lnTo>
                    <a:pt x="196444" y="744825"/>
                  </a:lnTo>
                  <a:lnTo>
                    <a:pt x="197390" y="754625"/>
                  </a:lnTo>
                  <a:lnTo>
                    <a:pt x="198346" y="764426"/>
                  </a:lnTo>
                  <a:lnTo>
                    <a:pt x="199329" y="774226"/>
                  </a:lnTo>
                  <a:lnTo>
                    <a:pt x="200331" y="784026"/>
                  </a:lnTo>
                  <a:lnTo>
                    <a:pt x="201350" y="793827"/>
                  </a:lnTo>
                  <a:lnTo>
                    <a:pt x="202398" y="803627"/>
                  </a:lnTo>
                  <a:lnTo>
                    <a:pt x="203456" y="813427"/>
                  </a:lnTo>
                  <a:lnTo>
                    <a:pt x="204546" y="823228"/>
                  </a:lnTo>
                  <a:lnTo>
                    <a:pt x="205649" y="833028"/>
                  </a:lnTo>
                  <a:lnTo>
                    <a:pt x="206773" y="842828"/>
                  </a:lnTo>
                  <a:lnTo>
                    <a:pt x="207919" y="852629"/>
                  </a:lnTo>
                  <a:lnTo>
                    <a:pt x="209076" y="862429"/>
                  </a:lnTo>
                  <a:lnTo>
                    <a:pt x="210264" y="872229"/>
                  </a:lnTo>
                  <a:lnTo>
                    <a:pt x="211461" y="882030"/>
                  </a:lnTo>
                  <a:lnTo>
                    <a:pt x="212682" y="891830"/>
                  </a:lnTo>
                  <a:lnTo>
                    <a:pt x="213918" y="901630"/>
                  </a:lnTo>
                  <a:lnTo>
                    <a:pt x="215169" y="911431"/>
                  </a:lnTo>
                  <a:lnTo>
                    <a:pt x="216443" y="921231"/>
                  </a:lnTo>
                  <a:lnTo>
                    <a:pt x="217724" y="931031"/>
                  </a:lnTo>
                  <a:lnTo>
                    <a:pt x="219031" y="940832"/>
                  </a:lnTo>
                  <a:lnTo>
                    <a:pt x="220346" y="950632"/>
                  </a:lnTo>
                  <a:lnTo>
                    <a:pt x="221677" y="960432"/>
                  </a:lnTo>
                  <a:lnTo>
                    <a:pt x="223024" y="970233"/>
                  </a:lnTo>
                  <a:lnTo>
                    <a:pt x="224378" y="980033"/>
                  </a:lnTo>
                  <a:lnTo>
                    <a:pt x="225752" y="989833"/>
                  </a:lnTo>
                  <a:lnTo>
                    <a:pt x="227132" y="999634"/>
                  </a:lnTo>
                  <a:lnTo>
                    <a:pt x="228526" y="1009434"/>
                  </a:lnTo>
                  <a:lnTo>
                    <a:pt x="229929" y="1019234"/>
                  </a:lnTo>
                  <a:lnTo>
                    <a:pt x="231340" y="1029035"/>
                  </a:lnTo>
                  <a:lnTo>
                    <a:pt x="232761" y="1038835"/>
                  </a:lnTo>
                  <a:lnTo>
                    <a:pt x="234187" y="1048635"/>
                  </a:lnTo>
                  <a:lnTo>
                    <a:pt x="235624" y="1058436"/>
                  </a:lnTo>
                  <a:lnTo>
                    <a:pt x="237063" y="1068236"/>
                  </a:lnTo>
                  <a:lnTo>
                    <a:pt x="238508" y="1078036"/>
                  </a:lnTo>
                  <a:lnTo>
                    <a:pt x="239957" y="1087837"/>
                  </a:lnTo>
                  <a:lnTo>
                    <a:pt x="241409" y="1097637"/>
                  </a:lnTo>
                  <a:lnTo>
                    <a:pt x="242863" y="1107437"/>
                  </a:lnTo>
                  <a:lnTo>
                    <a:pt x="244317" y="1117238"/>
                  </a:lnTo>
                  <a:lnTo>
                    <a:pt x="245771" y="1127038"/>
                  </a:lnTo>
                  <a:lnTo>
                    <a:pt x="247225" y="1136838"/>
                  </a:lnTo>
                  <a:lnTo>
                    <a:pt x="248676" y="1146639"/>
                  </a:lnTo>
                  <a:lnTo>
                    <a:pt x="250124" y="1156439"/>
                  </a:lnTo>
                  <a:lnTo>
                    <a:pt x="251569" y="1166239"/>
                  </a:lnTo>
                  <a:lnTo>
                    <a:pt x="253006" y="1176040"/>
                  </a:lnTo>
                  <a:lnTo>
                    <a:pt x="254439" y="1185840"/>
                  </a:lnTo>
                  <a:lnTo>
                    <a:pt x="255863" y="1195640"/>
                  </a:lnTo>
                  <a:lnTo>
                    <a:pt x="257279" y="1205441"/>
                  </a:lnTo>
                  <a:lnTo>
                    <a:pt x="258688" y="1215241"/>
                  </a:lnTo>
                  <a:lnTo>
                    <a:pt x="260081" y="1225041"/>
                  </a:lnTo>
                  <a:lnTo>
                    <a:pt x="261469" y="1234842"/>
                  </a:lnTo>
                  <a:lnTo>
                    <a:pt x="262838" y="1244642"/>
                  </a:lnTo>
                  <a:lnTo>
                    <a:pt x="264196" y="1254442"/>
                  </a:lnTo>
                  <a:lnTo>
                    <a:pt x="265541" y="1264243"/>
                  </a:lnTo>
                  <a:lnTo>
                    <a:pt x="266866" y="1274043"/>
                  </a:lnTo>
                  <a:lnTo>
                    <a:pt x="268183" y="1283844"/>
                  </a:lnTo>
                  <a:lnTo>
                    <a:pt x="269470" y="1293644"/>
                  </a:lnTo>
                  <a:lnTo>
                    <a:pt x="270747" y="1303444"/>
                  </a:lnTo>
                  <a:lnTo>
                    <a:pt x="272000" y="1313245"/>
                  </a:lnTo>
                  <a:lnTo>
                    <a:pt x="273233" y="1323045"/>
                  </a:lnTo>
                  <a:lnTo>
                    <a:pt x="274450" y="1332845"/>
                  </a:lnTo>
                  <a:lnTo>
                    <a:pt x="275634" y="1342646"/>
                  </a:lnTo>
                  <a:lnTo>
                    <a:pt x="276806" y="1352446"/>
                  </a:lnTo>
                  <a:lnTo>
                    <a:pt x="277943" y="1362246"/>
                  </a:lnTo>
                  <a:lnTo>
                    <a:pt x="279061" y="1372047"/>
                  </a:lnTo>
                  <a:lnTo>
                    <a:pt x="280154" y="1381847"/>
                  </a:lnTo>
                  <a:lnTo>
                    <a:pt x="281215" y="1391647"/>
                  </a:lnTo>
                  <a:lnTo>
                    <a:pt x="282262" y="1401448"/>
                  </a:lnTo>
                  <a:lnTo>
                    <a:pt x="283261" y="1411248"/>
                  </a:lnTo>
                  <a:lnTo>
                    <a:pt x="284246" y="1421048"/>
                  </a:lnTo>
                  <a:lnTo>
                    <a:pt x="285195" y="1430849"/>
                  </a:lnTo>
                  <a:lnTo>
                    <a:pt x="286115" y="1440649"/>
                  </a:lnTo>
                  <a:lnTo>
                    <a:pt x="287012" y="1450449"/>
                  </a:lnTo>
                  <a:lnTo>
                    <a:pt x="287864" y="1460250"/>
                  </a:lnTo>
                  <a:lnTo>
                    <a:pt x="288700" y="1470050"/>
                  </a:lnTo>
                  <a:lnTo>
                    <a:pt x="289489" y="1479850"/>
                  </a:lnTo>
                  <a:lnTo>
                    <a:pt x="290254" y="1489651"/>
                  </a:lnTo>
                  <a:lnTo>
                    <a:pt x="290987" y="1499451"/>
                  </a:lnTo>
                  <a:lnTo>
                    <a:pt x="291680" y="1509251"/>
                  </a:lnTo>
                  <a:lnTo>
                    <a:pt x="292355" y="1519052"/>
                  </a:lnTo>
                  <a:lnTo>
                    <a:pt x="292974" y="1528852"/>
                  </a:lnTo>
                  <a:lnTo>
                    <a:pt x="293577" y="1538652"/>
                  </a:lnTo>
                  <a:lnTo>
                    <a:pt x="294136" y="1548453"/>
                  </a:lnTo>
                  <a:lnTo>
                    <a:pt x="294663" y="1558253"/>
                  </a:lnTo>
                  <a:lnTo>
                    <a:pt x="295163" y="1568053"/>
                  </a:lnTo>
                  <a:lnTo>
                    <a:pt x="295616" y="1577854"/>
                  </a:lnTo>
                  <a:lnTo>
                    <a:pt x="296051" y="1587654"/>
                  </a:lnTo>
                  <a:lnTo>
                    <a:pt x="296434" y="1597454"/>
                  </a:lnTo>
                  <a:lnTo>
                    <a:pt x="296794" y="1607255"/>
                  </a:lnTo>
                  <a:lnTo>
                    <a:pt x="297118" y="1617055"/>
                  </a:lnTo>
                  <a:lnTo>
                    <a:pt x="297404" y="1626855"/>
                  </a:lnTo>
                  <a:lnTo>
                    <a:pt x="297670" y="1636656"/>
                  </a:lnTo>
                  <a:lnTo>
                    <a:pt x="297883" y="1646456"/>
                  </a:lnTo>
                  <a:lnTo>
                    <a:pt x="298079" y="1656256"/>
                  </a:lnTo>
                  <a:lnTo>
                    <a:pt x="298232" y="1666057"/>
                  </a:lnTo>
                  <a:lnTo>
                    <a:pt x="298357" y="1675857"/>
                  </a:lnTo>
                  <a:lnTo>
                    <a:pt x="298455" y="1685657"/>
                  </a:lnTo>
                  <a:lnTo>
                    <a:pt x="298511" y="1695458"/>
                  </a:lnTo>
                  <a:lnTo>
                    <a:pt x="298552" y="1705258"/>
                  </a:lnTo>
                  <a:lnTo>
                    <a:pt x="298544" y="1715058"/>
                  </a:lnTo>
                  <a:lnTo>
                    <a:pt x="298519" y="1724859"/>
                  </a:lnTo>
                  <a:lnTo>
                    <a:pt x="298462" y="1734659"/>
                  </a:lnTo>
                  <a:lnTo>
                    <a:pt x="298374" y="1744459"/>
                  </a:lnTo>
                  <a:lnTo>
                    <a:pt x="298268" y="1754260"/>
                  </a:lnTo>
                  <a:lnTo>
                    <a:pt x="298120" y="1764060"/>
                  </a:lnTo>
                  <a:lnTo>
                    <a:pt x="297960" y="1773860"/>
                  </a:lnTo>
                  <a:lnTo>
                    <a:pt x="297765" y="1783661"/>
                  </a:lnTo>
                  <a:lnTo>
                    <a:pt x="297550" y="1793461"/>
                  </a:lnTo>
                  <a:lnTo>
                    <a:pt x="297314" y="1803261"/>
                  </a:lnTo>
                  <a:lnTo>
                    <a:pt x="297048" y="1813062"/>
                  </a:lnTo>
                  <a:lnTo>
                    <a:pt x="296772" y="1822862"/>
                  </a:lnTo>
                  <a:lnTo>
                    <a:pt x="296462" y="1832662"/>
                  </a:lnTo>
                  <a:lnTo>
                    <a:pt x="296141" y="1842463"/>
                  </a:lnTo>
                  <a:lnTo>
                    <a:pt x="295798" y="1852263"/>
                  </a:lnTo>
                  <a:lnTo>
                    <a:pt x="295437" y="1862063"/>
                  </a:lnTo>
                  <a:lnTo>
                    <a:pt x="295065" y="1871864"/>
                  </a:lnTo>
                  <a:lnTo>
                    <a:pt x="294669" y="1881664"/>
                  </a:lnTo>
                  <a:lnTo>
                    <a:pt x="294266" y="1891464"/>
                  </a:lnTo>
                  <a:lnTo>
                    <a:pt x="293845" y="1901265"/>
                  </a:lnTo>
                  <a:lnTo>
                    <a:pt x="293414" y="1911065"/>
                  </a:lnTo>
                  <a:lnTo>
                    <a:pt x="292972" y="1920865"/>
                  </a:lnTo>
                  <a:lnTo>
                    <a:pt x="292519" y="1930666"/>
                  </a:lnTo>
                  <a:lnTo>
                    <a:pt x="292061" y="1940466"/>
                  </a:lnTo>
                  <a:lnTo>
                    <a:pt x="291590" y="1950266"/>
                  </a:lnTo>
                  <a:lnTo>
                    <a:pt x="291117" y="1960067"/>
                  </a:lnTo>
                  <a:lnTo>
                    <a:pt x="290638" y="1969867"/>
                  </a:lnTo>
                  <a:lnTo>
                    <a:pt x="290155" y="1979667"/>
                  </a:lnTo>
                  <a:lnTo>
                    <a:pt x="289670" y="1989468"/>
                  </a:lnTo>
                  <a:lnTo>
                    <a:pt x="289183" y="1999268"/>
                  </a:lnTo>
                  <a:lnTo>
                    <a:pt x="288696" y="2009068"/>
                  </a:lnTo>
                  <a:lnTo>
                    <a:pt x="288211" y="2018869"/>
                  </a:lnTo>
                  <a:lnTo>
                    <a:pt x="287727" y="2028669"/>
                  </a:lnTo>
                  <a:lnTo>
                    <a:pt x="287247" y="2038469"/>
                  </a:lnTo>
                  <a:lnTo>
                    <a:pt x="286774" y="2048270"/>
                  </a:lnTo>
                  <a:lnTo>
                    <a:pt x="286302" y="2058070"/>
                  </a:lnTo>
                  <a:lnTo>
                    <a:pt x="285843" y="2067870"/>
                  </a:lnTo>
                  <a:lnTo>
                    <a:pt x="285389" y="2077671"/>
                  </a:lnTo>
                  <a:lnTo>
                    <a:pt x="284946" y="2087471"/>
                  </a:lnTo>
                  <a:lnTo>
                    <a:pt x="284514" y="2097271"/>
                  </a:lnTo>
                  <a:lnTo>
                    <a:pt x="284090" y="2107072"/>
                  </a:lnTo>
                  <a:lnTo>
                    <a:pt x="283686" y="2116872"/>
                  </a:lnTo>
                  <a:lnTo>
                    <a:pt x="283289" y="2126672"/>
                  </a:lnTo>
                  <a:lnTo>
                    <a:pt x="282914" y="2136473"/>
                  </a:lnTo>
                  <a:lnTo>
                    <a:pt x="282551" y="2146273"/>
                  </a:lnTo>
                  <a:lnTo>
                    <a:pt x="282205" y="2156073"/>
                  </a:lnTo>
                  <a:lnTo>
                    <a:pt x="281881" y="2165874"/>
                  </a:lnTo>
                  <a:lnTo>
                    <a:pt x="281567" y="2175674"/>
                  </a:lnTo>
                  <a:lnTo>
                    <a:pt x="281288" y="2185474"/>
                  </a:lnTo>
                  <a:lnTo>
                    <a:pt x="281019" y="2195275"/>
                  </a:lnTo>
                  <a:lnTo>
                    <a:pt x="280778" y="2205075"/>
                  </a:lnTo>
                  <a:lnTo>
                    <a:pt x="280558" y="2214875"/>
                  </a:lnTo>
                  <a:lnTo>
                    <a:pt x="280357" y="2224676"/>
                  </a:lnTo>
                  <a:lnTo>
                    <a:pt x="280192" y="2234476"/>
                  </a:lnTo>
                  <a:lnTo>
                    <a:pt x="280038" y="2244276"/>
                  </a:lnTo>
                  <a:lnTo>
                    <a:pt x="279925" y="2254077"/>
                  </a:lnTo>
                  <a:lnTo>
                    <a:pt x="279830" y="2263877"/>
                  </a:lnTo>
                  <a:lnTo>
                    <a:pt x="279762" y="2273677"/>
                  </a:lnTo>
                  <a:lnTo>
                    <a:pt x="279728" y="2283478"/>
                  </a:lnTo>
                  <a:lnTo>
                    <a:pt x="279710" y="2293278"/>
                  </a:lnTo>
                  <a:lnTo>
                    <a:pt x="279739" y="2303078"/>
                  </a:lnTo>
                  <a:lnTo>
                    <a:pt x="279784" y="2312879"/>
                  </a:lnTo>
                  <a:lnTo>
                    <a:pt x="279866" y="2322679"/>
                  </a:lnTo>
                  <a:lnTo>
                    <a:pt x="279977" y="2332479"/>
                  </a:lnTo>
                  <a:lnTo>
                    <a:pt x="280112" y="2342280"/>
                  </a:lnTo>
                  <a:lnTo>
                    <a:pt x="280290" y="2352080"/>
                  </a:lnTo>
                  <a:lnTo>
                    <a:pt x="280483" y="2361880"/>
                  </a:lnTo>
                  <a:lnTo>
                    <a:pt x="280725" y="2371681"/>
                  </a:lnTo>
                  <a:lnTo>
                    <a:pt x="280988" y="2381481"/>
                  </a:lnTo>
                  <a:lnTo>
                    <a:pt x="281283" y="2391281"/>
                  </a:lnTo>
                  <a:lnTo>
                    <a:pt x="281615" y="2401082"/>
                  </a:lnTo>
                  <a:lnTo>
                    <a:pt x="281965" y="2410882"/>
                  </a:lnTo>
                  <a:lnTo>
                    <a:pt x="282366" y="2420682"/>
                  </a:lnTo>
                  <a:lnTo>
                    <a:pt x="282781" y="2430483"/>
                  </a:lnTo>
                  <a:lnTo>
                    <a:pt x="283238" y="2440283"/>
                  </a:lnTo>
                  <a:lnTo>
                    <a:pt x="283722" y="2450083"/>
                  </a:lnTo>
                  <a:lnTo>
                    <a:pt x="284231" y="2459884"/>
                  </a:lnTo>
                  <a:lnTo>
                    <a:pt x="284782" y="2469684"/>
                  </a:lnTo>
                  <a:lnTo>
                    <a:pt x="285346" y="2479484"/>
                  </a:lnTo>
                  <a:lnTo>
                    <a:pt x="285957" y="2489285"/>
                  </a:lnTo>
                  <a:lnTo>
                    <a:pt x="286586" y="2499085"/>
                  </a:lnTo>
                  <a:lnTo>
                    <a:pt x="287245" y="2508885"/>
                  </a:lnTo>
                  <a:lnTo>
                    <a:pt x="287935" y="2518686"/>
                  </a:lnTo>
                  <a:lnTo>
                    <a:pt x="288641" y="2528486"/>
                  </a:lnTo>
                  <a:lnTo>
                    <a:pt x="289389" y="2538286"/>
                  </a:lnTo>
                  <a:lnTo>
                    <a:pt x="290148" y="2548087"/>
                  </a:lnTo>
                  <a:lnTo>
                    <a:pt x="290942" y="2557887"/>
                  </a:lnTo>
                  <a:lnTo>
                    <a:pt x="291755" y="2567688"/>
                  </a:lnTo>
                  <a:lnTo>
                    <a:pt x="292588" y="2577488"/>
                  </a:lnTo>
                  <a:lnTo>
                    <a:pt x="293451" y="2587288"/>
                  </a:lnTo>
                  <a:lnTo>
                    <a:pt x="294323" y="2597089"/>
                  </a:lnTo>
                  <a:lnTo>
                    <a:pt x="295228" y="2606889"/>
                  </a:lnTo>
                  <a:lnTo>
                    <a:pt x="296144" y="2616689"/>
                  </a:lnTo>
                  <a:lnTo>
                    <a:pt x="297080" y="2626490"/>
                  </a:lnTo>
                  <a:lnTo>
                    <a:pt x="298033" y="2636290"/>
                  </a:lnTo>
                  <a:lnTo>
                    <a:pt x="298997" y="2646090"/>
                  </a:lnTo>
                  <a:lnTo>
                    <a:pt x="299984" y="2655891"/>
                  </a:lnTo>
                  <a:lnTo>
                    <a:pt x="300976" y="2665691"/>
                  </a:lnTo>
                  <a:lnTo>
                    <a:pt x="301986" y="2675491"/>
                  </a:lnTo>
                  <a:lnTo>
                    <a:pt x="303004" y="2685292"/>
                  </a:lnTo>
                  <a:lnTo>
                    <a:pt x="304031" y="2695092"/>
                  </a:lnTo>
                  <a:lnTo>
                    <a:pt x="305068" y="2704892"/>
                  </a:lnTo>
                  <a:lnTo>
                    <a:pt x="306109" y="2714693"/>
                  </a:lnTo>
                  <a:lnTo>
                    <a:pt x="307159" y="2724493"/>
                  </a:lnTo>
                  <a:lnTo>
                    <a:pt x="308211" y="2734293"/>
                  </a:lnTo>
                  <a:lnTo>
                    <a:pt x="309267" y="2744094"/>
                  </a:lnTo>
                  <a:lnTo>
                    <a:pt x="310324" y="2753894"/>
                  </a:lnTo>
                  <a:lnTo>
                    <a:pt x="311382" y="2763694"/>
                  </a:lnTo>
                  <a:lnTo>
                    <a:pt x="312437" y="2773495"/>
                  </a:lnTo>
                  <a:lnTo>
                    <a:pt x="313492" y="2783295"/>
                  </a:lnTo>
                  <a:lnTo>
                    <a:pt x="314541" y="2793095"/>
                  </a:lnTo>
                  <a:lnTo>
                    <a:pt x="315586" y="2802896"/>
                  </a:lnTo>
                  <a:lnTo>
                    <a:pt x="316625" y="2812696"/>
                  </a:lnTo>
                  <a:lnTo>
                    <a:pt x="317654" y="2822496"/>
                  </a:lnTo>
                  <a:lnTo>
                    <a:pt x="318678" y="2832297"/>
                  </a:lnTo>
                  <a:lnTo>
                    <a:pt x="319685" y="2842097"/>
                  </a:lnTo>
                  <a:lnTo>
                    <a:pt x="320685" y="2851897"/>
                  </a:lnTo>
                  <a:lnTo>
                    <a:pt x="321670" y="2861698"/>
                  </a:lnTo>
                  <a:lnTo>
                    <a:pt x="322640" y="2871498"/>
                  </a:lnTo>
                  <a:lnTo>
                    <a:pt x="323599" y="2881298"/>
                  </a:lnTo>
                  <a:lnTo>
                    <a:pt x="324533" y="2891099"/>
                  </a:lnTo>
                  <a:lnTo>
                    <a:pt x="325458" y="2900899"/>
                  </a:lnTo>
                  <a:lnTo>
                    <a:pt x="326355" y="2910699"/>
                  </a:lnTo>
                  <a:lnTo>
                    <a:pt x="327236" y="2920500"/>
                  </a:lnTo>
                  <a:lnTo>
                    <a:pt x="328096" y="2930300"/>
                  </a:lnTo>
                  <a:lnTo>
                    <a:pt x="328928" y="2940100"/>
                  </a:lnTo>
                  <a:lnTo>
                    <a:pt x="329748" y="2949901"/>
                  </a:lnTo>
                  <a:lnTo>
                    <a:pt x="330526" y="2959701"/>
                  </a:lnTo>
                  <a:lnTo>
                    <a:pt x="331291" y="2969501"/>
                  </a:lnTo>
                  <a:lnTo>
                    <a:pt x="332023" y="2979302"/>
                  </a:lnTo>
                  <a:lnTo>
                    <a:pt x="332727" y="2989102"/>
                  </a:lnTo>
                  <a:lnTo>
                    <a:pt x="333410" y="2998902"/>
                  </a:lnTo>
                  <a:lnTo>
                    <a:pt x="334049" y="3008703"/>
                  </a:lnTo>
                  <a:lnTo>
                    <a:pt x="334674" y="3018503"/>
                  </a:lnTo>
                  <a:lnTo>
                    <a:pt x="335251" y="3028303"/>
                  </a:lnTo>
                  <a:lnTo>
                    <a:pt x="335806" y="3038104"/>
                  </a:lnTo>
                  <a:lnTo>
                    <a:pt x="336326" y="3047904"/>
                  </a:lnTo>
                  <a:lnTo>
                    <a:pt x="336807" y="3057704"/>
                  </a:lnTo>
                  <a:lnTo>
                    <a:pt x="337269" y="3067505"/>
                  </a:lnTo>
                  <a:lnTo>
                    <a:pt x="337673" y="3077305"/>
                  </a:lnTo>
                  <a:lnTo>
                    <a:pt x="338059" y="3087105"/>
                  </a:lnTo>
                  <a:lnTo>
                    <a:pt x="338399" y="3096906"/>
                  </a:lnTo>
                  <a:lnTo>
                    <a:pt x="338704" y="3106706"/>
                  </a:lnTo>
                  <a:lnTo>
                    <a:pt x="338980" y="3116506"/>
                  </a:lnTo>
                  <a:lnTo>
                    <a:pt x="339203" y="3126307"/>
                  </a:lnTo>
                  <a:lnTo>
                    <a:pt x="339407" y="3136107"/>
                  </a:lnTo>
                  <a:lnTo>
                    <a:pt x="339551" y="3145907"/>
                  </a:lnTo>
                  <a:lnTo>
                    <a:pt x="339670" y="3155708"/>
                  </a:lnTo>
                  <a:lnTo>
                    <a:pt x="339747" y="3165508"/>
                  </a:lnTo>
                  <a:lnTo>
                    <a:pt x="339779" y="3175308"/>
                  </a:lnTo>
                  <a:lnTo>
                    <a:pt x="339788" y="3185109"/>
                  </a:lnTo>
                  <a:lnTo>
                    <a:pt x="339732" y="3194909"/>
                  </a:lnTo>
                  <a:lnTo>
                    <a:pt x="339656" y="3204709"/>
                  </a:lnTo>
                  <a:lnTo>
                    <a:pt x="339528" y="3214510"/>
                  </a:lnTo>
                  <a:lnTo>
                    <a:pt x="339363" y="3224310"/>
                  </a:lnTo>
                  <a:lnTo>
                    <a:pt x="339165" y="3234110"/>
                  </a:lnTo>
                  <a:lnTo>
                    <a:pt x="338912" y="3243911"/>
                  </a:lnTo>
                  <a:lnTo>
                    <a:pt x="338639" y="3253711"/>
                  </a:lnTo>
                  <a:lnTo>
                    <a:pt x="338302" y="3263511"/>
                  </a:lnTo>
                  <a:lnTo>
                    <a:pt x="337940" y="3273312"/>
                  </a:lnTo>
                  <a:lnTo>
                    <a:pt x="337534" y="3283112"/>
                  </a:lnTo>
                  <a:lnTo>
                    <a:pt x="337084" y="3292912"/>
                  </a:lnTo>
                  <a:lnTo>
                    <a:pt x="336609" y="3302713"/>
                  </a:lnTo>
                  <a:lnTo>
                    <a:pt x="336072" y="3312513"/>
                  </a:lnTo>
                  <a:lnTo>
                    <a:pt x="335515" y="3322313"/>
                  </a:lnTo>
                  <a:lnTo>
                    <a:pt x="334905" y="3332114"/>
                  </a:lnTo>
                  <a:lnTo>
                    <a:pt x="334262" y="3341914"/>
                  </a:lnTo>
                  <a:lnTo>
                    <a:pt x="333586" y="3351714"/>
                  </a:lnTo>
                  <a:lnTo>
                    <a:pt x="332859" y="3361515"/>
                  </a:lnTo>
                  <a:lnTo>
                    <a:pt x="332113" y="3371315"/>
                  </a:lnTo>
                  <a:lnTo>
                    <a:pt x="331307" y="3381115"/>
                  </a:lnTo>
                  <a:lnTo>
                    <a:pt x="330480" y="3390916"/>
                  </a:lnTo>
                  <a:lnTo>
                    <a:pt x="329610" y="3400716"/>
                  </a:lnTo>
                  <a:lnTo>
                    <a:pt x="328703" y="3410516"/>
                  </a:lnTo>
                  <a:lnTo>
                    <a:pt x="327772" y="3420317"/>
                  </a:lnTo>
                  <a:lnTo>
                    <a:pt x="326787" y="3430117"/>
                  </a:lnTo>
                  <a:lnTo>
                    <a:pt x="325785" y="3439917"/>
                  </a:lnTo>
                  <a:lnTo>
                    <a:pt x="324736" y="3449718"/>
                  </a:lnTo>
                  <a:lnTo>
                    <a:pt x="323660" y="3459518"/>
                  </a:lnTo>
                  <a:lnTo>
                    <a:pt x="322554" y="3469318"/>
                  </a:lnTo>
                  <a:lnTo>
                    <a:pt x="321407" y="3479119"/>
                  </a:lnTo>
                  <a:lnTo>
                    <a:pt x="320244" y="3488919"/>
                  </a:lnTo>
                  <a:lnTo>
                    <a:pt x="319030" y="3498719"/>
                  </a:lnTo>
                  <a:lnTo>
                    <a:pt x="317801" y="3508520"/>
                  </a:lnTo>
                  <a:lnTo>
                    <a:pt x="316536" y="3518320"/>
                  </a:lnTo>
                  <a:lnTo>
                    <a:pt x="315243" y="3528120"/>
                  </a:lnTo>
                  <a:lnTo>
                    <a:pt x="313930" y="3537921"/>
                  </a:lnTo>
                  <a:lnTo>
                    <a:pt x="312576" y="3547721"/>
                  </a:lnTo>
                  <a:lnTo>
                    <a:pt x="311209" y="3557521"/>
                  </a:lnTo>
                  <a:lnTo>
                    <a:pt x="309806" y="3567322"/>
                  </a:lnTo>
                  <a:lnTo>
                    <a:pt x="308384" y="3577122"/>
                  </a:lnTo>
                  <a:lnTo>
                    <a:pt x="306938" y="3586922"/>
                  </a:lnTo>
                  <a:lnTo>
                    <a:pt x="305465" y="3596723"/>
                  </a:lnTo>
                  <a:lnTo>
                    <a:pt x="303980" y="3606523"/>
                  </a:lnTo>
                  <a:lnTo>
                    <a:pt x="302459" y="3616323"/>
                  </a:lnTo>
                  <a:lnTo>
                    <a:pt x="300928" y="3626124"/>
                  </a:lnTo>
                  <a:lnTo>
                    <a:pt x="299373" y="3635924"/>
                  </a:lnTo>
                  <a:lnTo>
                    <a:pt x="297800" y="3645724"/>
                  </a:lnTo>
                  <a:lnTo>
                    <a:pt x="296213" y="3655525"/>
                  </a:lnTo>
                  <a:lnTo>
                    <a:pt x="294602" y="3665325"/>
                  </a:lnTo>
                  <a:lnTo>
                    <a:pt x="292984" y="3675125"/>
                  </a:lnTo>
                  <a:lnTo>
                    <a:pt x="291343" y="3684926"/>
                  </a:lnTo>
                  <a:lnTo>
                    <a:pt x="289692" y="3694726"/>
                  </a:lnTo>
                  <a:lnTo>
                    <a:pt x="288028" y="3704526"/>
                  </a:lnTo>
                  <a:lnTo>
                    <a:pt x="286350" y="3714327"/>
                  </a:lnTo>
                  <a:lnTo>
                    <a:pt x="284666" y="3724127"/>
                  </a:lnTo>
                  <a:lnTo>
                    <a:pt x="282964" y="3733927"/>
                  </a:lnTo>
                  <a:lnTo>
                    <a:pt x="281259" y="3743728"/>
                  </a:lnTo>
                  <a:lnTo>
                    <a:pt x="279542" y="3753528"/>
                  </a:lnTo>
                  <a:lnTo>
                    <a:pt x="277820" y="3763328"/>
                  </a:lnTo>
                  <a:lnTo>
                    <a:pt x="276092" y="3773129"/>
                  </a:lnTo>
                  <a:lnTo>
                    <a:pt x="274357" y="3782929"/>
                  </a:lnTo>
                  <a:lnTo>
                    <a:pt x="272619" y="3792729"/>
                  </a:lnTo>
                  <a:lnTo>
                    <a:pt x="270876" y="3802530"/>
                  </a:lnTo>
                  <a:lnTo>
                    <a:pt x="269133" y="3812330"/>
                  </a:lnTo>
                  <a:lnTo>
                    <a:pt x="267387" y="3822131"/>
                  </a:lnTo>
                  <a:lnTo>
                    <a:pt x="265641" y="3831931"/>
                  </a:lnTo>
                  <a:lnTo>
                    <a:pt x="263895" y="3841731"/>
                  </a:lnTo>
                  <a:lnTo>
                    <a:pt x="262151" y="3851532"/>
                  </a:lnTo>
                  <a:lnTo>
                    <a:pt x="260409" y="3861332"/>
                  </a:lnTo>
                  <a:lnTo>
                    <a:pt x="258671" y="3871132"/>
                  </a:lnTo>
                  <a:lnTo>
                    <a:pt x="256937" y="3880933"/>
                  </a:lnTo>
                  <a:lnTo>
                    <a:pt x="255207" y="3890733"/>
                  </a:lnTo>
                  <a:lnTo>
                    <a:pt x="253485" y="3900533"/>
                  </a:lnTo>
                  <a:lnTo>
                    <a:pt x="251766" y="3910334"/>
                  </a:lnTo>
                  <a:lnTo>
                    <a:pt x="250060" y="3920134"/>
                  </a:lnTo>
                  <a:lnTo>
                    <a:pt x="248359" y="3929934"/>
                  </a:lnTo>
                  <a:lnTo>
                    <a:pt x="246668" y="3939735"/>
                  </a:lnTo>
                  <a:lnTo>
                    <a:pt x="244989" y="3949535"/>
                  </a:lnTo>
                  <a:lnTo>
                    <a:pt x="243316" y="3959335"/>
                  </a:lnTo>
                  <a:lnTo>
                    <a:pt x="241663" y="3969136"/>
                  </a:lnTo>
                  <a:lnTo>
                    <a:pt x="240015" y="3978936"/>
                  </a:lnTo>
                  <a:lnTo>
                    <a:pt x="238385" y="3988736"/>
                  </a:lnTo>
                  <a:lnTo>
                    <a:pt x="236768" y="3998537"/>
                  </a:lnTo>
                  <a:lnTo>
                    <a:pt x="235162" y="4008337"/>
                  </a:lnTo>
                  <a:lnTo>
                    <a:pt x="233578" y="4018137"/>
                  </a:lnTo>
                  <a:lnTo>
                    <a:pt x="232001" y="4027938"/>
                  </a:lnTo>
                  <a:lnTo>
                    <a:pt x="230451" y="4037738"/>
                  </a:lnTo>
                  <a:lnTo>
                    <a:pt x="228912" y="4047538"/>
                  </a:lnTo>
                  <a:lnTo>
                    <a:pt x="227392" y="4057339"/>
                  </a:lnTo>
                  <a:lnTo>
                    <a:pt x="225892" y="4067139"/>
                  </a:lnTo>
                  <a:lnTo>
                    <a:pt x="224404" y="4076939"/>
                  </a:lnTo>
                  <a:lnTo>
                    <a:pt x="222947" y="4086740"/>
                  </a:lnTo>
                  <a:lnTo>
                    <a:pt x="221499" y="4096540"/>
                  </a:lnTo>
                  <a:lnTo>
                    <a:pt x="220079" y="4106340"/>
                  </a:lnTo>
                  <a:lnTo>
                    <a:pt x="218677" y="4116141"/>
                  </a:lnTo>
                  <a:lnTo>
                    <a:pt x="217293" y="4125941"/>
                  </a:lnTo>
                  <a:lnTo>
                    <a:pt x="215937" y="4135741"/>
                  </a:lnTo>
                  <a:lnTo>
                    <a:pt x="214593" y="4145542"/>
                  </a:lnTo>
                  <a:lnTo>
                    <a:pt x="213284" y="4155342"/>
                  </a:lnTo>
                  <a:lnTo>
                    <a:pt x="211988" y="4165142"/>
                  </a:lnTo>
                  <a:lnTo>
                    <a:pt x="210718" y="4174943"/>
                  </a:lnTo>
                  <a:lnTo>
                    <a:pt x="209472" y="4184743"/>
                  </a:lnTo>
                  <a:lnTo>
                    <a:pt x="208241" y="4194543"/>
                  </a:lnTo>
                  <a:lnTo>
                    <a:pt x="207047" y="4204344"/>
                  </a:lnTo>
                  <a:lnTo>
                    <a:pt x="205863" y="4214144"/>
                  </a:lnTo>
                  <a:lnTo>
                    <a:pt x="204713" y="4223944"/>
                  </a:lnTo>
                  <a:lnTo>
                    <a:pt x="203582" y="4233745"/>
                  </a:lnTo>
                  <a:lnTo>
                    <a:pt x="202473" y="4243545"/>
                  </a:lnTo>
                  <a:lnTo>
                    <a:pt x="201394" y="4253345"/>
                  </a:lnTo>
                  <a:lnTo>
                    <a:pt x="200326" y="4263146"/>
                  </a:lnTo>
                  <a:lnTo>
                    <a:pt x="199298" y="4272946"/>
                  </a:lnTo>
                  <a:lnTo>
                    <a:pt x="198283" y="4282746"/>
                  </a:lnTo>
                  <a:lnTo>
                    <a:pt x="197296" y="4292547"/>
                  </a:lnTo>
                  <a:lnTo>
                    <a:pt x="196333" y="4302347"/>
                  </a:lnTo>
                  <a:lnTo>
                    <a:pt x="195387" y="4312147"/>
                  </a:lnTo>
                  <a:lnTo>
                    <a:pt x="194476" y="4321948"/>
                  </a:lnTo>
                  <a:lnTo>
                    <a:pt x="193576" y="4331748"/>
                  </a:lnTo>
                  <a:lnTo>
                    <a:pt x="192709" y="4341548"/>
                  </a:lnTo>
                  <a:lnTo>
                    <a:pt x="191860" y="4351349"/>
                  </a:lnTo>
                  <a:lnTo>
                    <a:pt x="191033" y="4361149"/>
                  </a:lnTo>
                  <a:lnTo>
                    <a:pt x="190234" y="4370949"/>
                  </a:lnTo>
                  <a:lnTo>
                    <a:pt x="189445" y="4380750"/>
                  </a:lnTo>
                  <a:lnTo>
                    <a:pt x="188695" y="4390550"/>
                  </a:lnTo>
                  <a:lnTo>
                    <a:pt x="187955" y="4400350"/>
                  </a:lnTo>
                  <a:lnTo>
                    <a:pt x="187242" y="4410151"/>
                  </a:lnTo>
                  <a:lnTo>
                    <a:pt x="186549" y="4419951"/>
                  </a:lnTo>
                  <a:lnTo>
                    <a:pt x="185872" y="4429751"/>
                  </a:lnTo>
                  <a:lnTo>
                    <a:pt x="185225" y="4439552"/>
                  </a:lnTo>
                  <a:lnTo>
                    <a:pt x="184589" y="4449352"/>
                  </a:lnTo>
                  <a:lnTo>
                    <a:pt x="183982" y="4459152"/>
                  </a:lnTo>
                  <a:lnTo>
                    <a:pt x="183389" y="4468953"/>
                  </a:lnTo>
                  <a:lnTo>
                    <a:pt x="182815" y="4478753"/>
                  </a:lnTo>
                  <a:lnTo>
                    <a:pt x="182264" y="4488553"/>
                  </a:lnTo>
                  <a:lnTo>
                    <a:pt x="181723" y="4498354"/>
                  </a:lnTo>
                  <a:lnTo>
                    <a:pt x="181213" y="4508154"/>
                  </a:lnTo>
                  <a:lnTo>
                    <a:pt x="180711" y="4517954"/>
                  </a:lnTo>
                  <a:lnTo>
                    <a:pt x="180232" y="4527755"/>
                  </a:lnTo>
                  <a:lnTo>
                    <a:pt x="179768" y="4537555"/>
                  </a:lnTo>
                  <a:lnTo>
                    <a:pt x="179318" y="4547355"/>
                  </a:lnTo>
                  <a:lnTo>
                    <a:pt x="178891" y="4557156"/>
                  </a:lnTo>
                  <a:lnTo>
                    <a:pt x="178472" y="4566956"/>
                  </a:lnTo>
                  <a:lnTo>
                    <a:pt x="178076" y="4576756"/>
                  </a:lnTo>
                  <a:lnTo>
                    <a:pt x="177691" y="4586557"/>
                  </a:lnTo>
                  <a:lnTo>
                    <a:pt x="177321" y="4596357"/>
                  </a:lnTo>
                  <a:lnTo>
                    <a:pt x="176968" y="4606157"/>
                  </a:lnTo>
                  <a:lnTo>
                    <a:pt x="176623" y="4615958"/>
                  </a:lnTo>
                  <a:lnTo>
                    <a:pt x="176300" y="4625758"/>
                  </a:lnTo>
                  <a:lnTo>
                    <a:pt x="175983" y="4635558"/>
                  </a:lnTo>
                  <a:lnTo>
                    <a:pt x="175684" y="4645359"/>
                  </a:lnTo>
                  <a:lnTo>
                    <a:pt x="175395" y="4655159"/>
                  </a:lnTo>
                  <a:lnTo>
                    <a:pt x="175117" y="4664959"/>
                  </a:lnTo>
                  <a:lnTo>
                    <a:pt x="174854" y="4674760"/>
                  </a:lnTo>
                  <a:lnTo>
                    <a:pt x="174597" y="4684560"/>
                  </a:lnTo>
                  <a:lnTo>
                    <a:pt x="174358" y="4694360"/>
                  </a:lnTo>
                  <a:lnTo>
                    <a:pt x="174125" y="4704161"/>
                  </a:lnTo>
                  <a:lnTo>
                    <a:pt x="173903" y="4713961"/>
                  </a:lnTo>
                  <a:lnTo>
                    <a:pt x="173693" y="4723761"/>
                  </a:lnTo>
                  <a:lnTo>
                    <a:pt x="173488" y="4733562"/>
                  </a:lnTo>
                  <a:lnTo>
                    <a:pt x="173298" y="4743362"/>
                  </a:lnTo>
                  <a:lnTo>
                    <a:pt x="173112" y="4753162"/>
                  </a:lnTo>
                  <a:lnTo>
                    <a:pt x="172938" y="4762963"/>
                  </a:lnTo>
                  <a:lnTo>
                    <a:pt x="172770" y="4772763"/>
                  </a:lnTo>
                  <a:lnTo>
                    <a:pt x="172610" y="4782563"/>
                  </a:lnTo>
                  <a:lnTo>
                    <a:pt x="172460" y="4792364"/>
                  </a:lnTo>
                  <a:lnTo>
                    <a:pt x="172314" y="4802164"/>
                  </a:lnTo>
                  <a:lnTo>
                    <a:pt x="172179" y="4811964"/>
                  </a:lnTo>
                  <a:lnTo>
                    <a:pt x="172048" y="4821765"/>
                  </a:lnTo>
                  <a:lnTo>
                    <a:pt x="171924" y="4831565"/>
                  </a:lnTo>
                  <a:lnTo>
                    <a:pt x="171807" y="4841365"/>
                  </a:lnTo>
                  <a:lnTo>
                    <a:pt x="171694" y="4851166"/>
                  </a:lnTo>
                  <a:lnTo>
                    <a:pt x="171590" y="4860966"/>
                  </a:lnTo>
                  <a:lnTo>
                    <a:pt x="171488" y="4870766"/>
                  </a:lnTo>
                  <a:lnTo>
                    <a:pt x="171394" y="4880567"/>
                  </a:lnTo>
                  <a:lnTo>
                    <a:pt x="171304" y="4890367"/>
                  </a:lnTo>
                  <a:lnTo>
                    <a:pt x="171218" y="4900167"/>
                  </a:lnTo>
                  <a:lnTo>
                    <a:pt x="171139" y="4909968"/>
                  </a:lnTo>
                  <a:lnTo>
                    <a:pt x="171061" y="4919768"/>
                  </a:lnTo>
                  <a:lnTo>
                    <a:pt x="170990" y="4929568"/>
                  </a:lnTo>
                  <a:lnTo>
                    <a:pt x="170922" y="4939369"/>
                  </a:lnTo>
                  <a:lnTo>
                    <a:pt x="170857" y="4949169"/>
                  </a:lnTo>
                  <a:lnTo>
                    <a:pt x="170797" y="4958969"/>
                  </a:lnTo>
                  <a:lnTo>
                    <a:pt x="170739" y="4968770"/>
                  </a:lnTo>
                  <a:lnTo>
                    <a:pt x="170686" y="4978570"/>
                  </a:lnTo>
                  <a:lnTo>
                    <a:pt x="170634" y="4988370"/>
                  </a:lnTo>
                  <a:lnTo>
                    <a:pt x="170587" y="4998171"/>
                  </a:lnTo>
                  <a:lnTo>
                    <a:pt x="170542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926230" y="1640987"/>
              <a:ext cx="504501" cy="4123917"/>
            </a:xfrm>
            <a:custGeom>
              <a:avLst/>
              <a:pathLst>
                <a:path w="504501" h="4123917">
                  <a:moveTo>
                    <a:pt x="250780" y="4123917"/>
                  </a:moveTo>
                  <a:lnTo>
                    <a:pt x="250651" y="4115846"/>
                  </a:lnTo>
                  <a:lnTo>
                    <a:pt x="250516" y="4107776"/>
                  </a:lnTo>
                  <a:lnTo>
                    <a:pt x="250365" y="4099706"/>
                  </a:lnTo>
                  <a:lnTo>
                    <a:pt x="250205" y="4091636"/>
                  </a:lnTo>
                  <a:lnTo>
                    <a:pt x="250035" y="4083565"/>
                  </a:lnTo>
                  <a:lnTo>
                    <a:pt x="249847" y="4075495"/>
                  </a:lnTo>
                  <a:lnTo>
                    <a:pt x="249651" y="4067425"/>
                  </a:lnTo>
                  <a:lnTo>
                    <a:pt x="249438" y="4059354"/>
                  </a:lnTo>
                  <a:lnTo>
                    <a:pt x="249208" y="4051284"/>
                  </a:lnTo>
                  <a:lnTo>
                    <a:pt x="248968" y="4043214"/>
                  </a:lnTo>
                  <a:lnTo>
                    <a:pt x="248704" y="4035144"/>
                  </a:lnTo>
                  <a:lnTo>
                    <a:pt x="248424" y="4027073"/>
                  </a:lnTo>
                  <a:lnTo>
                    <a:pt x="248130" y="4019003"/>
                  </a:lnTo>
                  <a:lnTo>
                    <a:pt x="247807" y="4010933"/>
                  </a:lnTo>
                  <a:lnTo>
                    <a:pt x="247469" y="4002862"/>
                  </a:lnTo>
                  <a:lnTo>
                    <a:pt x="247108" y="3994792"/>
                  </a:lnTo>
                  <a:lnTo>
                    <a:pt x="246719" y="3986722"/>
                  </a:lnTo>
                  <a:lnTo>
                    <a:pt x="246313" y="3978652"/>
                  </a:lnTo>
                  <a:lnTo>
                    <a:pt x="245874" y="3970581"/>
                  </a:lnTo>
                  <a:lnTo>
                    <a:pt x="245408" y="3962511"/>
                  </a:lnTo>
                  <a:lnTo>
                    <a:pt x="244924" y="3954441"/>
                  </a:lnTo>
                  <a:lnTo>
                    <a:pt x="244394" y="3946370"/>
                  </a:lnTo>
                  <a:lnTo>
                    <a:pt x="243842" y="3938300"/>
                  </a:lnTo>
                  <a:lnTo>
                    <a:pt x="243261" y="3930230"/>
                  </a:lnTo>
                  <a:lnTo>
                    <a:pt x="242634" y="3922159"/>
                  </a:lnTo>
                  <a:lnTo>
                    <a:pt x="241982" y="3914089"/>
                  </a:lnTo>
                  <a:lnTo>
                    <a:pt x="241290" y="3906019"/>
                  </a:lnTo>
                  <a:lnTo>
                    <a:pt x="240554" y="3897949"/>
                  </a:lnTo>
                  <a:lnTo>
                    <a:pt x="239791" y="3889878"/>
                  </a:lnTo>
                  <a:lnTo>
                    <a:pt x="238972" y="3881808"/>
                  </a:lnTo>
                  <a:lnTo>
                    <a:pt x="238114" y="3873738"/>
                  </a:lnTo>
                  <a:lnTo>
                    <a:pt x="237225" y="3865667"/>
                  </a:lnTo>
                  <a:lnTo>
                    <a:pt x="236265" y="3857597"/>
                  </a:lnTo>
                  <a:lnTo>
                    <a:pt x="235273" y="3849527"/>
                  </a:lnTo>
                  <a:lnTo>
                    <a:pt x="234234" y="3841457"/>
                  </a:lnTo>
                  <a:lnTo>
                    <a:pt x="233129" y="3833386"/>
                  </a:lnTo>
                  <a:lnTo>
                    <a:pt x="231989" y="3825316"/>
                  </a:lnTo>
                  <a:lnTo>
                    <a:pt x="230785" y="3817246"/>
                  </a:lnTo>
                  <a:lnTo>
                    <a:pt x="229522" y="3809175"/>
                  </a:lnTo>
                  <a:lnTo>
                    <a:pt x="228221" y="3801105"/>
                  </a:lnTo>
                  <a:lnTo>
                    <a:pt x="226836" y="3793035"/>
                  </a:lnTo>
                  <a:lnTo>
                    <a:pt x="225403" y="3784965"/>
                  </a:lnTo>
                  <a:lnTo>
                    <a:pt x="223923" y="3776894"/>
                  </a:lnTo>
                  <a:lnTo>
                    <a:pt x="222351" y="3768824"/>
                  </a:lnTo>
                  <a:lnTo>
                    <a:pt x="220736" y="3760754"/>
                  </a:lnTo>
                  <a:lnTo>
                    <a:pt x="219055" y="3752683"/>
                  </a:lnTo>
                  <a:lnTo>
                    <a:pt x="217293" y="3744613"/>
                  </a:lnTo>
                  <a:lnTo>
                    <a:pt x="215487" y="3736543"/>
                  </a:lnTo>
                  <a:lnTo>
                    <a:pt x="213594" y="3728473"/>
                  </a:lnTo>
                  <a:lnTo>
                    <a:pt x="211634" y="3720402"/>
                  </a:lnTo>
                  <a:lnTo>
                    <a:pt x="209629" y="3712332"/>
                  </a:lnTo>
                  <a:lnTo>
                    <a:pt x="207515" y="3704262"/>
                  </a:lnTo>
                  <a:lnTo>
                    <a:pt x="205351" y="3696191"/>
                  </a:lnTo>
                  <a:lnTo>
                    <a:pt x="203125" y="3688121"/>
                  </a:lnTo>
                  <a:lnTo>
                    <a:pt x="200801" y="3680051"/>
                  </a:lnTo>
                  <a:lnTo>
                    <a:pt x="198429" y="3671981"/>
                  </a:lnTo>
                  <a:lnTo>
                    <a:pt x="195977" y="3663910"/>
                  </a:lnTo>
                  <a:lnTo>
                    <a:pt x="193444" y="3655840"/>
                  </a:lnTo>
                  <a:lnTo>
                    <a:pt x="190863" y="3647770"/>
                  </a:lnTo>
                  <a:lnTo>
                    <a:pt x="188185" y="3639699"/>
                  </a:lnTo>
                  <a:lnTo>
                    <a:pt x="185446" y="3631629"/>
                  </a:lnTo>
                  <a:lnTo>
                    <a:pt x="182656" y="3623559"/>
                  </a:lnTo>
                  <a:lnTo>
                    <a:pt x="179762" y="3615489"/>
                  </a:lnTo>
                  <a:lnTo>
                    <a:pt x="176822" y="3607418"/>
                  </a:lnTo>
                  <a:lnTo>
                    <a:pt x="173818" y="3599348"/>
                  </a:lnTo>
                  <a:lnTo>
                    <a:pt x="170730" y="3591278"/>
                  </a:lnTo>
                  <a:lnTo>
                    <a:pt x="167600" y="3583207"/>
                  </a:lnTo>
                  <a:lnTo>
                    <a:pt x="164395" y="3575137"/>
                  </a:lnTo>
                  <a:lnTo>
                    <a:pt x="161128" y="3567067"/>
                  </a:lnTo>
                  <a:lnTo>
                    <a:pt x="157823" y="3558997"/>
                  </a:lnTo>
                  <a:lnTo>
                    <a:pt x="154436" y="3550926"/>
                  </a:lnTo>
                  <a:lnTo>
                    <a:pt x="151009" y="3542856"/>
                  </a:lnTo>
                  <a:lnTo>
                    <a:pt x="147540" y="3534786"/>
                  </a:lnTo>
                  <a:lnTo>
                    <a:pt x="144003" y="3526715"/>
                  </a:lnTo>
                  <a:lnTo>
                    <a:pt x="140437" y="3518645"/>
                  </a:lnTo>
                  <a:lnTo>
                    <a:pt x="136827" y="3510575"/>
                  </a:lnTo>
                  <a:lnTo>
                    <a:pt x="133172" y="3502505"/>
                  </a:lnTo>
                  <a:lnTo>
                    <a:pt x="129495" y="3494434"/>
                  </a:lnTo>
                  <a:lnTo>
                    <a:pt x="125776" y="3486364"/>
                  </a:lnTo>
                  <a:lnTo>
                    <a:pt x="122034" y="3478294"/>
                  </a:lnTo>
                  <a:lnTo>
                    <a:pt x="118276" y="3470223"/>
                  </a:lnTo>
                  <a:lnTo>
                    <a:pt x="114489" y="3462153"/>
                  </a:lnTo>
                  <a:lnTo>
                    <a:pt x="110693" y="3454083"/>
                  </a:lnTo>
                  <a:lnTo>
                    <a:pt x="106888" y="3446012"/>
                  </a:lnTo>
                  <a:lnTo>
                    <a:pt x="103076" y="3437942"/>
                  </a:lnTo>
                  <a:lnTo>
                    <a:pt x="99264" y="3429872"/>
                  </a:lnTo>
                  <a:lnTo>
                    <a:pt x="95455" y="3421802"/>
                  </a:lnTo>
                  <a:lnTo>
                    <a:pt x="91658" y="3413731"/>
                  </a:lnTo>
                  <a:lnTo>
                    <a:pt x="87870" y="3405661"/>
                  </a:lnTo>
                  <a:lnTo>
                    <a:pt x="84107" y="3397591"/>
                  </a:lnTo>
                  <a:lnTo>
                    <a:pt x="80366" y="3389520"/>
                  </a:lnTo>
                  <a:lnTo>
                    <a:pt x="76645" y="3381450"/>
                  </a:lnTo>
                  <a:lnTo>
                    <a:pt x="72976" y="3373380"/>
                  </a:lnTo>
                  <a:lnTo>
                    <a:pt x="69334" y="3365310"/>
                  </a:lnTo>
                  <a:lnTo>
                    <a:pt x="65734" y="3357239"/>
                  </a:lnTo>
                  <a:lnTo>
                    <a:pt x="62199" y="3349169"/>
                  </a:lnTo>
                  <a:lnTo>
                    <a:pt x="58700" y="3341099"/>
                  </a:lnTo>
                  <a:lnTo>
                    <a:pt x="55272" y="3333028"/>
                  </a:lnTo>
                  <a:lnTo>
                    <a:pt x="51912" y="3324958"/>
                  </a:lnTo>
                  <a:lnTo>
                    <a:pt x="48598" y="3316888"/>
                  </a:lnTo>
                  <a:lnTo>
                    <a:pt x="45393" y="3308818"/>
                  </a:lnTo>
                  <a:lnTo>
                    <a:pt x="42250" y="3300747"/>
                  </a:lnTo>
                  <a:lnTo>
                    <a:pt x="39174" y="3292677"/>
                  </a:lnTo>
                  <a:lnTo>
                    <a:pt x="36225" y="3284607"/>
                  </a:lnTo>
                  <a:lnTo>
                    <a:pt x="33339" y="3276536"/>
                  </a:lnTo>
                  <a:lnTo>
                    <a:pt x="30555" y="3268466"/>
                  </a:lnTo>
                  <a:lnTo>
                    <a:pt x="27891" y="3260396"/>
                  </a:lnTo>
                  <a:lnTo>
                    <a:pt x="25297" y="3252326"/>
                  </a:lnTo>
                  <a:lnTo>
                    <a:pt x="22845" y="3244255"/>
                  </a:lnTo>
                  <a:lnTo>
                    <a:pt x="20498" y="3236185"/>
                  </a:lnTo>
                  <a:lnTo>
                    <a:pt x="18228" y="3228115"/>
                  </a:lnTo>
                  <a:lnTo>
                    <a:pt x="16143" y="3220044"/>
                  </a:lnTo>
                  <a:lnTo>
                    <a:pt x="14142" y="3211974"/>
                  </a:lnTo>
                  <a:lnTo>
                    <a:pt x="12252" y="3203904"/>
                  </a:lnTo>
                  <a:lnTo>
                    <a:pt x="10533" y="3195834"/>
                  </a:lnTo>
                  <a:lnTo>
                    <a:pt x="8900" y="3187763"/>
                  </a:lnTo>
                  <a:lnTo>
                    <a:pt x="7417" y="3179693"/>
                  </a:lnTo>
                  <a:lnTo>
                    <a:pt x="6080" y="3171623"/>
                  </a:lnTo>
                  <a:lnTo>
                    <a:pt x="4831" y="3163552"/>
                  </a:lnTo>
                  <a:lnTo>
                    <a:pt x="3772" y="3155482"/>
                  </a:lnTo>
                  <a:lnTo>
                    <a:pt x="2827" y="3147412"/>
                  </a:lnTo>
                  <a:lnTo>
                    <a:pt x="1983" y="3139342"/>
                  </a:lnTo>
                  <a:lnTo>
                    <a:pt x="1346" y="3131271"/>
                  </a:lnTo>
                  <a:lnTo>
                    <a:pt x="799" y="3123201"/>
                  </a:lnTo>
                  <a:lnTo>
                    <a:pt x="388" y="3115131"/>
                  </a:lnTo>
                  <a:lnTo>
                    <a:pt x="149" y="3107060"/>
                  </a:lnTo>
                  <a:lnTo>
                    <a:pt x="0" y="3098990"/>
                  </a:lnTo>
                  <a:lnTo>
                    <a:pt x="17" y="3090920"/>
                  </a:lnTo>
                  <a:lnTo>
                    <a:pt x="169" y="3082850"/>
                  </a:lnTo>
                  <a:lnTo>
                    <a:pt x="409" y="3074779"/>
                  </a:lnTo>
                  <a:lnTo>
                    <a:pt x="843" y="3066709"/>
                  </a:lnTo>
                  <a:lnTo>
                    <a:pt x="1374" y="3058639"/>
                  </a:lnTo>
                  <a:lnTo>
                    <a:pt x="2009" y="3050568"/>
                  </a:lnTo>
                  <a:lnTo>
                    <a:pt x="2820" y="3042498"/>
                  </a:lnTo>
                  <a:lnTo>
                    <a:pt x="3711" y="3034428"/>
                  </a:lnTo>
                  <a:lnTo>
                    <a:pt x="4730" y="3026358"/>
                  </a:lnTo>
                  <a:lnTo>
                    <a:pt x="5883" y="3018287"/>
                  </a:lnTo>
                  <a:lnTo>
                    <a:pt x="7111" y="3010217"/>
                  </a:lnTo>
                  <a:lnTo>
                    <a:pt x="8484" y="3002147"/>
                  </a:lnTo>
                  <a:lnTo>
                    <a:pt x="9953" y="2994076"/>
                  </a:lnTo>
                  <a:lnTo>
                    <a:pt x="11490" y="2986006"/>
                  </a:lnTo>
                  <a:lnTo>
                    <a:pt x="13181" y="2977936"/>
                  </a:lnTo>
                  <a:lnTo>
                    <a:pt x="14934" y="2969865"/>
                  </a:lnTo>
                  <a:lnTo>
                    <a:pt x="16770" y="2961795"/>
                  </a:lnTo>
                  <a:lnTo>
                    <a:pt x="18719" y="2953725"/>
                  </a:lnTo>
                  <a:lnTo>
                    <a:pt x="20721" y="2945655"/>
                  </a:lnTo>
                  <a:lnTo>
                    <a:pt x="22815" y="2937584"/>
                  </a:lnTo>
                  <a:lnTo>
                    <a:pt x="24985" y="2929514"/>
                  </a:lnTo>
                  <a:lnTo>
                    <a:pt x="27202" y="2921444"/>
                  </a:lnTo>
                  <a:lnTo>
                    <a:pt x="29509" y="2913373"/>
                  </a:lnTo>
                  <a:lnTo>
                    <a:pt x="31863" y="2905303"/>
                  </a:lnTo>
                  <a:lnTo>
                    <a:pt x="34260" y="2897233"/>
                  </a:lnTo>
                  <a:lnTo>
                    <a:pt x="36731" y="2889163"/>
                  </a:lnTo>
                  <a:lnTo>
                    <a:pt x="39231" y="2881092"/>
                  </a:lnTo>
                  <a:lnTo>
                    <a:pt x="41773" y="2873022"/>
                  </a:lnTo>
                  <a:lnTo>
                    <a:pt x="44360" y="2864952"/>
                  </a:lnTo>
                  <a:lnTo>
                    <a:pt x="46968" y="2856881"/>
                  </a:lnTo>
                  <a:lnTo>
                    <a:pt x="49611" y="2848811"/>
                  </a:lnTo>
                  <a:lnTo>
                    <a:pt x="52275" y="2840741"/>
                  </a:lnTo>
                  <a:lnTo>
                    <a:pt x="54954" y="2832671"/>
                  </a:lnTo>
                  <a:lnTo>
                    <a:pt x="57654" y="2824600"/>
                  </a:lnTo>
                  <a:lnTo>
                    <a:pt x="60361" y="2816530"/>
                  </a:lnTo>
                  <a:lnTo>
                    <a:pt x="63075" y="2808460"/>
                  </a:lnTo>
                  <a:lnTo>
                    <a:pt x="65792" y="2800389"/>
                  </a:lnTo>
                  <a:lnTo>
                    <a:pt x="68507" y="2792319"/>
                  </a:lnTo>
                  <a:lnTo>
                    <a:pt x="71218" y="2784249"/>
                  </a:lnTo>
                  <a:lnTo>
                    <a:pt x="73918" y="2776179"/>
                  </a:lnTo>
                  <a:lnTo>
                    <a:pt x="76610" y="2768108"/>
                  </a:lnTo>
                  <a:lnTo>
                    <a:pt x="79282" y="2760038"/>
                  </a:lnTo>
                  <a:lnTo>
                    <a:pt x="81937" y="2751968"/>
                  </a:lnTo>
                  <a:lnTo>
                    <a:pt x="84578" y="2743897"/>
                  </a:lnTo>
                  <a:lnTo>
                    <a:pt x="87180" y="2735827"/>
                  </a:lnTo>
                  <a:lnTo>
                    <a:pt x="89763" y="2727757"/>
                  </a:lnTo>
                  <a:lnTo>
                    <a:pt x="92320" y="2719687"/>
                  </a:lnTo>
                  <a:lnTo>
                    <a:pt x="94833" y="2711616"/>
                  </a:lnTo>
                  <a:lnTo>
                    <a:pt x="97323" y="2703546"/>
                  </a:lnTo>
                  <a:lnTo>
                    <a:pt x="99771" y="2695476"/>
                  </a:lnTo>
                  <a:lnTo>
                    <a:pt x="102176" y="2687405"/>
                  </a:lnTo>
                  <a:lnTo>
                    <a:pt x="104555" y="2679335"/>
                  </a:lnTo>
                  <a:lnTo>
                    <a:pt x="106873" y="2671265"/>
                  </a:lnTo>
                  <a:lnTo>
                    <a:pt x="109155" y="2663195"/>
                  </a:lnTo>
                  <a:lnTo>
                    <a:pt x="111403" y="2655124"/>
                  </a:lnTo>
                  <a:lnTo>
                    <a:pt x="113581" y="2647054"/>
                  </a:lnTo>
                  <a:lnTo>
                    <a:pt x="115727" y="2638984"/>
                  </a:lnTo>
                  <a:lnTo>
                    <a:pt x="117825" y="2630913"/>
                  </a:lnTo>
                  <a:lnTo>
                    <a:pt x="119861" y="2622843"/>
                  </a:lnTo>
                  <a:lnTo>
                    <a:pt x="121864" y="2614773"/>
                  </a:lnTo>
                  <a:lnTo>
                    <a:pt x="123802" y="2606703"/>
                  </a:lnTo>
                  <a:lnTo>
                    <a:pt x="125691" y="2598632"/>
                  </a:lnTo>
                  <a:lnTo>
                    <a:pt x="127545" y="2590562"/>
                  </a:lnTo>
                  <a:lnTo>
                    <a:pt x="129320" y="2582492"/>
                  </a:lnTo>
                  <a:lnTo>
                    <a:pt x="131058" y="2574421"/>
                  </a:lnTo>
                  <a:lnTo>
                    <a:pt x="132752" y="2566351"/>
                  </a:lnTo>
                  <a:lnTo>
                    <a:pt x="134374" y="2558281"/>
                  </a:lnTo>
                  <a:lnTo>
                    <a:pt x="135962" y="2550211"/>
                  </a:lnTo>
                  <a:lnTo>
                    <a:pt x="137494" y="2542140"/>
                  </a:lnTo>
                  <a:lnTo>
                    <a:pt x="138969" y="2534070"/>
                  </a:lnTo>
                  <a:lnTo>
                    <a:pt x="140410" y="2526000"/>
                  </a:lnTo>
                  <a:lnTo>
                    <a:pt x="141784" y="2517929"/>
                  </a:lnTo>
                  <a:lnTo>
                    <a:pt x="143116" y="2509859"/>
                  </a:lnTo>
                  <a:lnTo>
                    <a:pt x="144414" y="2501789"/>
                  </a:lnTo>
                  <a:lnTo>
                    <a:pt x="145639" y="2493719"/>
                  </a:lnTo>
                  <a:lnTo>
                    <a:pt x="146834" y="2485648"/>
                  </a:lnTo>
                  <a:lnTo>
                    <a:pt x="147987" y="2477578"/>
                  </a:lnTo>
                  <a:lnTo>
                    <a:pt x="149083" y="2469508"/>
                  </a:lnTo>
                  <a:lnTo>
                    <a:pt x="150150" y="2461437"/>
                  </a:lnTo>
                  <a:lnTo>
                    <a:pt x="151168" y="2453367"/>
                  </a:lnTo>
                  <a:lnTo>
                    <a:pt x="152143" y="2445297"/>
                  </a:lnTo>
                  <a:lnTo>
                    <a:pt x="153092" y="2437226"/>
                  </a:lnTo>
                  <a:lnTo>
                    <a:pt x="153986" y="2429156"/>
                  </a:lnTo>
                  <a:lnTo>
                    <a:pt x="154852" y="2421086"/>
                  </a:lnTo>
                  <a:lnTo>
                    <a:pt x="155689" y="2413016"/>
                  </a:lnTo>
                  <a:lnTo>
                    <a:pt x="156477" y="2404945"/>
                  </a:lnTo>
                  <a:lnTo>
                    <a:pt x="157243" y="2396875"/>
                  </a:lnTo>
                  <a:lnTo>
                    <a:pt x="157976" y="2388805"/>
                  </a:lnTo>
                  <a:lnTo>
                    <a:pt x="158674" y="2380734"/>
                  </a:lnTo>
                  <a:lnTo>
                    <a:pt x="159352" y="2372664"/>
                  </a:lnTo>
                  <a:lnTo>
                    <a:pt x="159995" y="2364594"/>
                  </a:lnTo>
                  <a:lnTo>
                    <a:pt x="160614" y="2356524"/>
                  </a:lnTo>
                  <a:lnTo>
                    <a:pt x="161215" y="2348453"/>
                  </a:lnTo>
                  <a:lnTo>
                    <a:pt x="161781" y="2340383"/>
                  </a:lnTo>
                  <a:lnTo>
                    <a:pt x="162331" y="2332313"/>
                  </a:lnTo>
                  <a:lnTo>
                    <a:pt x="162863" y="2324242"/>
                  </a:lnTo>
                  <a:lnTo>
                    <a:pt x="163368" y="2316172"/>
                  </a:lnTo>
                  <a:lnTo>
                    <a:pt x="163861" y="2308102"/>
                  </a:lnTo>
                  <a:lnTo>
                    <a:pt x="164334" y="2300032"/>
                  </a:lnTo>
                  <a:lnTo>
                    <a:pt x="164790" y="2291961"/>
                  </a:lnTo>
                  <a:lnTo>
                    <a:pt x="165235" y="2283891"/>
                  </a:lnTo>
                  <a:lnTo>
                    <a:pt x="165661" y="2275821"/>
                  </a:lnTo>
                  <a:lnTo>
                    <a:pt x="166075" y="2267750"/>
                  </a:lnTo>
                  <a:lnTo>
                    <a:pt x="166481" y="2259680"/>
                  </a:lnTo>
                  <a:lnTo>
                    <a:pt x="166870" y="2251610"/>
                  </a:lnTo>
                  <a:lnTo>
                    <a:pt x="167252" y="2243540"/>
                  </a:lnTo>
                  <a:lnTo>
                    <a:pt x="167625" y="2235469"/>
                  </a:lnTo>
                  <a:lnTo>
                    <a:pt x="167987" y="2227399"/>
                  </a:lnTo>
                  <a:lnTo>
                    <a:pt x="168344" y="2219329"/>
                  </a:lnTo>
                  <a:lnTo>
                    <a:pt x="168692" y="2211258"/>
                  </a:lnTo>
                  <a:lnTo>
                    <a:pt x="169032" y="2203188"/>
                  </a:lnTo>
                  <a:lnTo>
                    <a:pt x="169369" y="2195118"/>
                  </a:lnTo>
                  <a:lnTo>
                    <a:pt x="169698" y="2187048"/>
                  </a:lnTo>
                  <a:lnTo>
                    <a:pt x="170022" y="2178977"/>
                  </a:lnTo>
                  <a:lnTo>
                    <a:pt x="170343" y="2170907"/>
                  </a:lnTo>
                  <a:lnTo>
                    <a:pt x="170658" y="2162837"/>
                  </a:lnTo>
                  <a:lnTo>
                    <a:pt x="170969" y="2154766"/>
                  </a:lnTo>
                  <a:lnTo>
                    <a:pt x="171277" y="2146696"/>
                  </a:lnTo>
                  <a:lnTo>
                    <a:pt x="171581" y="2138626"/>
                  </a:lnTo>
                  <a:lnTo>
                    <a:pt x="171882" y="2130556"/>
                  </a:lnTo>
                  <a:lnTo>
                    <a:pt x="172178" y="2122485"/>
                  </a:lnTo>
                  <a:lnTo>
                    <a:pt x="172472" y="2114415"/>
                  </a:lnTo>
                  <a:lnTo>
                    <a:pt x="172763" y="2106345"/>
                  </a:lnTo>
                  <a:lnTo>
                    <a:pt x="173049" y="2098274"/>
                  </a:lnTo>
                  <a:lnTo>
                    <a:pt x="173333" y="2090204"/>
                  </a:lnTo>
                  <a:lnTo>
                    <a:pt x="173613" y="2082134"/>
                  </a:lnTo>
                  <a:lnTo>
                    <a:pt x="173889" y="2074064"/>
                  </a:lnTo>
                  <a:lnTo>
                    <a:pt x="174161" y="2065993"/>
                  </a:lnTo>
                  <a:lnTo>
                    <a:pt x="174429" y="2057923"/>
                  </a:lnTo>
                  <a:lnTo>
                    <a:pt x="174692" y="2049853"/>
                  </a:lnTo>
                  <a:lnTo>
                    <a:pt x="174951" y="2041782"/>
                  </a:lnTo>
                  <a:lnTo>
                    <a:pt x="175204" y="2033712"/>
                  </a:lnTo>
                  <a:lnTo>
                    <a:pt x="175452" y="2025642"/>
                  </a:lnTo>
                  <a:lnTo>
                    <a:pt x="175695" y="2017572"/>
                  </a:lnTo>
                  <a:lnTo>
                    <a:pt x="175929" y="2009501"/>
                  </a:lnTo>
                  <a:lnTo>
                    <a:pt x="176158" y="2001431"/>
                  </a:lnTo>
                  <a:lnTo>
                    <a:pt x="176380" y="1993361"/>
                  </a:lnTo>
                  <a:lnTo>
                    <a:pt x="176592" y="1985290"/>
                  </a:lnTo>
                  <a:lnTo>
                    <a:pt x="176798" y="1977220"/>
                  </a:lnTo>
                  <a:lnTo>
                    <a:pt x="176994" y="1969150"/>
                  </a:lnTo>
                  <a:lnTo>
                    <a:pt x="177180" y="1961079"/>
                  </a:lnTo>
                  <a:lnTo>
                    <a:pt x="177359" y="1953009"/>
                  </a:lnTo>
                  <a:lnTo>
                    <a:pt x="177523" y="1944939"/>
                  </a:lnTo>
                  <a:lnTo>
                    <a:pt x="177679" y="1936869"/>
                  </a:lnTo>
                  <a:lnTo>
                    <a:pt x="177825" y="1928798"/>
                  </a:lnTo>
                  <a:lnTo>
                    <a:pt x="177953" y="1920728"/>
                  </a:lnTo>
                  <a:lnTo>
                    <a:pt x="178073" y="1912658"/>
                  </a:lnTo>
                  <a:lnTo>
                    <a:pt x="178179" y="1904587"/>
                  </a:lnTo>
                  <a:lnTo>
                    <a:pt x="178268" y="1896517"/>
                  </a:lnTo>
                  <a:lnTo>
                    <a:pt x="178348" y="1888447"/>
                  </a:lnTo>
                  <a:lnTo>
                    <a:pt x="178408" y="1880377"/>
                  </a:lnTo>
                  <a:lnTo>
                    <a:pt x="178453" y="1872306"/>
                  </a:lnTo>
                  <a:lnTo>
                    <a:pt x="178487" y="1864236"/>
                  </a:lnTo>
                  <a:lnTo>
                    <a:pt x="178496" y="1856166"/>
                  </a:lnTo>
                  <a:lnTo>
                    <a:pt x="178492" y="1848095"/>
                  </a:lnTo>
                  <a:lnTo>
                    <a:pt x="178473" y="1840025"/>
                  </a:lnTo>
                  <a:lnTo>
                    <a:pt x="178429" y="1831955"/>
                  </a:lnTo>
                  <a:lnTo>
                    <a:pt x="178372" y="1823885"/>
                  </a:lnTo>
                  <a:lnTo>
                    <a:pt x="178293" y="1815814"/>
                  </a:lnTo>
                  <a:lnTo>
                    <a:pt x="178193" y="1807744"/>
                  </a:lnTo>
                  <a:lnTo>
                    <a:pt x="178079" y="1799674"/>
                  </a:lnTo>
                  <a:lnTo>
                    <a:pt x="177936" y="1791603"/>
                  </a:lnTo>
                  <a:lnTo>
                    <a:pt x="177775" y="1783533"/>
                  </a:lnTo>
                  <a:lnTo>
                    <a:pt x="177599" y="1775463"/>
                  </a:lnTo>
                  <a:lnTo>
                    <a:pt x="177389" y="1767393"/>
                  </a:lnTo>
                  <a:lnTo>
                    <a:pt x="177165" y="1759322"/>
                  </a:lnTo>
                  <a:lnTo>
                    <a:pt x="176919" y="1751252"/>
                  </a:lnTo>
                  <a:lnTo>
                    <a:pt x="176643" y="1743182"/>
                  </a:lnTo>
                  <a:lnTo>
                    <a:pt x="176352" y="1735111"/>
                  </a:lnTo>
                  <a:lnTo>
                    <a:pt x="176033" y="1727041"/>
                  </a:lnTo>
                  <a:lnTo>
                    <a:pt x="175689" y="1718971"/>
                  </a:lnTo>
                  <a:lnTo>
                    <a:pt x="175329" y="1710901"/>
                  </a:lnTo>
                  <a:lnTo>
                    <a:pt x="174934" y="1702830"/>
                  </a:lnTo>
                  <a:lnTo>
                    <a:pt x="174520" y="1694760"/>
                  </a:lnTo>
                  <a:lnTo>
                    <a:pt x="174086" y="1686690"/>
                  </a:lnTo>
                  <a:lnTo>
                    <a:pt x="173617" y="1678619"/>
                  </a:lnTo>
                  <a:lnTo>
                    <a:pt x="173131" y="1670549"/>
                  </a:lnTo>
                  <a:lnTo>
                    <a:pt x="172620" y="1662479"/>
                  </a:lnTo>
                  <a:lnTo>
                    <a:pt x="172079" y="1654409"/>
                  </a:lnTo>
                  <a:lnTo>
                    <a:pt x="171521" y="1646338"/>
                  </a:lnTo>
                  <a:lnTo>
                    <a:pt x="170931" y="1638268"/>
                  </a:lnTo>
                  <a:lnTo>
                    <a:pt x="170318" y="1630198"/>
                  </a:lnTo>
                  <a:lnTo>
                    <a:pt x="169688" y="1622127"/>
                  </a:lnTo>
                  <a:lnTo>
                    <a:pt x="169020" y="1614057"/>
                  </a:lnTo>
                  <a:lnTo>
                    <a:pt x="168336" y="1605987"/>
                  </a:lnTo>
                  <a:lnTo>
                    <a:pt x="167629" y="1597917"/>
                  </a:lnTo>
                  <a:lnTo>
                    <a:pt x="166891" y="1589846"/>
                  </a:lnTo>
                  <a:lnTo>
                    <a:pt x="166137" y="1581776"/>
                  </a:lnTo>
                  <a:lnTo>
                    <a:pt x="165356" y="1573706"/>
                  </a:lnTo>
                  <a:lnTo>
                    <a:pt x="164549" y="1565635"/>
                  </a:lnTo>
                  <a:lnTo>
                    <a:pt x="163728" y="1557565"/>
                  </a:lnTo>
                  <a:lnTo>
                    <a:pt x="162876" y="1549495"/>
                  </a:lnTo>
                  <a:lnTo>
                    <a:pt x="162005" y="1541425"/>
                  </a:lnTo>
                  <a:lnTo>
                    <a:pt x="161118" y="1533354"/>
                  </a:lnTo>
                  <a:lnTo>
                    <a:pt x="160201" y="1525284"/>
                  </a:lnTo>
                  <a:lnTo>
                    <a:pt x="159270" y="1517214"/>
                  </a:lnTo>
                  <a:lnTo>
                    <a:pt x="158320" y="1509143"/>
                  </a:lnTo>
                  <a:lnTo>
                    <a:pt x="157347" y="1501073"/>
                  </a:lnTo>
                  <a:lnTo>
                    <a:pt x="156361" y="1493003"/>
                  </a:lnTo>
                  <a:lnTo>
                    <a:pt x="155355" y="1484932"/>
                  </a:lnTo>
                  <a:lnTo>
                    <a:pt x="154332" y="1476862"/>
                  </a:lnTo>
                  <a:lnTo>
                    <a:pt x="153299" y="1468792"/>
                  </a:lnTo>
                  <a:lnTo>
                    <a:pt x="152244" y="1460722"/>
                  </a:lnTo>
                  <a:lnTo>
                    <a:pt x="151180" y="1452651"/>
                  </a:lnTo>
                  <a:lnTo>
                    <a:pt x="150105" y="1444581"/>
                  </a:lnTo>
                  <a:lnTo>
                    <a:pt x="149014" y="1436511"/>
                  </a:lnTo>
                  <a:lnTo>
                    <a:pt x="147917" y="1428440"/>
                  </a:lnTo>
                  <a:lnTo>
                    <a:pt x="146810" y="1420370"/>
                  </a:lnTo>
                  <a:lnTo>
                    <a:pt x="145694" y="1412300"/>
                  </a:lnTo>
                  <a:lnTo>
                    <a:pt x="144575" y="1404230"/>
                  </a:lnTo>
                  <a:lnTo>
                    <a:pt x="143448" y="1396159"/>
                  </a:lnTo>
                  <a:lnTo>
                    <a:pt x="142319" y="1388089"/>
                  </a:lnTo>
                  <a:lnTo>
                    <a:pt x="141188" y="1380019"/>
                  </a:lnTo>
                  <a:lnTo>
                    <a:pt x="140056" y="1371948"/>
                  </a:lnTo>
                  <a:lnTo>
                    <a:pt x="138925" y="1363878"/>
                  </a:lnTo>
                  <a:lnTo>
                    <a:pt x="137796" y="1355808"/>
                  </a:lnTo>
                  <a:lnTo>
                    <a:pt x="136674" y="1347738"/>
                  </a:lnTo>
                  <a:lnTo>
                    <a:pt x="135555" y="1339667"/>
                  </a:lnTo>
                  <a:lnTo>
                    <a:pt x="134445" y="1331597"/>
                  </a:lnTo>
                  <a:lnTo>
                    <a:pt x="133345" y="1323527"/>
                  </a:lnTo>
                  <a:lnTo>
                    <a:pt x="132253" y="1315456"/>
                  </a:lnTo>
                  <a:lnTo>
                    <a:pt x="131179" y="1307386"/>
                  </a:lnTo>
                  <a:lnTo>
                    <a:pt x="130118" y="1299316"/>
                  </a:lnTo>
                  <a:lnTo>
                    <a:pt x="129069" y="1291246"/>
                  </a:lnTo>
                  <a:lnTo>
                    <a:pt x="128048" y="1283175"/>
                  </a:lnTo>
                  <a:lnTo>
                    <a:pt x="127041" y="1275105"/>
                  </a:lnTo>
                  <a:lnTo>
                    <a:pt x="126055" y="1267035"/>
                  </a:lnTo>
                  <a:lnTo>
                    <a:pt x="125101" y="1258964"/>
                  </a:lnTo>
                  <a:lnTo>
                    <a:pt x="124163" y="1250894"/>
                  </a:lnTo>
                  <a:lnTo>
                    <a:pt x="123261" y="1242824"/>
                  </a:lnTo>
                  <a:lnTo>
                    <a:pt x="122389" y="1234754"/>
                  </a:lnTo>
                  <a:lnTo>
                    <a:pt x="121538" y="1226683"/>
                  </a:lnTo>
                  <a:lnTo>
                    <a:pt x="120737" y="1218613"/>
                  </a:lnTo>
                  <a:lnTo>
                    <a:pt x="119964" y="1210543"/>
                  </a:lnTo>
                  <a:lnTo>
                    <a:pt x="119221" y="1202472"/>
                  </a:lnTo>
                  <a:lnTo>
                    <a:pt x="118535" y="1194402"/>
                  </a:lnTo>
                  <a:lnTo>
                    <a:pt x="117876" y="1186332"/>
                  </a:lnTo>
                  <a:lnTo>
                    <a:pt x="117262" y="1178262"/>
                  </a:lnTo>
                  <a:lnTo>
                    <a:pt x="116702" y="1170191"/>
                  </a:lnTo>
                  <a:lnTo>
                    <a:pt x="116171" y="1162121"/>
                  </a:lnTo>
                  <a:lnTo>
                    <a:pt x="115705" y="1154051"/>
                  </a:lnTo>
                  <a:lnTo>
                    <a:pt x="115284" y="1145980"/>
                  </a:lnTo>
                  <a:lnTo>
                    <a:pt x="114896" y="1137910"/>
                  </a:lnTo>
                  <a:lnTo>
                    <a:pt x="114591" y="1129840"/>
                  </a:lnTo>
                  <a:lnTo>
                    <a:pt x="114322" y="1121770"/>
                  </a:lnTo>
                  <a:lnTo>
                    <a:pt x="114103" y="1113699"/>
                  </a:lnTo>
                  <a:lnTo>
                    <a:pt x="113959" y="1105629"/>
                  </a:lnTo>
                  <a:lnTo>
                    <a:pt x="113853" y="1097559"/>
                  </a:lnTo>
                  <a:lnTo>
                    <a:pt x="113814" y="1089488"/>
                  </a:lnTo>
                  <a:lnTo>
                    <a:pt x="113840" y="1081418"/>
                  </a:lnTo>
                  <a:lnTo>
                    <a:pt x="113905" y="1073348"/>
                  </a:lnTo>
                  <a:lnTo>
                    <a:pt x="114057" y="1065278"/>
                  </a:lnTo>
                  <a:lnTo>
                    <a:pt x="114259" y="1057207"/>
                  </a:lnTo>
                  <a:lnTo>
                    <a:pt x="114508" y="1049137"/>
                  </a:lnTo>
                  <a:lnTo>
                    <a:pt x="114849" y="1041067"/>
                  </a:lnTo>
                  <a:lnTo>
                    <a:pt x="115233" y="1032996"/>
                  </a:lnTo>
                  <a:lnTo>
                    <a:pt x="115679" y="1024926"/>
                  </a:lnTo>
                  <a:lnTo>
                    <a:pt x="116204" y="1016856"/>
                  </a:lnTo>
                  <a:lnTo>
                    <a:pt x="116770" y="1008786"/>
                  </a:lnTo>
                  <a:lnTo>
                    <a:pt x="117415" y="1000715"/>
                  </a:lnTo>
                  <a:lnTo>
                    <a:pt x="118122" y="992645"/>
                  </a:lnTo>
                  <a:lnTo>
                    <a:pt x="118871" y="984575"/>
                  </a:lnTo>
                  <a:lnTo>
                    <a:pt x="119712" y="976504"/>
                  </a:lnTo>
                  <a:lnTo>
                    <a:pt x="120598" y="968434"/>
                  </a:lnTo>
                  <a:lnTo>
                    <a:pt x="121535" y="960364"/>
                  </a:lnTo>
                  <a:lnTo>
                    <a:pt x="122556" y="952293"/>
                  </a:lnTo>
                  <a:lnTo>
                    <a:pt x="123615" y="944223"/>
                  </a:lnTo>
                  <a:lnTo>
                    <a:pt x="124738" y="936153"/>
                  </a:lnTo>
                  <a:lnTo>
                    <a:pt x="125925" y="928083"/>
                  </a:lnTo>
                  <a:lnTo>
                    <a:pt x="127149" y="920012"/>
                  </a:lnTo>
                  <a:lnTo>
                    <a:pt x="128446" y="911942"/>
                  </a:lnTo>
                  <a:lnTo>
                    <a:pt x="129789" y="903872"/>
                  </a:lnTo>
                  <a:lnTo>
                    <a:pt x="131168" y="895801"/>
                  </a:lnTo>
                  <a:lnTo>
                    <a:pt x="132623" y="887731"/>
                  </a:lnTo>
                  <a:lnTo>
                    <a:pt x="134110" y="879661"/>
                  </a:lnTo>
                  <a:lnTo>
                    <a:pt x="135639" y="871591"/>
                  </a:lnTo>
                  <a:lnTo>
                    <a:pt x="137226" y="863520"/>
                  </a:lnTo>
                  <a:lnTo>
                    <a:pt x="138841" y="855450"/>
                  </a:lnTo>
                  <a:lnTo>
                    <a:pt x="140503" y="847380"/>
                  </a:lnTo>
                  <a:lnTo>
                    <a:pt x="142205" y="839309"/>
                  </a:lnTo>
                  <a:lnTo>
                    <a:pt x="143930" y="831239"/>
                  </a:lnTo>
                  <a:lnTo>
                    <a:pt x="145704" y="823169"/>
                  </a:lnTo>
                  <a:lnTo>
                    <a:pt x="147503" y="815099"/>
                  </a:lnTo>
                  <a:lnTo>
                    <a:pt x="149325" y="807028"/>
                  </a:lnTo>
                  <a:lnTo>
                    <a:pt x="151186" y="798958"/>
                  </a:lnTo>
                  <a:lnTo>
                    <a:pt x="153062" y="790888"/>
                  </a:lnTo>
                  <a:lnTo>
                    <a:pt x="154962" y="782817"/>
                  </a:lnTo>
                  <a:lnTo>
                    <a:pt x="156885" y="774747"/>
                  </a:lnTo>
                  <a:lnTo>
                    <a:pt x="158820" y="766677"/>
                  </a:lnTo>
                  <a:lnTo>
                    <a:pt x="160774" y="758607"/>
                  </a:lnTo>
                  <a:lnTo>
                    <a:pt x="162740" y="750536"/>
                  </a:lnTo>
                  <a:lnTo>
                    <a:pt x="164713" y="742466"/>
                  </a:lnTo>
                  <a:lnTo>
                    <a:pt x="166698" y="734396"/>
                  </a:lnTo>
                  <a:lnTo>
                    <a:pt x="168686" y="726325"/>
                  </a:lnTo>
                  <a:lnTo>
                    <a:pt x="170678" y="718255"/>
                  </a:lnTo>
                  <a:lnTo>
                    <a:pt x="172671" y="710185"/>
                  </a:lnTo>
                  <a:lnTo>
                    <a:pt x="174663" y="702115"/>
                  </a:lnTo>
                  <a:lnTo>
                    <a:pt x="176651" y="694044"/>
                  </a:lnTo>
                  <a:lnTo>
                    <a:pt x="178632" y="685974"/>
                  </a:lnTo>
                  <a:lnTo>
                    <a:pt x="180608" y="677904"/>
                  </a:lnTo>
                  <a:lnTo>
                    <a:pt x="182572" y="669833"/>
                  </a:lnTo>
                  <a:lnTo>
                    <a:pt x="184524" y="661763"/>
                  </a:lnTo>
                  <a:lnTo>
                    <a:pt x="186467" y="653693"/>
                  </a:lnTo>
                  <a:lnTo>
                    <a:pt x="188387" y="645623"/>
                  </a:lnTo>
                  <a:lnTo>
                    <a:pt x="190293" y="637552"/>
                  </a:lnTo>
                  <a:lnTo>
                    <a:pt x="192183" y="629482"/>
                  </a:lnTo>
                  <a:lnTo>
                    <a:pt x="194045" y="621412"/>
                  </a:lnTo>
                  <a:lnTo>
                    <a:pt x="195893" y="613341"/>
                  </a:lnTo>
                  <a:lnTo>
                    <a:pt x="197712" y="605271"/>
                  </a:lnTo>
                  <a:lnTo>
                    <a:pt x="199504" y="597201"/>
                  </a:lnTo>
                  <a:lnTo>
                    <a:pt x="201279" y="589131"/>
                  </a:lnTo>
                  <a:lnTo>
                    <a:pt x="203014" y="581060"/>
                  </a:lnTo>
                  <a:lnTo>
                    <a:pt x="204725" y="572990"/>
                  </a:lnTo>
                  <a:lnTo>
                    <a:pt x="206414" y="564920"/>
                  </a:lnTo>
                  <a:lnTo>
                    <a:pt x="208057" y="556849"/>
                  </a:lnTo>
                  <a:lnTo>
                    <a:pt x="209678" y="548779"/>
                  </a:lnTo>
                  <a:lnTo>
                    <a:pt x="211266" y="540709"/>
                  </a:lnTo>
                  <a:lnTo>
                    <a:pt x="212813" y="532639"/>
                  </a:lnTo>
                  <a:lnTo>
                    <a:pt x="214338" y="524568"/>
                  </a:lnTo>
                  <a:lnTo>
                    <a:pt x="215818" y="516498"/>
                  </a:lnTo>
                  <a:lnTo>
                    <a:pt x="217264" y="508428"/>
                  </a:lnTo>
                  <a:lnTo>
                    <a:pt x="218686" y="500357"/>
                  </a:lnTo>
                  <a:lnTo>
                    <a:pt x="220054" y="492287"/>
                  </a:lnTo>
                  <a:lnTo>
                    <a:pt x="221396" y="484217"/>
                  </a:lnTo>
                  <a:lnTo>
                    <a:pt x="222706" y="476146"/>
                  </a:lnTo>
                  <a:lnTo>
                    <a:pt x="223966" y="468076"/>
                  </a:lnTo>
                  <a:lnTo>
                    <a:pt x="225202" y="460006"/>
                  </a:lnTo>
                  <a:lnTo>
                    <a:pt x="226397" y="451936"/>
                  </a:lnTo>
                  <a:lnTo>
                    <a:pt x="227551" y="443865"/>
                  </a:lnTo>
                  <a:lnTo>
                    <a:pt x="228681" y="435795"/>
                  </a:lnTo>
                  <a:lnTo>
                    <a:pt x="229761" y="427725"/>
                  </a:lnTo>
                  <a:lnTo>
                    <a:pt x="230811" y="419654"/>
                  </a:lnTo>
                  <a:lnTo>
                    <a:pt x="231835" y="411584"/>
                  </a:lnTo>
                  <a:lnTo>
                    <a:pt x="232805" y="403514"/>
                  </a:lnTo>
                  <a:lnTo>
                    <a:pt x="233753" y="395444"/>
                  </a:lnTo>
                  <a:lnTo>
                    <a:pt x="234668" y="387373"/>
                  </a:lnTo>
                  <a:lnTo>
                    <a:pt x="235539" y="379303"/>
                  </a:lnTo>
                  <a:lnTo>
                    <a:pt x="236389" y="371233"/>
                  </a:lnTo>
                  <a:lnTo>
                    <a:pt x="237199" y="363162"/>
                  </a:lnTo>
                  <a:lnTo>
                    <a:pt x="237976" y="355092"/>
                  </a:lnTo>
                  <a:lnTo>
                    <a:pt x="238732" y="347022"/>
                  </a:lnTo>
                  <a:lnTo>
                    <a:pt x="239444" y="338952"/>
                  </a:lnTo>
                  <a:lnTo>
                    <a:pt x="240132" y="330881"/>
                  </a:lnTo>
                  <a:lnTo>
                    <a:pt x="240797" y="322811"/>
                  </a:lnTo>
                  <a:lnTo>
                    <a:pt x="241421" y="314741"/>
                  </a:lnTo>
                  <a:lnTo>
                    <a:pt x="242026" y="306670"/>
                  </a:lnTo>
                  <a:lnTo>
                    <a:pt x="242603" y="298600"/>
                  </a:lnTo>
                  <a:lnTo>
                    <a:pt x="243149" y="290530"/>
                  </a:lnTo>
                  <a:lnTo>
                    <a:pt x="243678" y="282460"/>
                  </a:lnTo>
                  <a:lnTo>
                    <a:pt x="244175" y="274389"/>
                  </a:lnTo>
                  <a:lnTo>
                    <a:pt x="244649" y="266319"/>
                  </a:lnTo>
                  <a:lnTo>
                    <a:pt x="245108" y="258249"/>
                  </a:lnTo>
                  <a:lnTo>
                    <a:pt x="245532" y="250178"/>
                  </a:lnTo>
                  <a:lnTo>
                    <a:pt x="245941" y="242108"/>
                  </a:lnTo>
                  <a:lnTo>
                    <a:pt x="246332" y="234038"/>
                  </a:lnTo>
                  <a:lnTo>
                    <a:pt x="246696" y="225968"/>
                  </a:lnTo>
                  <a:lnTo>
                    <a:pt x="247047" y="217897"/>
                  </a:lnTo>
                  <a:lnTo>
                    <a:pt x="247377" y="209827"/>
                  </a:lnTo>
                  <a:lnTo>
                    <a:pt x="247687" y="201757"/>
                  </a:lnTo>
                  <a:lnTo>
                    <a:pt x="247986" y="193686"/>
                  </a:lnTo>
                  <a:lnTo>
                    <a:pt x="248262" y="185616"/>
                  </a:lnTo>
                  <a:lnTo>
                    <a:pt x="248525" y="177546"/>
                  </a:lnTo>
                  <a:lnTo>
                    <a:pt x="248777" y="169476"/>
                  </a:lnTo>
                  <a:lnTo>
                    <a:pt x="249007" y="161405"/>
                  </a:lnTo>
                  <a:lnTo>
                    <a:pt x="249228" y="153335"/>
                  </a:lnTo>
                  <a:lnTo>
                    <a:pt x="249437" y="145265"/>
                  </a:lnTo>
                  <a:lnTo>
                    <a:pt x="249629" y="137194"/>
                  </a:lnTo>
                  <a:lnTo>
                    <a:pt x="249814" y="129124"/>
                  </a:lnTo>
                  <a:lnTo>
                    <a:pt x="249985" y="121054"/>
                  </a:lnTo>
                  <a:lnTo>
                    <a:pt x="250146" y="112984"/>
                  </a:lnTo>
                  <a:lnTo>
                    <a:pt x="250299" y="104913"/>
                  </a:lnTo>
                  <a:lnTo>
                    <a:pt x="250439" y="96843"/>
                  </a:lnTo>
                  <a:lnTo>
                    <a:pt x="250571" y="88773"/>
                  </a:lnTo>
                  <a:lnTo>
                    <a:pt x="250697" y="80702"/>
                  </a:lnTo>
                  <a:lnTo>
                    <a:pt x="250811" y="72632"/>
                  </a:lnTo>
                  <a:lnTo>
                    <a:pt x="250919" y="64562"/>
                  </a:lnTo>
                  <a:lnTo>
                    <a:pt x="251020" y="56492"/>
                  </a:lnTo>
                  <a:lnTo>
                    <a:pt x="251113" y="48421"/>
                  </a:lnTo>
                  <a:lnTo>
                    <a:pt x="251202" y="40351"/>
                  </a:lnTo>
                  <a:lnTo>
                    <a:pt x="251283" y="32281"/>
                  </a:lnTo>
                  <a:lnTo>
                    <a:pt x="251358" y="24210"/>
                  </a:lnTo>
                  <a:lnTo>
                    <a:pt x="251430" y="16140"/>
                  </a:lnTo>
                  <a:lnTo>
                    <a:pt x="251494" y="8070"/>
                  </a:lnTo>
                  <a:lnTo>
                    <a:pt x="251555" y="0"/>
                  </a:lnTo>
                  <a:lnTo>
                    <a:pt x="252946" y="0"/>
                  </a:lnTo>
                  <a:lnTo>
                    <a:pt x="253007" y="8070"/>
                  </a:lnTo>
                  <a:lnTo>
                    <a:pt x="253071" y="16140"/>
                  </a:lnTo>
                  <a:lnTo>
                    <a:pt x="253142" y="24210"/>
                  </a:lnTo>
                  <a:lnTo>
                    <a:pt x="253218" y="32281"/>
                  </a:lnTo>
                  <a:lnTo>
                    <a:pt x="253299" y="40351"/>
                  </a:lnTo>
                  <a:lnTo>
                    <a:pt x="253387" y="48421"/>
                  </a:lnTo>
                  <a:lnTo>
                    <a:pt x="253480" y="56492"/>
                  </a:lnTo>
                  <a:lnTo>
                    <a:pt x="253581" y="64562"/>
                  </a:lnTo>
                  <a:lnTo>
                    <a:pt x="253690" y="72632"/>
                  </a:lnTo>
                  <a:lnTo>
                    <a:pt x="253804" y="80702"/>
                  </a:lnTo>
                  <a:lnTo>
                    <a:pt x="253929" y="88773"/>
                  </a:lnTo>
                  <a:lnTo>
                    <a:pt x="254062" y="96843"/>
                  </a:lnTo>
                  <a:lnTo>
                    <a:pt x="254201" y="104913"/>
                  </a:lnTo>
                  <a:lnTo>
                    <a:pt x="254355" y="112984"/>
                  </a:lnTo>
                  <a:lnTo>
                    <a:pt x="254515" y="121054"/>
                  </a:lnTo>
                  <a:lnTo>
                    <a:pt x="254686" y="129124"/>
                  </a:lnTo>
                  <a:lnTo>
                    <a:pt x="254871" y="137194"/>
                  </a:lnTo>
                  <a:lnTo>
                    <a:pt x="255064" y="145265"/>
                  </a:lnTo>
                  <a:lnTo>
                    <a:pt x="255273" y="153335"/>
                  </a:lnTo>
                  <a:lnTo>
                    <a:pt x="255494" y="161405"/>
                  </a:lnTo>
                  <a:lnTo>
                    <a:pt x="255724" y="169476"/>
                  </a:lnTo>
                  <a:lnTo>
                    <a:pt x="255976" y="177546"/>
                  </a:lnTo>
                  <a:lnTo>
                    <a:pt x="256239" y="185616"/>
                  </a:lnTo>
                  <a:lnTo>
                    <a:pt x="256515" y="193686"/>
                  </a:lnTo>
                  <a:lnTo>
                    <a:pt x="256814" y="201757"/>
                  </a:lnTo>
                  <a:lnTo>
                    <a:pt x="257124" y="209827"/>
                  </a:lnTo>
                  <a:lnTo>
                    <a:pt x="257454" y="217897"/>
                  </a:lnTo>
                  <a:lnTo>
                    <a:pt x="257805" y="225968"/>
                  </a:lnTo>
                  <a:lnTo>
                    <a:pt x="258169" y="234038"/>
                  </a:lnTo>
                  <a:lnTo>
                    <a:pt x="258559" y="242108"/>
                  </a:lnTo>
                  <a:lnTo>
                    <a:pt x="258969" y="250178"/>
                  </a:lnTo>
                  <a:lnTo>
                    <a:pt x="259393" y="258249"/>
                  </a:lnTo>
                  <a:lnTo>
                    <a:pt x="259852" y="266319"/>
                  </a:lnTo>
                  <a:lnTo>
                    <a:pt x="260326" y="274389"/>
                  </a:lnTo>
                  <a:lnTo>
                    <a:pt x="260823" y="282460"/>
                  </a:lnTo>
                  <a:lnTo>
                    <a:pt x="261352" y="290530"/>
                  </a:lnTo>
                  <a:lnTo>
                    <a:pt x="261897" y="298600"/>
                  </a:lnTo>
                  <a:lnTo>
                    <a:pt x="262474" y="306670"/>
                  </a:lnTo>
                  <a:lnTo>
                    <a:pt x="263080" y="314741"/>
                  </a:lnTo>
                  <a:lnTo>
                    <a:pt x="263703" y="322811"/>
                  </a:lnTo>
                  <a:lnTo>
                    <a:pt x="264368" y="330881"/>
                  </a:lnTo>
                  <a:lnTo>
                    <a:pt x="265057" y="338952"/>
                  </a:lnTo>
                  <a:lnTo>
                    <a:pt x="265768" y="347022"/>
                  </a:lnTo>
                  <a:lnTo>
                    <a:pt x="266525" y="355092"/>
                  </a:lnTo>
                  <a:lnTo>
                    <a:pt x="267302" y="363162"/>
                  </a:lnTo>
                  <a:lnTo>
                    <a:pt x="268112" y="371233"/>
                  </a:lnTo>
                  <a:lnTo>
                    <a:pt x="268962" y="379303"/>
                  </a:lnTo>
                  <a:lnTo>
                    <a:pt x="269833" y="387373"/>
                  </a:lnTo>
                  <a:lnTo>
                    <a:pt x="270748" y="395444"/>
                  </a:lnTo>
                  <a:lnTo>
                    <a:pt x="271695" y="403514"/>
                  </a:lnTo>
                  <a:lnTo>
                    <a:pt x="272666" y="411584"/>
                  </a:lnTo>
                  <a:lnTo>
                    <a:pt x="273690" y="419654"/>
                  </a:lnTo>
                  <a:lnTo>
                    <a:pt x="274740" y="427725"/>
                  </a:lnTo>
                  <a:lnTo>
                    <a:pt x="275820" y="435795"/>
                  </a:lnTo>
                  <a:lnTo>
                    <a:pt x="276950" y="443865"/>
                  </a:lnTo>
                  <a:lnTo>
                    <a:pt x="278104" y="451936"/>
                  </a:lnTo>
                  <a:lnTo>
                    <a:pt x="279299" y="460006"/>
                  </a:lnTo>
                  <a:lnTo>
                    <a:pt x="280535" y="468076"/>
                  </a:lnTo>
                  <a:lnTo>
                    <a:pt x="281795" y="476146"/>
                  </a:lnTo>
                  <a:lnTo>
                    <a:pt x="283105" y="484217"/>
                  </a:lnTo>
                  <a:lnTo>
                    <a:pt x="284447" y="492287"/>
                  </a:lnTo>
                  <a:lnTo>
                    <a:pt x="285814" y="500357"/>
                  </a:lnTo>
                  <a:lnTo>
                    <a:pt x="287237" y="508428"/>
                  </a:lnTo>
                  <a:lnTo>
                    <a:pt x="288683" y="516498"/>
                  </a:lnTo>
                  <a:lnTo>
                    <a:pt x="290163" y="524568"/>
                  </a:lnTo>
                  <a:lnTo>
                    <a:pt x="291688" y="532639"/>
                  </a:lnTo>
                  <a:lnTo>
                    <a:pt x="293235" y="540709"/>
                  </a:lnTo>
                  <a:lnTo>
                    <a:pt x="294823" y="548779"/>
                  </a:lnTo>
                  <a:lnTo>
                    <a:pt x="296444" y="556849"/>
                  </a:lnTo>
                  <a:lnTo>
                    <a:pt x="298087" y="564920"/>
                  </a:lnTo>
                  <a:lnTo>
                    <a:pt x="299775" y="572990"/>
                  </a:lnTo>
                  <a:lnTo>
                    <a:pt x="301487" y="581060"/>
                  </a:lnTo>
                  <a:lnTo>
                    <a:pt x="303222" y="589131"/>
                  </a:lnTo>
                  <a:lnTo>
                    <a:pt x="304997" y="597201"/>
                  </a:lnTo>
                  <a:lnTo>
                    <a:pt x="306789" y="605271"/>
                  </a:lnTo>
                  <a:lnTo>
                    <a:pt x="308608" y="613341"/>
                  </a:lnTo>
                  <a:lnTo>
                    <a:pt x="310455" y="621412"/>
                  </a:lnTo>
                  <a:lnTo>
                    <a:pt x="312318" y="629482"/>
                  </a:lnTo>
                  <a:lnTo>
                    <a:pt x="314207" y="637552"/>
                  </a:lnTo>
                  <a:lnTo>
                    <a:pt x="316114" y="645623"/>
                  </a:lnTo>
                  <a:lnTo>
                    <a:pt x="318033" y="653693"/>
                  </a:lnTo>
                  <a:lnTo>
                    <a:pt x="319977" y="661763"/>
                  </a:lnTo>
                  <a:lnTo>
                    <a:pt x="321929" y="669833"/>
                  </a:lnTo>
                  <a:lnTo>
                    <a:pt x="323892" y="677904"/>
                  </a:lnTo>
                  <a:lnTo>
                    <a:pt x="325869" y="685974"/>
                  </a:lnTo>
                  <a:lnTo>
                    <a:pt x="327850" y="694044"/>
                  </a:lnTo>
                  <a:lnTo>
                    <a:pt x="329838" y="702115"/>
                  </a:lnTo>
                  <a:lnTo>
                    <a:pt x="331830" y="710185"/>
                  </a:lnTo>
                  <a:lnTo>
                    <a:pt x="333822" y="718255"/>
                  </a:lnTo>
                  <a:lnTo>
                    <a:pt x="335814" y="726325"/>
                  </a:lnTo>
                  <a:lnTo>
                    <a:pt x="337803" y="734396"/>
                  </a:lnTo>
                  <a:lnTo>
                    <a:pt x="339788" y="742466"/>
                  </a:lnTo>
                  <a:lnTo>
                    <a:pt x="341761" y="750536"/>
                  </a:lnTo>
                  <a:lnTo>
                    <a:pt x="343726" y="758607"/>
                  </a:lnTo>
                  <a:lnTo>
                    <a:pt x="345681" y="766677"/>
                  </a:lnTo>
                  <a:lnTo>
                    <a:pt x="347616" y="774747"/>
                  </a:lnTo>
                  <a:lnTo>
                    <a:pt x="349539" y="782817"/>
                  </a:lnTo>
                  <a:lnTo>
                    <a:pt x="351439" y="790888"/>
                  </a:lnTo>
                  <a:lnTo>
                    <a:pt x="353315" y="798958"/>
                  </a:lnTo>
                  <a:lnTo>
                    <a:pt x="355176" y="807028"/>
                  </a:lnTo>
                  <a:lnTo>
                    <a:pt x="356998" y="815099"/>
                  </a:lnTo>
                  <a:lnTo>
                    <a:pt x="358796" y="823169"/>
                  </a:lnTo>
                  <a:lnTo>
                    <a:pt x="360570" y="831239"/>
                  </a:lnTo>
                  <a:lnTo>
                    <a:pt x="362296" y="839309"/>
                  </a:lnTo>
                  <a:lnTo>
                    <a:pt x="363998" y="847380"/>
                  </a:lnTo>
                  <a:lnTo>
                    <a:pt x="365660" y="855450"/>
                  </a:lnTo>
                  <a:lnTo>
                    <a:pt x="367274" y="863520"/>
                  </a:lnTo>
                  <a:lnTo>
                    <a:pt x="368861" y="871591"/>
                  </a:lnTo>
                  <a:lnTo>
                    <a:pt x="370391" y="879661"/>
                  </a:lnTo>
                  <a:lnTo>
                    <a:pt x="371877" y="887731"/>
                  </a:lnTo>
                  <a:lnTo>
                    <a:pt x="373333" y="895801"/>
                  </a:lnTo>
                  <a:lnTo>
                    <a:pt x="374711" y="903872"/>
                  </a:lnTo>
                  <a:lnTo>
                    <a:pt x="376055" y="911942"/>
                  </a:lnTo>
                  <a:lnTo>
                    <a:pt x="377351" y="920012"/>
                  </a:lnTo>
                  <a:lnTo>
                    <a:pt x="378575" y="928083"/>
                  </a:lnTo>
                  <a:lnTo>
                    <a:pt x="379763" y="936153"/>
                  </a:lnTo>
                  <a:lnTo>
                    <a:pt x="380885" y="944223"/>
                  </a:lnTo>
                  <a:lnTo>
                    <a:pt x="381945" y="952293"/>
                  </a:lnTo>
                  <a:lnTo>
                    <a:pt x="382965" y="960364"/>
                  </a:lnTo>
                  <a:lnTo>
                    <a:pt x="383903" y="968434"/>
                  </a:lnTo>
                  <a:lnTo>
                    <a:pt x="384789" y="976504"/>
                  </a:lnTo>
                  <a:lnTo>
                    <a:pt x="385630" y="984575"/>
                  </a:lnTo>
                  <a:lnTo>
                    <a:pt x="386378" y="992645"/>
                  </a:lnTo>
                  <a:lnTo>
                    <a:pt x="387085" y="1000715"/>
                  </a:lnTo>
                  <a:lnTo>
                    <a:pt x="387730" y="1008786"/>
                  </a:lnTo>
                  <a:lnTo>
                    <a:pt x="388297" y="1016856"/>
                  </a:lnTo>
                  <a:lnTo>
                    <a:pt x="388821" y="1024926"/>
                  </a:lnTo>
                  <a:lnTo>
                    <a:pt x="389268" y="1032996"/>
                  </a:lnTo>
                  <a:lnTo>
                    <a:pt x="389651" y="1041067"/>
                  </a:lnTo>
                  <a:lnTo>
                    <a:pt x="389993" y="1049137"/>
                  </a:lnTo>
                  <a:lnTo>
                    <a:pt x="390242" y="1057207"/>
                  </a:lnTo>
                  <a:lnTo>
                    <a:pt x="390444" y="1065278"/>
                  </a:lnTo>
                  <a:lnTo>
                    <a:pt x="390596" y="1073348"/>
                  </a:lnTo>
                  <a:lnTo>
                    <a:pt x="390661" y="1081418"/>
                  </a:lnTo>
                  <a:lnTo>
                    <a:pt x="390686" y="1089488"/>
                  </a:lnTo>
                  <a:lnTo>
                    <a:pt x="390648" y="1097559"/>
                  </a:lnTo>
                  <a:lnTo>
                    <a:pt x="390542" y="1105629"/>
                  </a:lnTo>
                  <a:lnTo>
                    <a:pt x="390398" y="1113699"/>
                  </a:lnTo>
                  <a:lnTo>
                    <a:pt x="390179" y="1121770"/>
                  </a:lnTo>
                  <a:lnTo>
                    <a:pt x="389910" y="1129840"/>
                  </a:lnTo>
                  <a:lnTo>
                    <a:pt x="389605" y="1137910"/>
                  </a:lnTo>
                  <a:lnTo>
                    <a:pt x="389217" y="1145980"/>
                  </a:lnTo>
                  <a:lnTo>
                    <a:pt x="388796" y="1154051"/>
                  </a:lnTo>
                  <a:lnTo>
                    <a:pt x="388329" y="1162121"/>
                  </a:lnTo>
                  <a:lnTo>
                    <a:pt x="387799" y="1170191"/>
                  </a:lnTo>
                  <a:lnTo>
                    <a:pt x="387238" y="1178262"/>
                  </a:lnTo>
                  <a:lnTo>
                    <a:pt x="386625" y="1186332"/>
                  </a:lnTo>
                  <a:lnTo>
                    <a:pt x="385966" y="1194402"/>
                  </a:lnTo>
                  <a:lnTo>
                    <a:pt x="385279" y="1202472"/>
                  </a:lnTo>
                  <a:lnTo>
                    <a:pt x="384537" y="1210543"/>
                  </a:lnTo>
                  <a:lnTo>
                    <a:pt x="383763" y="1218613"/>
                  </a:lnTo>
                  <a:lnTo>
                    <a:pt x="382963" y="1226683"/>
                  </a:lnTo>
                  <a:lnTo>
                    <a:pt x="382112" y="1234754"/>
                  </a:lnTo>
                  <a:lnTo>
                    <a:pt x="381240" y="1242824"/>
                  </a:lnTo>
                  <a:lnTo>
                    <a:pt x="380337" y="1250894"/>
                  </a:lnTo>
                  <a:lnTo>
                    <a:pt x="379400" y="1258964"/>
                  </a:lnTo>
                  <a:lnTo>
                    <a:pt x="378446" y="1267035"/>
                  </a:lnTo>
                  <a:lnTo>
                    <a:pt x="377460" y="1275105"/>
                  </a:lnTo>
                  <a:lnTo>
                    <a:pt x="376453" y="1283175"/>
                  </a:lnTo>
                  <a:lnTo>
                    <a:pt x="375432" y="1291246"/>
                  </a:lnTo>
                  <a:lnTo>
                    <a:pt x="374383" y="1299316"/>
                  </a:lnTo>
                  <a:lnTo>
                    <a:pt x="373322" y="1307386"/>
                  </a:lnTo>
                  <a:lnTo>
                    <a:pt x="372247" y="1315456"/>
                  </a:lnTo>
                  <a:lnTo>
                    <a:pt x="371155" y="1323527"/>
                  </a:lnTo>
                  <a:lnTo>
                    <a:pt x="370056" y="1331597"/>
                  </a:lnTo>
                  <a:lnTo>
                    <a:pt x="368946" y="1339667"/>
                  </a:lnTo>
                  <a:lnTo>
                    <a:pt x="367827" y="1347738"/>
                  </a:lnTo>
                  <a:lnTo>
                    <a:pt x="366704" y="1355808"/>
                  </a:lnTo>
                  <a:lnTo>
                    <a:pt x="365576" y="1363878"/>
                  </a:lnTo>
                  <a:lnTo>
                    <a:pt x="364445" y="1371948"/>
                  </a:lnTo>
                  <a:lnTo>
                    <a:pt x="363313" y="1380019"/>
                  </a:lnTo>
                  <a:lnTo>
                    <a:pt x="362182" y="1388089"/>
                  </a:lnTo>
                  <a:lnTo>
                    <a:pt x="361053" y="1396159"/>
                  </a:lnTo>
                  <a:lnTo>
                    <a:pt x="359926" y="1404230"/>
                  </a:lnTo>
                  <a:lnTo>
                    <a:pt x="358806" y="1412300"/>
                  </a:lnTo>
                  <a:lnTo>
                    <a:pt x="357691" y="1420370"/>
                  </a:lnTo>
                  <a:lnTo>
                    <a:pt x="356584" y="1428440"/>
                  </a:lnTo>
                  <a:lnTo>
                    <a:pt x="355486" y="1436511"/>
                  </a:lnTo>
                  <a:lnTo>
                    <a:pt x="354396" y="1444581"/>
                  </a:lnTo>
                  <a:lnTo>
                    <a:pt x="353321" y="1452651"/>
                  </a:lnTo>
                  <a:lnTo>
                    <a:pt x="352256" y="1460722"/>
                  </a:lnTo>
                  <a:lnTo>
                    <a:pt x="351202" y="1468792"/>
                  </a:lnTo>
                  <a:lnTo>
                    <a:pt x="350169" y="1476862"/>
                  </a:lnTo>
                  <a:lnTo>
                    <a:pt x="349146" y="1484932"/>
                  </a:lnTo>
                  <a:lnTo>
                    <a:pt x="348139" y="1493003"/>
                  </a:lnTo>
                  <a:lnTo>
                    <a:pt x="347154" y="1501073"/>
                  </a:lnTo>
                  <a:lnTo>
                    <a:pt x="346181" y="1509143"/>
                  </a:lnTo>
                  <a:lnTo>
                    <a:pt x="345231" y="1517214"/>
                  </a:lnTo>
                  <a:lnTo>
                    <a:pt x="344300" y="1525284"/>
                  </a:lnTo>
                  <a:lnTo>
                    <a:pt x="343382" y="1533354"/>
                  </a:lnTo>
                  <a:lnTo>
                    <a:pt x="342496" y="1541425"/>
                  </a:lnTo>
                  <a:lnTo>
                    <a:pt x="341625" y="1549495"/>
                  </a:lnTo>
                  <a:lnTo>
                    <a:pt x="340773" y="1557565"/>
                  </a:lnTo>
                  <a:lnTo>
                    <a:pt x="339951" y="1565635"/>
                  </a:lnTo>
                  <a:lnTo>
                    <a:pt x="339145" y="1573706"/>
                  </a:lnTo>
                  <a:lnTo>
                    <a:pt x="338364" y="1581776"/>
                  </a:lnTo>
                  <a:lnTo>
                    <a:pt x="337610" y="1589846"/>
                  </a:lnTo>
                  <a:lnTo>
                    <a:pt x="336871" y="1597917"/>
                  </a:lnTo>
                  <a:lnTo>
                    <a:pt x="336165" y="1605987"/>
                  </a:lnTo>
                  <a:lnTo>
                    <a:pt x="335481" y="1614057"/>
                  </a:lnTo>
                  <a:lnTo>
                    <a:pt x="334813" y="1622127"/>
                  </a:lnTo>
                  <a:lnTo>
                    <a:pt x="334183" y="1630198"/>
                  </a:lnTo>
                  <a:lnTo>
                    <a:pt x="333570" y="1638268"/>
                  </a:lnTo>
                  <a:lnTo>
                    <a:pt x="332980" y="1646338"/>
                  </a:lnTo>
                  <a:lnTo>
                    <a:pt x="332422" y="1654409"/>
                  </a:lnTo>
                  <a:lnTo>
                    <a:pt x="331881" y="1662479"/>
                  </a:lnTo>
                  <a:lnTo>
                    <a:pt x="331369" y="1670549"/>
                  </a:lnTo>
                  <a:lnTo>
                    <a:pt x="330884" y="1678619"/>
                  </a:lnTo>
                  <a:lnTo>
                    <a:pt x="330415" y="1686690"/>
                  </a:lnTo>
                  <a:lnTo>
                    <a:pt x="329981" y="1694760"/>
                  </a:lnTo>
                  <a:lnTo>
                    <a:pt x="329567" y="1702830"/>
                  </a:lnTo>
                  <a:lnTo>
                    <a:pt x="329172" y="1710901"/>
                  </a:lnTo>
                  <a:lnTo>
                    <a:pt x="328812" y="1718971"/>
                  </a:lnTo>
                  <a:lnTo>
                    <a:pt x="328468" y="1727041"/>
                  </a:lnTo>
                  <a:lnTo>
                    <a:pt x="328149" y="1735111"/>
                  </a:lnTo>
                  <a:lnTo>
                    <a:pt x="327858" y="1743182"/>
                  </a:lnTo>
                  <a:lnTo>
                    <a:pt x="327582" y="1751252"/>
                  </a:lnTo>
                  <a:lnTo>
                    <a:pt x="327336" y="1759322"/>
                  </a:lnTo>
                  <a:lnTo>
                    <a:pt x="327111" y="1767393"/>
                  </a:lnTo>
                  <a:lnTo>
                    <a:pt x="326902" y="1775463"/>
                  </a:lnTo>
                  <a:lnTo>
                    <a:pt x="326726" y="1783533"/>
                  </a:lnTo>
                  <a:lnTo>
                    <a:pt x="326565" y="1791603"/>
                  </a:lnTo>
                  <a:lnTo>
                    <a:pt x="326422" y="1799674"/>
                  </a:lnTo>
                  <a:lnTo>
                    <a:pt x="326308" y="1807744"/>
                  </a:lnTo>
                  <a:lnTo>
                    <a:pt x="326207" y="1815814"/>
                  </a:lnTo>
                  <a:lnTo>
                    <a:pt x="326129" y="1823885"/>
                  </a:lnTo>
                  <a:lnTo>
                    <a:pt x="326072" y="1831955"/>
                  </a:lnTo>
                  <a:lnTo>
                    <a:pt x="326028" y="1840025"/>
                  </a:lnTo>
                  <a:lnTo>
                    <a:pt x="326009" y="1848095"/>
                  </a:lnTo>
                  <a:lnTo>
                    <a:pt x="326005" y="1856166"/>
                  </a:lnTo>
                  <a:lnTo>
                    <a:pt x="326013" y="1864236"/>
                  </a:lnTo>
                  <a:lnTo>
                    <a:pt x="326048" y="1872306"/>
                  </a:lnTo>
                  <a:lnTo>
                    <a:pt x="326093" y="1880377"/>
                  </a:lnTo>
                  <a:lnTo>
                    <a:pt x="326153" y="1888447"/>
                  </a:lnTo>
                  <a:lnTo>
                    <a:pt x="326232" y="1896517"/>
                  </a:lnTo>
                  <a:lnTo>
                    <a:pt x="326322" y="1904587"/>
                  </a:lnTo>
                  <a:lnTo>
                    <a:pt x="326428" y="1912658"/>
                  </a:lnTo>
                  <a:lnTo>
                    <a:pt x="326547" y="1920728"/>
                  </a:lnTo>
                  <a:lnTo>
                    <a:pt x="326676" y="1928798"/>
                  </a:lnTo>
                  <a:lnTo>
                    <a:pt x="326822" y="1936869"/>
                  </a:lnTo>
                  <a:lnTo>
                    <a:pt x="326977" y="1944939"/>
                  </a:lnTo>
                  <a:lnTo>
                    <a:pt x="327141" y="1953009"/>
                  </a:lnTo>
                  <a:lnTo>
                    <a:pt x="327321" y="1961079"/>
                  </a:lnTo>
                  <a:lnTo>
                    <a:pt x="327507" y="1969150"/>
                  </a:lnTo>
                  <a:lnTo>
                    <a:pt x="327703" y="1977220"/>
                  </a:lnTo>
                  <a:lnTo>
                    <a:pt x="327909" y="1985290"/>
                  </a:lnTo>
                  <a:lnTo>
                    <a:pt x="328121" y="1993361"/>
                  </a:lnTo>
                  <a:lnTo>
                    <a:pt x="328343" y="2001431"/>
                  </a:lnTo>
                  <a:lnTo>
                    <a:pt x="328572" y="2009501"/>
                  </a:lnTo>
                  <a:lnTo>
                    <a:pt x="328806" y="2017572"/>
                  </a:lnTo>
                  <a:lnTo>
                    <a:pt x="329049" y="2025642"/>
                  </a:lnTo>
                  <a:lnTo>
                    <a:pt x="329297" y="2033712"/>
                  </a:lnTo>
                  <a:lnTo>
                    <a:pt x="329549" y="2041782"/>
                  </a:lnTo>
                  <a:lnTo>
                    <a:pt x="329809" y="2049853"/>
                  </a:lnTo>
                  <a:lnTo>
                    <a:pt x="330072" y="2057923"/>
                  </a:lnTo>
                  <a:lnTo>
                    <a:pt x="330340" y="2065993"/>
                  </a:lnTo>
                  <a:lnTo>
                    <a:pt x="330612" y="2074064"/>
                  </a:lnTo>
                  <a:lnTo>
                    <a:pt x="330887" y="2082134"/>
                  </a:lnTo>
                  <a:lnTo>
                    <a:pt x="331168" y="2090204"/>
                  </a:lnTo>
                  <a:lnTo>
                    <a:pt x="331452" y="2098274"/>
                  </a:lnTo>
                  <a:lnTo>
                    <a:pt x="331738" y="2106345"/>
                  </a:lnTo>
                  <a:lnTo>
                    <a:pt x="332029" y="2114415"/>
                  </a:lnTo>
                  <a:lnTo>
                    <a:pt x="332322" y="2122485"/>
                  </a:lnTo>
                  <a:lnTo>
                    <a:pt x="332619" y="2130556"/>
                  </a:lnTo>
                  <a:lnTo>
                    <a:pt x="332920" y="2138626"/>
                  </a:lnTo>
                  <a:lnTo>
                    <a:pt x="333224" y="2146696"/>
                  </a:lnTo>
                  <a:lnTo>
                    <a:pt x="333531" y="2154766"/>
                  </a:lnTo>
                  <a:lnTo>
                    <a:pt x="333843" y="2162837"/>
                  </a:lnTo>
                  <a:lnTo>
                    <a:pt x="334157" y="2170907"/>
                  </a:lnTo>
                  <a:lnTo>
                    <a:pt x="334478" y="2178977"/>
                  </a:lnTo>
                  <a:lnTo>
                    <a:pt x="334803" y="2187048"/>
                  </a:lnTo>
                  <a:lnTo>
                    <a:pt x="335132" y="2195118"/>
                  </a:lnTo>
                  <a:lnTo>
                    <a:pt x="335468" y="2203188"/>
                  </a:lnTo>
                  <a:lnTo>
                    <a:pt x="335809" y="2211258"/>
                  </a:lnTo>
                  <a:lnTo>
                    <a:pt x="336157" y="2219329"/>
                  </a:lnTo>
                  <a:lnTo>
                    <a:pt x="336513" y="2227399"/>
                  </a:lnTo>
                  <a:lnTo>
                    <a:pt x="336875" y="2235469"/>
                  </a:lnTo>
                  <a:lnTo>
                    <a:pt x="337248" y="2243540"/>
                  </a:lnTo>
                  <a:lnTo>
                    <a:pt x="337631" y="2251610"/>
                  </a:lnTo>
                  <a:lnTo>
                    <a:pt x="338019" y="2259680"/>
                  </a:lnTo>
                  <a:lnTo>
                    <a:pt x="338425" y="2267750"/>
                  </a:lnTo>
                  <a:lnTo>
                    <a:pt x="338840" y="2275821"/>
                  </a:lnTo>
                  <a:lnTo>
                    <a:pt x="339266" y="2283891"/>
                  </a:lnTo>
                  <a:lnTo>
                    <a:pt x="339711" y="2291961"/>
                  </a:lnTo>
                  <a:lnTo>
                    <a:pt x="340166" y="2300032"/>
                  </a:lnTo>
                  <a:lnTo>
                    <a:pt x="340640" y="2308102"/>
                  </a:lnTo>
                  <a:lnTo>
                    <a:pt x="341132" y="2316172"/>
                  </a:lnTo>
                  <a:lnTo>
                    <a:pt x="341637" y="2324242"/>
                  </a:lnTo>
                  <a:lnTo>
                    <a:pt x="342169" y="2332313"/>
                  </a:lnTo>
                  <a:lnTo>
                    <a:pt x="342720" y="2340383"/>
                  </a:lnTo>
                  <a:lnTo>
                    <a:pt x="343286" y="2348453"/>
                  </a:lnTo>
                  <a:lnTo>
                    <a:pt x="343887" y="2356524"/>
                  </a:lnTo>
                  <a:lnTo>
                    <a:pt x="344505" y="2364594"/>
                  </a:lnTo>
                  <a:lnTo>
                    <a:pt x="345149" y="2372664"/>
                  </a:lnTo>
                  <a:lnTo>
                    <a:pt x="345827" y="2380734"/>
                  </a:lnTo>
                  <a:lnTo>
                    <a:pt x="346524" y="2388805"/>
                  </a:lnTo>
                  <a:lnTo>
                    <a:pt x="347258" y="2396875"/>
                  </a:lnTo>
                  <a:lnTo>
                    <a:pt x="348024" y="2404945"/>
                  </a:lnTo>
                  <a:lnTo>
                    <a:pt x="348812" y="2413016"/>
                  </a:lnTo>
                  <a:lnTo>
                    <a:pt x="349649" y="2421086"/>
                  </a:lnTo>
                  <a:lnTo>
                    <a:pt x="350514" y="2429156"/>
                  </a:lnTo>
                  <a:lnTo>
                    <a:pt x="351409" y="2437226"/>
                  </a:lnTo>
                  <a:lnTo>
                    <a:pt x="352358" y="2445297"/>
                  </a:lnTo>
                  <a:lnTo>
                    <a:pt x="353333" y="2453367"/>
                  </a:lnTo>
                  <a:lnTo>
                    <a:pt x="354351" y="2461437"/>
                  </a:lnTo>
                  <a:lnTo>
                    <a:pt x="355418" y="2469508"/>
                  </a:lnTo>
                  <a:lnTo>
                    <a:pt x="356514" y="2477578"/>
                  </a:lnTo>
                  <a:lnTo>
                    <a:pt x="357666" y="2485648"/>
                  </a:lnTo>
                  <a:lnTo>
                    <a:pt x="358861" y="2493719"/>
                  </a:lnTo>
                  <a:lnTo>
                    <a:pt x="360087" y="2501789"/>
                  </a:lnTo>
                  <a:lnTo>
                    <a:pt x="361385" y="2509859"/>
                  </a:lnTo>
                  <a:lnTo>
                    <a:pt x="362717" y="2517929"/>
                  </a:lnTo>
                  <a:lnTo>
                    <a:pt x="364091" y="2526000"/>
                  </a:lnTo>
                  <a:lnTo>
                    <a:pt x="365532" y="2534070"/>
                  </a:lnTo>
                  <a:lnTo>
                    <a:pt x="367006" y="2542140"/>
                  </a:lnTo>
                  <a:lnTo>
                    <a:pt x="368538" y="2550211"/>
                  </a:lnTo>
                  <a:lnTo>
                    <a:pt x="370126" y="2558281"/>
                  </a:lnTo>
                  <a:lnTo>
                    <a:pt x="371748" y="2566351"/>
                  </a:lnTo>
                  <a:lnTo>
                    <a:pt x="373442" y="2574421"/>
                  </a:lnTo>
                  <a:lnTo>
                    <a:pt x="375180" y="2582492"/>
                  </a:lnTo>
                  <a:lnTo>
                    <a:pt x="376956" y="2590562"/>
                  </a:lnTo>
                  <a:lnTo>
                    <a:pt x="378810" y="2598632"/>
                  </a:lnTo>
                  <a:lnTo>
                    <a:pt x="380698" y="2606703"/>
                  </a:lnTo>
                  <a:lnTo>
                    <a:pt x="382637" y="2614773"/>
                  </a:lnTo>
                  <a:lnTo>
                    <a:pt x="384640" y="2622843"/>
                  </a:lnTo>
                  <a:lnTo>
                    <a:pt x="386676" y="2630913"/>
                  </a:lnTo>
                  <a:lnTo>
                    <a:pt x="388773" y="2638984"/>
                  </a:lnTo>
                  <a:lnTo>
                    <a:pt x="390920" y="2647054"/>
                  </a:lnTo>
                  <a:lnTo>
                    <a:pt x="393098" y="2655124"/>
                  </a:lnTo>
                  <a:lnTo>
                    <a:pt x="395346" y="2663195"/>
                  </a:lnTo>
                  <a:lnTo>
                    <a:pt x="397628" y="2671265"/>
                  </a:lnTo>
                  <a:lnTo>
                    <a:pt x="399946" y="2679335"/>
                  </a:lnTo>
                  <a:lnTo>
                    <a:pt x="402325" y="2687405"/>
                  </a:lnTo>
                  <a:lnTo>
                    <a:pt x="404730" y="2695476"/>
                  </a:lnTo>
                  <a:lnTo>
                    <a:pt x="407177" y="2703546"/>
                  </a:lnTo>
                  <a:lnTo>
                    <a:pt x="409667" y="2711616"/>
                  </a:lnTo>
                  <a:lnTo>
                    <a:pt x="412181" y="2719687"/>
                  </a:lnTo>
                  <a:lnTo>
                    <a:pt x="414737" y="2727757"/>
                  </a:lnTo>
                  <a:lnTo>
                    <a:pt x="417321" y="2735827"/>
                  </a:lnTo>
                  <a:lnTo>
                    <a:pt x="419923" y="2743897"/>
                  </a:lnTo>
                  <a:lnTo>
                    <a:pt x="422564" y="2751968"/>
                  </a:lnTo>
                  <a:lnTo>
                    <a:pt x="425218" y="2760038"/>
                  </a:lnTo>
                  <a:lnTo>
                    <a:pt x="427891" y="2768108"/>
                  </a:lnTo>
                  <a:lnTo>
                    <a:pt x="430583" y="2776179"/>
                  </a:lnTo>
                  <a:lnTo>
                    <a:pt x="433283" y="2784249"/>
                  </a:lnTo>
                  <a:lnTo>
                    <a:pt x="435994" y="2792319"/>
                  </a:lnTo>
                  <a:lnTo>
                    <a:pt x="438709" y="2800389"/>
                  </a:lnTo>
                  <a:lnTo>
                    <a:pt x="441426" y="2808460"/>
                  </a:lnTo>
                  <a:lnTo>
                    <a:pt x="444140" y="2816530"/>
                  </a:lnTo>
                  <a:lnTo>
                    <a:pt x="446846" y="2824600"/>
                  </a:lnTo>
                  <a:lnTo>
                    <a:pt x="449547" y="2832671"/>
                  </a:lnTo>
                  <a:lnTo>
                    <a:pt x="452225" y="2840741"/>
                  </a:lnTo>
                  <a:lnTo>
                    <a:pt x="454890" y="2848811"/>
                  </a:lnTo>
                  <a:lnTo>
                    <a:pt x="457533" y="2856881"/>
                  </a:lnTo>
                  <a:lnTo>
                    <a:pt x="460141" y="2864952"/>
                  </a:lnTo>
                  <a:lnTo>
                    <a:pt x="462727" y="2873022"/>
                  </a:lnTo>
                  <a:lnTo>
                    <a:pt x="465270" y="2881092"/>
                  </a:lnTo>
                  <a:lnTo>
                    <a:pt x="467770" y="2889163"/>
                  </a:lnTo>
                  <a:lnTo>
                    <a:pt x="470241" y="2897233"/>
                  </a:lnTo>
                  <a:lnTo>
                    <a:pt x="472638" y="2905303"/>
                  </a:lnTo>
                  <a:lnTo>
                    <a:pt x="474992" y="2913373"/>
                  </a:lnTo>
                  <a:lnTo>
                    <a:pt x="477299" y="2921444"/>
                  </a:lnTo>
                  <a:lnTo>
                    <a:pt x="479516" y="2929514"/>
                  </a:lnTo>
                  <a:lnTo>
                    <a:pt x="481686" y="2937584"/>
                  </a:lnTo>
                  <a:lnTo>
                    <a:pt x="483779" y="2945655"/>
                  </a:lnTo>
                  <a:lnTo>
                    <a:pt x="485782" y="2953725"/>
                  </a:lnTo>
                  <a:lnTo>
                    <a:pt x="487731" y="2961795"/>
                  </a:lnTo>
                  <a:lnTo>
                    <a:pt x="489567" y="2969865"/>
                  </a:lnTo>
                  <a:lnTo>
                    <a:pt x="491319" y="2977936"/>
                  </a:lnTo>
                  <a:lnTo>
                    <a:pt x="493011" y="2986006"/>
                  </a:lnTo>
                  <a:lnTo>
                    <a:pt x="494548" y="2994076"/>
                  </a:lnTo>
                  <a:lnTo>
                    <a:pt x="496016" y="3002147"/>
                  </a:lnTo>
                  <a:lnTo>
                    <a:pt x="497389" y="3010217"/>
                  </a:lnTo>
                  <a:lnTo>
                    <a:pt x="498617" y="3018287"/>
                  </a:lnTo>
                  <a:lnTo>
                    <a:pt x="499771" y="3026358"/>
                  </a:lnTo>
                  <a:lnTo>
                    <a:pt x="500790" y="3034428"/>
                  </a:lnTo>
                  <a:lnTo>
                    <a:pt x="501681" y="3042498"/>
                  </a:lnTo>
                  <a:lnTo>
                    <a:pt x="502492" y="3050568"/>
                  </a:lnTo>
                  <a:lnTo>
                    <a:pt x="503127" y="3058639"/>
                  </a:lnTo>
                  <a:lnTo>
                    <a:pt x="503658" y="3066709"/>
                  </a:lnTo>
                  <a:lnTo>
                    <a:pt x="504092" y="3074779"/>
                  </a:lnTo>
                  <a:lnTo>
                    <a:pt x="504332" y="3082850"/>
                  </a:lnTo>
                  <a:lnTo>
                    <a:pt x="504483" y="3090920"/>
                  </a:lnTo>
                  <a:lnTo>
                    <a:pt x="504501" y="3098990"/>
                  </a:lnTo>
                  <a:lnTo>
                    <a:pt x="504352" y="3107060"/>
                  </a:lnTo>
                  <a:lnTo>
                    <a:pt x="504112" y="3115131"/>
                  </a:lnTo>
                  <a:lnTo>
                    <a:pt x="503701" y="3123201"/>
                  </a:lnTo>
                  <a:lnTo>
                    <a:pt x="503155" y="3131271"/>
                  </a:lnTo>
                  <a:lnTo>
                    <a:pt x="502518" y="3139342"/>
                  </a:lnTo>
                  <a:lnTo>
                    <a:pt x="501674" y="3147412"/>
                  </a:lnTo>
                  <a:lnTo>
                    <a:pt x="500729" y="3155482"/>
                  </a:lnTo>
                  <a:lnTo>
                    <a:pt x="499670" y="3163552"/>
                  </a:lnTo>
                  <a:lnTo>
                    <a:pt x="498421" y="3171623"/>
                  </a:lnTo>
                  <a:lnTo>
                    <a:pt x="497084" y="3179693"/>
                  </a:lnTo>
                  <a:lnTo>
                    <a:pt x="495600" y="3187763"/>
                  </a:lnTo>
                  <a:lnTo>
                    <a:pt x="493967" y="3195834"/>
                  </a:lnTo>
                  <a:lnTo>
                    <a:pt x="492248" y="3203904"/>
                  </a:lnTo>
                  <a:lnTo>
                    <a:pt x="490358" y="3211974"/>
                  </a:lnTo>
                  <a:lnTo>
                    <a:pt x="488358" y="3220044"/>
                  </a:lnTo>
                  <a:lnTo>
                    <a:pt x="486273" y="3228115"/>
                  </a:lnTo>
                  <a:lnTo>
                    <a:pt x="484002" y="3236185"/>
                  </a:lnTo>
                  <a:lnTo>
                    <a:pt x="481656" y="3244255"/>
                  </a:lnTo>
                  <a:lnTo>
                    <a:pt x="479204" y="3252326"/>
                  </a:lnTo>
                  <a:lnTo>
                    <a:pt x="476610" y="3260396"/>
                  </a:lnTo>
                  <a:lnTo>
                    <a:pt x="473946" y="3268466"/>
                  </a:lnTo>
                  <a:lnTo>
                    <a:pt x="471162" y="3276536"/>
                  </a:lnTo>
                  <a:lnTo>
                    <a:pt x="468275" y="3284607"/>
                  </a:lnTo>
                  <a:lnTo>
                    <a:pt x="465327" y="3292677"/>
                  </a:lnTo>
                  <a:lnTo>
                    <a:pt x="462251" y="3300747"/>
                  </a:lnTo>
                  <a:lnTo>
                    <a:pt x="459108" y="3308818"/>
                  </a:lnTo>
                  <a:lnTo>
                    <a:pt x="455903" y="3316888"/>
                  </a:lnTo>
                  <a:lnTo>
                    <a:pt x="452588" y="3324958"/>
                  </a:lnTo>
                  <a:lnTo>
                    <a:pt x="449229" y="3333028"/>
                  </a:lnTo>
                  <a:lnTo>
                    <a:pt x="445801" y="3341099"/>
                  </a:lnTo>
                  <a:lnTo>
                    <a:pt x="442302" y="3349169"/>
                  </a:lnTo>
                  <a:lnTo>
                    <a:pt x="438766" y="3357239"/>
                  </a:lnTo>
                  <a:lnTo>
                    <a:pt x="435166" y="3365310"/>
                  </a:lnTo>
                  <a:lnTo>
                    <a:pt x="431525" y="3373380"/>
                  </a:lnTo>
                  <a:lnTo>
                    <a:pt x="427856" y="3381450"/>
                  </a:lnTo>
                  <a:lnTo>
                    <a:pt x="424134" y="3389520"/>
                  </a:lnTo>
                  <a:lnTo>
                    <a:pt x="420394" y="3397591"/>
                  </a:lnTo>
                  <a:lnTo>
                    <a:pt x="416631" y="3405661"/>
                  </a:lnTo>
                  <a:lnTo>
                    <a:pt x="412842" y="3413731"/>
                  </a:lnTo>
                  <a:lnTo>
                    <a:pt x="409046" y="3421802"/>
                  </a:lnTo>
                  <a:lnTo>
                    <a:pt x="405237" y="3429872"/>
                  </a:lnTo>
                  <a:lnTo>
                    <a:pt x="401425" y="3437942"/>
                  </a:lnTo>
                  <a:lnTo>
                    <a:pt x="397613" y="3446012"/>
                  </a:lnTo>
                  <a:lnTo>
                    <a:pt x="393807" y="3454083"/>
                  </a:lnTo>
                  <a:lnTo>
                    <a:pt x="390012" y="3462153"/>
                  </a:lnTo>
                  <a:lnTo>
                    <a:pt x="386225" y="3470223"/>
                  </a:lnTo>
                  <a:lnTo>
                    <a:pt x="382466" y="3478294"/>
                  </a:lnTo>
                  <a:lnTo>
                    <a:pt x="378724" y="3486364"/>
                  </a:lnTo>
                  <a:lnTo>
                    <a:pt x="375006" y="3494434"/>
                  </a:lnTo>
                  <a:lnTo>
                    <a:pt x="371329" y="3502505"/>
                  </a:lnTo>
                  <a:lnTo>
                    <a:pt x="367674" y="3510575"/>
                  </a:lnTo>
                  <a:lnTo>
                    <a:pt x="364064" y="3518645"/>
                  </a:lnTo>
                  <a:lnTo>
                    <a:pt x="360498" y="3526715"/>
                  </a:lnTo>
                  <a:lnTo>
                    <a:pt x="356961" y="3534786"/>
                  </a:lnTo>
                  <a:lnTo>
                    <a:pt x="353492" y="3542856"/>
                  </a:lnTo>
                  <a:lnTo>
                    <a:pt x="350065" y="3550926"/>
                  </a:lnTo>
                  <a:lnTo>
                    <a:pt x="346678" y="3558997"/>
                  </a:lnTo>
                  <a:lnTo>
                    <a:pt x="343372" y="3567067"/>
                  </a:lnTo>
                  <a:lnTo>
                    <a:pt x="340106" y="3575137"/>
                  </a:lnTo>
                  <a:lnTo>
                    <a:pt x="336900" y="3583207"/>
                  </a:lnTo>
                  <a:lnTo>
                    <a:pt x="333771" y="3591278"/>
                  </a:lnTo>
                  <a:lnTo>
                    <a:pt x="330683" y="3599348"/>
                  </a:lnTo>
                  <a:lnTo>
                    <a:pt x="327679" y="3607418"/>
                  </a:lnTo>
                  <a:lnTo>
                    <a:pt x="324739" y="3615489"/>
                  </a:lnTo>
                  <a:lnTo>
                    <a:pt x="321844" y="3623559"/>
                  </a:lnTo>
                  <a:lnTo>
                    <a:pt x="319055" y="3631629"/>
                  </a:lnTo>
                  <a:lnTo>
                    <a:pt x="316316" y="3639699"/>
                  </a:lnTo>
                  <a:lnTo>
                    <a:pt x="313637" y="3647770"/>
                  </a:lnTo>
                  <a:lnTo>
                    <a:pt x="311057" y="3655840"/>
                  </a:lnTo>
                  <a:lnTo>
                    <a:pt x="308524" y="3663910"/>
                  </a:lnTo>
                  <a:lnTo>
                    <a:pt x="306071" y="3671981"/>
                  </a:lnTo>
                  <a:lnTo>
                    <a:pt x="303700" y="3680051"/>
                  </a:lnTo>
                  <a:lnTo>
                    <a:pt x="301375" y="3688121"/>
                  </a:lnTo>
                  <a:lnTo>
                    <a:pt x="299149" y="3696191"/>
                  </a:lnTo>
                  <a:lnTo>
                    <a:pt x="296986" y="3704262"/>
                  </a:lnTo>
                  <a:lnTo>
                    <a:pt x="294872" y="3712332"/>
                  </a:lnTo>
                  <a:lnTo>
                    <a:pt x="292866" y="3720402"/>
                  </a:lnTo>
                  <a:lnTo>
                    <a:pt x="290907" y="3728473"/>
                  </a:lnTo>
                  <a:lnTo>
                    <a:pt x="289013" y="3736543"/>
                  </a:lnTo>
                  <a:lnTo>
                    <a:pt x="287207" y="3744613"/>
                  </a:lnTo>
                  <a:lnTo>
                    <a:pt x="285446" y="3752683"/>
                  </a:lnTo>
                  <a:lnTo>
                    <a:pt x="283764" y="3760754"/>
                  </a:lnTo>
                  <a:lnTo>
                    <a:pt x="282150" y="3768824"/>
                  </a:lnTo>
                  <a:lnTo>
                    <a:pt x="280578" y="3776894"/>
                  </a:lnTo>
                  <a:lnTo>
                    <a:pt x="279097" y="3784965"/>
                  </a:lnTo>
                  <a:lnTo>
                    <a:pt x="277664" y="3793035"/>
                  </a:lnTo>
                  <a:lnTo>
                    <a:pt x="276279" y="3801105"/>
                  </a:lnTo>
                  <a:lnTo>
                    <a:pt x="274979" y="3809175"/>
                  </a:lnTo>
                  <a:lnTo>
                    <a:pt x="273716" y="3817246"/>
                  </a:lnTo>
                  <a:lnTo>
                    <a:pt x="272512" y="3825316"/>
                  </a:lnTo>
                  <a:lnTo>
                    <a:pt x="271372" y="3833386"/>
                  </a:lnTo>
                  <a:lnTo>
                    <a:pt x="270267" y="3841457"/>
                  </a:lnTo>
                  <a:lnTo>
                    <a:pt x="269228" y="3849527"/>
                  </a:lnTo>
                  <a:lnTo>
                    <a:pt x="268235" y="3857597"/>
                  </a:lnTo>
                  <a:lnTo>
                    <a:pt x="267275" y="3865667"/>
                  </a:lnTo>
                  <a:lnTo>
                    <a:pt x="266387" y="3873738"/>
                  </a:lnTo>
                  <a:lnTo>
                    <a:pt x="265529" y="3881808"/>
                  </a:lnTo>
                  <a:lnTo>
                    <a:pt x="264710" y="3889878"/>
                  </a:lnTo>
                  <a:lnTo>
                    <a:pt x="263947" y="3897949"/>
                  </a:lnTo>
                  <a:lnTo>
                    <a:pt x="263211" y="3906019"/>
                  </a:lnTo>
                  <a:lnTo>
                    <a:pt x="262518" y="3914089"/>
                  </a:lnTo>
                  <a:lnTo>
                    <a:pt x="261867" y="3922159"/>
                  </a:lnTo>
                  <a:lnTo>
                    <a:pt x="261239" y="3930230"/>
                  </a:lnTo>
                  <a:lnTo>
                    <a:pt x="260659" y="3938300"/>
                  </a:lnTo>
                  <a:lnTo>
                    <a:pt x="260106" y="3946370"/>
                  </a:lnTo>
                  <a:lnTo>
                    <a:pt x="259577" y="3954441"/>
                  </a:lnTo>
                  <a:lnTo>
                    <a:pt x="259092" y="3962511"/>
                  </a:lnTo>
                  <a:lnTo>
                    <a:pt x="258627" y="3970581"/>
                  </a:lnTo>
                  <a:lnTo>
                    <a:pt x="258188" y="3978652"/>
                  </a:lnTo>
                  <a:lnTo>
                    <a:pt x="257782" y="3986722"/>
                  </a:lnTo>
                  <a:lnTo>
                    <a:pt x="257393" y="3994792"/>
                  </a:lnTo>
                  <a:lnTo>
                    <a:pt x="257032" y="4002862"/>
                  </a:lnTo>
                  <a:lnTo>
                    <a:pt x="256694" y="4010933"/>
                  </a:lnTo>
                  <a:lnTo>
                    <a:pt x="256371" y="4019003"/>
                  </a:lnTo>
                  <a:lnTo>
                    <a:pt x="256077" y="4027073"/>
                  </a:lnTo>
                  <a:lnTo>
                    <a:pt x="255797" y="4035144"/>
                  </a:lnTo>
                  <a:lnTo>
                    <a:pt x="255533" y="4043214"/>
                  </a:lnTo>
                  <a:lnTo>
                    <a:pt x="255292" y="4051284"/>
                  </a:lnTo>
                  <a:lnTo>
                    <a:pt x="255063" y="4059354"/>
                  </a:lnTo>
                  <a:lnTo>
                    <a:pt x="254850" y="4067425"/>
                  </a:lnTo>
                  <a:lnTo>
                    <a:pt x="254653" y="4075495"/>
                  </a:lnTo>
                  <a:lnTo>
                    <a:pt x="254466" y="4083565"/>
                  </a:lnTo>
                  <a:lnTo>
                    <a:pt x="254296" y="4091636"/>
                  </a:lnTo>
                  <a:lnTo>
                    <a:pt x="254136" y="4099706"/>
                  </a:lnTo>
                  <a:lnTo>
                    <a:pt x="253984" y="4107776"/>
                  </a:lnTo>
                  <a:lnTo>
                    <a:pt x="253849" y="4115846"/>
                  </a:lnTo>
                  <a:lnTo>
                    <a:pt x="253721" y="41239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75569" y="4235715"/>
              <a:ext cx="0" cy="123845"/>
            </a:xfrm>
            <a:custGeom>
              <a:avLst/>
              <a:pathLst>
                <a:path w="0" h="123845">
                  <a:moveTo>
                    <a:pt x="0" y="12384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675569" y="4607253"/>
              <a:ext cx="0" cy="123845"/>
            </a:xfrm>
            <a:custGeom>
              <a:avLst/>
              <a:pathLst>
                <a:path w="0" h="123845">
                  <a:moveTo>
                    <a:pt x="0" y="0"/>
                  </a:moveTo>
                  <a:lnTo>
                    <a:pt x="0" y="12384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612996" y="4359561"/>
              <a:ext cx="125145" cy="247691"/>
            </a:xfrm>
            <a:custGeom>
              <a:avLst/>
              <a:pathLst>
                <a:path w="125145" h="247691">
                  <a:moveTo>
                    <a:pt x="0" y="0"/>
                  </a:moveTo>
                  <a:lnTo>
                    <a:pt x="0" y="247691"/>
                  </a:lnTo>
                  <a:lnTo>
                    <a:pt x="125145" y="247691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612996" y="4483407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27025" y="2546274"/>
              <a:ext cx="0" cy="493045"/>
            </a:xfrm>
            <a:custGeom>
              <a:avLst/>
              <a:pathLst>
                <a:path w="0" h="493045">
                  <a:moveTo>
                    <a:pt x="0" y="49304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927025" y="4409216"/>
              <a:ext cx="0" cy="450401"/>
            </a:xfrm>
            <a:custGeom>
              <a:avLst/>
              <a:pathLst>
                <a:path w="0" h="450401">
                  <a:moveTo>
                    <a:pt x="0" y="0"/>
                  </a:moveTo>
                  <a:lnTo>
                    <a:pt x="0" y="45040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864452" y="3039320"/>
              <a:ext cx="125145" cy="1369896"/>
            </a:xfrm>
            <a:custGeom>
              <a:avLst/>
              <a:pathLst>
                <a:path w="125145" h="1369896">
                  <a:moveTo>
                    <a:pt x="0" y="0"/>
                  </a:moveTo>
                  <a:lnTo>
                    <a:pt x="0" y="1369896"/>
                  </a:lnTo>
                  <a:lnTo>
                    <a:pt x="125145" y="1369896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64452" y="4080324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178481" y="2536927"/>
              <a:ext cx="0" cy="418271"/>
            </a:xfrm>
            <a:custGeom>
              <a:avLst/>
              <a:pathLst>
                <a:path w="0" h="418271">
                  <a:moveTo>
                    <a:pt x="0" y="41827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178481" y="4798863"/>
              <a:ext cx="0" cy="70101"/>
            </a:xfrm>
            <a:custGeom>
              <a:avLst/>
              <a:pathLst>
                <a:path w="0" h="70101">
                  <a:moveTo>
                    <a:pt x="0" y="0"/>
                  </a:moveTo>
                  <a:lnTo>
                    <a:pt x="0" y="7010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115908" y="2955198"/>
              <a:ext cx="125145" cy="1843664"/>
            </a:xfrm>
            <a:custGeom>
              <a:avLst/>
              <a:pathLst>
                <a:path w="125145" h="1843664">
                  <a:moveTo>
                    <a:pt x="0" y="0"/>
                  </a:moveTo>
                  <a:lnTo>
                    <a:pt x="0" y="1843664"/>
                  </a:lnTo>
                  <a:lnTo>
                    <a:pt x="125145" y="1843664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115908" y="4291797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199067" y="4842464"/>
              <a:ext cx="29633" cy="296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282418" y="3026141"/>
              <a:ext cx="45051" cy="450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329479" y="4683372"/>
              <a:ext cx="30025" cy="300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094323" y="2907275"/>
              <a:ext cx="16398" cy="163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119580" y="4838179"/>
              <a:ext cx="42875" cy="428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229084" y="4391062"/>
              <a:ext cx="53834" cy="538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087896" y="3676820"/>
              <a:ext cx="38230" cy="382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190923" y="4821706"/>
              <a:ext cx="85169" cy="851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011087" y="4795984"/>
              <a:ext cx="85206" cy="852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082105" y="3331204"/>
              <a:ext cx="84529" cy="845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265233" y="4423895"/>
              <a:ext cx="123697" cy="123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224182" y="3981015"/>
              <a:ext cx="84119" cy="841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065331" y="2941304"/>
              <a:ext cx="83869" cy="838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318817" y="4564756"/>
              <a:ext cx="84992" cy="849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084569" y="3675614"/>
              <a:ext cx="64009" cy="640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996221" y="4822249"/>
              <a:ext cx="84082" cy="840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226854" y="4566858"/>
              <a:ext cx="71442" cy="714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160578" y="4202351"/>
              <a:ext cx="85422" cy="854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254186" y="3403763"/>
              <a:ext cx="84288" cy="842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021610" y="2796503"/>
              <a:ext cx="83718" cy="8371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4781650" y="2589912"/>
              <a:ext cx="155741" cy="155741"/>
            </a:xfrm>
            <a:custGeom>
              <a:avLst/>
              <a:pathLst>
                <a:path w="155741" h="155741">
                  <a:moveTo>
                    <a:pt x="0" y="77870"/>
                  </a:moveTo>
                  <a:lnTo>
                    <a:pt x="77870" y="0"/>
                  </a:lnTo>
                  <a:lnTo>
                    <a:pt x="155741" y="77870"/>
                  </a:lnTo>
                  <a:lnTo>
                    <a:pt x="77870" y="15574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923261" y="2494928"/>
              <a:ext cx="83998" cy="8399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947772" y="4631298"/>
              <a:ext cx="152865" cy="1528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261148" y="2502522"/>
              <a:ext cx="68809" cy="6880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200227" y="4669870"/>
              <a:ext cx="85068" cy="850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971285" y="4796013"/>
              <a:ext cx="85148" cy="851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313094" y="2609298"/>
              <a:ext cx="84255" cy="842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313578" y="2707328"/>
              <a:ext cx="84478" cy="84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293466" y="4709473"/>
              <a:ext cx="85310" cy="853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056750" y="4008647"/>
              <a:ext cx="150364" cy="1503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269006" y="4815585"/>
              <a:ext cx="69370" cy="693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4688130" y="4773814"/>
              <a:ext cx="171607" cy="171607"/>
            </a:xfrm>
            <a:custGeom>
              <a:avLst/>
              <a:pathLst>
                <a:path w="171607" h="171607">
                  <a:moveTo>
                    <a:pt x="0" y="85803"/>
                  </a:moveTo>
                  <a:lnTo>
                    <a:pt x="85803" y="0"/>
                  </a:lnTo>
                  <a:lnTo>
                    <a:pt x="171607" y="85803"/>
                  </a:lnTo>
                  <a:lnTo>
                    <a:pt x="85803" y="171607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031960" y="4711756"/>
              <a:ext cx="85419" cy="854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367173" y="4815303"/>
              <a:ext cx="83954" cy="839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032279" y="4798339"/>
              <a:ext cx="52454" cy="524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078643" y="2709178"/>
              <a:ext cx="85451" cy="85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138474" y="2501835"/>
              <a:ext cx="84204" cy="8420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021219" y="4812996"/>
              <a:ext cx="83895" cy="838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161976" y="4277814"/>
              <a:ext cx="84046" cy="840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982676" y="4775673"/>
              <a:ext cx="83766" cy="837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890532" y="4707509"/>
              <a:ext cx="84566" cy="845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081354" y="4261726"/>
              <a:ext cx="36774" cy="367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893298" y="4591149"/>
              <a:ext cx="83614" cy="836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355342" y="2803291"/>
              <a:ext cx="84163" cy="841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997506" y="2508896"/>
              <a:ext cx="84101" cy="8410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377636" y="2518414"/>
              <a:ext cx="83758" cy="837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040655" y="4831937"/>
              <a:ext cx="50686" cy="506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024143" y="4786615"/>
              <a:ext cx="85249" cy="85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082375" y="2798485"/>
              <a:ext cx="84427" cy="844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319096" y="4797995"/>
              <a:ext cx="132592" cy="1325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022662" y="4822321"/>
              <a:ext cx="83939" cy="839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964309" y="3850152"/>
              <a:ext cx="84134" cy="841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882845" y="4722034"/>
              <a:ext cx="134963" cy="1349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5990968" y="4805334"/>
              <a:ext cx="85198" cy="851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691600" y="2954127"/>
              <a:ext cx="132997" cy="1329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315331" y="4637087"/>
              <a:ext cx="61840" cy="618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066533" y="4756711"/>
              <a:ext cx="84303" cy="843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158348" y="4833969"/>
              <a:ext cx="46624" cy="466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888160" y="4798243"/>
              <a:ext cx="94708" cy="947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930079" y="4450715"/>
              <a:ext cx="42017" cy="420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4877947" y="4756161"/>
              <a:ext cx="150832" cy="150832"/>
            </a:xfrm>
            <a:custGeom>
              <a:avLst/>
              <a:pathLst>
                <a:path w="150832" h="150832">
                  <a:moveTo>
                    <a:pt x="0" y="75416"/>
                  </a:moveTo>
                  <a:lnTo>
                    <a:pt x="75416" y="0"/>
                  </a:lnTo>
                  <a:lnTo>
                    <a:pt x="150832" y="75416"/>
                  </a:lnTo>
                  <a:lnTo>
                    <a:pt x="75416" y="150832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4870085" y="4362061"/>
              <a:ext cx="153897" cy="1538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3808450" y="4654066"/>
              <a:ext cx="154064" cy="154064"/>
            </a:xfrm>
            <a:custGeom>
              <a:avLst/>
              <a:pathLst>
                <a:path w="154064" h="154064">
                  <a:moveTo>
                    <a:pt x="0" y="77032"/>
                  </a:moveTo>
                  <a:lnTo>
                    <a:pt x="77032" y="0"/>
                  </a:lnTo>
                  <a:lnTo>
                    <a:pt x="154064" y="77032"/>
                  </a:lnTo>
                  <a:lnTo>
                    <a:pt x="77032" y="154064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022308" y="4798444"/>
              <a:ext cx="84959" cy="849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027596" y="4810123"/>
              <a:ext cx="89641" cy="896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140886" y="4830306"/>
              <a:ext cx="67969" cy="679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267107" y="3462390"/>
              <a:ext cx="83869" cy="838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134642" y="4817886"/>
              <a:ext cx="83463" cy="83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140863" y="3247612"/>
              <a:ext cx="97492" cy="974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211701" y="4541407"/>
              <a:ext cx="84955" cy="849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939497" y="4207591"/>
              <a:ext cx="60921" cy="609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016203" y="3235728"/>
              <a:ext cx="60504" cy="605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196341" y="3812164"/>
              <a:ext cx="85336" cy="853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005359" y="3200369"/>
              <a:ext cx="84489" cy="8448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3779333" y="4166671"/>
              <a:ext cx="138089" cy="138089"/>
            </a:xfrm>
            <a:custGeom>
              <a:avLst/>
              <a:pathLst>
                <a:path w="138089" h="138089">
                  <a:moveTo>
                    <a:pt x="0" y="69044"/>
                  </a:moveTo>
                  <a:lnTo>
                    <a:pt x="69044" y="0"/>
                  </a:lnTo>
                  <a:lnTo>
                    <a:pt x="138089" y="69044"/>
                  </a:lnTo>
                  <a:lnTo>
                    <a:pt x="69044" y="138089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032438" y="3733471"/>
              <a:ext cx="83825" cy="838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124483" y="4707914"/>
              <a:ext cx="83755" cy="837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079006" y="4822126"/>
              <a:ext cx="84328" cy="843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236333" y="4758339"/>
              <a:ext cx="85721" cy="857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104953" y="4812346"/>
              <a:ext cx="85195" cy="851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223324" y="3760528"/>
              <a:ext cx="99811" cy="9981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966368" y="4578327"/>
              <a:ext cx="99912" cy="999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336689" y="2525397"/>
              <a:ext cx="83814" cy="8381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966489" y="2770612"/>
              <a:ext cx="84093" cy="840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160188" y="2924774"/>
              <a:ext cx="37480" cy="37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107701" y="2593577"/>
              <a:ext cx="22229" cy="2222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292445" y="4567124"/>
              <a:ext cx="84930" cy="849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384259" y="4553690"/>
              <a:ext cx="69736" cy="697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376588" y="2526541"/>
              <a:ext cx="53484" cy="5348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172805" y="4649419"/>
              <a:ext cx="83910" cy="839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4974324" y="4121247"/>
              <a:ext cx="126122" cy="1261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309974" y="2803508"/>
              <a:ext cx="83729" cy="837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997961" y="2602242"/>
              <a:ext cx="84346" cy="843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935861" y="4731661"/>
              <a:ext cx="92342" cy="923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4711113" y="2463870"/>
              <a:ext cx="164807" cy="164807"/>
            </a:xfrm>
            <a:custGeom>
              <a:avLst/>
              <a:pathLst>
                <a:path w="164807" h="164807">
                  <a:moveTo>
                    <a:pt x="0" y="82403"/>
                  </a:moveTo>
                  <a:lnTo>
                    <a:pt x="82403" y="0"/>
                  </a:lnTo>
                  <a:lnTo>
                    <a:pt x="164807" y="82403"/>
                  </a:lnTo>
                  <a:lnTo>
                    <a:pt x="82403" y="16480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144099" y="2861749"/>
              <a:ext cx="84082" cy="840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4856737" y="2658876"/>
              <a:ext cx="73894" cy="73894"/>
            </a:xfrm>
            <a:custGeom>
              <a:avLst/>
              <a:pathLst>
                <a:path w="73894" h="73894">
                  <a:moveTo>
                    <a:pt x="0" y="36947"/>
                  </a:moveTo>
                  <a:lnTo>
                    <a:pt x="36947" y="0"/>
                  </a:lnTo>
                  <a:lnTo>
                    <a:pt x="73894" y="36947"/>
                  </a:lnTo>
                  <a:lnTo>
                    <a:pt x="36947" y="7389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354484" y="4644550"/>
              <a:ext cx="112342" cy="1123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249361" y="4787004"/>
              <a:ext cx="84471" cy="844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195824" y="4827159"/>
              <a:ext cx="83611" cy="836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386175" y="4799044"/>
              <a:ext cx="83758" cy="837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075180" y="3094635"/>
              <a:ext cx="85653" cy="856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243813" y="3592581"/>
              <a:ext cx="85198" cy="851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250979" y="4497679"/>
              <a:ext cx="83618" cy="83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6336072" y="3221090"/>
              <a:ext cx="85108" cy="8510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367494" y="4422465"/>
              <a:ext cx="84496" cy="844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205583" y="2616167"/>
              <a:ext cx="84537" cy="845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217439" y="3691421"/>
              <a:ext cx="83803" cy="8380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104926" y="4506925"/>
              <a:ext cx="41758" cy="417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319447" y="2526075"/>
              <a:ext cx="54417" cy="5441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179900" y="2726483"/>
              <a:ext cx="83555" cy="835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253880" y="4548783"/>
              <a:ext cx="84226" cy="842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162240" y="3838522"/>
              <a:ext cx="84027" cy="840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040717" y="2773645"/>
              <a:ext cx="64007" cy="640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274478" y="2912595"/>
              <a:ext cx="85206" cy="8520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012214" y="2496815"/>
              <a:ext cx="84897" cy="8489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869866" y="3999519"/>
              <a:ext cx="154599" cy="1545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308512" y="4034693"/>
              <a:ext cx="84251" cy="842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200499" y="2708340"/>
              <a:ext cx="40394" cy="403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179839" y="4849370"/>
              <a:ext cx="29840" cy="298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6053267" y="4820796"/>
              <a:ext cx="58948" cy="589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306649" y="4817952"/>
              <a:ext cx="64636" cy="646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371997" y="2497353"/>
              <a:ext cx="83821" cy="8382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6019495" y="4577232"/>
              <a:ext cx="83407" cy="834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6078741" y="2899026"/>
              <a:ext cx="121691" cy="1216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5905861" y="3992546"/>
              <a:ext cx="84423" cy="844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266478" y="4826577"/>
              <a:ext cx="84774" cy="847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360045" y="2545966"/>
              <a:ext cx="84737" cy="847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162423" y="3252154"/>
              <a:ext cx="83733" cy="837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180447" y="4354828"/>
              <a:ext cx="84240" cy="842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938860" y="3768512"/>
              <a:ext cx="83843" cy="838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929996" y="4195406"/>
              <a:ext cx="85292" cy="852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321939" y="4048522"/>
              <a:ext cx="84635" cy="846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295733" y="4715022"/>
              <a:ext cx="83559" cy="83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238154" y="2511353"/>
              <a:ext cx="83862" cy="838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289111" y="3779616"/>
              <a:ext cx="85003" cy="8500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109146" y="4688671"/>
              <a:ext cx="38120" cy="381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261673" y="4793658"/>
              <a:ext cx="85184" cy="851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157490" y="4637006"/>
              <a:ext cx="76022" cy="760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186258" y="4532415"/>
              <a:ext cx="84248" cy="842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297237" y="2519173"/>
              <a:ext cx="63547" cy="635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109658" y="2513641"/>
              <a:ext cx="83957" cy="839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4887259" y="3018512"/>
              <a:ext cx="153777" cy="1537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129843" y="3712516"/>
              <a:ext cx="83674" cy="836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046089" y="3921876"/>
              <a:ext cx="118276" cy="1182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5939530" y="4578835"/>
              <a:ext cx="84875" cy="848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062906" y="4818091"/>
              <a:ext cx="36319" cy="36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346985" y="2547020"/>
              <a:ext cx="120016" cy="12001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229560" y="2700261"/>
              <a:ext cx="84591" cy="8459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248207" y="2560971"/>
              <a:ext cx="68746" cy="687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368509" y="4249380"/>
              <a:ext cx="84832" cy="848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229891" y="4756869"/>
              <a:ext cx="83987" cy="839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148445" y="3228334"/>
              <a:ext cx="84639" cy="846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812298" y="4307370"/>
              <a:ext cx="24934" cy="249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4982786" y="3419446"/>
              <a:ext cx="24881" cy="2488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136213" y="4836055"/>
              <a:ext cx="23756" cy="237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330467" y="2550698"/>
              <a:ext cx="19190" cy="1919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4580468" y="2599155"/>
              <a:ext cx="336434" cy="66622"/>
            </a:xfrm>
            <a:custGeom>
              <a:avLst/>
              <a:pathLst>
                <a:path w="336434" h="66622">
                  <a:moveTo>
                    <a:pt x="0" y="0"/>
                  </a:moveTo>
                  <a:lnTo>
                    <a:pt x="336434" y="666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4934218" y="4730614"/>
              <a:ext cx="65426" cy="90962"/>
            </a:xfrm>
            <a:custGeom>
              <a:avLst/>
              <a:pathLst>
                <a:path w="65426" h="90962">
                  <a:moveTo>
                    <a:pt x="65426" y="0"/>
                  </a:moveTo>
                  <a:lnTo>
                    <a:pt x="0" y="909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tx178"/>
            <p:cNvSpPr/>
            <p:nvPr/>
          </p:nvSpPr>
          <p:spPr>
            <a:xfrm>
              <a:off x="3059099" y="2524460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chr17:43067683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4269766" y="4911688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chr17:43074371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4678222" y="4567925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chr17:43091930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3372579" y="4688232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chr17:43091950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3702632" y="4161712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chr17:43092449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4497853" y="2301340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chr17:43093192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4269498" y="2747608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chr17:43093216</a:t>
              </a:r>
            </a:p>
          </p:txBody>
        </p:sp>
        <p:sp>
          <p:nvSpPr>
            <p:cNvPr id="185" name="pl185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tx186"/>
            <p:cNvSpPr/>
            <p:nvPr/>
          </p:nvSpPr>
          <p:spPr>
            <a:xfrm>
              <a:off x="2448133" y="5979939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2448133" y="5395761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2503125" y="4811584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2503125" y="4227406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2503125" y="3643228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2503125" y="3059050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2503125" y="2474873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193" name="pl193"/>
            <p:cNvSpPr/>
            <p:nvPr/>
          </p:nvSpPr>
          <p:spPr>
            <a:xfrm>
              <a:off x="2880411" y="603965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2880411" y="545547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2880411" y="487130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2880411" y="428712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2880411" y="370294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2880411" y="311876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2880411" y="253459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3675569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492702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6178481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tx204"/>
            <p:cNvSpPr/>
            <p:nvPr/>
          </p:nvSpPr>
          <p:spPr>
            <a:xfrm>
              <a:off x="3349524" y="6514792"/>
              <a:ext cx="652090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[0, 0.01]</a:t>
              </a:r>
            </a:p>
          </p:txBody>
        </p:sp>
        <p:sp>
          <p:nvSpPr>
            <p:cNvPr id="205" name="tx205"/>
            <p:cNvSpPr/>
            <p:nvPr/>
          </p:nvSpPr>
          <p:spPr>
            <a:xfrm>
              <a:off x="452827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206" name="tx206"/>
            <p:cNvSpPr/>
            <p:nvPr/>
          </p:nvSpPr>
          <p:spPr>
            <a:xfrm>
              <a:off x="5900917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207" name="tx207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208" name="tx208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209" name="tx209"/>
            <p:cNvSpPr/>
            <p:nvPr/>
          </p:nvSpPr>
          <p:spPr>
            <a:xfrm>
              <a:off x="7106490" y="2046187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210" name="pt210"/>
            <p:cNvSpPr/>
            <p:nvPr/>
          </p:nvSpPr>
          <p:spPr>
            <a:xfrm>
              <a:off x="7179089" y="239791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7179089" y="2592765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7179089" y="2787614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tx213"/>
            <p:cNvSpPr/>
            <p:nvPr/>
          </p:nvSpPr>
          <p:spPr>
            <a:xfrm>
              <a:off x="7389908" y="2330803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214" name="tx214"/>
            <p:cNvSpPr/>
            <p:nvPr/>
          </p:nvSpPr>
          <p:spPr>
            <a:xfrm>
              <a:off x="7389908" y="2525652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7389908" y="2720502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7106490" y="3105492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217" name="pt217"/>
            <p:cNvSpPr/>
            <p:nvPr/>
          </p:nvSpPr>
          <p:spPr>
            <a:xfrm>
              <a:off x="7163515" y="3397957"/>
              <a:ext cx="83274" cy="8327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7200652" y="3629943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7163515" y="3787655"/>
              <a:ext cx="83274" cy="8327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7148133" y="3967122"/>
              <a:ext cx="114039" cy="11403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7136329" y="4150168"/>
              <a:ext cx="137646" cy="13764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7126378" y="4336304"/>
              <a:ext cx="157548" cy="15754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tx223"/>
            <p:cNvSpPr/>
            <p:nvPr/>
          </p:nvSpPr>
          <p:spPr>
            <a:xfrm>
              <a:off x="7392382" y="3384044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7392382" y="3574726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7392382" y="3773742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7392382" y="3966582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7392382" y="4159274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7392382" y="4359528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7106490" y="4687403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230" name="pt230"/>
            <p:cNvSpPr/>
            <p:nvPr/>
          </p:nvSpPr>
          <p:spPr>
            <a:xfrm>
              <a:off x="7179089" y="50186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7179089" y="5213492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tx232"/>
            <p:cNvSpPr/>
            <p:nvPr/>
          </p:nvSpPr>
          <p:spPr>
            <a:xfrm>
              <a:off x="7389908" y="4981072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7389908" y="5175922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2924695" y="619487"/>
              <a:ext cx="10262989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BRCA1,Bowel cancer in the colon or rectum,Polyphen Score,Variants by P Value Category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>greaty01</cp:lastModifiedBy>
  <cp:revision>5</cp:revision>
  <dcterms:created xsi:type="dcterms:W3CDTF">2015-07-14T21:05:00Z</dcterms:created>
  <dcterms:modified xsi:type="dcterms:W3CDTF">2024-01-21T17:19:36Z</dcterms:modified>
</cp:coreProperties>
</file>