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80960" y="1198960"/>
              <a:ext cx="589216" cy="5007971"/>
            </a:xfrm>
            <a:custGeom>
              <a:avLst/>
              <a:pathLst>
                <a:path w="589216" h="5007971">
                  <a:moveTo>
                    <a:pt x="292412" y="5007971"/>
                  </a:moveTo>
                  <a:lnTo>
                    <a:pt x="292232" y="4998171"/>
                  </a:lnTo>
                  <a:lnTo>
                    <a:pt x="292031" y="4988370"/>
                  </a:lnTo>
                  <a:lnTo>
                    <a:pt x="291820" y="4978570"/>
                  </a:lnTo>
                  <a:lnTo>
                    <a:pt x="291595" y="4968770"/>
                  </a:lnTo>
                  <a:lnTo>
                    <a:pt x="291349" y="4958969"/>
                  </a:lnTo>
                  <a:lnTo>
                    <a:pt x="291091" y="4949169"/>
                  </a:lnTo>
                  <a:lnTo>
                    <a:pt x="290811" y="4939369"/>
                  </a:lnTo>
                  <a:lnTo>
                    <a:pt x="290511" y="4929568"/>
                  </a:lnTo>
                  <a:lnTo>
                    <a:pt x="290199" y="4919768"/>
                  </a:lnTo>
                  <a:lnTo>
                    <a:pt x="289853" y="4909968"/>
                  </a:lnTo>
                  <a:lnTo>
                    <a:pt x="289491" y="4900167"/>
                  </a:lnTo>
                  <a:lnTo>
                    <a:pt x="289108" y="4890367"/>
                  </a:lnTo>
                  <a:lnTo>
                    <a:pt x="288691" y="4880567"/>
                  </a:lnTo>
                  <a:lnTo>
                    <a:pt x="288256" y="4870766"/>
                  </a:lnTo>
                  <a:lnTo>
                    <a:pt x="287789" y="4860966"/>
                  </a:lnTo>
                  <a:lnTo>
                    <a:pt x="287290" y="4851166"/>
                  </a:lnTo>
                  <a:lnTo>
                    <a:pt x="286772" y="4841365"/>
                  </a:lnTo>
                  <a:lnTo>
                    <a:pt x="286205" y="4831565"/>
                  </a:lnTo>
                  <a:lnTo>
                    <a:pt x="285614" y="4821765"/>
                  </a:lnTo>
                  <a:lnTo>
                    <a:pt x="284992" y="4811964"/>
                  </a:lnTo>
                  <a:lnTo>
                    <a:pt x="284319" y="4802164"/>
                  </a:lnTo>
                  <a:lnTo>
                    <a:pt x="283621" y="4792364"/>
                  </a:lnTo>
                  <a:lnTo>
                    <a:pt x="282877" y="4782563"/>
                  </a:lnTo>
                  <a:lnTo>
                    <a:pt x="282087" y="4772763"/>
                  </a:lnTo>
                  <a:lnTo>
                    <a:pt x="281270" y="4762963"/>
                  </a:lnTo>
                  <a:lnTo>
                    <a:pt x="280386" y="4753162"/>
                  </a:lnTo>
                  <a:lnTo>
                    <a:pt x="279465" y="4743362"/>
                  </a:lnTo>
                  <a:lnTo>
                    <a:pt x="278505" y="4733562"/>
                  </a:lnTo>
                  <a:lnTo>
                    <a:pt x="277472" y="4723761"/>
                  </a:lnTo>
                  <a:lnTo>
                    <a:pt x="276406" y="4713961"/>
                  </a:lnTo>
                  <a:lnTo>
                    <a:pt x="275279" y="4704161"/>
                  </a:lnTo>
                  <a:lnTo>
                    <a:pt x="274089" y="4694360"/>
                  </a:lnTo>
                  <a:lnTo>
                    <a:pt x="272862" y="4684560"/>
                  </a:lnTo>
                  <a:lnTo>
                    <a:pt x="271549" y="4674760"/>
                  </a:lnTo>
                  <a:lnTo>
                    <a:pt x="270187" y="4664959"/>
                  </a:lnTo>
                  <a:lnTo>
                    <a:pt x="268775" y="4655159"/>
                  </a:lnTo>
                  <a:lnTo>
                    <a:pt x="267269" y="4645359"/>
                  </a:lnTo>
                  <a:lnTo>
                    <a:pt x="265720" y="4635558"/>
                  </a:lnTo>
                  <a:lnTo>
                    <a:pt x="264096" y="4625758"/>
                  </a:lnTo>
                  <a:lnTo>
                    <a:pt x="262392" y="4615958"/>
                  </a:lnTo>
                  <a:lnTo>
                    <a:pt x="260642" y="4606157"/>
                  </a:lnTo>
                  <a:lnTo>
                    <a:pt x="258790" y="4596357"/>
                  </a:lnTo>
                  <a:lnTo>
                    <a:pt x="256875" y="4586557"/>
                  </a:lnTo>
                  <a:lnTo>
                    <a:pt x="254904" y="4576756"/>
                  </a:lnTo>
                  <a:lnTo>
                    <a:pt x="252818" y="4566956"/>
                  </a:lnTo>
                  <a:lnTo>
                    <a:pt x="250681" y="4557156"/>
                  </a:lnTo>
                  <a:lnTo>
                    <a:pt x="248460" y="4547355"/>
                  </a:lnTo>
                  <a:lnTo>
                    <a:pt x="246145" y="4537555"/>
                  </a:lnTo>
                  <a:lnTo>
                    <a:pt x="243777" y="4527755"/>
                  </a:lnTo>
                  <a:lnTo>
                    <a:pt x="241297" y="4517954"/>
                  </a:lnTo>
                  <a:lnTo>
                    <a:pt x="238744" y="4508154"/>
                  </a:lnTo>
                  <a:lnTo>
                    <a:pt x="236132" y="4498354"/>
                  </a:lnTo>
                  <a:lnTo>
                    <a:pt x="233393" y="4488553"/>
                  </a:lnTo>
                  <a:lnTo>
                    <a:pt x="230600" y="4478753"/>
                  </a:lnTo>
                  <a:lnTo>
                    <a:pt x="227721" y="4468953"/>
                  </a:lnTo>
                  <a:lnTo>
                    <a:pt x="224740" y="4459152"/>
                  </a:lnTo>
                  <a:lnTo>
                    <a:pt x="221706" y="4449352"/>
                  </a:lnTo>
                  <a:lnTo>
                    <a:pt x="218561" y="4439552"/>
                  </a:lnTo>
                  <a:lnTo>
                    <a:pt x="215341" y="4429751"/>
                  </a:lnTo>
                  <a:lnTo>
                    <a:pt x="212065" y="4419951"/>
                  </a:lnTo>
                  <a:lnTo>
                    <a:pt x="208664" y="4410151"/>
                  </a:lnTo>
                  <a:lnTo>
                    <a:pt x="205212" y="4400350"/>
                  </a:lnTo>
                  <a:lnTo>
                    <a:pt x="201682" y="4390550"/>
                  </a:lnTo>
                  <a:lnTo>
                    <a:pt x="198058" y="4380750"/>
                  </a:lnTo>
                  <a:lnTo>
                    <a:pt x="194385" y="4370949"/>
                  </a:lnTo>
                  <a:lnTo>
                    <a:pt x="190618" y="4361149"/>
                  </a:lnTo>
                  <a:lnTo>
                    <a:pt x="186785" y="4351349"/>
                  </a:lnTo>
                  <a:lnTo>
                    <a:pt x="182908" y="4341548"/>
                  </a:lnTo>
                  <a:lnTo>
                    <a:pt x="178927" y="4331748"/>
                  </a:lnTo>
                  <a:lnTo>
                    <a:pt x="174907" y="4321948"/>
                  </a:lnTo>
                  <a:lnTo>
                    <a:pt x="170829" y="4312147"/>
                  </a:lnTo>
                  <a:lnTo>
                    <a:pt x="166681" y="4302347"/>
                  </a:lnTo>
                  <a:lnTo>
                    <a:pt x="162499" y="4292547"/>
                  </a:lnTo>
                  <a:lnTo>
                    <a:pt x="158255" y="4282746"/>
                  </a:lnTo>
                  <a:lnTo>
                    <a:pt x="153969" y="4272946"/>
                  </a:lnTo>
                  <a:lnTo>
                    <a:pt x="149656" y="4263146"/>
                  </a:lnTo>
                  <a:lnTo>
                    <a:pt x="145286" y="4253345"/>
                  </a:lnTo>
                  <a:lnTo>
                    <a:pt x="140897" y="4243545"/>
                  </a:lnTo>
                  <a:lnTo>
                    <a:pt x="136482" y="4233745"/>
                  </a:lnTo>
                  <a:lnTo>
                    <a:pt x="132039" y="4223944"/>
                  </a:lnTo>
                  <a:lnTo>
                    <a:pt x="127585" y="4214144"/>
                  </a:lnTo>
                  <a:lnTo>
                    <a:pt x="123117" y="4204344"/>
                  </a:lnTo>
                  <a:lnTo>
                    <a:pt x="118644" y="4194543"/>
                  </a:lnTo>
                  <a:lnTo>
                    <a:pt x="114169" y="4184743"/>
                  </a:lnTo>
                  <a:lnTo>
                    <a:pt x="109702" y="4174943"/>
                  </a:lnTo>
                  <a:lnTo>
                    <a:pt x="105245" y="4165142"/>
                  </a:lnTo>
                  <a:lnTo>
                    <a:pt x="100800" y="4155342"/>
                  </a:lnTo>
                  <a:lnTo>
                    <a:pt x="96388" y="4145542"/>
                  </a:lnTo>
                  <a:lnTo>
                    <a:pt x="91995" y="4135741"/>
                  </a:lnTo>
                  <a:lnTo>
                    <a:pt x="87641" y="4125941"/>
                  </a:lnTo>
                  <a:lnTo>
                    <a:pt x="83333" y="4116141"/>
                  </a:lnTo>
                  <a:lnTo>
                    <a:pt x="79054" y="4106340"/>
                  </a:lnTo>
                  <a:lnTo>
                    <a:pt x="74855" y="4096540"/>
                  </a:lnTo>
                  <a:lnTo>
                    <a:pt x="70702" y="4086740"/>
                  </a:lnTo>
                  <a:lnTo>
                    <a:pt x="66603" y="4076939"/>
                  </a:lnTo>
                  <a:lnTo>
                    <a:pt x="62604" y="4067139"/>
                  </a:lnTo>
                  <a:lnTo>
                    <a:pt x="58657" y="4057339"/>
                  </a:lnTo>
                  <a:lnTo>
                    <a:pt x="54806" y="4047538"/>
                  </a:lnTo>
                  <a:lnTo>
                    <a:pt x="51054" y="4037738"/>
                  </a:lnTo>
                  <a:lnTo>
                    <a:pt x="47362" y="4027938"/>
                  </a:lnTo>
                  <a:lnTo>
                    <a:pt x="43819" y="4018137"/>
                  </a:lnTo>
                  <a:lnTo>
                    <a:pt x="40361" y="4008337"/>
                  </a:lnTo>
                  <a:lnTo>
                    <a:pt x="36993" y="3998537"/>
                  </a:lnTo>
                  <a:lnTo>
                    <a:pt x="33793" y="3988736"/>
                  </a:lnTo>
                  <a:lnTo>
                    <a:pt x="30674" y="3978936"/>
                  </a:lnTo>
                  <a:lnTo>
                    <a:pt x="27696" y="3969136"/>
                  </a:lnTo>
                  <a:lnTo>
                    <a:pt x="24868" y="3959335"/>
                  </a:lnTo>
                  <a:lnTo>
                    <a:pt x="22127" y="3949535"/>
                  </a:lnTo>
                  <a:lnTo>
                    <a:pt x="19588" y="3939735"/>
                  </a:lnTo>
                  <a:lnTo>
                    <a:pt x="17168" y="3929934"/>
                  </a:lnTo>
                  <a:lnTo>
                    <a:pt x="14863" y="3920134"/>
                  </a:lnTo>
                  <a:lnTo>
                    <a:pt x="12780" y="3910334"/>
                  </a:lnTo>
                  <a:lnTo>
                    <a:pt x="10798" y="3900533"/>
                  </a:lnTo>
                  <a:lnTo>
                    <a:pt x="8987" y="3890733"/>
                  </a:lnTo>
                  <a:lnTo>
                    <a:pt x="7362" y="3880933"/>
                  </a:lnTo>
                  <a:lnTo>
                    <a:pt x="5842" y="3871132"/>
                  </a:lnTo>
                  <a:lnTo>
                    <a:pt x="4552" y="3861332"/>
                  </a:lnTo>
                  <a:lnTo>
                    <a:pt x="3402" y="3851532"/>
                  </a:lnTo>
                  <a:lnTo>
                    <a:pt x="2379" y="3841731"/>
                  </a:lnTo>
                  <a:lnTo>
                    <a:pt x="1606" y="3831931"/>
                  </a:lnTo>
                  <a:lnTo>
                    <a:pt x="943" y="3822131"/>
                  </a:lnTo>
                  <a:lnTo>
                    <a:pt x="458" y="3812330"/>
                  </a:lnTo>
                  <a:lnTo>
                    <a:pt x="174" y="3802530"/>
                  </a:lnTo>
                  <a:lnTo>
                    <a:pt x="0" y="3792729"/>
                  </a:lnTo>
                  <a:lnTo>
                    <a:pt x="54" y="3782929"/>
                  </a:lnTo>
                  <a:lnTo>
                    <a:pt x="255" y="3773129"/>
                  </a:lnTo>
                  <a:lnTo>
                    <a:pt x="575" y="3763328"/>
                  </a:lnTo>
                  <a:lnTo>
                    <a:pt x="1145" y="3753528"/>
                  </a:lnTo>
                  <a:lnTo>
                    <a:pt x="1819" y="3743728"/>
                  </a:lnTo>
                  <a:lnTo>
                    <a:pt x="2657" y="3733927"/>
                  </a:lnTo>
                  <a:lnTo>
                    <a:pt x="3686" y="3724127"/>
                  </a:lnTo>
                  <a:lnTo>
                    <a:pt x="4814" y="3714327"/>
                  </a:lnTo>
                  <a:lnTo>
                    <a:pt x="6143" y="3704526"/>
                  </a:lnTo>
                  <a:lnTo>
                    <a:pt x="7605" y="3694726"/>
                  </a:lnTo>
                  <a:lnTo>
                    <a:pt x="9167" y="3684926"/>
                  </a:lnTo>
                  <a:lnTo>
                    <a:pt x="10946" y="3675125"/>
                  </a:lnTo>
                  <a:lnTo>
                    <a:pt x="12811" y="3665325"/>
                  </a:lnTo>
                  <a:lnTo>
                    <a:pt x="14808" y="3655525"/>
                  </a:lnTo>
                  <a:lnTo>
                    <a:pt x="16961" y="3645724"/>
                  </a:lnTo>
                  <a:lnTo>
                    <a:pt x="19192" y="3635924"/>
                  </a:lnTo>
                  <a:lnTo>
                    <a:pt x="21576" y="3626124"/>
                  </a:lnTo>
                  <a:lnTo>
                    <a:pt x="24062" y="3616323"/>
                  </a:lnTo>
                  <a:lnTo>
                    <a:pt x="26620" y="3606523"/>
                  </a:lnTo>
                  <a:lnTo>
                    <a:pt x="29337" y="3596723"/>
                  </a:lnTo>
                  <a:lnTo>
                    <a:pt x="32113" y="3586922"/>
                  </a:lnTo>
                  <a:lnTo>
                    <a:pt x="34976" y="3577122"/>
                  </a:lnTo>
                  <a:lnTo>
                    <a:pt x="37944" y="3567322"/>
                  </a:lnTo>
                  <a:lnTo>
                    <a:pt x="40962" y="3557521"/>
                  </a:lnTo>
                  <a:lnTo>
                    <a:pt x="44072" y="3547721"/>
                  </a:lnTo>
                  <a:lnTo>
                    <a:pt x="47244" y="3537921"/>
                  </a:lnTo>
                  <a:lnTo>
                    <a:pt x="50455" y="3528120"/>
                  </a:lnTo>
                  <a:lnTo>
                    <a:pt x="53751" y="3518320"/>
                  </a:lnTo>
                  <a:lnTo>
                    <a:pt x="57076" y="3508520"/>
                  </a:lnTo>
                  <a:lnTo>
                    <a:pt x="60441" y="3498719"/>
                  </a:lnTo>
                  <a:lnTo>
                    <a:pt x="63852" y="3488919"/>
                  </a:lnTo>
                  <a:lnTo>
                    <a:pt x="67281" y="3479119"/>
                  </a:lnTo>
                  <a:lnTo>
                    <a:pt x="70740" y="3469318"/>
                  </a:lnTo>
                  <a:lnTo>
                    <a:pt x="74215" y="3459518"/>
                  </a:lnTo>
                  <a:lnTo>
                    <a:pt x="77700" y="3449718"/>
                  </a:lnTo>
                  <a:lnTo>
                    <a:pt x="81195" y="3439917"/>
                  </a:lnTo>
                  <a:lnTo>
                    <a:pt x="84687" y="3430117"/>
                  </a:lnTo>
                  <a:lnTo>
                    <a:pt x="88178" y="3420317"/>
                  </a:lnTo>
                  <a:lnTo>
                    <a:pt x="91654" y="3410516"/>
                  </a:lnTo>
                  <a:lnTo>
                    <a:pt x="95120" y="3400716"/>
                  </a:lnTo>
                  <a:lnTo>
                    <a:pt x="98564" y="3390916"/>
                  </a:lnTo>
                  <a:lnTo>
                    <a:pt x="101979" y="3381115"/>
                  </a:lnTo>
                  <a:lnTo>
                    <a:pt x="105377" y="3371315"/>
                  </a:lnTo>
                  <a:lnTo>
                    <a:pt x="108723" y="3361515"/>
                  </a:lnTo>
                  <a:lnTo>
                    <a:pt x="112039" y="3351714"/>
                  </a:lnTo>
                  <a:lnTo>
                    <a:pt x="115320" y="3341914"/>
                  </a:lnTo>
                  <a:lnTo>
                    <a:pt x="118535" y="3332114"/>
                  </a:lnTo>
                  <a:lnTo>
                    <a:pt x="121716" y="3322313"/>
                  </a:lnTo>
                  <a:lnTo>
                    <a:pt x="124836" y="3312513"/>
                  </a:lnTo>
                  <a:lnTo>
                    <a:pt x="127891" y="3302713"/>
                  </a:lnTo>
                  <a:lnTo>
                    <a:pt x="130908" y="3292912"/>
                  </a:lnTo>
                  <a:lnTo>
                    <a:pt x="133831" y="3283112"/>
                  </a:lnTo>
                  <a:lnTo>
                    <a:pt x="136700" y="3273312"/>
                  </a:lnTo>
                  <a:lnTo>
                    <a:pt x="139513" y="3263511"/>
                  </a:lnTo>
                  <a:lnTo>
                    <a:pt x="142222" y="3253711"/>
                  </a:lnTo>
                  <a:lnTo>
                    <a:pt x="144882" y="3243911"/>
                  </a:lnTo>
                  <a:lnTo>
                    <a:pt x="147456" y="3234110"/>
                  </a:lnTo>
                  <a:lnTo>
                    <a:pt x="149941" y="3224310"/>
                  </a:lnTo>
                  <a:lnTo>
                    <a:pt x="152374" y="3214510"/>
                  </a:lnTo>
                  <a:lnTo>
                    <a:pt x="154689" y="3204709"/>
                  </a:lnTo>
                  <a:lnTo>
                    <a:pt x="156936" y="3194909"/>
                  </a:lnTo>
                  <a:lnTo>
                    <a:pt x="159115" y="3185109"/>
                  </a:lnTo>
                  <a:lnTo>
                    <a:pt x="161168" y="3175308"/>
                  </a:lnTo>
                  <a:lnTo>
                    <a:pt x="163165" y="3165508"/>
                  </a:lnTo>
                  <a:lnTo>
                    <a:pt x="165066" y="3155708"/>
                  </a:lnTo>
                  <a:lnTo>
                    <a:pt x="166864" y="3145907"/>
                  </a:lnTo>
                  <a:lnTo>
                    <a:pt x="168604" y="3136107"/>
                  </a:lnTo>
                  <a:lnTo>
                    <a:pt x="170219" y="3126307"/>
                  </a:lnTo>
                  <a:lnTo>
                    <a:pt x="171757" y="3116506"/>
                  </a:lnTo>
                  <a:lnTo>
                    <a:pt x="173228" y="3106706"/>
                  </a:lnTo>
                  <a:lnTo>
                    <a:pt x="174565" y="3096906"/>
                  </a:lnTo>
                  <a:lnTo>
                    <a:pt x="175844" y="3087105"/>
                  </a:lnTo>
                  <a:lnTo>
                    <a:pt x="177028" y="3077305"/>
                  </a:lnTo>
                  <a:lnTo>
                    <a:pt x="178107" y="3067505"/>
                  </a:lnTo>
                  <a:lnTo>
                    <a:pt x="179128" y="3057704"/>
                  </a:lnTo>
                  <a:lnTo>
                    <a:pt x="180029" y="3047904"/>
                  </a:lnTo>
                  <a:lnTo>
                    <a:pt x="180854" y="3038104"/>
                  </a:lnTo>
                  <a:lnTo>
                    <a:pt x="181617" y="3028303"/>
                  </a:lnTo>
                  <a:lnTo>
                    <a:pt x="182250" y="3018503"/>
                  </a:lnTo>
                  <a:lnTo>
                    <a:pt x="182828" y="3008703"/>
                  </a:lnTo>
                  <a:lnTo>
                    <a:pt x="183321" y="2998902"/>
                  </a:lnTo>
                  <a:lnTo>
                    <a:pt x="183714" y="2989102"/>
                  </a:lnTo>
                  <a:lnTo>
                    <a:pt x="184055" y="2979302"/>
                  </a:lnTo>
                  <a:lnTo>
                    <a:pt x="184290" y="2969501"/>
                  </a:lnTo>
                  <a:lnTo>
                    <a:pt x="184455" y="2959701"/>
                  </a:lnTo>
                  <a:lnTo>
                    <a:pt x="184566" y="2949901"/>
                  </a:lnTo>
                  <a:lnTo>
                    <a:pt x="184561" y="2940100"/>
                  </a:lnTo>
                  <a:lnTo>
                    <a:pt x="184509" y="2930300"/>
                  </a:lnTo>
                  <a:lnTo>
                    <a:pt x="184385" y="2920500"/>
                  </a:lnTo>
                  <a:lnTo>
                    <a:pt x="184175" y="2910699"/>
                  </a:lnTo>
                  <a:lnTo>
                    <a:pt x="183920" y="2900899"/>
                  </a:lnTo>
                  <a:lnTo>
                    <a:pt x="183578" y="2891099"/>
                  </a:lnTo>
                  <a:lnTo>
                    <a:pt x="183177" y="2881298"/>
                  </a:lnTo>
                  <a:lnTo>
                    <a:pt x="182734" y="2871498"/>
                  </a:lnTo>
                  <a:lnTo>
                    <a:pt x="182194" y="2861698"/>
                  </a:lnTo>
                  <a:lnTo>
                    <a:pt x="181617" y="2851897"/>
                  </a:lnTo>
                  <a:lnTo>
                    <a:pt x="180985" y="2842097"/>
                  </a:lnTo>
                  <a:lnTo>
                    <a:pt x="180284" y="2832297"/>
                  </a:lnTo>
                  <a:lnTo>
                    <a:pt x="179549" y="2822496"/>
                  </a:lnTo>
                  <a:lnTo>
                    <a:pt x="178750" y="2812696"/>
                  </a:lnTo>
                  <a:lnTo>
                    <a:pt x="177904" y="2802896"/>
                  </a:lnTo>
                  <a:lnTo>
                    <a:pt x="177028" y="2793095"/>
                  </a:lnTo>
                  <a:lnTo>
                    <a:pt x="176084" y="2783295"/>
                  </a:lnTo>
                  <a:lnTo>
                    <a:pt x="175112" y="2773495"/>
                  </a:lnTo>
                  <a:lnTo>
                    <a:pt x="174104" y="2763694"/>
                  </a:lnTo>
                  <a:lnTo>
                    <a:pt x="173047" y="2753894"/>
                  </a:lnTo>
                  <a:lnTo>
                    <a:pt x="171968" y="2744094"/>
                  </a:lnTo>
                  <a:lnTo>
                    <a:pt x="170848" y="2734293"/>
                  </a:lnTo>
                  <a:lnTo>
                    <a:pt x="169699" y="2724493"/>
                  </a:lnTo>
                  <a:lnTo>
                    <a:pt x="168532" y="2714693"/>
                  </a:lnTo>
                  <a:lnTo>
                    <a:pt x="167326" y="2704892"/>
                  </a:lnTo>
                  <a:lnTo>
                    <a:pt x="166105" y="2695092"/>
                  </a:lnTo>
                  <a:lnTo>
                    <a:pt x="164864" y="2685292"/>
                  </a:lnTo>
                  <a:lnTo>
                    <a:pt x="163600" y="2675491"/>
                  </a:lnTo>
                  <a:lnTo>
                    <a:pt x="162326" y="2665691"/>
                  </a:lnTo>
                  <a:lnTo>
                    <a:pt x="161036" y="2655891"/>
                  </a:lnTo>
                  <a:lnTo>
                    <a:pt x="159735" y="2646090"/>
                  </a:lnTo>
                  <a:lnTo>
                    <a:pt x="158428" y="2636290"/>
                  </a:lnTo>
                  <a:lnTo>
                    <a:pt x="157112" y="2626490"/>
                  </a:lnTo>
                  <a:lnTo>
                    <a:pt x="155794" y="2616689"/>
                  </a:lnTo>
                  <a:lnTo>
                    <a:pt x="154474" y="2606889"/>
                  </a:lnTo>
                  <a:lnTo>
                    <a:pt x="153156" y="2597089"/>
                  </a:lnTo>
                  <a:lnTo>
                    <a:pt x="151840" y="2587288"/>
                  </a:lnTo>
                  <a:lnTo>
                    <a:pt x="150531" y="2577488"/>
                  </a:lnTo>
                  <a:lnTo>
                    <a:pt x="149231" y="2567688"/>
                  </a:lnTo>
                  <a:lnTo>
                    <a:pt x="147937" y="2557887"/>
                  </a:lnTo>
                  <a:lnTo>
                    <a:pt x="146662" y="2548087"/>
                  </a:lnTo>
                  <a:lnTo>
                    <a:pt x="145399" y="2538286"/>
                  </a:lnTo>
                  <a:lnTo>
                    <a:pt x="144148" y="2528486"/>
                  </a:lnTo>
                  <a:lnTo>
                    <a:pt x="142926" y="2518686"/>
                  </a:lnTo>
                  <a:lnTo>
                    <a:pt x="141717" y="2508885"/>
                  </a:lnTo>
                  <a:lnTo>
                    <a:pt x="140533" y="2499085"/>
                  </a:lnTo>
                  <a:lnTo>
                    <a:pt x="139378" y="2489285"/>
                  </a:lnTo>
                  <a:lnTo>
                    <a:pt x="138241" y="2479484"/>
                  </a:lnTo>
                  <a:lnTo>
                    <a:pt x="137144" y="2469684"/>
                  </a:lnTo>
                  <a:lnTo>
                    <a:pt x="136073" y="2459884"/>
                  </a:lnTo>
                  <a:lnTo>
                    <a:pt x="135026" y="2450083"/>
                  </a:lnTo>
                  <a:lnTo>
                    <a:pt x="134030" y="2440283"/>
                  </a:lnTo>
                  <a:lnTo>
                    <a:pt x="133057" y="2430483"/>
                  </a:lnTo>
                  <a:lnTo>
                    <a:pt x="132124" y="2420682"/>
                  </a:lnTo>
                  <a:lnTo>
                    <a:pt x="131235" y="2410882"/>
                  </a:lnTo>
                  <a:lnTo>
                    <a:pt x="130373" y="2401082"/>
                  </a:lnTo>
                  <a:lnTo>
                    <a:pt x="129567" y="2391281"/>
                  </a:lnTo>
                  <a:lnTo>
                    <a:pt x="128798" y="2381481"/>
                  </a:lnTo>
                  <a:lnTo>
                    <a:pt x="128061" y="2371681"/>
                  </a:lnTo>
                  <a:lnTo>
                    <a:pt x="127390" y="2361880"/>
                  </a:lnTo>
                  <a:lnTo>
                    <a:pt x="126749" y="2352080"/>
                  </a:lnTo>
                  <a:lnTo>
                    <a:pt x="126157" y="2342280"/>
                  </a:lnTo>
                  <a:lnTo>
                    <a:pt x="125620" y="2332479"/>
                  </a:lnTo>
                  <a:lnTo>
                    <a:pt x="125114" y="2322679"/>
                  </a:lnTo>
                  <a:lnTo>
                    <a:pt x="124673" y="2312879"/>
                  </a:lnTo>
                  <a:lnTo>
                    <a:pt x="124275" y="2303078"/>
                  </a:lnTo>
                  <a:lnTo>
                    <a:pt x="123912" y="2293278"/>
                  </a:lnTo>
                  <a:lnTo>
                    <a:pt x="123624" y="2283478"/>
                  </a:lnTo>
                  <a:lnTo>
                    <a:pt x="123367" y="2273677"/>
                  </a:lnTo>
                  <a:lnTo>
                    <a:pt x="123161" y="2263877"/>
                  </a:lnTo>
                  <a:lnTo>
                    <a:pt x="123014" y="2254077"/>
                  </a:lnTo>
                  <a:lnTo>
                    <a:pt x="122899" y="2244276"/>
                  </a:lnTo>
                  <a:lnTo>
                    <a:pt x="122849" y="2234476"/>
                  </a:lnTo>
                  <a:lnTo>
                    <a:pt x="122842" y="2224676"/>
                  </a:lnTo>
                  <a:lnTo>
                    <a:pt x="122868" y="2214875"/>
                  </a:lnTo>
                  <a:lnTo>
                    <a:pt x="122968" y="2205075"/>
                  </a:lnTo>
                  <a:lnTo>
                    <a:pt x="123098" y="2195275"/>
                  </a:lnTo>
                  <a:lnTo>
                    <a:pt x="123273" y="2185474"/>
                  </a:lnTo>
                  <a:lnTo>
                    <a:pt x="123505" y="2175674"/>
                  </a:lnTo>
                  <a:lnTo>
                    <a:pt x="123765" y="2165874"/>
                  </a:lnTo>
                  <a:lnTo>
                    <a:pt x="124081" y="2156073"/>
                  </a:lnTo>
                  <a:lnTo>
                    <a:pt x="124436" y="2146273"/>
                  </a:lnTo>
                  <a:lnTo>
                    <a:pt x="124818" y="2136473"/>
                  </a:lnTo>
                  <a:lnTo>
                    <a:pt x="125263" y="2126672"/>
                  </a:lnTo>
                  <a:lnTo>
                    <a:pt x="125733" y="2116872"/>
                  </a:lnTo>
                  <a:lnTo>
                    <a:pt x="126238" y="2107072"/>
                  </a:lnTo>
                  <a:lnTo>
                    <a:pt x="126789" y="2097271"/>
                  </a:lnTo>
                  <a:lnTo>
                    <a:pt x="127362" y="2087471"/>
                  </a:lnTo>
                  <a:lnTo>
                    <a:pt x="127976" y="2077671"/>
                  </a:lnTo>
                  <a:lnTo>
                    <a:pt x="128620" y="2067870"/>
                  </a:lnTo>
                  <a:lnTo>
                    <a:pt x="129283" y="2058070"/>
                  </a:lnTo>
                  <a:lnTo>
                    <a:pt x="129990" y="2048270"/>
                  </a:lnTo>
                  <a:lnTo>
                    <a:pt x="130714" y="2038469"/>
                  </a:lnTo>
                  <a:lnTo>
                    <a:pt x="131461" y="2028669"/>
                  </a:lnTo>
                  <a:lnTo>
                    <a:pt x="132238" y="2018869"/>
                  </a:lnTo>
                  <a:lnTo>
                    <a:pt x="133028" y="2009068"/>
                  </a:lnTo>
                  <a:lnTo>
                    <a:pt x="133842" y="1999268"/>
                  </a:lnTo>
                  <a:lnTo>
                    <a:pt x="134673" y="1989468"/>
                  </a:lnTo>
                  <a:lnTo>
                    <a:pt x="135514" y="1979667"/>
                  </a:lnTo>
                  <a:lnTo>
                    <a:pt x="136377" y="1969867"/>
                  </a:lnTo>
                  <a:lnTo>
                    <a:pt x="137248" y="1960067"/>
                  </a:lnTo>
                  <a:lnTo>
                    <a:pt x="138129" y="1950266"/>
                  </a:lnTo>
                  <a:lnTo>
                    <a:pt x="139022" y="1940466"/>
                  </a:lnTo>
                  <a:lnTo>
                    <a:pt x="139918" y="1930666"/>
                  </a:lnTo>
                  <a:lnTo>
                    <a:pt x="140822" y="1920865"/>
                  </a:lnTo>
                  <a:lnTo>
                    <a:pt x="141729" y="1911065"/>
                  </a:lnTo>
                  <a:lnTo>
                    <a:pt x="142637" y="1901265"/>
                  </a:lnTo>
                  <a:lnTo>
                    <a:pt x="143547" y="1891464"/>
                  </a:lnTo>
                  <a:lnTo>
                    <a:pt x="144455" y="1881664"/>
                  </a:lnTo>
                  <a:lnTo>
                    <a:pt x="145362" y="1871864"/>
                  </a:lnTo>
                  <a:lnTo>
                    <a:pt x="146264" y="1862063"/>
                  </a:lnTo>
                  <a:lnTo>
                    <a:pt x="147162" y="1852263"/>
                  </a:lnTo>
                  <a:lnTo>
                    <a:pt x="148053" y="1842463"/>
                  </a:lnTo>
                  <a:lnTo>
                    <a:pt x="148935" y="1832662"/>
                  </a:lnTo>
                  <a:lnTo>
                    <a:pt x="149813" y="1822862"/>
                  </a:lnTo>
                  <a:lnTo>
                    <a:pt x="150675" y="1813062"/>
                  </a:lnTo>
                  <a:lnTo>
                    <a:pt x="151530" y="1803261"/>
                  </a:lnTo>
                  <a:lnTo>
                    <a:pt x="152375" y="1793461"/>
                  </a:lnTo>
                  <a:lnTo>
                    <a:pt x="153202" y="1783661"/>
                  </a:lnTo>
                  <a:lnTo>
                    <a:pt x="154020" y="1773860"/>
                  </a:lnTo>
                  <a:lnTo>
                    <a:pt x="154823" y="1764060"/>
                  </a:lnTo>
                  <a:lnTo>
                    <a:pt x="155609" y="1754260"/>
                  </a:lnTo>
                  <a:lnTo>
                    <a:pt x="156386" y="1744459"/>
                  </a:lnTo>
                  <a:lnTo>
                    <a:pt x="157140" y="1734659"/>
                  </a:lnTo>
                  <a:lnTo>
                    <a:pt x="157882" y="1724859"/>
                  </a:lnTo>
                  <a:lnTo>
                    <a:pt x="158611" y="1715058"/>
                  </a:lnTo>
                  <a:lnTo>
                    <a:pt x="159317" y="1705258"/>
                  </a:lnTo>
                  <a:lnTo>
                    <a:pt x="160012" y="1695458"/>
                  </a:lnTo>
                  <a:lnTo>
                    <a:pt x="160689" y="1685657"/>
                  </a:lnTo>
                  <a:lnTo>
                    <a:pt x="161348" y="1675857"/>
                  </a:lnTo>
                  <a:lnTo>
                    <a:pt x="161996" y="1666057"/>
                  </a:lnTo>
                  <a:lnTo>
                    <a:pt x="162622" y="1656256"/>
                  </a:lnTo>
                  <a:lnTo>
                    <a:pt x="163236" y="1646456"/>
                  </a:lnTo>
                  <a:lnTo>
                    <a:pt x="163838" y="1636656"/>
                  </a:lnTo>
                  <a:lnTo>
                    <a:pt x="164418" y="1626855"/>
                  </a:lnTo>
                  <a:lnTo>
                    <a:pt x="164990" y="1617055"/>
                  </a:lnTo>
                  <a:lnTo>
                    <a:pt x="165548" y="1607255"/>
                  </a:lnTo>
                  <a:lnTo>
                    <a:pt x="166091" y="1597454"/>
                  </a:lnTo>
                  <a:lnTo>
                    <a:pt x="166626" y="1587654"/>
                  </a:lnTo>
                  <a:lnTo>
                    <a:pt x="167147" y="1577854"/>
                  </a:lnTo>
                  <a:lnTo>
                    <a:pt x="167659" y="1568053"/>
                  </a:lnTo>
                  <a:lnTo>
                    <a:pt x="168164" y="1558253"/>
                  </a:lnTo>
                  <a:lnTo>
                    <a:pt x="168658" y="1548453"/>
                  </a:lnTo>
                  <a:lnTo>
                    <a:pt x="169147" y="1538652"/>
                  </a:lnTo>
                  <a:lnTo>
                    <a:pt x="169631" y="1528852"/>
                  </a:lnTo>
                  <a:lnTo>
                    <a:pt x="170109" y="1519052"/>
                  </a:lnTo>
                  <a:lnTo>
                    <a:pt x="170584" y="1509251"/>
                  </a:lnTo>
                  <a:lnTo>
                    <a:pt x="171057" y="1499451"/>
                  </a:lnTo>
                  <a:lnTo>
                    <a:pt x="171530" y="1489651"/>
                  </a:lnTo>
                  <a:lnTo>
                    <a:pt x="172002" y="1479850"/>
                  </a:lnTo>
                  <a:lnTo>
                    <a:pt x="172477" y="1470050"/>
                  </a:lnTo>
                  <a:lnTo>
                    <a:pt x="172955" y="1460250"/>
                  </a:lnTo>
                  <a:lnTo>
                    <a:pt x="173437" y="1450449"/>
                  </a:lnTo>
                  <a:lnTo>
                    <a:pt x="173926" y="1440649"/>
                  </a:lnTo>
                  <a:lnTo>
                    <a:pt x="174420" y="1430849"/>
                  </a:lnTo>
                  <a:lnTo>
                    <a:pt x="174924" y="1421048"/>
                  </a:lnTo>
                  <a:lnTo>
                    <a:pt x="175438" y="1411248"/>
                  </a:lnTo>
                  <a:lnTo>
                    <a:pt x="175959" y="1401448"/>
                  </a:lnTo>
                  <a:lnTo>
                    <a:pt x="176499" y="1391647"/>
                  </a:lnTo>
                  <a:lnTo>
                    <a:pt x="177049" y="1381847"/>
                  </a:lnTo>
                  <a:lnTo>
                    <a:pt x="177612" y="1372047"/>
                  </a:lnTo>
                  <a:lnTo>
                    <a:pt x="178196" y="1362246"/>
                  </a:lnTo>
                  <a:lnTo>
                    <a:pt x="178791" y="1352446"/>
                  </a:lnTo>
                  <a:lnTo>
                    <a:pt x="179409" y="1342646"/>
                  </a:lnTo>
                  <a:lnTo>
                    <a:pt x="180046" y="1332845"/>
                  </a:lnTo>
                  <a:lnTo>
                    <a:pt x="180696" y="1323045"/>
                  </a:lnTo>
                  <a:lnTo>
                    <a:pt x="181379" y="1313245"/>
                  </a:lnTo>
                  <a:lnTo>
                    <a:pt x="182077" y="1303444"/>
                  </a:lnTo>
                  <a:lnTo>
                    <a:pt x="182796" y="1293644"/>
                  </a:lnTo>
                  <a:lnTo>
                    <a:pt x="183547" y="1283844"/>
                  </a:lnTo>
                  <a:lnTo>
                    <a:pt x="184314" y="1274043"/>
                  </a:lnTo>
                  <a:lnTo>
                    <a:pt x="185111" y="1264243"/>
                  </a:lnTo>
                  <a:lnTo>
                    <a:pt x="185934" y="1254442"/>
                  </a:lnTo>
                  <a:lnTo>
                    <a:pt x="186774" y="1244642"/>
                  </a:lnTo>
                  <a:lnTo>
                    <a:pt x="187655" y="1234842"/>
                  </a:lnTo>
                  <a:lnTo>
                    <a:pt x="188555" y="1225041"/>
                  </a:lnTo>
                  <a:lnTo>
                    <a:pt x="189479" y="1215241"/>
                  </a:lnTo>
                  <a:lnTo>
                    <a:pt x="190440" y="1205441"/>
                  </a:lnTo>
                  <a:lnTo>
                    <a:pt x="191419" y="1195640"/>
                  </a:lnTo>
                  <a:lnTo>
                    <a:pt x="192430" y="1185840"/>
                  </a:lnTo>
                  <a:lnTo>
                    <a:pt x="193470" y="1176040"/>
                  </a:lnTo>
                  <a:lnTo>
                    <a:pt x="194528" y="1166239"/>
                  </a:lnTo>
                  <a:lnTo>
                    <a:pt x="195626" y="1156439"/>
                  </a:lnTo>
                  <a:lnTo>
                    <a:pt x="196744" y="1146639"/>
                  </a:lnTo>
                  <a:lnTo>
                    <a:pt x="197885" y="1136838"/>
                  </a:lnTo>
                  <a:lnTo>
                    <a:pt x="199061" y="1127038"/>
                  </a:lnTo>
                  <a:lnTo>
                    <a:pt x="200254" y="1117238"/>
                  </a:lnTo>
                  <a:lnTo>
                    <a:pt x="201476" y="1107437"/>
                  </a:lnTo>
                  <a:lnTo>
                    <a:pt x="202723" y="1097637"/>
                  </a:lnTo>
                  <a:lnTo>
                    <a:pt x="203986" y="1087837"/>
                  </a:lnTo>
                  <a:lnTo>
                    <a:pt x="205282" y="1078036"/>
                  </a:lnTo>
                  <a:lnTo>
                    <a:pt x="206594" y="1068236"/>
                  </a:lnTo>
                  <a:lnTo>
                    <a:pt x="207923" y="1058436"/>
                  </a:lnTo>
                  <a:lnTo>
                    <a:pt x="209281" y="1048635"/>
                  </a:lnTo>
                  <a:lnTo>
                    <a:pt x="210650" y="1038835"/>
                  </a:lnTo>
                  <a:lnTo>
                    <a:pt x="212040" y="1029035"/>
                  </a:lnTo>
                  <a:lnTo>
                    <a:pt x="213448" y="1019234"/>
                  </a:lnTo>
                  <a:lnTo>
                    <a:pt x="214865" y="1009434"/>
                  </a:lnTo>
                  <a:lnTo>
                    <a:pt x="216303" y="999634"/>
                  </a:lnTo>
                  <a:lnTo>
                    <a:pt x="217751" y="989833"/>
                  </a:lnTo>
                  <a:lnTo>
                    <a:pt x="219208" y="980033"/>
                  </a:lnTo>
                  <a:lnTo>
                    <a:pt x="220680" y="970233"/>
                  </a:lnTo>
                  <a:lnTo>
                    <a:pt x="222158" y="960432"/>
                  </a:lnTo>
                  <a:lnTo>
                    <a:pt x="223644" y="950632"/>
                  </a:lnTo>
                  <a:lnTo>
                    <a:pt x="225137" y="940832"/>
                  </a:lnTo>
                  <a:lnTo>
                    <a:pt x="226633" y="931031"/>
                  </a:lnTo>
                  <a:lnTo>
                    <a:pt x="228133" y="921231"/>
                  </a:lnTo>
                  <a:lnTo>
                    <a:pt x="229635" y="911431"/>
                  </a:lnTo>
                  <a:lnTo>
                    <a:pt x="231138" y="901630"/>
                  </a:lnTo>
                  <a:lnTo>
                    <a:pt x="232640" y="891830"/>
                  </a:lnTo>
                  <a:lnTo>
                    <a:pt x="234140" y="882030"/>
                  </a:lnTo>
                  <a:lnTo>
                    <a:pt x="235636" y="872229"/>
                  </a:lnTo>
                  <a:lnTo>
                    <a:pt x="237126" y="862429"/>
                  </a:lnTo>
                  <a:lnTo>
                    <a:pt x="238612" y="852629"/>
                  </a:lnTo>
                  <a:lnTo>
                    <a:pt x="240089" y="842828"/>
                  </a:lnTo>
                  <a:lnTo>
                    <a:pt x="241557" y="833028"/>
                  </a:lnTo>
                  <a:lnTo>
                    <a:pt x="243018" y="823228"/>
                  </a:lnTo>
                  <a:lnTo>
                    <a:pt x="244462" y="813427"/>
                  </a:lnTo>
                  <a:lnTo>
                    <a:pt x="245897" y="803627"/>
                  </a:lnTo>
                  <a:lnTo>
                    <a:pt x="247319" y="793827"/>
                  </a:lnTo>
                  <a:lnTo>
                    <a:pt x="248723" y="784026"/>
                  </a:lnTo>
                  <a:lnTo>
                    <a:pt x="250117" y="774226"/>
                  </a:lnTo>
                  <a:lnTo>
                    <a:pt x="251488" y="764426"/>
                  </a:lnTo>
                  <a:lnTo>
                    <a:pt x="252843" y="754625"/>
                  </a:lnTo>
                  <a:lnTo>
                    <a:pt x="254186" y="744825"/>
                  </a:lnTo>
                  <a:lnTo>
                    <a:pt x="255498" y="735025"/>
                  </a:lnTo>
                  <a:lnTo>
                    <a:pt x="256797" y="725224"/>
                  </a:lnTo>
                  <a:lnTo>
                    <a:pt x="258075" y="715424"/>
                  </a:lnTo>
                  <a:lnTo>
                    <a:pt x="259325" y="705624"/>
                  </a:lnTo>
                  <a:lnTo>
                    <a:pt x="260561" y="695823"/>
                  </a:lnTo>
                  <a:lnTo>
                    <a:pt x="261767" y="686023"/>
                  </a:lnTo>
                  <a:lnTo>
                    <a:pt x="262951" y="676223"/>
                  </a:lnTo>
                  <a:lnTo>
                    <a:pt x="264119" y="666422"/>
                  </a:lnTo>
                  <a:lnTo>
                    <a:pt x="265248" y="656622"/>
                  </a:lnTo>
                  <a:lnTo>
                    <a:pt x="266360" y="646822"/>
                  </a:lnTo>
                  <a:lnTo>
                    <a:pt x="267449" y="637021"/>
                  </a:lnTo>
                  <a:lnTo>
                    <a:pt x="268504" y="627221"/>
                  </a:lnTo>
                  <a:lnTo>
                    <a:pt x="269543" y="617421"/>
                  </a:lnTo>
                  <a:lnTo>
                    <a:pt x="270549" y="607620"/>
                  </a:lnTo>
                  <a:lnTo>
                    <a:pt x="271529" y="597820"/>
                  </a:lnTo>
                  <a:lnTo>
                    <a:pt x="272492" y="588020"/>
                  </a:lnTo>
                  <a:lnTo>
                    <a:pt x="273414" y="578219"/>
                  </a:lnTo>
                  <a:lnTo>
                    <a:pt x="274318" y="568419"/>
                  </a:lnTo>
                  <a:lnTo>
                    <a:pt x="275198" y="558619"/>
                  </a:lnTo>
                  <a:lnTo>
                    <a:pt x="276043" y="548818"/>
                  </a:lnTo>
                  <a:lnTo>
                    <a:pt x="276871" y="539018"/>
                  </a:lnTo>
                  <a:lnTo>
                    <a:pt x="277668" y="529218"/>
                  </a:lnTo>
                  <a:lnTo>
                    <a:pt x="278438" y="519417"/>
                  </a:lnTo>
                  <a:lnTo>
                    <a:pt x="279192" y="509617"/>
                  </a:lnTo>
                  <a:lnTo>
                    <a:pt x="279908" y="499817"/>
                  </a:lnTo>
                  <a:lnTo>
                    <a:pt x="280606" y="490016"/>
                  </a:lnTo>
                  <a:lnTo>
                    <a:pt x="281282" y="480216"/>
                  </a:lnTo>
                  <a:lnTo>
                    <a:pt x="281925" y="470416"/>
                  </a:lnTo>
                  <a:lnTo>
                    <a:pt x="282553" y="460615"/>
                  </a:lnTo>
                  <a:lnTo>
                    <a:pt x="283153" y="450815"/>
                  </a:lnTo>
                  <a:lnTo>
                    <a:pt x="283729" y="441015"/>
                  </a:lnTo>
                  <a:lnTo>
                    <a:pt x="284290" y="431214"/>
                  </a:lnTo>
                  <a:lnTo>
                    <a:pt x="284818" y="421414"/>
                  </a:lnTo>
                  <a:lnTo>
                    <a:pt x="285330" y="411614"/>
                  </a:lnTo>
                  <a:lnTo>
                    <a:pt x="285824" y="401813"/>
                  </a:lnTo>
                  <a:lnTo>
                    <a:pt x="286290" y="392013"/>
                  </a:lnTo>
                  <a:lnTo>
                    <a:pt x="286742" y="382213"/>
                  </a:lnTo>
                  <a:lnTo>
                    <a:pt x="287172" y="372412"/>
                  </a:lnTo>
                  <a:lnTo>
                    <a:pt x="287582" y="362612"/>
                  </a:lnTo>
                  <a:lnTo>
                    <a:pt x="287979" y="352812"/>
                  </a:lnTo>
                  <a:lnTo>
                    <a:pt x="288350" y="343011"/>
                  </a:lnTo>
                  <a:lnTo>
                    <a:pt x="288708" y="333211"/>
                  </a:lnTo>
                  <a:lnTo>
                    <a:pt x="289052" y="323411"/>
                  </a:lnTo>
                  <a:lnTo>
                    <a:pt x="289373" y="313610"/>
                  </a:lnTo>
                  <a:lnTo>
                    <a:pt x="289683" y="303810"/>
                  </a:lnTo>
                  <a:lnTo>
                    <a:pt x="289977" y="294010"/>
                  </a:lnTo>
                  <a:lnTo>
                    <a:pt x="290254" y="284209"/>
                  </a:lnTo>
                  <a:lnTo>
                    <a:pt x="290522" y="274409"/>
                  </a:lnTo>
                  <a:lnTo>
                    <a:pt x="290771" y="264609"/>
                  </a:lnTo>
                  <a:lnTo>
                    <a:pt x="291009" y="254808"/>
                  </a:lnTo>
                  <a:lnTo>
                    <a:pt x="291237" y="245008"/>
                  </a:lnTo>
                  <a:lnTo>
                    <a:pt x="291447" y="235208"/>
                  </a:lnTo>
                  <a:lnTo>
                    <a:pt x="291651" y="225407"/>
                  </a:lnTo>
                  <a:lnTo>
                    <a:pt x="291842" y="215607"/>
                  </a:lnTo>
                  <a:lnTo>
                    <a:pt x="292020" y="205807"/>
                  </a:lnTo>
                  <a:lnTo>
                    <a:pt x="292193" y="196006"/>
                  </a:lnTo>
                  <a:lnTo>
                    <a:pt x="292351" y="186206"/>
                  </a:lnTo>
                  <a:lnTo>
                    <a:pt x="292502" y="176406"/>
                  </a:lnTo>
                  <a:lnTo>
                    <a:pt x="292647" y="166605"/>
                  </a:lnTo>
                  <a:lnTo>
                    <a:pt x="292778" y="156805"/>
                  </a:lnTo>
                  <a:lnTo>
                    <a:pt x="292905" y="147005"/>
                  </a:lnTo>
                  <a:lnTo>
                    <a:pt x="293023" y="137204"/>
                  </a:lnTo>
                  <a:lnTo>
                    <a:pt x="293133" y="127404"/>
                  </a:lnTo>
                  <a:lnTo>
                    <a:pt x="293239" y="117604"/>
                  </a:lnTo>
                  <a:lnTo>
                    <a:pt x="293336" y="107803"/>
                  </a:lnTo>
                  <a:lnTo>
                    <a:pt x="293427" y="98003"/>
                  </a:lnTo>
                  <a:lnTo>
                    <a:pt x="293514" y="88203"/>
                  </a:lnTo>
                  <a:lnTo>
                    <a:pt x="293592" y="78402"/>
                  </a:lnTo>
                  <a:lnTo>
                    <a:pt x="293668" y="68602"/>
                  </a:lnTo>
                  <a:lnTo>
                    <a:pt x="293738" y="58802"/>
                  </a:lnTo>
                  <a:lnTo>
                    <a:pt x="293802" y="49001"/>
                  </a:lnTo>
                  <a:lnTo>
                    <a:pt x="293864" y="39201"/>
                  </a:lnTo>
                  <a:lnTo>
                    <a:pt x="293920" y="29401"/>
                  </a:lnTo>
                  <a:lnTo>
                    <a:pt x="293973" y="19600"/>
                  </a:lnTo>
                  <a:lnTo>
                    <a:pt x="294023" y="9800"/>
                  </a:lnTo>
                  <a:lnTo>
                    <a:pt x="294068" y="0"/>
                  </a:lnTo>
                  <a:lnTo>
                    <a:pt x="295148" y="0"/>
                  </a:lnTo>
                  <a:lnTo>
                    <a:pt x="295193" y="9800"/>
                  </a:lnTo>
                  <a:lnTo>
                    <a:pt x="295243" y="19600"/>
                  </a:lnTo>
                  <a:lnTo>
                    <a:pt x="295295" y="29401"/>
                  </a:lnTo>
                  <a:lnTo>
                    <a:pt x="295352" y="39201"/>
                  </a:lnTo>
                  <a:lnTo>
                    <a:pt x="295413" y="49001"/>
                  </a:lnTo>
                  <a:lnTo>
                    <a:pt x="295478" y="58802"/>
                  </a:lnTo>
                  <a:lnTo>
                    <a:pt x="295548" y="68602"/>
                  </a:lnTo>
                  <a:lnTo>
                    <a:pt x="295623" y="78402"/>
                  </a:lnTo>
                  <a:lnTo>
                    <a:pt x="295702" y="88203"/>
                  </a:lnTo>
                  <a:lnTo>
                    <a:pt x="295789" y="98003"/>
                  </a:lnTo>
                  <a:lnTo>
                    <a:pt x="295880" y="107803"/>
                  </a:lnTo>
                  <a:lnTo>
                    <a:pt x="295977" y="117604"/>
                  </a:lnTo>
                  <a:lnTo>
                    <a:pt x="296082" y="127404"/>
                  </a:lnTo>
                  <a:lnTo>
                    <a:pt x="296192" y="137204"/>
                  </a:lnTo>
                  <a:lnTo>
                    <a:pt x="296311" y="147005"/>
                  </a:lnTo>
                  <a:lnTo>
                    <a:pt x="296437" y="156805"/>
                  </a:lnTo>
                  <a:lnTo>
                    <a:pt x="296569" y="166605"/>
                  </a:lnTo>
                  <a:lnTo>
                    <a:pt x="296713" y="176406"/>
                  </a:lnTo>
                  <a:lnTo>
                    <a:pt x="296864" y="186206"/>
                  </a:lnTo>
                  <a:lnTo>
                    <a:pt x="297023" y="196006"/>
                  </a:lnTo>
                  <a:lnTo>
                    <a:pt x="297195" y="205807"/>
                  </a:lnTo>
                  <a:lnTo>
                    <a:pt x="297374" y="215607"/>
                  </a:lnTo>
                  <a:lnTo>
                    <a:pt x="297565" y="225407"/>
                  </a:lnTo>
                  <a:lnTo>
                    <a:pt x="297768" y="235208"/>
                  </a:lnTo>
                  <a:lnTo>
                    <a:pt x="297979" y="245008"/>
                  </a:lnTo>
                  <a:lnTo>
                    <a:pt x="298207" y="254808"/>
                  </a:lnTo>
                  <a:lnTo>
                    <a:pt x="298445" y="264609"/>
                  </a:lnTo>
                  <a:lnTo>
                    <a:pt x="298694" y="274409"/>
                  </a:lnTo>
                  <a:lnTo>
                    <a:pt x="298962" y="284209"/>
                  </a:lnTo>
                  <a:lnTo>
                    <a:pt x="299239" y="294010"/>
                  </a:lnTo>
                  <a:lnTo>
                    <a:pt x="299532" y="303810"/>
                  </a:lnTo>
                  <a:lnTo>
                    <a:pt x="299843" y="313610"/>
                  </a:lnTo>
                  <a:lnTo>
                    <a:pt x="300164" y="323411"/>
                  </a:lnTo>
                  <a:lnTo>
                    <a:pt x="300508" y="333211"/>
                  </a:lnTo>
                  <a:lnTo>
                    <a:pt x="300865" y="343011"/>
                  </a:lnTo>
                  <a:lnTo>
                    <a:pt x="301237" y="352812"/>
                  </a:lnTo>
                  <a:lnTo>
                    <a:pt x="301634" y="362612"/>
                  </a:lnTo>
                  <a:lnTo>
                    <a:pt x="302043" y="372412"/>
                  </a:lnTo>
                  <a:lnTo>
                    <a:pt x="302473" y="382213"/>
                  </a:lnTo>
                  <a:lnTo>
                    <a:pt x="302926" y="392013"/>
                  </a:lnTo>
                  <a:lnTo>
                    <a:pt x="303392" y="401813"/>
                  </a:lnTo>
                  <a:lnTo>
                    <a:pt x="303886" y="411614"/>
                  </a:lnTo>
                  <a:lnTo>
                    <a:pt x="304398" y="421414"/>
                  </a:lnTo>
                  <a:lnTo>
                    <a:pt x="304926" y="431214"/>
                  </a:lnTo>
                  <a:lnTo>
                    <a:pt x="305487" y="441015"/>
                  </a:lnTo>
                  <a:lnTo>
                    <a:pt x="306063" y="450815"/>
                  </a:lnTo>
                  <a:lnTo>
                    <a:pt x="306663" y="460615"/>
                  </a:lnTo>
                  <a:lnTo>
                    <a:pt x="307291" y="470416"/>
                  </a:lnTo>
                  <a:lnTo>
                    <a:pt x="307934" y="480216"/>
                  </a:lnTo>
                  <a:lnTo>
                    <a:pt x="308610" y="490016"/>
                  </a:lnTo>
                  <a:lnTo>
                    <a:pt x="309308" y="499817"/>
                  </a:lnTo>
                  <a:lnTo>
                    <a:pt x="310023" y="509617"/>
                  </a:lnTo>
                  <a:lnTo>
                    <a:pt x="310777" y="519417"/>
                  </a:lnTo>
                  <a:lnTo>
                    <a:pt x="311548" y="529218"/>
                  </a:lnTo>
                  <a:lnTo>
                    <a:pt x="312344" y="539018"/>
                  </a:lnTo>
                  <a:lnTo>
                    <a:pt x="313173" y="548818"/>
                  </a:lnTo>
                  <a:lnTo>
                    <a:pt x="314018" y="558619"/>
                  </a:lnTo>
                  <a:lnTo>
                    <a:pt x="314898" y="568419"/>
                  </a:lnTo>
                  <a:lnTo>
                    <a:pt x="315802" y="578219"/>
                  </a:lnTo>
                  <a:lnTo>
                    <a:pt x="316724" y="588020"/>
                  </a:lnTo>
                  <a:lnTo>
                    <a:pt x="317687" y="597820"/>
                  </a:lnTo>
                  <a:lnTo>
                    <a:pt x="318667" y="607620"/>
                  </a:lnTo>
                  <a:lnTo>
                    <a:pt x="319673" y="617421"/>
                  </a:lnTo>
                  <a:lnTo>
                    <a:pt x="320712" y="627221"/>
                  </a:lnTo>
                  <a:lnTo>
                    <a:pt x="321767" y="637021"/>
                  </a:lnTo>
                  <a:lnTo>
                    <a:pt x="322856" y="646822"/>
                  </a:lnTo>
                  <a:lnTo>
                    <a:pt x="323968" y="656622"/>
                  </a:lnTo>
                  <a:lnTo>
                    <a:pt x="325097" y="666422"/>
                  </a:lnTo>
                  <a:lnTo>
                    <a:pt x="326265" y="676223"/>
                  </a:lnTo>
                  <a:lnTo>
                    <a:pt x="327448" y="686023"/>
                  </a:lnTo>
                  <a:lnTo>
                    <a:pt x="328655" y="695823"/>
                  </a:lnTo>
                  <a:lnTo>
                    <a:pt x="329891" y="705624"/>
                  </a:lnTo>
                  <a:lnTo>
                    <a:pt x="331141" y="715424"/>
                  </a:lnTo>
                  <a:lnTo>
                    <a:pt x="332419" y="725224"/>
                  </a:lnTo>
                  <a:lnTo>
                    <a:pt x="333718" y="735025"/>
                  </a:lnTo>
                  <a:lnTo>
                    <a:pt x="335030" y="744825"/>
                  </a:lnTo>
                  <a:lnTo>
                    <a:pt x="336372" y="754625"/>
                  </a:lnTo>
                  <a:lnTo>
                    <a:pt x="337727" y="764426"/>
                  </a:lnTo>
                  <a:lnTo>
                    <a:pt x="339099" y="774226"/>
                  </a:lnTo>
                  <a:lnTo>
                    <a:pt x="340493" y="784026"/>
                  </a:lnTo>
                  <a:lnTo>
                    <a:pt x="341896" y="793827"/>
                  </a:lnTo>
                  <a:lnTo>
                    <a:pt x="343318" y="803627"/>
                  </a:lnTo>
                  <a:lnTo>
                    <a:pt x="344754" y="813427"/>
                  </a:lnTo>
                  <a:lnTo>
                    <a:pt x="346198" y="823228"/>
                  </a:lnTo>
                  <a:lnTo>
                    <a:pt x="347659" y="833028"/>
                  </a:lnTo>
                  <a:lnTo>
                    <a:pt x="349127" y="842828"/>
                  </a:lnTo>
                  <a:lnTo>
                    <a:pt x="350603" y="852629"/>
                  </a:lnTo>
                  <a:lnTo>
                    <a:pt x="352090" y="862429"/>
                  </a:lnTo>
                  <a:lnTo>
                    <a:pt x="353580" y="872229"/>
                  </a:lnTo>
                  <a:lnTo>
                    <a:pt x="355076" y="882030"/>
                  </a:lnTo>
                  <a:lnTo>
                    <a:pt x="356576" y="891830"/>
                  </a:lnTo>
                  <a:lnTo>
                    <a:pt x="358077" y="901630"/>
                  </a:lnTo>
                  <a:lnTo>
                    <a:pt x="359580" y="911431"/>
                  </a:lnTo>
                  <a:lnTo>
                    <a:pt x="361082" y="921231"/>
                  </a:lnTo>
                  <a:lnTo>
                    <a:pt x="362583" y="931031"/>
                  </a:lnTo>
                  <a:lnTo>
                    <a:pt x="364079" y="940832"/>
                  </a:lnTo>
                  <a:lnTo>
                    <a:pt x="365572" y="950632"/>
                  </a:lnTo>
                  <a:lnTo>
                    <a:pt x="367058" y="960432"/>
                  </a:lnTo>
                  <a:lnTo>
                    <a:pt x="368535" y="970233"/>
                  </a:lnTo>
                  <a:lnTo>
                    <a:pt x="370007" y="980033"/>
                  </a:lnTo>
                  <a:lnTo>
                    <a:pt x="371465" y="989833"/>
                  </a:lnTo>
                  <a:lnTo>
                    <a:pt x="372913" y="999634"/>
                  </a:lnTo>
                  <a:lnTo>
                    <a:pt x="374350" y="1009434"/>
                  </a:lnTo>
                  <a:lnTo>
                    <a:pt x="375768" y="1019234"/>
                  </a:lnTo>
                  <a:lnTo>
                    <a:pt x="377176" y="1029035"/>
                  </a:lnTo>
                  <a:lnTo>
                    <a:pt x="378565" y="1038835"/>
                  </a:lnTo>
                  <a:lnTo>
                    <a:pt x="379935" y="1048635"/>
                  </a:lnTo>
                  <a:lnTo>
                    <a:pt x="381292" y="1058436"/>
                  </a:lnTo>
                  <a:lnTo>
                    <a:pt x="382622" y="1068236"/>
                  </a:lnTo>
                  <a:lnTo>
                    <a:pt x="383934" y="1078036"/>
                  </a:lnTo>
                  <a:lnTo>
                    <a:pt x="385230" y="1087837"/>
                  </a:lnTo>
                  <a:lnTo>
                    <a:pt x="386493" y="1097637"/>
                  </a:lnTo>
                  <a:lnTo>
                    <a:pt x="387740" y="1107437"/>
                  </a:lnTo>
                  <a:lnTo>
                    <a:pt x="388962" y="1117238"/>
                  </a:lnTo>
                  <a:lnTo>
                    <a:pt x="390155" y="1127038"/>
                  </a:lnTo>
                  <a:lnTo>
                    <a:pt x="391331" y="1136838"/>
                  </a:lnTo>
                  <a:lnTo>
                    <a:pt x="392472" y="1146639"/>
                  </a:lnTo>
                  <a:lnTo>
                    <a:pt x="393590" y="1156439"/>
                  </a:lnTo>
                  <a:lnTo>
                    <a:pt x="394688" y="1166239"/>
                  </a:lnTo>
                  <a:lnTo>
                    <a:pt x="395746" y="1176040"/>
                  </a:lnTo>
                  <a:lnTo>
                    <a:pt x="396786" y="1185840"/>
                  </a:lnTo>
                  <a:lnTo>
                    <a:pt x="397797" y="1195640"/>
                  </a:lnTo>
                  <a:lnTo>
                    <a:pt x="398776" y="1205441"/>
                  </a:lnTo>
                  <a:lnTo>
                    <a:pt x="399737" y="1215241"/>
                  </a:lnTo>
                  <a:lnTo>
                    <a:pt x="400661" y="1225041"/>
                  </a:lnTo>
                  <a:lnTo>
                    <a:pt x="401561" y="1234842"/>
                  </a:lnTo>
                  <a:lnTo>
                    <a:pt x="402441" y="1244642"/>
                  </a:lnTo>
                  <a:lnTo>
                    <a:pt x="403282" y="1254442"/>
                  </a:lnTo>
                  <a:lnTo>
                    <a:pt x="404105" y="1264243"/>
                  </a:lnTo>
                  <a:lnTo>
                    <a:pt x="404902" y="1274043"/>
                  </a:lnTo>
                  <a:lnTo>
                    <a:pt x="405669" y="1283844"/>
                  </a:lnTo>
                  <a:lnTo>
                    <a:pt x="406420" y="1293644"/>
                  </a:lnTo>
                  <a:lnTo>
                    <a:pt x="407139" y="1303444"/>
                  </a:lnTo>
                  <a:lnTo>
                    <a:pt x="407837" y="1313245"/>
                  </a:lnTo>
                  <a:lnTo>
                    <a:pt x="408520" y="1323045"/>
                  </a:lnTo>
                  <a:lnTo>
                    <a:pt x="409170" y="1332845"/>
                  </a:lnTo>
                  <a:lnTo>
                    <a:pt x="409807" y="1342646"/>
                  </a:lnTo>
                  <a:lnTo>
                    <a:pt x="410425" y="1352446"/>
                  </a:lnTo>
                  <a:lnTo>
                    <a:pt x="411020" y="1362246"/>
                  </a:lnTo>
                  <a:lnTo>
                    <a:pt x="411604" y="1372047"/>
                  </a:lnTo>
                  <a:lnTo>
                    <a:pt x="412167" y="1381847"/>
                  </a:lnTo>
                  <a:lnTo>
                    <a:pt x="412717" y="1391647"/>
                  </a:lnTo>
                  <a:lnTo>
                    <a:pt x="413257" y="1401448"/>
                  </a:lnTo>
                  <a:lnTo>
                    <a:pt x="413778" y="1411248"/>
                  </a:lnTo>
                  <a:lnTo>
                    <a:pt x="414292" y="1421048"/>
                  </a:lnTo>
                  <a:lnTo>
                    <a:pt x="414796" y="1430849"/>
                  </a:lnTo>
                  <a:lnTo>
                    <a:pt x="415290" y="1440649"/>
                  </a:lnTo>
                  <a:lnTo>
                    <a:pt x="415779" y="1450449"/>
                  </a:lnTo>
                  <a:lnTo>
                    <a:pt x="416261" y="1460250"/>
                  </a:lnTo>
                  <a:lnTo>
                    <a:pt x="416738" y="1470050"/>
                  </a:lnTo>
                  <a:lnTo>
                    <a:pt x="417214" y="1479850"/>
                  </a:lnTo>
                  <a:lnTo>
                    <a:pt x="417686" y="1489651"/>
                  </a:lnTo>
                  <a:lnTo>
                    <a:pt x="418159" y="1499451"/>
                  </a:lnTo>
                  <a:lnTo>
                    <a:pt x="418631" y="1509251"/>
                  </a:lnTo>
                  <a:lnTo>
                    <a:pt x="419107" y="1519052"/>
                  </a:lnTo>
                  <a:lnTo>
                    <a:pt x="419585" y="1528852"/>
                  </a:lnTo>
                  <a:lnTo>
                    <a:pt x="420068" y="1538652"/>
                  </a:lnTo>
                  <a:lnTo>
                    <a:pt x="420558" y="1548453"/>
                  </a:lnTo>
                  <a:lnTo>
                    <a:pt x="421051" y="1558253"/>
                  </a:lnTo>
                  <a:lnTo>
                    <a:pt x="421557" y="1568053"/>
                  </a:lnTo>
                  <a:lnTo>
                    <a:pt x="422069" y="1577854"/>
                  </a:lnTo>
                  <a:lnTo>
                    <a:pt x="422590" y="1587654"/>
                  </a:lnTo>
                  <a:lnTo>
                    <a:pt x="423125" y="1597454"/>
                  </a:lnTo>
                  <a:lnTo>
                    <a:pt x="423668" y="1607255"/>
                  </a:lnTo>
                  <a:lnTo>
                    <a:pt x="424226" y="1617055"/>
                  </a:lnTo>
                  <a:lnTo>
                    <a:pt x="424797" y="1626855"/>
                  </a:lnTo>
                  <a:lnTo>
                    <a:pt x="425378" y="1636656"/>
                  </a:lnTo>
                  <a:lnTo>
                    <a:pt x="425980" y="1646456"/>
                  </a:lnTo>
                  <a:lnTo>
                    <a:pt x="426593" y="1656256"/>
                  </a:lnTo>
                  <a:lnTo>
                    <a:pt x="427220" y="1666057"/>
                  </a:lnTo>
                  <a:lnTo>
                    <a:pt x="427868" y="1675857"/>
                  </a:lnTo>
                  <a:lnTo>
                    <a:pt x="428527" y="1685657"/>
                  </a:lnTo>
                  <a:lnTo>
                    <a:pt x="429204" y="1695458"/>
                  </a:lnTo>
                  <a:lnTo>
                    <a:pt x="429899" y="1705258"/>
                  </a:lnTo>
                  <a:lnTo>
                    <a:pt x="430604" y="1715058"/>
                  </a:lnTo>
                  <a:lnTo>
                    <a:pt x="431334" y="1724859"/>
                  </a:lnTo>
                  <a:lnTo>
                    <a:pt x="432075" y="1734659"/>
                  </a:lnTo>
                  <a:lnTo>
                    <a:pt x="432830" y="1744459"/>
                  </a:lnTo>
                  <a:lnTo>
                    <a:pt x="433607" y="1754260"/>
                  </a:lnTo>
                  <a:lnTo>
                    <a:pt x="434393" y="1764060"/>
                  </a:lnTo>
                  <a:lnTo>
                    <a:pt x="435196" y="1773860"/>
                  </a:lnTo>
                  <a:lnTo>
                    <a:pt x="436014" y="1783661"/>
                  </a:lnTo>
                  <a:lnTo>
                    <a:pt x="436841" y="1793461"/>
                  </a:lnTo>
                  <a:lnTo>
                    <a:pt x="437686" y="1803261"/>
                  </a:lnTo>
                  <a:lnTo>
                    <a:pt x="438540" y="1813062"/>
                  </a:lnTo>
                  <a:lnTo>
                    <a:pt x="439403" y="1822862"/>
                  </a:lnTo>
                  <a:lnTo>
                    <a:pt x="440280" y="1832662"/>
                  </a:lnTo>
                  <a:lnTo>
                    <a:pt x="441163" y="1842463"/>
                  </a:lnTo>
                  <a:lnTo>
                    <a:pt x="442054" y="1852263"/>
                  </a:lnTo>
                  <a:lnTo>
                    <a:pt x="442952" y="1862063"/>
                  </a:lnTo>
                  <a:lnTo>
                    <a:pt x="443853" y="1871864"/>
                  </a:lnTo>
                  <a:lnTo>
                    <a:pt x="444760" y="1881664"/>
                  </a:lnTo>
                  <a:lnTo>
                    <a:pt x="445669" y="1891464"/>
                  </a:lnTo>
                  <a:lnTo>
                    <a:pt x="446579" y="1901265"/>
                  </a:lnTo>
                  <a:lnTo>
                    <a:pt x="447487" y="1911065"/>
                  </a:lnTo>
                  <a:lnTo>
                    <a:pt x="448394" y="1920865"/>
                  </a:lnTo>
                  <a:lnTo>
                    <a:pt x="449298" y="1930666"/>
                  </a:lnTo>
                  <a:lnTo>
                    <a:pt x="450194" y="1940466"/>
                  </a:lnTo>
                  <a:lnTo>
                    <a:pt x="451087" y="1950266"/>
                  </a:lnTo>
                  <a:lnTo>
                    <a:pt x="451967" y="1960067"/>
                  </a:lnTo>
                  <a:lnTo>
                    <a:pt x="452838" y="1969867"/>
                  </a:lnTo>
                  <a:lnTo>
                    <a:pt x="453701" y="1979667"/>
                  </a:lnTo>
                  <a:lnTo>
                    <a:pt x="454543" y="1989468"/>
                  </a:lnTo>
                  <a:lnTo>
                    <a:pt x="455374" y="1999268"/>
                  </a:lnTo>
                  <a:lnTo>
                    <a:pt x="456188" y="2009068"/>
                  </a:lnTo>
                  <a:lnTo>
                    <a:pt x="456978" y="2018869"/>
                  </a:lnTo>
                  <a:lnTo>
                    <a:pt x="457754" y="2028669"/>
                  </a:lnTo>
                  <a:lnTo>
                    <a:pt x="458501" y="2038469"/>
                  </a:lnTo>
                  <a:lnTo>
                    <a:pt x="459225" y="2048270"/>
                  </a:lnTo>
                  <a:lnTo>
                    <a:pt x="459932" y="2058070"/>
                  </a:lnTo>
                  <a:lnTo>
                    <a:pt x="460596" y="2067870"/>
                  </a:lnTo>
                  <a:lnTo>
                    <a:pt x="461240" y="2077671"/>
                  </a:lnTo>
                  <a:lnTo>
                    <a:pt x="461854" y="2087471"/>
                  </a:lnTo>
                  <a:lnTo>
                    <a:pt x="462427" y="2097271"/>
                  </a:lnTo>
                  <a:lnTo>
                    <a:pt x="462977" y="2107072"/>
                  </a:lnTo>
                  <a:lnTo>
                    <a:pt x="463483" y="2116872"/>
                  </a:lnTo>
                  <a:lnTo>
                    <a:pt x="463952" y="2126672"/>
                  </a:lnTo>
                  <a:lnTo>
                    <a:pt x="464398" y="2136473"/>
                  </a:lnTo>
                  <a:lnTo>
                    <a:pt x="464780" y="2146273"/>
                  </a:lnTo>
                  <a:lnTo>
                    <a:pt x="465135" y="2156073"/>
                  </a:lnTo>
                  <a:lnTo>
                    <a:pt x="465451" y="2165874"/>
                  </a:lnTo>
                  <a:lnTo>
                    <a:pt x="465711" y="2175674"/>
                  </a:lnTo>
                  <a:lnTo>
                    <a:pt x="465942" y="2185474"/>
                  </a:lnTo>
                  <a:lnTo>
                    <a:pt x="466117" y="2195275"/>
                  </a:lnTo>
                  <a:lnTo>
                    <a:pt x="466247" y="2205075"/>
                  </a:lnTo>
                  <a:lnTo>
                    <a:pt x="466347" y="2214875"/>
                  </a:lnTo>
                  <a:lnTo>
                    <a:pt x="466374" y="2224676"/>
                  </a:lnTo>
                  <a:lnTo>
                    <a:pt x="466367" y="2234476"/>
                  </a:lnTo>
                  <a:lnTo>
                    <a:pt x="466317" y="2244276"/>
                  </a:lnTo>
                  <a:lnTo>
                    <a:pt x="466202" y="2254077"/>
                  </a:lnTo>
                  <a:lnTo>
                    <a:pt x="466055" y="2263877"/>
                  </a:lnTo>
                  <a:lnTo>
                    <a:pt x="465849" y="2273677"/>
                  </a:lnTo>
                  <a:lnTo>
                    <a:pt x="465592" y="2283478"/>
                  </a:lnTo>
                  <a:lnTo>
                    <a:pt x="465304" y="2293278"/>
                  </a:lnTo>
                  <a:lnTo>
                    <a:pt x="464941" y="2303078"/>
                  </a:lnTo>
                  <a:lnTo>
                    <a:pt x="464543" y="2312879"/>
                  </a:lnTo>
                  <a:lnTo>
                    <a:pt x="464102" y="2322679"/>
                  </a:lnTo>
                  <a:lnTo>
                    <a:pt x="463596" y="2332479"/>
                  </a:lnTo>
                  <a:lnTo>
                    <a:pt x="463059" y="2342280"/>
                  </a:lnTo>
                  <a:lnTo>
                    <a:pt x="462466" y="2352080"/>
                  </a:lnTo>
                  <a:lnTo>
                    <a:pt x="461825" y="2361880"/>
                  </a:lnTo>
                  <a:lnTo>
                    <a:pt x="461155" y="2371681"/>
                  </a:lnTo>
                  <a:lnTo>
                    <a:pt x="460418" y="2381481"/>
                  </a:lnTo>
                  <a:lnTo>
                    <a:pt x="459649" y="2391281"/>
                  </a:lnTo>
                  <a:lnTo>
                    <a:pt x="458843" y="2401082"/>
                  </a:lnTo>
                  <a:lnTo>
                    <a:pt x="457980" y="2410882"/>
                  </a:lnTo>
                  <a:lnTo>
                    <a:pt x="457092" y="2420682"/>
                  </a:lnTo>
                  <a:lnTo>
                    <a:pt x="456159" y="2430483"/>
                  </a:lnTo>
                  <a:lnTo>
                    <a:pt x="455186" y="2440283"/>
                  </a:lnTo>
                  <a:lnTo>
                    <a:pt x="454189" y="2450083"/>
                  </a:lnTo>
                  <a:lnTo>
                    <a:pt x="453143" y="2459884"/>
                  </a:lnTo>
                  <a:lnTo>
                    <a:pt x="452072" y="2469684"/>
                  </a:lnTo>
                  <a:lnTo>
                    <a:pt x="450975" y="2479484"/>
                  </a:lnTo>
                  <a:lnTo>
                    <a:pt x="449837" y="2489285"/>
                  </a:lnTo>
                  <a:lnTo>
                    <a:pt x="448683" y="2499085"/>
                  </a:lnTo>
                  <a:lnTo>
                    <a:pt x="447499" y="2508885"/>
                  </a:lnTo>
                  <a:lnTo>
                    <a:pt x="446290" y="2518686"/>
                  </a:lnTo>
                  <a:lnTo>
                    <a:pt x="445067" y="2528486"/>
                  </a:lnTo>
                  <a:lnTo>
                    <a:pt x="443817" y="2538286"/>
                  </a:lnTo>
                  <a:lnTo>
                    <a:pt x="442554" y="2548087"/>
                  </a:lnTo>
                  <a:lnTo>
                    <a:pt x="441278" y="2557887"/>
                  </a:lnTo>
                  <a:lnTo>
                    <a:pt x="439985" y="2567688"/>
                  </a:lnTo>
                  <a:lnTo>
                    <a:pt x="438685" y="2577488"/>
                  </a:lnTo>
                  <a:lnTo>
                    <a:pt x="437375" y="2587288"/>
                  </a:lnTo>
                  <a:lnTo>
                    <a:pt x="436060" y="2597089"/>
                  </a:lnTo>
                  <a:lnTo>
                    <a:pt x="434742" y="2606889"/>
                  </a:lnTo>
                  <a:lnTo>
                    <a:pt x="433422" y="2616689"/>
                  </a:lnTo>
                  <a:lnTo>
                    <a:pt x="432104" y="2626490"/>
                  </a:lnTo>
                  <a:lnTo>
                    <a:pt x="430788" y="2636290"/>
                  </a:lnTo>
                  <a:lnTo>
                    <a:pt x="429481" y="2646090"/>
                  </a:lnTo>
                  <a:lnTo>
                    <a:pt x="428180" y="2655891"/>
                  </a:lnTo>
                  <a:lnTo>
                    <a:pt x="426890" y="2665691"/>
                  </a:lnTo>
                  <a:lnTo>
                    <a:pt x="425615" y="2675491"/>
                  </a:lnTo>
                  <a:lnTo>
                    <a:pt x="424351" y="2685292"/>
                  </a:lnTo>
                  <a:lnTo>
                    <a:pt x="423111" y="2695092"/>
                  </a:lnTo>
                  <a:lnTo>
                    <a:pt x="421890" y="2704892"/>
                  </a:lnTo>
                  <a:lnTo>
                    <a:pt x="420684" y="2714693"/>
                  </a:lnTo>
                  <a:lnTo>
                    <a:pt x="419516" y="2724493"/>
                  </a:lnTo>
                  <a:lnTo>
                    <a:pt x="418367" y="2734293"/>
                  </a:lnTo>
                  <a:lnTo>
                    <a:pt x="417248" y="2744094"/>
                  </a:lnTo>
                  <a:lnTo>
                    <a:pt x="416169" y="2753894"/>
                  </a:lnTo>
                  <a:lnTo>
                    <a:pt x="415112" y="2763694"/>
                  </a:lnTo>
                  <a:lnTo>
                    <a:pt x="414104" y="2773495"/>
                  </a:lnTo>
                  <a:lnTo>
                    <a:pt x="413132" y="2783295"/>
                  </a:lnTo>
                  <a:lnTo>
                    <a:pt x="412187" y="2793095"/>
                  </a:lnTo>
                  <a:lnTo>
                    <a:pt x="411311" y="2802896"/>
                  </a:lnTo>
                  <a:lnTo>
                    <a:pt x="410466" y="2812696"/>
                  </a:lnTo>
                  <a:lnTo>
                    <a:pt x="409667" y="2822496"/>
                  </a:lnTo>
                  <a:lnTo>
                    <a:pt x="408932" y="2832297"/>
                  </a:lnTo>
                  <a:lnTo>
                    <a:pt x="408230" y="2842097"/>
                  </a:lnTo>
                  <a:lnTo>
                    <a:pt x="407599" y="2851897"/>
                  </a:lnTo>
                  <a:lnTo>
                    <a:pt x="407022" y="2861698"/>
                  </a:lnTo>
                  <a:lnTo>
                    <a:pt x="406482" y="2871498"/>
                  </a:lnTo>
                  <a:lnTo>
                    <a:pt x="406039" y="2881298"/>
                  </a:lnTo>
                  <a:lnTo>
                    <a:pt x="405637" y="2891099"/>
                  </a:lnTo>
                  <a:lnTo>
                    <a:pt x="405296" y="2900899"/>
                  </a:lnTo>
                  <a:lnTo>
                    <a:pt x="405041" y="2910699"/>
                  </a:lnTo>
                  <a:lnTo>
                    <a:pt x="404830" y="2920500"/>
                  </a:lnTo>
                  <a:lnTo>
                    <a:pt x="404707" y="2930300"/>
                  </a:lnTo>
                  <a:lnTo>
                    <a:pt x="404655" y="2940100"/>
                  </a:lnTo>
                  <a:lnTo>
                    <a:pt x="404649" y="2949901"/>
                  </a:lnTo>
                  <a:lnTo>
                    <a:pt x="404761" y="2959701"/>
                  </a:lnTo>
                  <a:lnTo>
                    <a:pt x="404925" y="2969501"/>
                  </a:lnTo>
                  <a:lnTo>
                    <a:pt x="405161" y="2979302"/>
                  </a:lnTo>
                  <a:lnTo>
                    <a:pt x="405501" y="2989102"/>
                  </a:lnTo>
                  <a:lnTo>
                    <a:pt x="405895" y="2998902"/>
                  </a:lnTo>
                  <a:lnTo>
                    <a:pt x="406388" y="3008703"/>
                  </a:lnTo>
                  <a:lnTo>
                    <a:pt x="406966" y="3018503"/>
                  </a:lnTo>
                  <a:lnTo>
                    <a:pt x="407598" y="3028303"/>
                  </a:lnTo>
                  <a:lnTo>
                    <a:pt x="408361" y="3038104"/>
                  </a:lnTo>
                  <a:lnTo>
                    <a:pt x="409186" y="3047904"/>
                  </a:lnTo>
                  <a:lnTo>
                    <a:pt x="410088" y="3057704"/>
                  </a:lnTo>
                  <a:lnTo>
                    <a:pt x="411109" y="3067505"/>
                  </a:lnTo>
                  <a:lnTo>
                    <a:pt x="412188" y="3077305"/>
                  </a:lnTo>
                  <a:lnTo>
                    <a:pt x="413372" y="3087105"/>
                  </a:lnTo>
                  <a:lnTo>
                    <a:pt x="414651" y="3096906"/>
                  </a:lnTo>
                  <a:lnTo>
                    <a:pt x="415987" y="3106706"/>
                  </a:lnTo>
                  <a:lnTo>
                    <a:pt x="417458" y="3116506"/>
                  </a:lnTo>
                  <a:lnTo>
                    <a:pt x="418997" y="3126307"/>
                  </a:lnTo>
                  <a:lnTo>
                    <a:pt x="420612" y="3136107"/>
                  </a:lnTo>
                  <a:lnTo>
                    <a:pt x="422352" y="3145907"/>
                  </a:lnTo>
                  <a:lnTo>
                    <a:pt x="424150" y="3155708"/>
                  </a:lnTo>
                  <a:lnTo>
                    <a:pt x="426051" y="3165508"/>
                  </a:lnTo>
                  <a:lnTo>
                    <a:pt x="428047" y="3175308"/>
                  </a:lnTo>
                  <a:lnTo>
                    <a:pt x="430101" y="3185109"/>
                  </a:lnTo>
                  <a:lnTo>
                    <a:pt x="432280" y="3194909"/>
                  </a:lnTo>
                  <a:lnTo>
                    <a:pt x="434526" y="3204709"/>
                  </a:lnTo>
                  <a:lnTo>
                    <a:pt x="436841" y="3214510"/>
                  </a:lnTo>
                  <a:lnTo>
                    <a:pt x="439274" y="3224310"/>
                  </a:lnTo>
                  <a:lnTo>
                    <a:pt x="441759" y="3234110"/>
                  </a:lnTo>
                  <a:lnTo>
                    <a:pt x="444333" y="3243911"/>
                  </a:lnTo>
                  <a:lnTo>
                    <a:pt x="446994" y="3253711"/>
                  </a:lnTo>
                  <a:lnTo>
                    <a:pt x="449703" y="3263511"/>
                  </a:lnTo>
                  <a:lnTo>
                    <a:pt x="452516" y="3273312"/>
                  </a:lnTo>
                  <a:lnTo>
                    <a:pt x="455385" y="3283112"/>
                  </a:lnTo>
                  <a:lnTo>
                    <a:pt x="458308" y="3292912"/>
                  </a:lnTo>
                  <a:lnTo>
                    <a:pt x="461324" y="3302713"/>
                  </a:lnTo>
                  <a:lnTo>
                    <a:pt x="464380" y="3312513"/>
                  </a:lnTo>
                  <a:lnTo>
                    <a:pt x="467500" y="3322313"/>
                  </a:lnTo>
                  <a:lnTo>
                    <a:pt x="470681" y="3332114"/>
                  </a:lnTo>
                  <a:lnTo>
                    <a:pt x="473896" y="3341914"/>
                  </a:lnTo>
                  <a:lnTo>
                    <a:pt x="477177" y="3351714"/>
                  </a:lnTo>
                  <a:lnTo>
                    <a:pt x="480493" y="3361515"/>
                  </a:lnTo>
                  <a:lnTo>
                    <a:pt x="483839" y="3371315"/>
                  </a:lnTo>
                  <a:lnTo>
                    <a:pt x="487237" y="3381115"/>
                  </a:lnTo>
                  <a:lnTo>
                    <a:pt x="490652" y="3390916"/>
                  </a:lnTo>
                  <a:lnTo>
                    <a:pt x="494095" y="3400716"/>
                  </a:lnTo>
                  <a:lnTo>
                    <a:pt x="497561" y="3410516"/>
                  </a:lnTo>
                  <a:lnTo>
                    <a:pt x="501037" y="3420317"/>
                  </a:lnTo>
                  <a:lnTo>
                    <a:pt x="504528" y="3430117"/>
                  </a:lnTo>
                  <a:lnTo>
                    <a:pt x="508021" y="3439917"/>
                  </a:lnTo>
                  <a:lnTo>
                    <a:pt x="511516" y="3449718"/>
                  </a:lnTo>
                  <a:lnTo>
                    <a:pt x="515000" y="3459518"/>
                  </a:lnTo>
                  <a:lnTo>
                    <a:pt x="518476" y="3469318"/>
                  </a:lnTo>
                  <a:lnTo>
                    <a:pt x="521935" y="3479119"/>
                  </a:lnTo>
                  <a:lnTo>
                    <a:pt x="525364" y="3488919"/>
                  </a:lnTo>
                  <a:lnTo>
                    <a:pt x="528775" y="3498719"/>
                  </a:lnTo>
                  <a:lnTo>
                    <a:pt x="532140" y="3508520"/>
                  </a:lnTo>
                  <a:lnTo>
                    <a:pt x="535465" y="3518320"/>
                  </a:lnTo>
                  <a:lnTo>
                    <a:pt x="538760" y="3528120"/>
                  </a:lnTo>
                  <a:lnTo>
                    <a:pt x="541972" y="3537921"/>
                  </a:lnTo>
                  <a:lnTo>
                    <a:pt x="545144" y="3547721"/>
                  </a:lnTo>
                  <a:lnTo>
                    <a:pt x="548253" y="3557521"/>
                  </a:lnTo>
                  <a:lnTo>
                    <a:pt x="551272" y="3567322"/>
                  </a:lnTo>
                  <a:lnTo>
                    <a:pt x="554240" y="3577122"/>
                  </a:lnTo>
                  <a:lnTo>
                    <a:pt x="557103" y="3586922"/>
                  </a:lnTo>
                  <a:lnTo>
                    <a:pt x="559879" y="3596723"/>
                  </a:lnTo>
                  <a:lnTo>
                    <a:pt x="562596" y="3606523"/>
                  </a:lnTo>
                  <a:lnTo>
                    <a:pt x="565153" y="3616323"/>
                  </a:lnTo>
                  <a:lnTo>
                    <a:pt x="567640" y="3626124"/>
                  </a:lnTo>
                  <a:lnTo>
                    <a:pt x="570023" y="3635924"/>
                  </a:lnTo>
                  <a:lnTo>
                    <a:pt x="572255" y="3645724"/>
                  </a:lnTo>
                  <a:lnTo>
                    <a:pt x="574408" y="3655525"/>
                  </a:lnTo>
                  <a:lnTo>
                    <a:pt x="576404" y="3665325"/>
                  </a:lnTo>
                  <a:lnTo>
                    <a:pt x="578269" y="3675125"/>
                  </a:lnTo>
                  <a:lnTo>
                    <a:pt x="580049" y="3684926"/>
                  </a:lnTo>
                  <a:lnTo>
                    <a:pt x="581611" y="3694726"/>
                  </a:lnTo>
                  <a:lnTo>
                    <a:pt x="583073" y="3704526"/>
                  </a:lnTo>
                  <a:lnTo>
                    <a:pt x="584402" y="3714327"/>
                  </a:lnTo>
                  <a:lnTo>
                    <a:pt x="585530" y="3724127"/>
                  </a:lnTo>
                  <a:lnTo>
                    <a:pt x="586559" y="3733927"/>
                  </a:lnTo>
                  <a:lnTo>
                    <a:pt x="587397" y="3743728"/>
                  </a:lnTo>
                  <a:lnTo>
                    <a:pt x="588071" y="3753528"/>
                  </a:lnTo>
                  <a:lnTo>
                    <a:pt x="588641" y="3763328"/>
                  </a:lnTo>
                  <a:lnTo>
                    <a:pt x="588961" y="3773129"/>
                  </a:lnTo>
                  <a:lnTo>
                    <a:pt x="589162" y="3782929"/>
                  </a:lnTo>
                  <a:lnTo>
                    <a:pt x="589216" y="3792729"/>
                  </a:lnTo>
                  <a:lnTo>
                    <a:pt x="589041" y="3802530"/>
                  </a:lnTo>
                  <a:lnTo>
                    <a:pt x="588757" y="3812330"/>
                  </a:lnTo>
                  <a:lnTo>
                    <a:pt x="588273" y="3822131"/>
                  </a:lnTo>
                  <a:lnTo>
                    <a:pt x="587610" y="3831931"/>
                  </a:lnTo>
                  <a:lnTo>
                    <a:pt x="586837" y="3841731"/>
                  </a:lnTo>
                  <a:lnTo>
                    <a:pt x="585813" y="3851532"/>
                  </a:lnTo>
                  <a:lnTo>
                    <a:pt x="584664" y="3861332"/>
                  </a:lnTo>
                  <a:lnTo>
                    <a:pt x="583374" y="3871132"/>
                  </a:lnTo>
                  <a:lnTo>
                    <a:pt x="581853" y="3880933"/>
                  </a:lnTo>
                  <a:lnTo>
                    <a:pt x="580228" y="3890733"/>
                  </a:lnTo>
                  <a:lnTo>
                    <a:pt x="578418" y="3900533"/>
                  </a:lnTo>
                  <a:lnTo>
                    <a:pt x="576436" y="3910334"/>
                  </a:lnTo>
                  <a:lnTo>
                    <a:pt x="574353" y="3920134"/>
                  </a:lnTo>
                  <a:lnTo>
                    <a:pt x="572048" y="3929934"/>
                  </a:lnTo>
                  <a:lnTo>
                    <a:pt x="569628" y="3939735"/>
                  </a:lnTo>
                  <a:lnTo>
                    <a:pt x="567088" y="3949535"/>
                  </a:lnTo>
                  <a:lnTo>
                    <a:pt x="564348" y="3959335"/>
                  </a:lnTo>
                  <a:lnTo>
                    <a:pt x="561520" y="3969136"/>
                  </a:lnTo>
                  <a:lnTo>
                    <a:pt x="558542" y="3978936"/>
                  </a:lnTo>
                  <a:lnTo>
                    <a:pt x="555423" y="3988736"/>
                  </a:lnTo>
                  <a:lnTo>
                    <a:pt x="552223" y="3998537"/>
                  </a:lnTo>
                  <a:lnTo>
                    <a:pt x="548855" y="4008337"/>
                  </a:lnTo>
                  <a:lnTo>
                    <a:pt x="545397" y="4018137"/>
                  </a:lnTo>
                  <a:lnTo>
                    <a:pt x="541853" y="4027938"/>
                  </a:lnTo>
                  <a:lnTo>
                    <a:pt x="538162" y="4037738"/>
                  </a:lnTo>
                  <a:lnTo>
                    <a:pt x="534410" y="4047538"/>
                  </a:lnTo>
                  <a:lnTo>
                    <a:pt x="530558" y="4057339"/>
                  </a:lnTo>
                  <a:lnTo>
                    <a:pt x="526611" y="4067139"/>
                  </a:lnTo>
                  <a:lnTo>
                    <a:pt x="522613" y="4076939"/>
                  </a:lnTo>
                  <a:lnTo>
                    <a:pt x="518514" y="4086740"/>
                  </a:lnTo>
                  <a:lnTo>
                    <a:pt x="514361" y="4096540"/>
                  </a:lnTo>
                  <a:lnTo>
                    <a:pt x="510162" y="4106340"/>
                  </a:lnTo>
                  <a:lnTo>
                    <a:pt x="505882" y="4116141"/>
                  </a:lnTo>
                  <a:lnTo>
                    <a:pt x="501574" y="4125941"/>
                  </a:lnTo>
                  <a:lnTo>
                    <a:pt x="497221" y="4135741"/>
                  </a:lnTo>
                  <a:lnTo>
                    <a:pt x="492828" y="4145542"/>
                  </a:lnTo>
                  <a:lnTo>
                    <a:pt x="488416" y="4155342"/>
                  </a:lnTo>
                  <a:lnTo>
                    <a:pt x="483971" y="4165142"/>
                  </a:lnTo>
                  <a:lnTo>
                    <a:pt x="479514" y="4174943"/>
                  </a:lnTo>
                  <a:lnTo>
                    <a:pt x="475047" y="4184743"/>
                  </a:lnTo>
                  <a:lnTo>
                    <a:pt x="470572" y="4194543"/>
                  </a:lnTo>
                  <a:lnTo>
                    <a:pt x="466099" y="4204344"/>
                  </a:lnTo>
                  <a:lnTo>
                    <a:pt x="461630" y="4214144"/>
                  </a:lnTo>
                  <a:lnTo>
                    <a:pt x="457177" y="4223944"/>
                  </a:lnTo>
                  <a:lnTo>
                    <a:pt x="452734" y="4233745"/>
                  </a:lnTo>
                  <a:lnTo>
                    <a:pt x="448319" y="4243545"/>
                  </a:lnTo>
                  <a:lnTo>
                    <a:pt x="443930" y="4253345"/>
                  </a:lnTo>
                  <a:lnTo>
                    <a:pt x="439560" y="4263146"/>
                  </a:lnTo>
                  <a:lnTo>
                    <a:pt x="435246" y="4272946"/>
                  </a:lnTo>
                  <a:lnTo>
                    <a:pt x="430961" y="4282746"/>
                  </a:lnTo>
                  <a:lnTo>
                    <a:pt x="426717" y="4292547"/>
                  </a:lnTo>
                  <a:lnTo>
                    <a:pt x="422535" y="4302347"/>
                  </a:lnTo>
                  <a:lnTo>
                    <a:pt x="418387" y="4312147"/>
                  </a:lnTo>
                  <a:lnTo>
                    <a:pt x="414309" y="4321948"/>
                  </a:lnTo>
                  <a:lnTo>
                    <a:pt x="410289" y="4331748"/>
                  </a:lnTo>
                  <a:lnTo>
                    <a:pt x="406308" y="4341548"/>
                  </a:lnTo>
                  <a:lnTo>
                    <a:pt x="402430" y="4351349"/>
                  </a:lnTo>
                  <a:lnTo>
                    <a:pt x="398598" y="4361149"/>
                  </a:lnTo>
                  <a:lnTo>
                    <a:pt x="394831" y="4370949"/>
                  </a:lnTo>
                  <a:lnTo>
                    <a:pt x="391158" y="4380750"/>
                  </a:lnTo>
                  <a:lnTo>
                    <a:pt x="387534" y="4390550"/>
                  </a:lnTo>
                  <a:lnTo>
                    <a:pt x="384004" y="4400350"/>
                  </a:lnTo>
                  <a:lnTo>
                    <a:pt x="380552" y="4410151"/>
                  </a:lnTo>
                  <a:lnTo>
                    <a:pt x="377151" y="4419951"/>
                  </a:lnTo>
                  <a:lnTo>
                    <a:pt x="373875" y="4429751"/>
                  </a:lnTo>
                  <a:lnTo>
                    <a:pt x="370655" y="4439552"/>
                  </a:lnTo>
                  <a:lnTo>
                    <a:pt x="367510" y="4449352"/>
                  </a:lnTo>
                  <a:lnTo>
                    <a:pt x="364475" y="4459152"/>
                  </a:lnTo>
                  <a:lnTo>
                    <a:pt x="361495" y="4468953"/>
                  </a:lnTo>
                  <a:lnTo>
                    <a:pt x="358616" y="4478753"/>
                  </a:lnTo>
                  <a:lnTo>
                    <a:pt x="355822" y="4488553"/>
                  </a:lnTo>
                  <a:lnTo>
                    <a:pt x="353083" y="4498354"/>
                  </a:lnTo>
                  <a:lnTo>
                    <a:pt x="350471" y="4508154"/>
                  </a:lnTo>
                  <a:lnTo>
                    <a:pt x="347919" y="4517954"/>
                  </a:lnTo>
                  <a:lnTo>
                    <a:pt x="345439" y="4527755"/>
                  </a:lnTo>
                  <a:lnTo>
                    <a:pt x="343071" y="4537555"/>
                  </a:lnTo>
                  <a:lnTo>
                    <a:pt x="340755" y="4547355"/>
                  </a:lnTo>
                  <a:lnTo>
                    <a:pt x="338535" y="4557156"/>
                  </a:lnTo>
                  <a:lnTo>
                    <a:pt x="336398" y="4566956"/>
                  </a:lnTo>
                  <a:lnTo>
                    <a:pt x="334312" y="4576756"/>
                  </a:lnTo>
                  <a:lnTo>
                    <a:pt x="332340" y="4586557"/>
                  </a:lnTo>
                  <a:lnTo>
                    <a:pt x="330425" y="4596357"/>
                  </a:lnTo>
                  <a:lnTo>
                    <a:pt x="328574" y="4606157"/>
                  </a:lnTo>
                  <a:lnTo>
                    <a:pt x="326824" y="4615958"/>
                  </a:lnTo>
                  <a:lnTo>
                    <a:pt x="325120" y="4625758"/>
                  </a:lnTo>
                  <a:lnTo>
                    <a:pt x="323496" y="4635558"/>
                  </a:lnTo>
                  <a:lnTo>
                    <a:pt x="321947" y="4645359"/>
                  </a:lnTo>
                  <a:lnTo>
                    <a:pt x="320441" y="4655159"/>
                  </a:lnTo>
                  <a:lnTo>
                    <a:pt x="319029" y="4664959"/>
                  </a:lnTo>
                  <a:lnTo>
                    <a:pt x="317666" y="4674760"/>
                  </a:lnTo>
                  <a:lnTo>
                    <a:pt x="316354" y="4684560"/>
                  </a:lnTo>
                  <a:lnTo>
                    <a:pt x="315127" y="4694360"/>
                  </a:lnTo>
                  <a:lnTo>
                    <a:pt x="313937" y="4704161"/>
                  </a:lnTo>
                  <a:lnTo>
                    <a:pt x="312810" y="4713961"/>
                  </a:lnTo>
                  <a:lnTo>
                    <a:pt x="311743" y="4723761"/>
                  </a:lnTo>
                  <a:lnTo>
                    <a:pt x="310711" y="4733562"/>
                  </a:lnTo>
                  <a:lnTo>
                    <a:pt x="309751" y="4743362"/>
                  </a:lnTo>
                  <a:lnTo>
                    <a:pt x="308830" y="4753162"/>
                  </a:lnTo>
                  <a:lnTo>
                    <a:pt x="307946" y="4762963"/>
                  </a:lnTo>
                  <a:lnTo>
                    <a:pt x="307128" y="4772763"/>
                  </a:lnTo>
                  <a:lnTo>
                    <a:pt x="306339" y="4782563"/>
                  </a:lnTo>
                  <a:lnTo>
                    <a:pt x="305594" y="4792364"/>
                  </a:lnTo>
                  <a:lnTo>
                    <a:pt x="304897" y="4802164"/>
                  </a:lnTo>
                  <a:lnTo>
                    <a:pt x="304224" y="4811964"/>
                  </a:lnTo>
                  <a:lnTo>
                    <a:pt x="303602" y="4821765"/>
                  </a:lnTo>
                  <a:lnTo>
                    <a:pt x="303010" y="4831565"/>
                  </a:lnTo>
                  <a:lnTo>
                    <a:pt x="302444" y="4841365"/>
                  </a:lnTo>
                  <a:lnTo>
                    <a:pt x="301926" y="4851166"/>
                  </a:lnTo>
                  <a:lnTo>
                    <a:pt x="301427" y="4860966"/>
                  </a:lnTo>
                  <a:lnTo>
                    <a:pt x="300960" y="4870766"/>
                  </a:lnTo>
                  <a:lnTo>
                    <a:pt x="300525" y="4880567"/>
                  </a:lnTo>
                  <a:lnTo>
                    <a:pt x="300108" y="4890367"/>
                  </a:lnTo>
                  <a:lnTo>
                    <a:pt x="299725" y="4900167"/>
                  </a:lnTo>
                  <a:lnTo>
                    <a:pt x="299363" y="4909968"/>
                  </a:lnTo>
                  <a:lnTo>
                    <a:pt x="299017" y="4919768"/>
                  </a:lnTo>
                  <a:lnTo>
                    <a:pt x="298704" y="4929568"/>
                  </a:lnTo>
                  <a:lnTo>
                    <a:pt x="298405" y="4939369"/>
                  </a:lnTo>
                  <a:lnTo>
                    <a:pt x="298125" y="4949169"/>
                  </a:lnTo>
                  <a:lnTo>
                    <a:pt x="297867" y="4958969"/>
                  </a:lnTo>
                  <a:lnTo>
                    <a:pt x="297620" y="4968770"/>
                  </a:lnTo>
                  <a:lnTo>
                    <a:pt x="297396" y="4978570"/>
                  </a:lnTo>
                  <a:lnTo>
                    <a:pt x="297185" y="4988370"/>
                  </a:lnTo>
                  <a:lnTo>
                    <a:pt x="296984" y="4998171"/>
                  </a:lnTo>
                  <a:lnTo>
                    <a:pt x="29680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491" y="1287295"/>
              <a:ext cx="657067" cy="4814543"/>
            </a:xfrm>
            <a:custGeom>
              <a:avLst/>
              <a:pathLst>
                <a:path w="657067" h="4814543">
                  <a:moveTo>
                    <a:pt x="326361" y="4814543"/>
                  </a:moveTo>
                  <a:lnTo>
                    <a:pt x="326164" y="4805121"/>
                  </a:lnTo>
                  <a:lnTo>
                    <a:pt x="325956" y="4795699"/>
                  </a:lnTo>
                  <a:lnTo>
                    <a:pt x="325729" y="4786278"/>
                  </a:lnTo>
                  <a:lnTo>
                    <a:pt x="325483" y="4776856"/>
                  </a:lnTo>
                  <a:lnTo>
                    <a:pt x="325224" y="4767434"/>
                  </a:lnTo>
                  <a:lnTo>
                    <a:pt x="324938" y="4758012"/>
                  </a:lnTo>
                  <a:lnTo>
                    <a:pt x="324633" y="4748590"/>
                  </a:lnTo>
                  <a:lnTo>
                    <a:pt x="324312" y="4739169"/>
                  </a:lnTo>
                  <a:lnTo>
                    <a:pt x="323955" y="4729747"/>
                  </a:lnTo>
                  <a:lnTo>
                    <a:pt x="323580" y="4720325"/>
                  </a:lnTo>
                  <a:lnTo>
                    <a:pt x="323181" y="4710903"/>
                  </a:lnTo>
                  <a:lnTo>
                    <a:pt x="322744" y="4701481"/>
                  </a:lnTo>
                  <a:lnTo>
                    <a:pt x="322286" y="4692060"/>
                  </a:lnTo>
                  <a:lnTo>
                    <a:pt x="321794" y="4682638"/>
                  </a:lnTo>
                  <a:lnTo>
                    <a:pt x="321263" y="4673216"/>
                  </a:lnTo>
                  <a:lnTo>
                    <a:pt x="320708" y="4663794"/>
                  </a:lnTo>
                  <a:lnTo>
                    <a:pt x="320106" y="4654372"/>
                  </a:lnTo>
                  <a:lnTo>
                    <a:pt x="319466" y="4644951"/>
                  </a:lnTo>
                  <a:lnTo>
                    <a:pt x="318798" y="4635529"/>
                  </a:lnTo>
                  <a:lnTo>
                    <a:pt x="318068" y="4626107"/>
                  </a:lnTo>
                  <a:lnTo>
                    <a:pt x="317301" y="4616685"/>
                  </a:lnTo>
                  <a:lnTo>
                    <a:pt x="316499" y="4607263"/>
                  </a:lnTo>
                  <a:lnTo>
                    <a:pt x="315625" y="4597842"/>
                  </a:lnTo>
                  <a:lnTo>
                    <a:pt x="314715" y="4588420"/>
                  </a:lnTo>
                  <a:lnTo>
                    <a:pt x="313753" y="4578998"/>
                  </a:lnTo>
                  <a:lnTo>
                    <a:pt x="312720" y="4569576"/>
                  </a:lnTo>
                  <a:lnTo>
                    <a:pt x="311647" y="4560154"/>
                  </a:lnTo>
                  <a:lnTo>
                    <a:pt x="310504" y="4550732"/>
                  </a:lnTo>
                  <a:lnTo>
                    <a:pt x="309293" y="4541311"/>
                  </a:lnTo>
                  <a:lnTo>
                    <a:pt x="308038" y="4531889"/>
                  </a:lnTo>
                  <a:lnTo>
                    <a:pt x="306692" y="4522467"/>
                  </a:lnTo>
                  <a:lnTo>
                    <a:pt x="305283" y="4513045"/>
                  </a:lnTo>
                  <a:lnTo>
                    <a:pt x="303825" y="4503623"/>
                  </a:lnTo>
                  <a:lnTo>
                    <a:pt x="302252" y="4494202"/>
                  </a:lnTo>
                  <a:lnTo>
                    <a:pt x="300625" y="4484780"/>
                  </a:lnTo>
                  <a:lnTo>
                    <a:pt x="298931" y="4475358"/>
                  </a:lnTo>
                  <a:lnTo>
                    <a:pt x="297124" y="4465936"/>
                  </a:lnTo>
                  <a:lnTo>
                    <a:pt x="295260" y="4456514"/>
                  </a:lnTo>
                  <a:lnTo>
                    <a:pt x="293306" y="4447093"/>
                  </a:lnTo>
                  <a:lnTo>
                    <a:pt x="291249" y="4437671"/>
                  </a:lnTo>
                  <a:lnTo>
                    <a:pt x="289130" y="4428249"/>
                  </a:lnTo>
                  <a:lnTo>
                    <a:pt x="286897" y="4418827"/>
                  </a:lnTo>
                  <a:lnTo>
                    <a:pt x="284571" y="4409405"/>
                  </a:lnTo>
                  <a:lnTo>
                    <a:pt x="282180" y="4399984"/>
                  </a:lnTo>
                  <a:lnTo>
                    <a:pt x="279651" y="4390562"/>
                  </a:lnTo>
                  <a:lnTo>
                    <a:pt x="277043" y="4381140"/>
                  </a:lnTo>
                  <a:lnTo>
                    <a:pt x="274361" y="4371718"/>
                  </a:lnTo>
                  <a:lnTo>
                    <a:pt x="271529" y="4362296"/>
                  </a:lnTo>
                  <a:lnTo>
                    <a:pt x="268629" y="4352875"/>
                  </a:lnTo>
                  <a:lnTo>
                    <a:pt x="265631" y="4343453"/>
                  </a:lnTo>
                  <a:lnTo>
                    <a:pt x="262502" y="4334031"/>
                  </a:lnTo>
                  <a:lnTo>
                    <a:pt x="259301" y="4324609"/>
                  </a:lnTo>
                  <a:lnTo>
                    <a:pt x="255984" y="4315187"/>
                  </a:lnTo>
                  <a:lnTo>
                    <a:pt x="252552" y="4305765"/>
                  </a:lnTo>
                  <a:lnTo>
                    <a:pt x="249051" y="4296344"/>
                  </a:lnTo>
                  <a:lnTo>
                    <a:pt x="245412" y="4286922"/>
                  </a:lnTo>
                  <a:lnTo>
                    <a:pt x="241682" y="4277500"/>
                  </a:lnTo>
                  <a:lnTo>
                    <a:pt x="237883" y="4268078"/>
                  </a:lnTo>
                  <a:lnTo>
                    <a:pt x="233932" y="4258656"/>
                  </a:lnTo>
                  <a:lnTo>
                    <a:pt x="229911" y="4249235"/>
                  </a:lnTo>
                  <a:lnTo>
                    <a:pt x="225809" y="4239813"/>
                  </a:lnTo>
                  <a:lnTo>
                    <a:pt x="221575" y="4230391"/>
                  </a:lnTo>
                  <a:lnTo>
                    <a:pt x="217279" y="4220969"/>
                  </a:lnTo>
                  <a:lnTo>
                    <a:pt x="212890" y="4211547"/>
                  </a:lnTo>
                  <a:lnTo>
                    <a:pt x="208398" y="4202126"/>
                  </a:lnTo>
                  <a:lnTo>
                    <a:pt x="203849" y="4192704"/>
                  </a:lnTo>
                  <a:lnTo>
                    <a:pt x="199201" y="4183282"/>
                  </a:lnTo>
                  <a:lnTo>
                    <a:pt x="194478" y="4173860"/>
                  </a:lnTo>
                  <a:lnTo>
                    <a:pt x="189706" y="4164438"/>
                  </a:lnTo>
                  <a:lnTo>
                    <a:pt x="184837" y="4155017"/>
                  </a:lnTo>
                  <a:lnTo>
                    <a:pt x="179918" y="4145595"/>
                  </a:lnTo>
                  <a:lnTo>
                    <a:pt x="174956" y="4136173"/>
                  </a:lnTo>
                  <a:lnTo>
                    <a:pt x="169914" y="4126751"/>
                  </a:lnTo>
                  <a:lnTo>
                    <a:pt x="164842" y="4117329"/>
                  </a:lnTo>
                  <a:lnTo>
                    <a:pt x="159730" y="4107908"/>
                  </a:lnTo>
                  <a:lnTo>
                    <a:pt x="154573" y="4098486"/>
                  </a:lnTo>
                  <a:lnTo>
                    <a:pt x="149397" y="4089064"/>
                  </a:lnTo>
                  <a:lnTo>
                    <a:pt x="144193" y="4079642"/>
                  </a:lnTo>
                  <a:lnTo>
                    <a:pt x="138974" y="4070220"/>
                  </a:lnTo>
                  <a:lnTo>
                    <a:pt x="133748" y="4060799"/>
                  </a:lnTo>
                  <a:lnTo>
                    <a:pt x="128518" y="4051377"/>
                  </a:lnTo>
                  <a:lnTo>
                    <a:pt x="123296" y="4041955"/>
                  </a:lnTo>
                  <a:lnTo>
                    <a:pt x="118080" y="4032533"/>
                  </a:lnTo>
                  <a:lnTo>
                    <a:pt x="112894" y="4023111"/>
                  </a:lnTo>
                  <a:lnTo>
                    <a:pt x="107732" y="4013689"/>
                  </a:lnTo>
                  <a:lnTo>
                    <a:pt x="102596" y="4004268"/>
                  </a:lnTo>
                  <a:lnTo>
                    <a:pt x="97522" y="3994846"/>
                  </a:lnTo>
                  <a:lnTo>
                    <a:pt x="92486" y="3985424"/>
                  </a:lnTo>
                  <a:lnTo>
                    <a:pt x="87506" y="3976002"/>
                  </a:lnTo>
                  <a:lnTo>
                    <a:pt x="82612" y="3966580"/>
                  </a:lnTo>
                  <a:lnTo>
                    <a:pt x="77768" y="3957159"/>
                  </a:lnTo>
                  <a:lnTo>
                    <a:pt x="73022" y="3947737"/>
                  </a:lnTo>
                  <a:lnTo>
                    <a:pt x="68374" y="3938315"/>
                  </a:lnTo>
                  <a:lnTo>
                    <a:pt x="63791" y="3928893"/>
                  </a:lnTo>
                  <a:lnTo>
                    <a:pt x="59354" y="3919471"/>
                  </a:lnTo>
                  <a:lnTo>
                    <a:pt x="55017" y="3910050"/>
                  </a:lnTo>
                  <a:lnTo>
                    <a:pt x="50762" y="3900628"/>
                  </a:lnTo>
                  <a:lnTo>
                    <a:pt x="46705" y="3891206"/>
                  </a:lnTo>
                  <a:lnTo>
                    <a:pt x="42742" y="3881784"/>
                  </a:lnTo>
                  <a:lnTo>
                    <a:pt x="38904" y="3872362"/>
                  </a:lnTo>
                  <a:lnTo>
                    <a:pt x="35266" y="3862941"/>
                  </a:lnTo>
                  <a:lnTo>
                    <a:pt x="31735" y="3853519"/>
                  </a:lnTo>
                  <a:lnTo>
                    <a:pt x="28377" y="3844097"/>
                  </a:lnTo>
                  <a:lnTo>
                    <a:pt x="25212" y="3834675"/>
                  </a:lnTo>
                  <a:lnTo>
                    <a:pt x="22164" y="3825253"/>
                  </a:lnTo>
                  <a:lnTo>
                    <a:pt x="19341" y="3815832"/>
                  </a:lnTo>
                  <a:lnTo>
                    <a:pt x="16695" y="3806410"/>
                  </a:lnTo>
                  <a:lnTo>
                    <a:pt x="14173" y="3796988"/>
                  </a:lnTo>
                  <a:lnTo>
                    <a:pt x="11931" y="3787566"/>
                  </a:lnTo>
                  <a:lnTo>
                    <a:pt x="9839" y="3778144"/>
                  </a:lnTo>
                  <a:lnTo>
                    <a:pt x="7900" y="3768722"/>
                  </a:lnTo>
                  <a:lnTo>
                    <a:pt x="6251" y="3759301"/>
                  </a:lnTo>
                  <a:lnTo>
                    <a:pt x="4740" y="3749879"/>
                  </a:lnTo>
                  <a:lnTo>
                    <a:pt x="3427" y="3740457"/>
                  </a:lnTo>
                  <a:lnTo>
                    <a:pt x="2373" y="3731035"/>
                  </a:lnTo>
                  <a:lnTo>
                    <a:pt x="1460" y="3721613"/>
                  </a:lnTo>
                  <a:lnTo>
                    <a:pt x="789" y="3712192"/>
                  </a:lnTo>
                  <a:lnTo>
                    <a:pt x="338" y="3702770"/>
                  </a:lnTo>
                  <a:lnTo>
                    <a:pt x="29" y="3693348"/>
                  </a:lnTo>
                  <a:lnTo>
                    <a:pt x="0" y="3683926"/>
                  </a:lnTo>
                  <a:lnTo>
                    <a:pt x="149" y="3674504"/>
                  </a:lnTo>
                  <a:lnTo>
                    <a:pt x="439" y="3665083"/>
                  </a:lnTo>
                  <a:lnTo>
                    <a:pt x="1040" y="3655661"/>
                  </a:lnTo>
                  <a:lnTo>
                    <a:pt x="1777" y="3646239"/>
                  </a:lnTo>
                  <a:lnTo>
                    <a:pt x="2686" y="3636817"/>
                  </a:lnTo>
                  <a:lnTo>
                    <a:pt x="3858" y="3627395"/>
                  </a:lnTo>
                  <a:lnTo>
                    <a:pt x="5159" y="3617974"/>
                  </a:lnTo>
                  <a:lnTo>
                    <a:pt x="6657" y="3608552"/>
                  </a:lnTo>
                  <a:lnTo>
                    <a:pt x="8368" y="3599130"/>
                  </a:lnTo>
                  <a:lnTo>
                    <a:pt x="10200" y="3589708"/>
                  </a:lnTo>
                  <a:lnTo>
                    <a:pt x="12248" y="3580286"/>
                  </a:lnTo>
                  <a:lnTo>
                    <a:pt x="14458" y="3570865"/>
                  </a:lnTo>
                  <a:lnTo>
                    <a:pt x="16779" y="3561443"/>
                  </a:lnTo>
                  <a:lnTo>
                    <a:pt x="19326" y="3552021"/>
                  </a:lnTo>
                  <a:lnTo>
                    <a:pt x="21989" y="3542599"/>
                  </a:lnTo>
                  <a:lnTo>
                    <a:pt x="24763" y="3533177"/>
                  </a:lnTo>
                  <a:lnTo>
                    <a:pt x="27739" y="3523755"/>
                  </a:lnTo>
                  <a:lnTo>
                    <a:pt x="30803" y="3514334"/>
                  </a:lnTo>
                  <a:lnTo>
                    <a:pt x="33986" y="3504912"/>
                  </a:lnTo>
                  <a:lnTo>
                    <a:pt x="37318" y="3495490"/>
                  </a:lnTo>
                  <a:lnTo>
                    <a:pt x="40724" y="3486068"/>
                  </a:lnTo>
                  <a:lnTo>
                    <a:pt x="44250" y="3476646"/>
                  </a:lnTo>
                  <a:lnTo>
                    <a:pt x="47879" y="3467225"/>
                  </a:lnTo>
                  <a:lnTo>
                    <a:pt x="51568" y="3457803"/>
                  </a:lnTo>
                  <a:lnTo>
                    <a:pt x="55368" y="3448381"/>
                  </a:lnTo>
                  <a:lnTo>
                    <a:pt x="59231" y="3438959"/>
                  </a:lnTo>
                  <a:lnTo>
                    <a:pt x="63143" y="3429537"/>
                  </a:lnTo>
                  <a:lnTo>
                    <a:pt x="67145" y="3420116"/>
                  </a:lnTo>
                  <a:lnTo>
                    <a:pt x="71183" y="3410694"/>
                  </a:lnTo>
                  <a:lnTo>
                    <a:pt x="75261" y="3401272"/>
                  </a:lnTo>
                  <a:lnTo>
                    <a:pt x="79391" y="3391850"/>
                  </a:lnTo>
                  <a:lnTo>
                    <a:pt x="83542" y="3382428"/>
                  </a:lnTo>
                  <a:lnTo>
                    <a:pt x="87720" y="3373007"/>
                  </a:lnTo>
                  <a:lnTo>
                    <a:pt x="91918" y="3363585"/>
                  </a:lnTo>
                  <a:lnTo>
                    <a:pt x="96124" y="3354163"/>
                  </a:lnTo>
                  <a:lnTo>
                    <a:pt x="100338" y="3344741"/>
                  </a:lnTo>
                  <a:lnTo>
                    <a:pt x="104548" y="3335319"/>
                  </a:lnTo>
                  <a:lnTo>
                    <a:pt x="108755" y="3325898"/>
                  </a:lnTo>
                  <a:lnTo>
                    <a:pt x="112943" y="3316476"/>
                  </a:lnTo>
                  <a:lnTo>
                    <a:pt x="117114" y="3307054"/>
                  </a:lnTo>
                  <a:lnTo>
                    <a:pt x="121269" y="3297632"/>
                  </a:lnTo>
                  <a:lnTo>
                    <a:pt x="125379" y="3288210"/>
                  </a:lnTo>
                  <a:lnTo>
                    <a:pt x="129464" y="3278788"/>
                  </a:lnTo>
                  <a:lnTo>
                    <a:pt x="133514" y="3269367"/>
                  </a:lnTo>
                  <a:lnTo>
                    <a:pt x="137506" y="3259945"/>
                  </a:lnTo>
                  <a:lnTo>
                    <a:pt x="141464" y="3250523"/>
                  </a:lnTo>
                  <a:lnTo>
                    <a:pt x="145364" y="3241101"/>
                  </a:lnTo>
                  <a:lnTo>
                    <a:pt x="149200" y="3231679"/>
                  </a:lnTo>
                  <a:lnTo>
                    <a:pt x="152996" y="3222258"/>
                  </a:lnTo>
                  <a:lnTo>
                    <a:pt x="156708" y="3212836"/>
                  </a:lnTo>
                  <a:lnTo>
                    <a:pt x="160358" y="3203414"/>
                  </a:lnTo>
                  <a:lnTo>
                    <a:pt x="163961" y="3193992"/>
                  </a:lnTo>
                  <a:lnTo>
                    <a:pt x="167455" y="3184570"/>
                  </a:lnTo>
                  <a:lnTo>
                    <a:pt x="170893" y="3175149"/>
                  </a:lnTo>
                  <a:lnTo>
                    <a:pt x="174269" y="3165727"/>
                  </a:lnTo>
                  <a:lnTo>
                    <a:pt x="177532" y="3156305"/>
                  </a:lnTo>
                  <a:lnTo>
                    <a:pt x="180739" y="3146883"/>
                  </a:lnTo>
                  <a:lnTo>
                    <a:pt x="183863" y="3137461"/>
                  </a:lnTo>
                  <a:lnTo>
                    <a:pt x="186883" y="3128040"/>
                  </a:lnTo>
                  <a:lnTo>
                    <a:pt x="189845" y="3118618"/>
                  </a:lnTo>
                  <a:lnTo>
                    <a:pt x="192703" y="3109196"/>
                  </a:lnTo>
                  <a:lnTo>
                    <a:pt x="195470" y="3099774"/>
                  </a:lnTo>
                  <a:lnTo>
                    <a:pt x="198176" y="3090352"/>
                  </a:lnTo>
                  <a:lnTo>
                    <a:pt x="200760" y="3080931"/>
                  </a:lnTo>
                  <a:lnTo>
                    <a:pt x="203268" y="3071509"/>
                  </a:lnTo>
                  <a:lnTo>
                    <a:pt x="205714" y="3062087"/>
                  </a:lnTo>
                  <a:lnTo>
                    <a:pt x="208022" y="3052665"/>
                  </a:lnTo>
                  <a:lnTo>
                    <a:pt x="210270" y="3043243"/>
                  </a:lnTo>
                  <a:lnTo>
                    <a:pt x="212438" y="3033821"/>
                  </a:lnTo>
                  <a:lnTo>
                    <a:pt x="214488" y="3024400"/>
                  </a:lnTo>
                  <a:lnTo>
                    <a:pt x="216477" y="3014978"/>
                  </a:lnTo>
                  <a:lnTo>
                    <a:pt x="218371" y="3005556"/>
                  </a:lnTo>
                  <a:lnTo>
                    <a:pt x="220166" y="2996134"/>
                  </a:lnTo>
                  <a:lnTo>
                    <a:pt x="221902" y="2986712"/>
                  </a:lnTo>
                  <a:lnTo>
                    <a:pt x="223530" y="2977291"/>
                  </a:lnTo>
                  <a:lnTo>
                    <a:pt x="225077" y="2967869"/>
                  </a:lnTo>
                  <a:lnTo>
                    <a:pt x="226567" y="2958447"/>
                  </a:lnTo>
                  <a:lnTo>
                    <a:pt x="227937" y="2949025"/>
                  </a:lnTo>
                  <a:lnTo>
                    <a:pt x="229246" y="2939603"/>
                  </a:lnTo>
                  <a:lnTo>
                    <a:pt x="230491" y="2930182"/>
                  </a:lnTo>
                  <a:lnTo>
                    <a:pt x="231624" y="2920760"/>
                  </a:lnTo>
                  <a:lnTo>
                    <a:pt x="232705" y="2911338"/>
                  </a:lnTo>
                  <a:lnTo>
                    <a:pt x="233711" y="2901916"/>
                  </a:lnTo>
                  <a:lnTo>
                    <a:pt x="234626" y="2892494"/>
                  </a:lnTo>
                  <a:lnTo>
                    <a:pt x="235491" y="2883073"/>
                  </a:lnTo>
                  <a:lnTo>
                    <a:pt x="236273" y="2873651"/>
                  </a:lnTo>
                  <a:lnTo>
                    <a:pt x="236982" y="2864229"/>
                  </a:lnTo>
                  <a:lnTo>
                    <a:pt x="237644" y="2854807"/>
                  </a:lnTo>
                  <a:lnTo>
                    <a:pt x="238217" y="2845385"/>
                  </a:lnTo>
                  <a:lnTo>
                    <a:pt x="238733" y="2835964"/>
                  </a:lnTo>
                  <a:lnTo>
                    <a:pt x="239207" y="2826542"/>
                  </a:lnTo>
                  <a:lnTo>
                    <a:pt x="239585" y="2817120"/>
                  </a:lnTo>
                  <a:lnTo>
                    <a:pt x="239924" y="2807698"/>
                  </a:lnTo>
                  <a:lnTo>
                    <a:pt x="240211" y="2798276"/>
                  </a:lnTo>
                  <a:lnTo>
                    <a:pt x="240423" y="2788855"/>
                  </a:lnTo>
                  <a:lnTo>
                    <a:pt x="240597" y="2779433"/>
                  </a:lnTo>
                  <a:lnTo>
                    <a:pt x="240715" y="2770011"/>
                  </a:lnTo>
                  <a:lnTo>
                    <a:pt x="240773" y="2760589"/>
                  </a:lnTo>
                  <a:lnTo>
                    <a:pt x="240798" y="2751167"/>
                  </a:lnTo>
                  <a:lnTo>
                    <a:pt x="240762" y="2741745"/>
                  </a:lnTo>
                  <a:lnTo>
                    <a:pt x="240682" y="2732324"/>
                  </a:lnTo>
                  <a:lnTo>
                    <a:pt x="240571" y="2722902"/>
                  </a:lnTo>
                  <a:lnTo>
                    <a:pt x="240398" y="2713480"/>
                  </a:lnTo>
                  <a:lnTo>
                    <a:pt x="240192" y="2704058"/>
                  </a:lnTo>
                  <a:lnTo>
                    <a:pt x="239957" y="2694636"/>
                  </a:lnTo>
                  <a:lnTo>
                    <a:pt x="239665" y="2685215"/>
                  </a:lnTo>
                  <a:lnTo>
                    <a:pt x="239349" y="2675793"/>
                  </a:lnTo>
                  <a:lnTo>
                    <a:pt x="238999" y="2666371"/>
                  </a:lnTo>
                  <a:lnTo>
                    <a:pt x="238607" y="2656949"/>
                  </a:lnTo>
                  <a:lnTo>
                    <a:pt x="238194" y="2647527"/>
                  </a:lnTo>
                  <a:lnTo>
                    <a:pt x="237746" y="2638106"/>
                  </a:lnTo>
                  <a:lnTo>
                    <a:pt x="237267" y="2628684"/>
                  </a:lnTo>
                  <a:lnTo>
                    <a:pt x="236770" y="2619262"/>
                  </a:lnTo>
                  <a:lnTo>
                    <a:pt x="236238" y="2609840"/>
                  </a:lnTo>
                  <a:lnTo>
                    <a:pt x="235685" y="2600418"/>
                  </a:lnTo>
                  <a:lnTo>
                    <a:pt x="235117" y="2590997"/>
                  </a:lnTo>
                  <a:lnTo>
                    <a:pt x="234516" y="2581575"/>
                  </a:lnTo>
                  <a:lnTo>
                    <a:pt x="233902" y="2572153"/>
                  </a:lnTo>
                  <a:lnTo>
                    <a:pt x="233272" y="2562731"/>
                  </a:lnTo>
                  <a:lnTo>
                    <a:pt x="232619" y="2553309"/>
                  </a:lnTo>
                  <a:lnTo>
                    <a:pt x="231956" y="2543888"/>
                  </a:lnTo>
                  <a:lnTo>
                    <a:pt x="231278" y="2534466"/>
                  </a:lnTo>
                  <a:lnTo>
                    <a:pt x="230585" y="2525044"/>
                  </a:lnTo>
                  <a:lnTo>
                    <a:pt x="229884" y="2515622"/>
                  </a:lnTo>
                  <a:lnTo>
                    <a:pt x="229170" y="2506200"/>
                  </a:lnTo>
                  <a:lnTo>
                    <a:pt x="228448" y="2496778"/>
                  </a:lnTo>
                  <a:lnTo>
                    <a:pt x="227720" y="2487357"/>
                  </a:lnTo>
                  <a:lnTo>
                    <a:pt x="226983" y="2477935"/>
                  </a:lnTo>
                  <a:lnTo>
                    <a:pt x="226243" y="2468513"/>
                  </a:lnTo>
                  <a:lnTo>
                    <a:pt x="225499" y="2459091"/>
                  </a:lnTo>
                  <a:lnTo>
                    <a:pt x="224750" y="2449669"/>
                  </a:lnTo>
                  <a:lnTo>
                    <a:pt x="224000" y="2440248"/>
                  </a:lnTo>
                  <a:lnTo>
                    <a:pt x="223249" y="2430826"/>
                  </a:lnTo>
                  <a:lnTo>
                    <a:pt x="222499" y="2421404"/>
                  </a:lnTo>
                  <a:lnTo>
                    <a:pt x="221749" y="2411982"/>
                  </a:lnTo>
                  <a:lnTo>
                    <a:pt x="221001" y="2402560"/>
                  </a:lnTo>
                  <a:lnTo>
                    <a:pt x="220257" y="2393139"/>
                  </a:lnTo>
                  <a:lnTo>
                    <a:pt x="219515" y="2383717"/>
                  </a:lnTo>
                  <a:lnTo>
                    <a:pt x="218779" y="2374295"/>
                  </a:lnTo>
                  <a:lnTo>
                    <a:pt x="218049" y="2364873"/>
                  </a:lnTo>
                  <a:lnTo>
                    <a:pt x="217322" y="2355451"/>
                  </a:lnTo>
                  <a:lnTo>
                    <a:pt x="216605" y="2346030"/>
                  </a:lnTo>
                  <a:lnTo>
                    <a:pt x="215894" y="2336608"/>
                  </a:lnTo>
                  <a:lnTo>
                    <a:pt x="215190" y="2327186"/>
                  </a:lnTo>
                  <a:lnTo>
                    <a:pt x="214498" y="2317764"/>
                  </a:lnTo>
                  <a:lnTo>
                    <a:pt x="213812" y="2308342"/>
                  </a:lnTo>
                  <a:lnTo>
                    <a:pt x="213136" y="2298921"/>
                  </a:lnTo>
                  <a:lnTo>
                    <a:pt x="212472" y="2289499"/>
                  </a:lnTo>
                  <a:lnTo>
                    <a:pt x="211816" y="2280077"/>
                  </a:lnTo>
                  <a:lnTo>
                    <a:pt x="211173" y="2270655"/>
                  </a:lnTo>
                  <a:lnTo>
                    <a:pt x="210541" y="2261233"/>
                  </a:lnTo>
                  <a:lnTo>
                    <a:pt x="209917" y="2251811"/>
                  </a:lnTo>
                  <a:lnTo>
                    <a:pt x="209310" y="2242390"/>
                  </a:lnTo>
                  <a:lnTo>
                    <a:pt x="208714" y="2232968"/>
                  </a:lnTo>
                  <a:lnTo>
                    <a:pt x="208125" y="2223546"/>
                  </a:lnTo>
                  <a:lnTo>
                    <a:pt x="207556" y="2214124"/>
                  </a:lnTo>
                  <a:lnTo>
                    <a:pt x="206996" y="2204702"/>
                  </a:lnTo>
                  <a:lnTo>
                    <a:pt x="206447" y="2195281"/>
                  </a:lnTo>
                  <a:lnTo>
                    <a:pt x="205915" y="2185859"/>
                  </a:lnTo>
                  <a:lnTo>
                    <a:pt x="205391" y="2176437"/>
                  </a:lnTo>
                  <a:lnTo>
                    <a:pt x="204882" y="2167015"/>
                  </a:lnTo>
                  <a:lnTo>
                    <a:pt x="204387" y="2157593"/>
                  </a:lnTo>
                  <a:lnTo>
                    <a:pt x="203901" y="2148172"/>
                  </a:lnTo>
                  <a:lnTo>
                    <a:pt x="203431" y="2138750"/>
                  </a:lnTo>
                  <a:lnTo>
                    <a:pt x="202973" y="2129328"/>
                  </a:lnTo>
                  <a:lnTo>
                    <a:pt x="202524" y="2119906"/>
                  </a:lnTo>
                  <a:lnTo>
                    <a:pt x="202092" y="2110484"/>
                  </a:lnTo>
                  <a:lnTo>
                    <a:pt x="201670" y="2101063"/>
                  </a:lnTo>
                  <a:lnTo>
                    <a:pt x="201257" y="2091641"/>
                  </a:lnTo>
                  <a:lnTo>
                    <a:pt x="200861" y="2082219"/>
                  </a:lnTo>
                  <a:lnTo>
                    <a:pt x="200473" y="2072797"/>
                  </a:lnTo>
                  <a:lnTo>
                    <a:pt x="200096" y="2063375"/>
                  </a:lnTo>
                  <a:lnTo>
                    <a:pt x="199732" y="2053954"/>
                  </a:lnTo>
                  <a:lnTo>
                    <a:pt x="199376" y="2044532"/>
                  </a:lnTo>
                  <a:lnTo>
                    <a:pt x="199032" y="2035110"/>
                  </a:lnTo>
                  <a:lnTo>
                    <a:pt x="198699" y="2025688"/>
                  </a:lnTo>
                  <a:lnTo>
                    <a:pt x="198372" y="2016266"/>
                  </a:lnTo>
                  <a:lnTo>
                    <a:pt x="198058" y="2006844"/>
                  </a:lnTo>
                  <a:lnTo>
                    <a:pt x="197752" y="1997423"/>
                  </a:lnTo>
                  <a:lnTo>
                    <a:pt x="197452" y="1988001"/>
                  </a:lnTo>
                  <a:lnTo>
                    <a:pt x="197164" y="1978579"/>
                  </a:lnTo>
                  <a:lnTo>
                    <a:pt x="196882" y="1969157"/>
                  </a:lnTo>
                  <a:lnTo>
                    <a:pt x="196607" y="1959735"/>
                  </a:lnTo>
                  <a:lnTo>
                    <a:pt x="196341" y="1950314"/>
                  </a:lnTo>
                  <a:lnTo>
                    <a:pt x="196079" y="1940892"/>
                  </a:lnTo>
                  <a:lnTo>
                    <a:pt x="195825" y="1931470"/>
                  </a:lnTo>
                  <a:lnTo>
                    <a:pt x="195577" y="1922048"/>
                  </a:lnTo>
                  <a:lnTo>
                    <a:pt x="195332" y="1912626"/>
                  </a:lnTo>
                  <a:lnTo>
                    <a:pt x="195094" y="1903205"/>
                  </a:lnTo>
                  <a:lnTo>
                    <a:pt x="194860" y="1893783"/>
                  </a:lnTo>
                  <a:lnTo>
                    <a:pt x="194629" y="1884361"/>
                  </a:lnTo>
                  <a:lnTo>
                    <a:pt x="194402" y="1874939"/>
                  </a:lnTo>
                  <a:lnTo>
                    <a:pt x="194178" y="1865517"/>
                  </a:lnTo>
                  <a:lnTo>
                    <a:pt x="193956" y="1856096"/>
                  </a:lnTo>
                  <a:lnTo>
                    <a:pt x="193736" y="1846674"/>
                  </a:lnTo>
                  <a:lnTo>
                    <a:pt x="193518" y="1837252"/>
                  </a:lnTo>
                  <a:lnTo>
                    <a:pt x="193300" y="1827830"/>
                  </a:lnTo>
                  <a:lnTo>
                    <a:pt x="193082" y="1818408"/>
                  </a:lnTo>
                  <a:lnTo>
                    <a:pt x="192865" y="1808987"/>
                  </a:lnTo>
                  <a:lnTo>
                    <a:pt x="192646" y="1799565"/>
                  </a:lnTo>
                  <a:lnTo>
                    <a:pt x="192426" y="1790143"/>
                  </a:lnTo>
                  <a:lnTo>
                    <a:pt x="192205" y="1780721"/>
                  </a:lnTo>
                  <a:lnTo>
                    <a:pt x="191981" y="1771299"/>
                  </a:lnTo>
                  <a:lnTo>
                    <a:pt x="191755" y="1761877"/>
                  </a:lnTo>
                  <a:lnTo>
                    <a:pt x="191526" y="1752456"/>
                  </a:lnTo>
                  <a:lnTo>
                    <a:pt x="191291" y="1743034"/>
                  </a:lnTo>
                  <a:lnTo>
                    <a:pt x="191053" y="1733612"/>
                  </a:lnTo>
                  <a:lnTo>
                    <a:pt x="190811" y="1724190"/>
                  </a:lnTo>
                  <a:lnTo>
                    <a:pt x="190561" y="1714768"/>
                  </a:lnTo>
                  <a:lnTo>
                    <a:pt x="190308" y="1705347"/>
                  </a:lnTo>
                  <a:lnTo>
                    <a:pt x="190048" y="1695925"/>
                  </a:lnTo>
                  <a:lnTo>
                    <a:pt x="189781" y="1686503"/>
                  </a:lnTo>
                  <a:lnTo>
                    <a:pt x="189509" y="1677081"/>
                  </a:lnTo>
                  <a:lnTo>
                    <a:pt x="189228" y="1667659"/>
                  </a:lnTo>
                  <a:lnTo>
                    <a:pt x="188940" y="1658238"/>
                  </a:lnTo>
                  <a:lnTo>
                    <a:pt x="188646" y="1648816"/>
                  </a:lnTo>
                  <a:lnTo>
                    <a:pt x="188341" y="1639394"/>
                  </a:lnTo>
                  <a:lnTo>
                    <a:pt x="188029" y="1629972"/>
                  </a:lnTo>
                  <a:lnTo>
                    <a:pt x="187712" y="1620550"/>
                  </a:lnTo>
                  <a:lnTo>
                    <a:pt x="187382" y="1611129"/>
                  </a:lnTo>
                  <a:lnTo>
                    <a:pt x="187046" y="1601707"/>
                  </a:lnTo>
                  <a:lnTo>
                    <a:pt x="186703" y="1592285"/>
                  </a:lnTo>
                  <a:lnTo>
                    <a:pt x="186349" y="1582863"/>
                  </a:lnTo>
                  <a:lnTo>
                    <a:pt x="185990" y="1573441"/>
                  </a:lnTo>
                  <a:lnTo>
                    <a:pt x="185622" y="1564020"/>
                  </a:lnTo>
                  <a:lnTo>
                    <a:pt x="185246" y="1554598"/>
                  </a:lnTo>
                  <a:lnTo>
                    <a:pt x="184865" y="1545176"/>
                  </a:lnTo>
                  <a:lnTo>
                    <a:pt x="184476" y="1535754"/>
                  </a:lnTo>
                  <a:lnTo>
                    <a:pt x="184082" y="1526332"/>
                  </a:lnTo>
                  <a:lnTo>
                    <a:pt x="183683" y="1516910"/>
                  </a:lnTo>
                  <a:lnTo>
                    <a:pt x="183278" y="1507489"/>
                  </a:lnTo>
                  <a:lnTo>
                    <a:pt x="182871" y="1498067"/>
                  </a:lnTo>
                  <a:lnTo>
                    <a:pt x="182460" y="1488645"/>
                  </a:lnTo>
                  <a:lnTo>
                    <a:pt x="182048" y="1479223"/>
                  </a:lnTo>
                  <a:lnTo>
                    <a:pt x="181634" y="1469801"/>
                  </a:lnTo>
                  <a:lnTo>
                    <a:pt x="181221" y="1460380"/>
                  </a:lnTo>
                  <a:lnTo>
                    <a:pt x="180810" y="1450958"/>
                  </a:lnTo>
                  <a:lnTo>
                    <a:pt x="180400" y="1441536"/>
                  </a:lnTo>
                  <a:lnTo>
                    <a:pt x="179996" y="1432114"/>
                  </a:lnTo>
                  <a:lnTo>
                    <a:pt x="179597" y="1422692"/>
                  </a:lnTo>
                  <a:lnTo>
                    <a:pt x="179203" y="1413271"/>
                  </a:lnTo>
                  <a:lnTo>
                    <a:pt x="178821" y="1403849"/>
                  </a:lnTo>
                  <a:lnTo>
                    <a:pt x="178449" y="1394427"/>
                  </a:lnTo>
                  <a:lnTo>
                    <a:pt x="178084" y="1385005"/>
                  </a:lnTo>
                  <a:lnTo>
                    <a:pt x="177740" y="1375583"/>
                  </a:lnTo>
                  <a:lnTo>
                    <a:pt x="177408" y="1366162"/>
                  </a:lnTo>
                  <a:lnTo>
                    <a:pt x="177091" y="1356740"/>
                  </a:lnTo>
                  <a:lnTo>
                    <a:pt x="176800" y="1347318"/>
                  </a:lnTo>
                  <a:lnTo>
                    <a:pt x="176524" y="1337896"/>
                  </a:lnTo>
                  <a:lnTo>
                    <a:pt x="176273" y="1328474"/>
                  </a:lnTo>
                  <a:lnTo>
                    <a:pt x="176052" y="1319053"/>
                  </a:lnTo>
                  <a:lnTo>
                    <a:pt x="175850" y="1309631"/>
                  </a:lnTo>
                  <a:lnTo>
                    <a:pt x="175685" y="1300209"/>
                  </a:lnTo>
                  <a:lnTo>
                    <a:pt x="175551" y="1290787"/>
                  </a:lnTo>
                  <a:lnTo>
                    <a:pt x="175439" y="1281365"/>
                  </a:lnTo>
                  <a:lnTo>
                    <a:pt x="175380" y="1271944"/>
                  </a:lnTo>
                  <a:lnTo>
                    <a:pt x="175350" y="1262522"/>
                  </a:lnTo>
                  <a:lnTo>
                    <a:pt x="175351" y="1253100"/>
                  </a:lnTo>
                  <a:lnTo>
                    <a:pt x="175412" y="1243678"/>
                  </a:lnTo>
                  <a:lnTo>
                    <a:pt x="175504" y="1234256"/>
                  </a:lnTo>
                  <a:lnTo>
                    <a:pt x="175639" y="1224834"/>
                  </a:lnTo>
                  <a:lnTo>
                    <a:pt x="175834" y="1215413"/>
                  </a:lnTo>
                  <a:lnTo>
                    <a:pt x="176062" y="1205991"/>
                  </a:lnTo>
                  <a:lnTo>
                    <a:pt x="176349" y="1196569"/>
                  </a:lnTo>
                  <a:lnTo>
                    <a:pt x="176692" y="1187147"/>
                  </a:lnTo>
                  <a:lnTo>
                    <a:pt x="177072" y="1177725"/>
                  </a:lnTo>
                  <a:lnTo>
                    <a:pt x="177525" y="1168304"/>
                  </a:lnTo>
                  <a:lnTo>
                    <a:pt x="178029" y="1158882"/>
                  </a:lnTo>
                  <a:lnTo>
                    <a:pt x="178571" y="1149460"/>
                  </a:lnTo>
                  <a:lnTo>
                    <a:pt x="179203" y="1140038"/>
                  </a:lnTo>
                  <a:lnTo>
                    <a:pt x="179876" y="1130616"/>
                  </a:lnTo>
                  <a:lnTo>
                    <a:pt x="180601" y="1121195"/>
                  </a:lnTo>
                  <a:lnTo>
                    <a:pt x="181409" y="1111773"/>
                  </a:lnTo>
                  <a:lnTo>
                    <a:pt x="182258" y="1102351"/>
                  </a:lnTo>
                  <a:lnTo>
                    <a:pt x="183173" y="1092929"/>
                  </a:lnTo>
                  <a:lnTo>
                    <a:pt x="184159" y="1083507"/>
                  </a:lnTo>
                  <a:lnTo>
                    <a:pt x="185188" y="1074086"/>
                  </a:lnTo>
                  <a:lnTo>
                    <a:pt x="186294" y="1064664"/>
                  </a:lnTo>
                  <a:lnTo>
                    <a:pt x="187460" y="1055242"/>
                  </a:lnTo>
                  <a:lnTo>
                    <a:pt x="188667" y="1045820"/>
                  </a:lnTo>
                  <a:lnTo>
                    <a:pt x="189962" y="1036398"/>
                  </a:lnTo>
                  <a:lnTo>
                    <a:pt x="191303" y="1026977"/>
                  </a:lnTo>
                  <a:lnTo>
                    <a:pt x="192689" y="1017555"/>
                  </a:lnTo>
                  <a:lnTo>
                    <a:pt x="194161" y="1008133"/>
                  </a:lnTo>
                  <a:lnTo>
                    <a:pt x="195670" y="998711"/>
                  </a:lnTo>
                  <a:lnTo>
                    <a:pt x="197233" y="989289"/>
                  </a:lnTo>
                  <a:lnTo>
                    <a:pt x="198864" y="979867"/>
                  </a:lnTo>
                  <a:lnTo>
                    <a:pt x="200531" y="970446"/>
                  </a:lnTo>
                  <a:lnTo>
                    <a:pt x="202256" y="961024"/>
                  </a:lnTo>
                  <a:lnTo>
                    <a:pt x="204034" y="951602"/>
                  </a:lnTo>
                  <a:lnTo>
                    <a:pt x="205844" y="942180"/>
                  </a:lnTo>
                  <a:lnTo>
                    <a:pt x="207714" y="932758"/>
                  </a:lnTo>
                  <a:lnTo>
                    <a:pt x="209621" y="923337"/>
                  </a:lnTo>
                  <a:lnTo>
                    <a:pt x="211557" y="913915"/>
                  </a:lnTo>
                  <a:lnTo>
                    <a:pt x="213551" y="904493"/>
                  </a:lnTo>
                  <a:lnTo>
                    <a:pt x="215569" y="895071"/>
                  </a:lnTo>
                  <a:lnTo>
                    <a:pt x="217616" y="885649"/>
                  </a:lnTo>
                  <a:lnTo>
                    <a:pt x="219704" y="876228"/>
                  </a:lnTo>
                  <a:lnTo>
                    <a:pt x="221812" y="866806"/>
                  </a:lnTo>
                  <a:lnTo>
                    <a:pt x="223946" y="857384"/>
                  </a:lnTo>
                  <a:lnTo>
                    <a:pt x="226106" y="847962"/>
                  </a:lnTo>
                  <a:lnTo>
                    <a:pt x="228280" y="838540"/>
                  </a:lnTo>
                  <a:lnTo>
                    <a:pt x="230476" y="829119"/>
                  </a:lnTo>
                  <a:lnTo>
                    <a:pt x="232685" y="819697"/>
                  </a:lnTo>
                  <a:lnTo>
                    <a:pt x="234902" y="810275"/>
                  </a:lnTo>
                  <a:lnTo>
                    <a:pt x="237131" y="800853"/>
                  </a:lnTo>
                  <a:lnTo>
                    <a:pt x="239365" y="791431"/>
                  </a:lnTo>
                  <a:lnTo>
                    <a:pt x="241601" y="782010"/>
                  </a:lnTo>
                  <a:lnTo>
                    <a:pt x="243838" y="772588"/>
                  </a:lnTo>
                  <a:lnTo>
                    <a:pt x="246073" y="763166"/>
                  </a:lnTo>
                  <a:lnTo>
                    <a:pt x="248303" y="753744"/>
                  </a:lnTo>
                  <a:lnTo>
                    <a:pt x="250524" y="744322"/>
                  </a:lnTo>
                  <a:lnTo>
                    <a:pt x="252737" y="734900"/>
                  </a:lnTo>
                  <a:lnTo>
                    <a:pt x="254937" y="725479"/>
                  </a:lnTo>
                  <a:lnTo>
                    <a:pt x="257119" y="716057"/>
                  </a:lnTo>
                  <a:lnTo>
                    <a:pt x="259289" y="706635"/>
                  </a:lnTo>
                  <a:lnTo>
                    <a:pt x="261435" y="697213"/>
                  </a:lnTo>
                  <a:lnTo>
                    <a:pt x="263559" y="687791"/>
                  </a:lnTo>
                  <a:lnTo>
                    <a:pt x="265668" y="678370"/>
                  </a:lnTo>
                  <a:lnTo>
                    <a:pt x="267739" y="668948"/>
                  </a:lnTo>
                  <a:lnTo>
                    <a:pt x="269788" y="659526"/>
                  </a:lnTo>
                  <a:lnTo>
                    <a:pt x="271814" y="650104"/>
                  </a:lnTo>
                  <a:lnTo>
                    <a:pt x="273795" y="640682"/>
                  </a:lnTo>
                  <a:lnTo>
                    <a:pt x="275754" y="631261"/>
                  </a:lnTo>
                  <a:lnTo>
                    <a:pt x="277679" y="621839"/>
                  </a:lnTo>
                  <a:lnTo>
                    <a:pt x="279560" y="612417"/>
                  </a:lnTo>
                  <a:lnTo>
                    <a:pt x="281416" y="602995"/>
                  </a:lnTo>
                  <a:lnTo>
                    <a:pt x="283227" y="593573"/>
                  </a:lnTo>
                  <a:lnTo>
                    <a:pt x="284998" y="584152"/>
                  </a:lnTo>
                  <a:lnTo>
                    <a:pt x="286741" y="574730"/>
                  </a:lnTo>
                  <a:lnTo>
                    <a:pt x="288428" y="565308"/>
                  </a:lnTo>
                  <a:lnTo>
                    <a:pt x="290081" y="555886"/>
                  </a:lnTo>
                  <a:lnTo>
                    <a:pt x="291703" y="546464"/>
                  </a:lnTo>
                  <a:lnTo>
                    <a:pt x="293261" y="537043"/>
                  </a:lnTo>
                  <a:lnTo>
                    <a:pt x="294790" y="527621"/>
                  </a:lnTo>
                  <a:lnTo>
                    <a:pt x="296280" y="518199"/>
                  </a:lnTo>
                  <a:lnTo>
                    <a:pt x="297713" y="508777"/>
                  </a:lnTo>
                  <a:lnTo>
                    <a:pt x="299116" y="499355"/>
                  </a:lnTo>
                  <a:lnTo>
                    <a:pt x="300472" y="489933"/>
                  </a:lnTo>
                  <a:lnTo>
                    <a:pt x="301779" y="480512"/>
                  </a:lnTo>
                  <a:lnTo>
                    <a:pt x="303057" y="471090"/>
                  </a:lnTo>
                  <a:lnTo>
                    <a:pt x="304279" y="461668"/>
                  </a:lnTo>
                  <a:lnTo>
                    <a:pt x="305461" y="452246"/>
                  </a:lnTo>
                  <a:lnTo>
                    <a:pt x="306615" y="442824"/>
                  </a:lnTo>
                  <a:lnTo>
                    <a:pt x="307707" y="433403"/>
                  </a:lnTo>
                  <a:lnTo>
                    <a:pt x="308768" y="423981"/>
                  </a:lnTo>
                  <a:lnTo>
                    <a:pt x="309797" y="414559"/>
                  </a:lnTo>
                  <a:lnTo>
                    <a:pt x="310769" y="405137"/>
                  </a:lnTo>
                  <a:lnTo>
                    <a:pt x="311714" y="395715"/>
                  </a:lnTo>
                  <a:lnTo>
                    <a:pt x="312621" y="386294"/>
                  </a:lnTo>
                  <a:lnTo>
                    <a:pt x="313481" y="376872"/>
                  </a:lnTo>
                  <a:lnTo>
                    <a:pt x="314316" y="367450"/>
                  </a:lnTo>
                  <a:lnTo>
                    <a:pt x="315109" y="358028"/>
                  </a:lnTo>
                  <a:lnTo>
                    <a:pt x="315864" y="348606"/>
                  </a:lnTo>
                  <a:lnTo>
                    <a:pt x="316596" y="339185"/>
                  </a:lnTo>
                  <a:lnTo>
                    <a:pt x="317283" y="329763"/>
                  </a:lnTo>
                  <a:lnTo>
                    <a:pt x="317942" y="320341"/>
                  </a:lnTo>
                  <a:lnTo>
                    <a:pt x="318578" y="310919"/>
                  </a:lnTo>
                  <a:lnTo>
                    <a:pt x="319168" y="301497"/>
                  </a:lnTo>
                  <a:lnTo>
                    <a:pt x="319738" y="292076"/>
                  </a:lnTo>
                  <a:lnTo>
                    <a:pt x="320283" y="282654"/>
                  </a:lnTo>
                  <a:lnTo>
                    <a:pt x="320790" y="273232"/>
                  </a:lnTo>
                  <a:lnTo>
                    <a:pt x="321279" y="263810"/>
                  </a:lnTo>
                  <a:lnTo>
                    <a:pt x="321741" y="254388"/>
                  </a:lnTo>
                  <a:lnTo>
                    <a:pt x="322174" y="244966"/>
                  </a:lnTo>
                  <a:lnTo>
                    <a:pt x="322591" y="235545"/>
                  </a:lnTo>
                  <a:lnTo>
                    <a:pt x="322979" y="226123"/>
                  </a:lnTo>
                  <a:lnTo>
                    <a:pt x="323346" y="216701"/>
                  </a:lnTo>
                  <a:lnTo>
                    <a:pt x="323699" y="207279"/>
                  </a:lnTo>
                  <a:lnTo>
                    <a:pt x="324022" y="197857"/>
                  </a:lnTo>
                  <a:lnTo>
                    <a:pt x="324331" y="188436"/>
                  </a:lnTo>
                  <a:lnTo>
                    <a:pt x="324625" y="179014"/>
                  </a:lnTo>
                  <a:lnTo>
                    <a:pt x="324894" y="169592"/>
                  </a:lnTo>
                  <a:lnTo>
                    <a:pt x="325152" y="160170"/>
                  </a:lnTo>
                  <a:lnTo>
                    <a:pt x="325394" y="150748"/>
                  </a:lnTo>
                  <a:lnTo>
                    <a:pt x="325618" y="141327"/>
                  </a:lnTo>
                  <a:lnTo>
                    <a:pt x="325831" y="131905"/>
                  </a:lnTo>
                  <a:lnTo>
                    <a:pt x="326029" y="122483"/>
                  </a:lnTo>
                  <a:lnTo>
                    <a:pt x="326213" y="113061"/>
                  </a:lnTo>
                  <a:lnTo>
                    <a:pt x="326389" y="103639"/>
                  </a:lnTo>
                  <a:lnTo>
                    <a:pt x="326549" y="94218"/>
                  </a:lnTo>
                  <a:lnTo>
                    <a:pt x="326700" y="84796"/>
                  </a:lnTo>
                  <a:lnTo>
                    <a:pt x="326843" y="75374"/>
                  </a:lnTo>
                  <a:lnTo>
                    <a:pt x="326972" y="65952"/>
                  </a:lnTo>
                  <a:lnTo>
                    <a:pt x="327094" y="56530"/>
                  </a:lnTo>
                  <a:lnTo>
                    <a:pt x="327209" y="47109"/>
                  </a:lnTo>
                  <a:lnTo>
                    <a:pt x="327313" y="37687"/>
                  </a:lnTo>
                  <a:lnTo>
                    <a:pt x="327412" y="28265"/>
                  </a:lnTo>
                  <a:lnTo>
                    <a:pt x="327503" y="18843"/>
                  </a:lnTo>
                  <a:lnTo>
                    <a:pt x="327586" y="9421"/>
                  </a:lnTo>
                  <a:lnTo>
                    <a:pt x="327665" y="0"/>
                  </a:lnTo>
                  <a:lnTo>
                    <a:pt x="329402" y="0"/>
                  </a:lnTo>
                  <a:lnTo>
                    <a:pt x="329481" y="9421"/>
                  </a:lnTo>
                  <a:lnTo>
                    <a:pt x="329564" y="18843"/>
                  </a:lnTo>
                  <a:lnTo>
                    <a:pt x="329655" y="28265"/>
                  </a:lnTo>
                  <a:lnTo>
                    <a:pt x="329754" y="37687"/>
                  </a:lnTo>
                  <a:lnTo>
                    <a:pt x="329858" y="47109"/>
                  </a:lnTo>
                  <a:lnTo>
                    <a:pt x="329972" y="56530"/>
                  </a:lnTo>
                  <a:lnTo>
                    <a:pt x="330095" y="65952"/>
                  </a:lnTo>
                  <a:lnTo>
                    <a:pt x="330224" y="75374"/>
                  </a:lnTo>
                  <a:lnTo>
                    <a:pt x="330367" y="84796"/>
                  </a:lnTo>
                  <a:lnTo>
                    <a:pt x="330518" y="94218"/>
                  </a:lnTo>
                  <a:lnTo>
                    <a:pt x="330678" y="103639"/>
                  </a:lnTo>
                  <a:lnTo>
                    <a:pt x="330854" y="113061"/>
                  </a:lnTo>
                  <a:lnTo>
                    <a:pt x="331038" y="122483"/>
                  </a:lnTo>
                  <a:lnTo>
                    <a:pt x="331236" y="131905"/>
                  </a:lnTo>
                  <a:lnTo>
                    <a:pt x="331449" y="141327"/>
                  </a:lnTo>
                  <a:lnTo>
                    <a:pt x="331673" y="150748"/>
                  </a:lnTo>
                  <a:lnTo>
                    <a:pt x="331915" y="160170"/>
                  </a:lnTo>
                  <a:lnTo>
                    <a:pt x="332173" y="169592"/>
                  </a:lnTo>
                  <a:lnTo>
                    <a:pt x="332442" y="179014"/>
                  </a:lnTo>
                  <a:lnTo>
                    <a:pt x="332736" y="188436"/>
                  </a:lnTo>
                  <a:lnTo>
                    <a:pt x="333045" y="197857"/>
                  </a:lnTo>
                  <a:lnTo>
                    <a:pt x="333368" y="207279"/>
                  </a:lnTo>
                  <a:lnTo>
                    <a:pt x="333721" y="216701"/>
                  </a:lnTo>
                  <a:lnTo>
                    <a:pt x="334088" y="226123"/>
                  </a:lnTo>
                  <a:lnTo>
                    <a:pt x="334476" y="235545"/>
                  </a:lnTo>
                  <a:lnTo>
                    <a:pt x="334893" y="244966"/>
                  </a:lnTo>
                  <a:lnTo>
                    <a:pt x="335326" y="254388"/>
                  </a:lnTo>
                  <a:lnTo>
                    <a:pt x="335788" y="263810"/>
                  </a:lnTo>
                  <a:lnTo>
                    <a:pt x="336277" y="273232"/>
                  </a:lnTo>
                  <a:lnTo>
                    <a:pt x="336784" y="282654"/>
                  </a:lnTo>
                  <a:lnTo>
                    <a:pt x="337329" y="292076"/>
                  </a:lnTo>
                  <a:lnTo>
                    <a:pt x="337899" y="301497"/>
                  </a:lnTo>
                  <a:lnTo>
                    <a:pt x="338488" y="310919"/>
                  </a:lnTo>
                  <a:lnTo>
                    <a:pt x="339125" y="320341"/>
                  </a:lnTo>
                  <a:lnTo>
                    <a:pt x="339784" y="329763"/>
                  </a:lnTo>
                  <a:lnTo>
                    <a:pt x="340470" y="339185"/>
                  </a:lnTo>
                  <a:lnTo>
                    <a:pt x="341203" y="348606"/>
                  </a:lnTo>
                  <a:lnTo>
                    <a:pt x="341958" y="358028"/>
                  </a:lnTo>
                  <a:lnTo>
                    <a:pt x="342751" y="367450"/>
                  </a:lnTo>
                  <a:lnTo>
                    <a:pt x="343586" y="376872"/>
                  </a:lnTo>
                  <a:lnTo>
                    <a:pt x="344446" y="386294"/>
                  </a:lnTo>
                  <a:lnTo>
                    <a:pt x="345353" y="395715"/>
                  </a:lnTo>
                  <a:lnTo>
                    <a:pt x="346298" y="405137"/>
                  </a:lnTo>
                  <a:lnTo>
                    <a:pt x="347270" y="414559"/>
                  </a:lnTo>
                  <a:lnTo>
                    <a:pt x="348298" y="423981"/>
                  </a:lnTo>
                  <a:lnTo>
                    <a:pt x="349360" y="433403"/>
                  </a:lnTo>
                  <a:lnTo>
                    <a:pt x="350452" y="442824"/>
                  </a:lnTo>
                  <a:lnTo>
                    <a:pt x="351605" y="452246"/>
                  </a:lnTo>
                  <a:lnTo>
                    <a:pt x="352788" y="461668"/>
                  </a:lnTo>
                  <a:lnTo>
                    <a:pt x="354010" y="471090"/>
                  </a:lnTo>
                  <a:lnTo>
                    <a:pt x="355288" y="480512"/>
                  </a:lnTo>
                  <a:lnTo>
                    <a:pt x="356595" y="489933"/>
                  </a:lnTo>
                  <a:lnTo>
                    <a:pt x="357950" y="499355"/>
                  </a:lnTo>
                  <a:lnTo>
                    <a:pt x="359354" y="508777"/>
                  </a:lnTo>
                  <a:lnTo>
                    <a:pt x="360786" y="518199"/>
                  </a:lnTo>
                  <a:lnTo>
                    <a:pt x="362277" y="527621"/>
                  </a:lnTo>
                  <a:lnTo>
                    <a:pt x="363806" y="537043"/>
                  </a:lnTo>
                  <a:lnTo>
                    <a:pt x="365364" y="546464"/>
                  </a:lnTo>
                  <a:lnTo>
                    <a:pt x="366986" y="555886"/>
                  </a:lnTo>
                  <a:lnTo>
                    <a:pt x="368639" y="565308"/>
                  </a:lnTo>
                  <a:lnTo>
                    <a:pt x="370326" y="574730"/>
                  </a:lnTo>
                  <a:lnTo>
                    <a:pt x="372069" y="584152"/>
                  </a:lnTo>
                  <a:lnTo>
                    <a:pt x="373840" y="593573"/>
                  </a:lnTo>
                  <a:lnTo>
                    <a:pt x="375651" y="602995"/>
                  </a:lnTo>
                  <a:lnTo>
                    <a:pt x="377507" y="612417"/>
                  </a:lnTo>
                  <a:lnTo>
                    <a:pt x="379388" y="621839"/>
                  </a:lnTo>
                  <a:lnTo>
                    <a:pt x="381313" y="631261"/>
                  </a:lnTo>
                  <a:lnTo>
                    <a:pt x="383272" y="640682"/>
                  </a:lnTo>
                  <a:lnTo>
                    <a:pt x="385253" y="650104"/>
                  </a:lnTo>
                  <a:lnTo>
                    <a:pt x="387279" y="659526"/>
                  </a:lnTo>
                  <a:lnTo>
                    <a:pt x="389328" y="668948"/>
                  </a:lnTo>
                  <a:lnTo>
                    <a:pt x="391399" y="678370"/>
                  </a:lnTo>
                  <a:lnTo>
                    <a:pt x="393507" y="687791"/>
                  </a:lnTo>
                  <a:lnTo>
                    <a:pt x="395632" y="697213"/>
                  </a:lnTo>
                  <a:lnTo>
                    <a:pt x="397777" y="706635"/>
                  </a:lnTo>
                  <a:lnTo>
                    <a:pt x="399948" y="716057"/>
                  </a:lnTo>
                  <a:lnTo>
                    <a:pt x="402130" y="725479"/>
                  </a:lnTo>
                  <a:lnTo>
                    <a:pt x="404330" y="734900"/>
                  </a:lnTo>
                  <a:lnTo>
                    <a:pt x="406543" y="744322"/>
                  </a:lnTo>
                  <a:lnTo>
                    <a:pt x="408763" y="753744"/>
                  </a:lnTo>
                  <a:lnTo>
                    <a:pt x="410994" y="763166"/>
                  </a:lnTo>
                  <a:lnTo>
                    <a:pt x="413229" y="772588"/>
                  </a:lnTo>
                  <a:lnTo>
                    <a:pt x="415466" y="782010"/>
                  </a:lnTo>
                  <a:lnTo>
                    <a:pt x="417702" y="791431"/>
                  </a:lnTo>
                  <a:lnTo>
                    <a:pt x="419935" y="800853"/>
                  </a:lnTo>
                  <a:lnTo>
                    <a:pt x="422165" y="810275"/>
                  </a:lnTo>
                  <a:lnTo>
                    <a:pt x="424382" y="819697"/>
                  </a:lnTo>
                  <a:lnTo>
                    <a:pt x="426591" y="829119"/>
                  </a:lnTo>
                  <a:lnTo>
                    <a:pt x="428786" y="838540"/>
                  </a:lnTo>
                  <a:lnTo>
                    <a:pt x="430960" y="847962"/>
                  </a:lnTo>
                  <a:lnTo>
                    <a:pt x="433121" y="857384"/>
                  </a:lnTo>
                  <a:lnTo>
                    <a:pt x="435255" y="866806"/>
                  </a:lnTo>
                  <a:lnTo>
                    <a:pt x="437362" y="876228"/>
                  </a:lnTo>
                  <a:lnTo>
                    <a:pt x="439451" y="885649"/>
                  </a:lnTo>
                  <a:lnTo>
                    <a:pt x="441498" y="895071"/>
                  </a:lnTo>
                  <a:lnTo>
                    <a:pt x="443516" y="904493"/>
                  </a:lnTo>
                  <a:lnTo>
                    <a:pt x="445510" y="913915"/>
                  </a:lnTo>
                  <a:lnTo>
                    <a:pt x="447446" y="923337"/>
                  </a:lnTo>
                  <a:lnTo>
                    <a:pt x="449353" y="932758"/>
                  </a:lnTo>
                  <a:lnTo>
                    <a:pt x="451223" y="942180"/>
                  </a:lnTo>
                  <a:lnTo>
                    <a:pt x="453033" y="951602"/>
                  </a:lnTo>
                  <a:lnTo>
                    <a:pt x="454811" y="961024"/>
                  </a:lnTo>
                  <a:lnTo>
                    <a:pt x="456536" y="970446"/>
                  </a:lnTo>
                  <a:lnTo>
                    <a:pt x="458203" y="979867"/>
                  </a:lnTo>
                  <a:lnTo>
                    <a:pt x="459834" y="989289"/>
                  </a:lnTo>
                  <a:lnTo>
                    <a:pt x="461397" y="998711"/>
                  </a:lnTo>
                  <a:lnTo>
                    <a:pt x="462906" y="1008133"/>
                  </a:lnTo>
                  <a:lnTo>
                    <a:pt x="464377" y="1017555"/>
                  </a:lnTo>
                  <a:lnTo>
                    <a:pt x="465764" y="1026977"/>
                  </a:lnTo>
                  <a:lnTo>
                    <a:pt x="467105" y="1036398"/>
                  </a:lnTo>
                  <a:lnTo>
                    <a:pt x="468400" y="1045820"/>
                  </a:lnTo>
                  <a:lnTo>
                    <a:pt x="469607" y="1055242"/>
                  </a:lnTo>
                  <a:lnTo>
                    <a:pt x="470773" y="1064664"/>
                  </a:lnTo>
                  <a:lnTo>
                    <a:pt x="471879" y="1074086"/>
                  </a:lnTo>
                  <a:lnTo>
                    <a:pt x="472908" y="1083507"/>
                  </a:lnTo>
                  <a:lnTo>
                    <a:pt x="473894" y="1092929"/>
                  </a:lnTo>
                  <a:lnTo>
                    <a:pt x="474809" y="1102351"/>
                  </a:lnTo>
                  <a:lnTo>
                    <a:pt x="475658" y="1111773"/>
                  </a:lnTo>
                  <a:lnTo>
                    <a:pt x="476466" y="1121195"/>
                  </a:lnTo>
                  <a:lnTo>
                    <a:pt x="477191" y="1130616"/>
                  </a:lnTo>
                  <a:lnTo>
                    <a:pt x="477864" y="1140038"/>
                  </a:lnTo>
                  <a:lnTo>
                    <a:pt x="478496" y="1149460"/>
                  </a:lnTo>
                  <a:lnTo>
                    <a:pt x="479038" y="1158882"/>
                  </a:lnTo>
                  <a:lnTo>
                    <a:pt x="479541" y="1168304"/>
                  </a:lnTo>
                  <a:lnTo>
                    <a:pt x="479995" y="1177725"/>
                  </a:lnTo>
                  <a:lnTo>
                    <a:pt x="480374" y="1187147"/>
                  </a:lnTo>
                  <a:lnTo>
                    <a:pt x="480717" y="1196569"/>
                  </a:lnTo>
                  <a:lnTo>
                    <a:pt x="481005" y="1205991"/>
                  </a:lnTo>
                  <a:lnTo>
                    <a:pt x="481233" y="1215413"/>
                  </a:lnTo>
                  <a:lnTo>
                    <a:pt x="481428" y="1224834"/>
                  </a:lnTo>
                  <a:lnTo>
                    <a:pt x="481563" y="1234256"/>
                  </a:lnTo>
                  <a:lnTo>
                    <a:pt x="481655" y="1243678"/>
                  </a:lnTo>
                  <a:lnTo>
                    <a:pt x="481716" y="1253100"/>
                  </a:lnTo>
                  <a:lnTo>
                    <a:pt x="481717" y="1262522"/>
                  </a:lnTo>
                  <a:lnTo>
                    <a:pt x="481687" y="1271944"/>
                  </a:lnTo>
                  <a:lnTo>
                    <a:pt x="481628" y="1281365"/>
                  </a:lnTo>
                  <a:lnTo>
                    <a:pt x="481516" y="1290787"/>
                  </a:lnTo>
                  <a:lnTo>
                    <a:pt x="481382" y="1300209"/>
                  </a:lnTo>
                  <a:lnTo>
                    <a:pt x="481217" y="1309631"/>
                  </a:lnTo>
                  <a:lnTo>
                    <a:pt x="481015" y="1319053"/>
                  </a:lnTo>
                  <a:lnTo>
                    <a:pt x="480793" y="1328474"/>
                  </a:lnTo>
                  <a:lnTo>
                    <a:pt x="480543" y="1337896"/>
                  </a:lnTo>
                  <a:lnTo>
                    <a:pt x="480267" y="1347318"/>
                  </a:lnTo>
                  <a:lnTo>
                    <a:pt x="479976" y="1356740"/>
                  </a:lnTo>
                  <a:lnTo>
                    <a:pt x="479659" y="1366162"/>
                  </a:lnTo>
                  <a:lnTo>
                    <a:pt x="479327" y="1375583"/>
                  </a:lnTo>
                  <a:lnTo>
                    <a:pt x="478983" y="1385005"/>
                  </a:lnTo>
                  <a:lnTo>
                    <a:pt x="478618" y="1394427"/>
                  </a:lnTo>
                  <a:lnTo>
                    <a:pt x="478246" y="1403849"/>
                  </a:lnTo>
                  <a:lnTo>
                    <a:pt x="477863" y="1413271"/>
                  </a:lnTo>
                  <a:lnTo>
                    <a:pt x="477470" y="1422692"/>
                  </a:lnTo>
                  <a:lnTo>
                    <a:pt x="477071" y="1432114"/>
                  </a:lnTo>
                  <a:lnTo>
                    <a:pt x="476666" y="1441536"/>
                  </a:lnTo>
                  <a:lnTo>
                    <a:pt x="476257" y="1450958"/>
                  </a:lnTo>
                  <a:lnTo>
                    <a:pt x="475846" y="1460380"/>
                  </a:lnTo>
                  <a:lnTo>
                    <a:pt x="475432" y="1469801"/>
                  </a:lnTo>
                  <a:lnTo>
                    <a:pt x="475019" y="1479223"/>
                  </a:lnTo>
                  <a:lnTo>
                    <a:pt x="474606" y="1488645"/>
                  </a:lnTo>
                  <a:lnTo>
                    <a:pt x="474196" y="1498067"/>
                  </a:lnTo>
                  <a:lnTo>
                    <a:pt x="473789" y="1507489"/>
                  </a:lnTo>
                  <a:lnTo>
                    <a:pt x="473383" y="1516910"/>
                  </a:lnTo>
                  <a:lnTo>
                    <a:pt x="472985" y="1526332"/>
                  </a:lnTo>
                  <a:lnTo>
                    <a:pt x="472591" y="1535754"/>
                  </a:lnTo>
                  <a:lnTo>
                    <a:pt x="472201" y="1545176"/>
                  </a:lnTo>
                  <a:lnTo>
                    <a:pt x="471821" y="1554598"/>
                  </a:lnTo>
                  <a:lnTo>
                    <a:pt x="471445" y="1564020"/>
                  </a:lnTo>
                  <a:lnTo>
                    <a:pt x="471077" y="1573441"/>
                  </a:lnTo>
                  <a:lnTo>
                    <a:pt x="470718" y="1582863"/>
                  </a:lnTo>
                  <a:lnTo>
                    <a:pt x="470364" y="1592285"/>
                  </a:lnTo>
                  <a:lnTo>
                    <a:pt x="470021" y="1601707"/>
                  </a:lnTo>
                  <a:lnTo>
                    <a:pt x="469685" y="1611129"/>
                  </a:lnTo>
                  <a:lnTo>
                    <a:pt x="469355" y="1620550"/>
                  </a:lnTo>
                  <a:lnTo>
                    <a:pt x="469037" y="1629972"/>
                  </a:lnTo>
                  <a:lnTo>
                    <a:pt x="468726" y="1639394"/>
                  </a:lnTo>
                  <a:lnTo>
                    <a:pt x="468421" y="1648816"/>
                  </a:lnTo>
                  <a:lnTo>
                    <a:pt x="468127" y="1658238"/>
                  </a:lnTo>
                  <a:lnTo>
                    <a:pt x="467839" y="1667659"/>
                  </a:lnTo>
                  <a:lnTo>
                    <a:pt x="467558" y="1677081"/>
                  </a:lnTo>
                  <a:lnTo>
                    <a:pt x="467286" y="1686503"/>
                  </a:lnTo>
                  <a:lnTo>
                    <a:pt x="467018" y="1695925"/>
                  </a:lnTo>
                  <a:lnTo>
                    <a:pt x="466759" y="1705347"/>
                  </a:lnTo>
                  <a:lnTo>
                    <a:pt x="466505" y="1714768"/>
                  </a:lnTo>
                  <a:lnTo>
                    <a:pt x="466256" y="1724190"/>
                  </a:lnTo>
                  <a:lnTo>
                    <a:pt x="466014" y="1733612"/>
                  </a:lnTo>
                  <a:lnTo>
                    <a:pt x="465776" y="1743034"/>
                  </a:lnTo>
                  <a:lnTo>
                    <a:pt x="465541" y="1752456"/>
                  </a:lnTo>
                  <a:lnTo>
                    <a:pt x="465312" y="1761877"/>
                  </a:lnTo>
                  <a:lnTo>
                    <a:pt x="465085" y="1771299"/>
                  </a:lnTo>
                  <a:lnTo>
                    <a:pt x="464861" y="1780721"/>
                  </a:lnTo>
                  <a:lnTo>
                    <a:pt x="464640" y="1790143"/>
                  </a:lnTo>
                  <a:lnTo>
                    <a:pt x="464420" y="1799565"/>
                  </a:lnTo>
                  <a:lnTo>
                    <a:pt x="464202" y="1808987"/>
                  </a:lnTo>
                  <a:lnTo>
                    <a:pt x="463984" y="1818408"/>
                  </a:lnTo>
                  <a:lnTo>
                    <a:pt x="463767" y="1827830"/>
                  </a:lnTo>
                  <a:lnTo>
                    <a:pt x="463549" y="1837252"/>
                  </a:lnTo>
                  <a:lnTo>
                    <a:pt x="463330" y="1846674"/>
                  </a:lnTo>
                  <a:lnTo>
                    <a:pt x="463111" y="1856096"/>
                  </a:lnTo>
                  <a:lnTo>
                    <a:pt x="462889" y="1865517"/>
                  </a:lnTo>
                  <a:lnTo>
                    <a:pt x="462664" y="1874939"/>
                  </a:lnTo>
                  <a:lnTo>
                    <a:pt x="462438" y="1884361"/>
                  </a:lnTo>
                  <a:lnTo>
                    <a:pt x="462207" y="1893783"/>
                  </a:lnTo>
                  <a:lnTo>
                    <a:pt x="461973" y="1903205"/>
                  </a:lnTo>
                  <a:lnTo>
                    <a:pt x="461734" y="1912626"/>
                  </a:lnTo>
                  <a:lnTo>
                    <a:pt x="461490" y="1922048"/>
                  </a:lnTo>
                  <a:lnTo>
                    <a:pt x="461242" y="1931470"/>
                  </a:lnTo>
                  <a:lnTo>
                    <a:pt x="460987" y="1940892"/>
                  </a:lnTo>
                  <a:lnTo>
                    <a:pt x="460726" y="1950314"/>
                  </a:lnTo>
                  <a:lnTo>
                    <a:pt x="460460" y="1959735"/>
                  </a:lnTo>
                  <a:lnTo>
                    <a:pt x="460185" y="1969157"/>
                  </a:lnTo>
                  <a:lnTo>
                    <a:pt x="459903" y="1978579"/>
                  </a:lnTo>
                  <a:lnTo>
                    <a:pt x="459615" y="1988001"/>
                  </a:lnTo>
                  <a:lnTo>
                    <a:pt x="459315" y="1997423"/>
                  </a:lnTo>
                  <a:lnTo>
                    <a:pt x="459009" y="2006844"/>
                  </a:lnTo>
                  <a:lnTo>
                    <a:pt x="458695" y="2016266"/>
                  </a:lnTo>
                  <a:lnTo>
                    <a:pt x="458368" y="2025688"/>
                  </a:lnTo>
                  <a:lnTo>
                    <a:pt x="458035" y="2035110"/>
                  </a:lnTo>
                  <a:lnTo>
                    <a:pt x="457691" y="2044532"/>
                  </a:lnTo>
                  <a:lnTo>
                    <a:pt x="457334" y="2053954"/>
                  </a:lnTo>
                  <a:lnTo>
                    <a:pt x="456971" y="2063375"/>
                  </a:lnTo>
                  <a:lnTo>
                    <a:pt x="456594" y="2072797"/>
                  </a:lnTo>
                  <a:lnTo>
                    <a:pt x="456206" y="2082219"/>
                  </a:lnTo>
                  <a:lnTo>
                    <a:pt x="455810" y="2091641"/>
                  </a:lnTo>
                  <a:lnTo>
                    <a:pt x="455397" y="2101063"/>
                  </a:lnTo>
                  <a:lnTo>
                    <a:pt x="454975" y="2110484"/>
                  </a:lnTo>
                  <a:lnTo>
                    <a:pt x="454543" y="2119906"/>
                  </a:lnTo>
                  <a:lnTo>
                    <a:pt x="454094" y="2129328"/>
                  </a:lnTo>
                  <a:lnTo>
                    <a:pt x="453636" y="2138750"/>
                  </a:lnTo>
                  <a:lnTo>
                    <a:pt x="453166" y="2148172"/>
                  </a:lnTo>
                  <a:lnTo>
                    <a:pt x="452680" y="2157593"/>
                  </a:lnTo>
                  <a:lnTo>
                    <a:pt x="452185" y="2167015"/>
                  </a:lnTo>
                  <a:lnTo>
                    <a:pt x="451676" y="2176437"/>
                  </a:lnTo>
                  <a:lnTo>
                    <a:pt x="451152" y="2185859"/>
                  </a:lnTo>
                  <a:lnTo>
                    <a:pt x="450620" y="2195281"/>
                  </a:lnTo>
                  <a:lnTo>
                    <a:pt x="450071" y="2204702"/>
                  </a:lnTo>
                  <a:lnTo>
                    <a:pt x="449511" y="2214124"/>
                  </a:lnTo>
                  <a:lnTo>
                    <a:pt x="448941" y="2223546"/>
                  </a:lnTo>
                  <a:lnTo>
                    <a:pt x="448353" y="2232968"/>
                  </a:lnTo>
                  <a:lnTo>
                    <a:pt x="447756" y="2242390"/>
                  </a:lnTo>
                  <a:lnTo>
                    <a:pt x="447149" y="2251811"/>
                  </a:lnTo>
                  <a:lnTo>
                    <a:pt x="446526" y="2261233"/>
                  </a:lnTo>
                  <a:lnTo>
                    <a:pt x="445894" y="2270655"/>
                  </a:lnTo>
                  <a:lnTo>
                    <a:pt x="445251" y="2280077"/>
                  </a:lnTo>
                  <a:lnTo>
                    <a:pt x="444595" y="2289499"/>
                  </a:lnTo>
                  <a:lnTo>
                    <a:pt x="443931" y="2298921"/>
                  </a:lnTo>
                  <a:lnTo>
                    <a:pt x="443255" y="2308342"/>
                  </a:lnTo>
                  <a:lnTo>
                    <a:pt x="442569" y="2317764"/>
                  </a:lnTo>
                  <a:lnTo>
                    <a:pt x="441877" y="2327186"/>
                  </a:lnTo>
                  <a:lnTo>
                    <a:pt x="441172" y="2336608"/>
                  </a:lnTo>
                  <a:lnTo>
                    <a:pt x="440461" y="2346030"/>
                  </a:lnTo>
                  <a:lnTo>
                    <a:pt x="439745" y="2355451"/>
                  </a:lnTo>
                  <a:lnTo>
                    <a:pt x="439018" y="2364873"/>
                  </a:lnTo>
                  <a:lnTo>
                    <a:pt x="438287" y="2374295"/>
                  </a:lnTo>
                  <a:lnTo>
                    <a:pt x="437551" y="2383717"/>
                  </a:lnTo>
                  <a:lnTo>
                    <a:pt x="436810" y="2393139"/>
                  </a:lnTo>
                  <a:lnTo>
                    <a:pt x="436065" y="2402560"/>
                  </a:lnTo>
                  <a:lnTo>
                    <a:pt x="435318" y="2411982"/>
                  </a:lnTo>
                  <a:lnTo>
                    <a:pt x="434568" y="2421404"/>
                  </a:lnTo>
                  <a:lnTo>
                    <a:pt x="433817" y="2430826"/>
                  </a:lnTo>
                  <a:lnTo>
                    <a:pt x="433067" y="2440248"/>
                  </a:lnTo>
                  <a:lnTo>
                    <a:pt x="432317" y="2449669"/>
                  </a:lnTo>
                  <a:lnTo>
                    <a:pt x="431568" y="2459091"/>
                  </a:lnTo>
                  <a:lnTo>
                    <a:pt x="430824" y="2468513"/>
                  </a:lnTo>
                  <a:lnTo>
                    <a:pt x="430083" y="2477935"/>
                  </a:lnTo>
                  <a:lnTo>
                    <a:pt x="429347" y="2487357"/>
                  </a:lnTo>
                  <a:lnTo>
                    <a:pt x="428619" y="2496778"/>
                  </a:lnTo>
                  <a:lnTo>
                    <a:pt x="427897" y="2506200"/>
                  </a:lnTo>
                  <a:lnTo>
                    <a:pt x="427183" y="2515622"/>
                  </a:lnTo>
                  <a:lnTo>
                    <a:pt x="426482" y="2525044"/>
                  </a:lnTo>
                  <a:lnTo>
                    <a:pt x="425789" y="2534466"/>
                  </a:lnTo>
                  <a:lnTo>
                    <a:pt x="425111" y="2543888"/>
                  </a:lnTo>
                  <a:lnTo>
                    <a:pt x="424448" y="2553309"/>
                  </a:lnTo>
                  <a:lnTo>
                    <a:pt x="423795" y="2562731"/>
                  </a:lnTo>
                  <a:lnTo>
                    <a:pt x="423165" y="2572153"/>
                  </a:lnTo>
                  <a:lnTo>
                    <a:pt x="422551" y="2581575"/>
                  </a:lnTo>
                  <a:lnTo>
                    <a:pt x="421950" y="2590997"/>
                  </a:lnTo>
                  <a:lnTo>
                    <a:pt x="421382" y="2600418"/>
                  </a:lnTo>
                  <a:lnTo>
                    <a:pt x="420829" y="2609840"/>
                  </a:lnTo>
                  <a:lnTo>
                    <a:pt x="420297" y="2619262"/>
                  </a:lnTo>
                  <a:lnTo>
                    <a:pt x="419800" y="2628684"/>
                  </a:lnTo>
                  <a:lnTo>
                    <a:pt x="419321" y="2638106"/>
                  </a:lnTo>
                  <a:lnTo>
                    <a:pt x="418873" y="2647527"/>
                  </a:lnTo>
                  <a:lnTo>
                    <a:pt x="418460" y="2656949"/>
                  </a:lnTo>
                  <a:lnTo>
                    <a:pt x="418068" y="2666371"/>
                  </a:lnTo>
                  <a:lnTo>
                    <a:pt x="417718" y="2675793"/>
                  </a:lnTo>
                  <a:lnTo>
                    <a:pt x="417402" y="2685215"/>
                  </a:lnTo>
                  <a:lnTo>
                    <a:pt x="417110" y="2694636"/>
                  </a:lnTo>
                  <a:lnTo>
                    <a:pt x="416874" y="2704058"/>
                  </a:lnTo>
                  <a:lnTo>
                    <a:pt x="416669" y="2713480"/>
                  </a:lnTo>
                  <a:lnTo>
                    <a:pt x="416496" y="2722902"/>
                  </a:lnTo>
                  <a:lnTo>
                    <a:pt x="416385" y="2732324"/>
                  </a:lnTo>
                  <a:lnTo>
                    <a:pt x="416305" y="2741745"/>
                  </a:lnTo>
                  <a:lnTo>
                    <a:pt x="416269" y="2751167"/>
                  </a:lnTo>
                  <a:lnTo>
                    <a:pt x="416294" y="2760589"/>
                  </a:lnTo>
                  <a:lnTo>
                    <a:pt x="416352" y="2770011"/>
                  </a:lnTo>
                  <a:lnTo>
                    <a:pt x="416470" y="2779433"/>
                  </a:lnTo>
                  <a:lnTo>
                    <a:pt x="416644" y="2788855"/>
                  </a:lnTo>
                  <a:lnTo>
                    <a:pt x="416856" y="2798276"/>
                  </a:lnTo>
                  <a:lnTo>
                    <a:pt x="417143" y="2807698"/>
                  </a:lnTo>
                  <a:lnTo>
                    <a:pt x="417482" y="2817120"/>
                  </a:lnTo>
                  <a:lnTo>
                    <a:pt x="417860" y="2826542"/>
                  </a:lnTo>
                  <a:lnTo>
                    <a:pt x="418333" y="2835964"/>
                  </a:lnTo>
                  <a:lnTo>
                    <a:pt x="418850" y="2845385"/>
                  </a:lnTo>
                  <a:lnTo>
                    <a:pt x="419423" y="2854807"/>
                  </a:lnTo>
                  <a:lnTo>
                    <a:pt x="420085" y="2864229"/>
                  </a:lnTo>
                  <a:lnTo>
                    <a:pt x="420794" y="2873651"/>
                  </a:lnTo>
                  <a:lnTo>
                    <a:pt x="421576" y="2883073"/>
                  </a:lnTo>
                  <a:lnTo>
                    <a:pt x="422441" y="2892494"/>
                  </a:lnTo>
                  <a:lnTo>
                    <a:pt x="423355" y="2901916"/>
                  </a:lnTo>
                  <a:lnTo>
                    <a:pt x="424362" y="2911338"/>
                  </a:lnTo>
                  <a:lnTo>
                    <a:pt x="425443" y="2920760"/>
                  </a:lnTo>
                  <a:lnTo>
                    <a:pt x="426576" y="2930182"/>
                  </a:lnTo>
                  <a:lnTo>
                    <a:pt x="427821" y="2939603"/>
                  </a:lnTo>
                  <a:lnTo>
                    <a:pt x="429130" y="2949025"/>
                  </a:lnTo>
                  <a:lnTo>
                    <a:pt x="430500" y="2958447"/>
                  </a:lnTo>
                  <a:lnTo>
                    <a:pt x="431990" y="2967869"/>
                  </a:lnTo>
                  <a:lnTo>
                    <a:pt x="433537" y="2977291"/>
                  </a:lnTo>
                  <a:lnTo>
                    <a:pt x="435164" y="2986712"/>
                  </a:lnTo>
                  <a:lnTo>
                    <a:pt x="436901" y="2996134"/>
                  </a:lnTo>
                  <a:lnTo>
                    <a:pt x="438695" y="3005556"/>
                  </a:lnTo>
                  <a:lnTo>
                    <a:pt x="440590" y="3014978"/>
                  </a:lnTo>
                  <a:lnTo>
                    <a:pt x="442579" y="3024400"/>
                  </a:lnTo>
                  <a:lnTo>
                    <a:pt x="444629" y="3033821"/>
                  </a:lnTo>
                  <a:lnTo>
                    <a:pt x="446797" y="3043243"/>
                  </a:lnTo>
                  <a:lnTo>
                    <a:pt x="449045" y="3052665"/>
                  </a:lnTo>
                  <a:lnTo>
                    <a:pt x="451353" y="3062087"/>
                  </a:lnTo>
                  <a:lnTo>
                    <a:pt x="453798" y="3071509"/>
                  </a:lnTo>
                  <a:lnTo>
                    <a:pt x="456307" y="3080931"/>
                  </a:lnTo>
                  <a:lnTo>
                    <a:pt x="458890" y="3090352"/>
                  </a:lnTo>
                  <a:lnTo>
                    <a:pt x="461597" y="3099774"/>
                  </a:lnTo>
                  <a:lnTo>
                    <a:pt x="464364" y="3109196"/>
                  </a:lnTo>
                  <a:lnTo>
                    <a:pt x="467222" y="3118618"/>
                  </a:lnTo>
                  <a:lnTo>
                    <a:pt x="470184" y="3128040"/>
                  </a:lnTo>
                  <a:lnTo>
                    <a:pt x="473204" y="3137461"/>
                  </a:lnTo>
                  <a:lnTo>
                    <a:pt x="476328" y="3146883"/>
                  </a:lnTo>
                  <a:lnTo>
                    <a:pt x="479535" y="3156305"/>
                  </a:lnTo>
                  <a:lnTo>
                    <a:pt x="482798" y="3165727"/>
                  </a:lnTo>
                  <a:lnTo>
                    <a:pt x="486173" y="3175149"/>
                  </a:lnTo>
                  <a:lnTo>
                    <a:pt x="489611" y="3184570"/>
                  </a:lnTo>
                  <a:lnTo>
                    <a:pt x="493106" y="3193992"/>
                  </a:lnTo>
                  <a:lnTo>
                    <a:pt x="496709" y="3203414"/>
                  </a:lnTo>
                  <a:lnTo>
                    <a:pt x="500358" y="3212836"/>
                  </a:lnTo>
                  <a:lnTo>
                    <a:pt x="504071" y="3222258"/>
                  </a:lnTo>
                  <a:lnTo>
                    <a:pt x="507867" y="3231679"/>
                  </a:lnTo>
                  <a:lnTo>
                    <a:pt x="511703" y="3241101"/>
                  </a:lnTo>
                  <a:lnTo>
                    <a:pt x="515603" y="3250523"/>
                  </a:lnTo>
                  <a:lnTo>
                    <a:pt x="519561" y="3259945"/>
                  </a:lnTo>
                  <a:lnTo>
                    <a:pt x="523553" y="3269367"/>
                  </a:lnTo>
                  <a:lnTo>
                    <a:pt x="527603" y="3278788"/>
                  </a:lnTo>
                  <a:lnTo>
                    <a:pt x="531688" y="3288210"/>
                  </a:lnTo>
                  <a:lnTo>
                    <a:pt x="535798" y="3297632"/>
                  </a:lnTo>
                  <a:lnTo>
                    <a:pt x="539953" y="3307054"/>
                  </a:lnTo>
                  <a:lnTo>
                    <a:pt x="544124" y="3316476"/>
                  </a:lnTo>
                  <a:lnTo>
                    <a:pt x="548312" y="3325898"/>
                  </a:lnTo>
                  <a:lnTo>
                    <a:pt x="552519" y="3335319"/>
                  </a:lnTo>
                  <a:lnTo>
                    <a:pt x="556729" y="3344741"/>
                  </a:lnTo>
                  <a:lnTo>
                    <a:pt x="560942" y="3354163"/>
                  </a:lnTo>
                  <a:lnTo>
                    <a:pt x="565148" y="3363585"/>
                  </a:lnTo>
                  <a:lnTo>
                    <a:pt x="569346" y="3373007"/>
                  </a:lnTo>
                  <a:lnTo>
                    <a:pt x="573525" y="3382428"/>
                  </a:lnTo>
                  <a:lnTo>
                    <a:pt x="577675" y="3391850"/>
                  </a:lnTo>
                  <a:lnTo>
                    <a:pt x="581806" y="3401272"/>
                  </a:lnTo>
                  <a:lnTo>
                    <a:pt x="585884" y="3410694"/>
                  </a:lnTo>
                  <a:lnTo>
                    <a:pt x="589921" y="3420116"/>
                  </a:lnTo>
                  <a:lnTo>
                    <a:pt x="593924" y="3429537"/>
                  </a:lnTo>
                  <a:lnTo>
                    <a:pt x="597836" y="3438959"/>
                  </a:lnTo>
                  <a:lnTo>
                    <a:pt x="601699" y="3448381"/>
                  </a:lnTo>
                  <a:lnTo>
                    <a:pt x="605499" y="3457803"/>
                  </a:lnTo>
                  <a:lnTo>
                    <a:pt x="609188" y="3467225"/>
                  </a:lnTo>
                  <a:lnTo>
                    <a:pt x="612817" y="3476646"/>
                  </a:lnTo>
                  <a:lnTo>
                    <a:pt x="616343" y="3486068"/>
                  </a:lnTo>
                  <a:lnTo>
                    <a:pt x="619749" y="3495490"/>
                  </a:lnTo>
                  <a:lnTo>
                    <a:pt x="623081" y="3504912"/>
                  </a:lnTo>
                  <a:lnTo>
                    <a:pt x="626264" y="3514334"/>
                  </a:lnTo>
                  <a:lnTo>
                    <a:pt x="629327" y="3523755"/>
                  </a:lnTo>
                  <a:lnTo>
                    <a:pt x="632304" y="3533177"/>
                  </a:lnTo>
                  <a:lnTo>
                    <a:pt x="635078" y="3542599"/>
                  </a:lnTo>
                  <a:lnTo>
                    <a:pt x="637741" y="3552021"/>
                  </a:lnTo>
                  <a:lnTo>
                    <a:pt x="640287" y="3561443"/>
                  </a:lnTo>
                  <a:lnTo>
                    <a:pt x="642609" y="3570865"/>
                  </a:lnTo>
                  <a:lnTo>
                    <a:pt x="644819" y="3580286"/>
                  </a:lnTo>
                  <a:lnTo>
                    <a:pt x="646867" y="3589708"/>
                  </a:lnTo>
                  <a:lnTo>
                    <a:pt x="648699" y="3599130"/>
                  </a:lnTo>
                  <a:lnTo>
                    <a:pt x="650410" y="3608552"/>
                  </a:lnTo>
                  <a:lnTo>
                    <a:pt x="651908" y="3617974"/>
                  </a:lnTo>
                  <a:lnTo>
                    <a:pt x="653209" y="3627395"/>
                  </a:lnTo>
                  <a:lnTo>
                    <a:pt x="654381" y="3636817"/>
                  </a:lnTo>
                  <a:lnTo>
                    <a:pt x="655290" y="3646239"/>
                  </a:lnTo>
                  <a:lnTo>
                    <a:pt x="656027" y="3655661"/>
                  </a:lnTo>
                  <a:lnTo>
                    <a:pt x="656628" y="3665083"/>
                  </a:lnTo>
                  <a:lnTo>
                    <a:pt x="656917" y="3674504"/>
                  </a:lnTo>
                  <a:lnTo>
                    <a:pt x="657067" y="3683926"/>
                  </a:lnTo>
                  <a:lnTo>
                    <a:pt x="657038" y="3693348"/>
                  </a:lnTo>
                  <a:lnTo>
                    <a:pt x="656729" y="3702770"/>
                  </a:lnTo>
                  <a:lnTo>
                    <a:pt x="656278" y="3712192"/>
                  </a:lnTo>
                  <a:lnTo>
                    <a:pt x="655607" y="3721613"/>
                  </a:lnTo>
                  <a:lnTo>
                    <a:pt x="654693" y="3731035"/>
                  </a:lnTo>
                  <a:lnTo>
                    <a:pt x="653640" y="3740457"/>
                  </a:lnTo>
                  <a:lnTo>
                    <a:pt x="652327" y="3749879"/>
                  </a:lnTo>
                  <a:lnTo>
                    <a:pt x="650816" y="3759301"/>
                  </a:lnTo>
                  <a:lnTo>
                    <a:pt x="649167" y="3768722"/>
                  </a:lnTo>
                  <a:lnTo>
                    <a:pt x="647228" y="3778144"/>
                  </a:lnTo>
                  <a:lnTo>
                    <a:pt x="645136" y="3787566"/>
                  </a:lnTo>
                  <a:lnTo>
                    <a:pt x="642893" y="3796988"/>
                  </a:lnTo>
                  <a:lnTo>
                    <a:pt x="640372" y="3806410"/>
                  </a:lnTo>
                  <a:lnTo>
                    <a:pt x="637725" y="3815832"/>
                  </a:lnTo>
                  <a:lnTo>
                    <a:pt x="634903" y="3825253"/>
                  </a:lnTo>
                  <a:lnTo>
                    <a:pt x="631855" y="3834675"/>
                  </a:lnTo>
                  <a:lnTo>
                    <a:pt x="628690" y="3844097"/>
                  </a:lnTo>
                  <a:lnTo>
                    <a:pt x="625332" y="3853519"/>
                  </a:lnTo>
                  <a:lnTo>
                    <a:pt x="621801" y="3862941"/>
                  </a:lnTo>
                  <a:lnTo>
                    <a:pt x="618163" y="3872362"/>
                  </a:lnTo>
                  <a:lnTo>
                    <a:pt x="614325" y="3881784"/>
                  </a:lnTo>
                  <a:lnTo>
                    <a:pt x="610362" y="3891206"/>
                  </a:lnTo>
                  <a:lnTo>
                    <a:pt x="606304" y="3900628"/>
                  </a:lnTo>
                  <a:lnTo>
                    <a:pt x="602050" y="3910050"/>
                  </a:lnTo>
                  <a:lnTo>
                    <a:pt x="597713" y="3919471"/>
                  </a:lnTo>
                  <a:lnTo>
                    <a:pt x="593276" y="3928893"/>
                  </a:lnTo>
                  <a:lnTo>
                    <a:pt x="588693" y="3938315"/>
                  </a:lnTo>
                  <a:lnTo>
                    <a:pt x="584044" y="3947737"/>
                  </a:lnTo>
                  <a:lnTo>
                    <a:pt x="579298" y="3957159"/>
                  </a:lnTo>
                  <a:lnTo>
                    <a:pt x="574455" y="3966580"/>
                  </a:lnTo>
                  <a:lnTo>
                    <a:pt x="569560" y="3976002"/>
                  </a:lnTo>
                  <a:lnTo>
                    <a:pt x="564581" y="3985424"/>
                  </a:lnTo>
                  <a:lnTo>
                    <a:pt x="559544" y="3994846"/>
                  </a:lnTo>
                  <a:lnTo>
                    <a:pt x="554471" y="4004268"/>
                  </a:lnTo>
                  <a:lnTo>
                    <a:pt x="549335" y="4013689"/>
                  </a:lnTo>
                  <a:lnTo>
                    <a:pt x="544173" y="4023111"/>
                  </a:lnTo>
                  <a:lnTo>
                    <a:pt x="538987" y="4032533"/>
                  </a:lnTo>
                  <a:lnTo>
                    <a:pt x="533771" y="4041955"/>
                  </a:lnTo>
                  <a:lnTo>
                    <a:pt x="528549" y="4051377"/>
                  </a:lnTo>
                  <a:lnTo>
                    <a:pt x="523319" y="4060799"/>
                  </a:lnTo>
                  <a:lnTo>
                    <a:pt x="518093" y="4070220"/>
                  </a:lnTo>
                  <a:lnTo>
                    <a:pt x="512873" y="4079642"/>
                  </a:lnTo>
                  <a:lnTo>
                    <a:pt x="507670" y="4089064"/>
                  </a:lnTo>
                  <a:lnTo>
                    <a:pt x="502494" y="4098486"/>
                  </a:lnTo>
                  <a:lnTo>
                    <a:pt x="497336" y="4107908"/>
                  </a:lnTo>
                  <a:lnTo>
                    <a:pt x="492224" y="4117329"/>
                  </a:lnTo>
                  <a:lnTo>
                    <a:pt x="487153" y="4126751"/>
                  </a:lnTo>
                  <a:lnTo>
                    <a:pt x="482111" y="4136173"/>
                  </a:lnTo>
                  <a:lnTo>
                    <a:pt x="477148" y="4145595"/>
                  </a:lnTo>
                  <a:lnTo>
                    <a:pt x="472230" y="4155017"/>
                  </a:lnTo>
                  <a:lnTo>
                    <a:pt x="467361" y="4164438"/>
                  </a:lnTo>
                  <a:lnTo>
                    <a:pt x="462588" y="4173860"/>
                  </a:lnTo>
                  <a:lnTo>
                    <a:pt x="457866" y="4183282"/>
                  </a:lnTo>
                  <a:lnTo>
                    <a:pt x="453218" y="4192704"/>
                  </a:lnTo>
                  <a:lnTo>
                    <a:pt x="448669" y="4202126"/>
                  </a:lnTo>
                  <a:lnTo>
                    <a:pt x="444177" y="4211547"/>
                  </a:lnTo>
                  <a:lnTo>
                    <a:pt x="439788" y="4220969"/>
                  </a:lnTo>
                  <a:lnTo>
                    <a:pt x="435492" y="4230391"/>
                  </a:lnTo>
                  <a:lnTo>
                    <a:pt x="431258" y="4239813"/>
                  </a:lnTo>
                  <a:lnTo>
                    <a:pt x="427156" y="4249235"/>
                  </a:lnTo>
                  <a:lnTo>
                    <a:pt x="423135" y="4258656"/>
                  </a:lnTo>
                  <a:lnTo>
                    <a:pt x="419184" y="4268078"/>
                  </a:lnTo>
                  <a:lnTo>
                    <a:pt x="415385" y="4277500"/>
                  </a:lnTo>
                  <a:lnTo>
                    <a:pt x="411654" y="4286922"/>
                  </a:lnTo>
                  <a:lnTo>
                    <a:pt x="408016" y="4296344"/>
                  </a:lnTo>
                  <a:lnTo>
                    <a:pt x="404515" y="4305765"/>
                  </a:lnTo>
                  <a:lnTo>
                    <a:pt x="401083" y="4315187"/>
                  </a:lnTo>
                  <a:lnTo>
                    <a:pt x="397765" y="4324609"/>
                  </a:lnTo>
                  <a:lnTo>
                    <a:pt x="394565" y="4334031"/>
                  </a:lnTo>
                  <a:lnTo>
                    <a:pt x="391435" y="4343453"/>
                  </a:lnTo>
                  <a:lnTo>
                    <a:pt x="388438" y="4352875"/>
                  </a:lnTo>
                  <a:lnTo>
                    <a:pt x="385537" y="4362296"/>
                  </a:lnTo>
                  <a:lnTo>
                    <a:pt x="382706" y="4371718"/>
                  </a:lnTo>
                  <a:lnTo>
                    <a:pt x="380024" y="4381140"/>
                  </a:lnTo>
                  <a:lnTo>
                    <a:pt x="377416" y="4390562"/>
                  </a:lnTo>
                  <a:lnTo>
                    <a:pt x="374886" y="4399984"/>
                  </a:lnTo>
                  <a:lnTo>
                    <a:pt x="372496" y="4409405"/>
                  </a:lnTo>
                  <a:lnTo>
                    <a:pt x="370170" y="4418827"/>
                  </a:lnTo>
                  <a:lnTo>
                    <a:pt x="367937" y="4428249"/>
                  </a:lnTo>
                  <a:lnTo>
                    <a:pt x="365818" y="4437671"/>
                  </a:lnTo>
                  <a:lnTo>
                    <a:pt x="363760" y="4447093"/>
                  </a:lnTo>
                  <a:lnTo>
                    <a:pt x="361806" y="4456514"/>
                  </a:lnTo>
                  <a:lnTo>
                    <a:pt x="359943" y="4465936"/>
                  </a:lnTo>
                  <a:lnTo>
                    <a:pt x="358136" y="4475358"/>
                  </a:lnTo>
                  <a:lnTo>
                    <a:pt x="356441" y="4484780"/>
                  </a:lnTo>
                  <a:lnTo>
                    <a:pt x="354815" y="4494202"/>
                  </a:lnTo>
                  <a:lnTo>
                    <a:pt x="353242" y="4503623"/>
                  </a:lnTo>
                  <a:lnTo>
                    <a:pt x="351784" y="4513045"/>
                  </a:lnTo>
                  <a:lnTo>
                    <a:pt x="350375" y="4522467"/>
                  </a:lnTo>
                  <a:lnTo>
                    <a:pt x="349029" y="4531889"/>
                  </a:lnTo>
                  <a:lnTo>
                    <a:pt x="347773" y="4541311"/>
                  </a:lnTo>
                  <a:lnTo>
                    <a:pt x="346562" y="4550732"/>
                  </a:lnTo>
                  <a:lnTo>
                    <a:pt x="345420" y="4560154"/>
                  </a:lnTo>
                  <a:lnTo>
                    <a:pt x="344347" y="4569576"/>
                  </a:lnTo>
                  <a:lnTo>
                    <a:pt x="343314" y="4578998"/>
                  </a:lnTo>
                  <a:lnTo>
                    <a:pt x="342352" y="4588420"/>
                  </a:lnTo>
                  <a:lnTo>
                    <a:pt x="341442" y="4597842"/>
                  </a:lnTo>
                  <a:lnTo>
                    <a:pt x="340568" y="4607263"/>
                  </a:lnTo>
                  <a:lnTo>
                    <a:pt x="339765" y="4616685"/>
                  </a:lnTo>
                  <a:lnTo>
                    <a:pt x="338999" y="4626107"/>
                  </a:lnTo>
                  <a:lnTo>
                    <a:pt x="338269" y="4635529"/>
                  </a:lnTo>
                  <a:lnTo>
                    <a:pt x="337601" y="4644951"/>
                  </a:lnTo>
                  <a:lnTo>
                    <a:pt x="336961" y="4654372"/>
                  </a:lnTo>
                  <a:lnTo>
                    <a:pt x="336359" y="4663794"/>
                  </a:lnTo>
                  <a:lnTo>
                    <a:pt x="335804" y="4673216"/>
                  </a:lnTo>
                  <a:lnTo>
                    <a:pt x="335273" y="4682638"/>
                  </a:lnTo>
                  <a:lnTo>
                    <a:pt x="334781" y="4692060"/>
                  </a:lnTo>
                  <a:lnTo>
                    <a:pt x="334323" y="4701481"/>
                  </a:lnTo>
                  <a:lnTo>
                    <a:pt x="333885" y="4710903"/>
                  </a:lnTo>
                  <a:lnTo>
                    <a:pt x="333487" y="4720325"/>
                  </a:lnTo>
                  <a:lnTo>
                    <a:pt x="333112" y="4729747"/>
                  </a:lnTo>
                  <a:lnTo>
                    <a:pt x="332755" y="4739169"/>
                  </a:lnTo>
                  <a:lnTo>
                    <a:pt x="332434" y="4748590"/>
                  </a:lnTo>
                  <a:lnTo>
                    <a:pt x="332129" y="4758012"/>
                  </a:lnTo>
                  <a:lnTo>
                    <a:pt x="331843" y="4767434"/>
                  </a:lnTo>
                  <a:lnTo>
                    <a:pt x="331584" y="4776856"/>
                  </a:lnTo>
                  <a:lnTo>
                    <a:pt x="331338" y="4786278"/>
                  </a:lnTo>
                  <a:lnTo>
                    <a:pt x="331111" y="4795699"/>
                  </a:lnTo>
                  <a:lnTo>
                    <a:pt x="330903" y="4805121"/>
                  </a:lnTo>
                  <a:lnTo>
                    <a:pt x="330706" y="4814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809098"/>
              <a:ext cx="1126310" cy="3770938"/>
            </a:xfrm>
            <a:custGeom>
              <a:avLst/>
              <a:pathLst>
                <a:path w="1126310" h="3770938">
                  <a:moveTo>
                    <a:pt x="560166" y="3770938"/>
                  </a:moveTo>
                  <a:lnTo>
                    <a:pt x="559708" y="3763559"/>
                  </a:lnTo>
                  <a:lnTo>
                    <a:pt x="559195" y="3756179"/>
                  </a:lnTo>
                  <a:lnTo>
                    <a:pt x="558624" y="3748799"/>
                  </a:lnTo>
                  <a:lnTo>
                    <a:pt x="557977" y="3741420"/>
                  </a:lnTo>
                  <a:lnTo>
                    <a:pt x="557232" y="3734040"/>
                  </a:lnTo>
                  <a:lnTo>
                    <a:pt x="556406" y="3726661"/>
                  </a:lnTo>
                  <a:lnTo>
                    <a:pt x="555494" y="3719281"/>
                  </a:lnTo>
                  <a:lnTo>
                    <a:pt x="554461" y="3711902"/>
                  </a:lnTo>
                  <a:lnTo>
                    <a:pt x="553293" y="3704522"/>
                  </a:lnTo>
                  <a:lnTo>
                    <a:pt x="552008" y="3697143"/>
                  </a:lnTo>
                  <a:lnTo>
                    <a:pt x="550599" y="3689763"/>
                  </a:lnTo>
                  <a:lnTo>
                    <a:pt x="549010" y="3682384"/>
                  </a:lnTo>
                  <a:lnTo>
                    <a:pt x="547240" y="3675004"/>
                  </a:lnTo>
                  <a:lnTo>
                    <a:pt x="545309" y="3667625"/>
                  </a:lnTo>
                  <a:lnTo>
                    <a:pt x="543209" y="3660245"/>
                  </a:lnTo>
                  <a:lnTo>
                    <a:pt x="540849" y="3652866"/>
                  </a:lnTo>
                  <a:lnTo>
                    <a:pt x="538262" y="3645486"/>
                  </a:lnTo>
                  <a:lnTo>
                    <a:pt x="535461" y="3638107"/>
                  </a:lnTo>
                  <a:lnTo>
                    <a:pt x="532438" y="3630727"/>
                  </a:lnTo>
                  <a:lnTo>
                    <a:pt x="529062" y="3623348"/>
                  </a:lnTo>
                  <a:lnTo>
                    <a:pt x="525411" y="3615968"/>
                  </a:lnTo>
                  <a:lnTo>
                    <a:pt x="521491" y="3608588"/>
                  </a:lnTo>
                  <a:lnTo>
                    <a:pt x="517292" y="3601209"/>
                  </a:lnTo>
                  <a:lnTo>
                    <a:pt x="512639" y="3593829"/>
                  </a:lnTo>
                  <a:lnTo>
                    <a:pt x="507672" y="3586450"/>
                  </a:lnTo>
                  <a:lnTo>
                    <a:pt x="502382" y="3579070"/>
                  </a:lnTo>
                  <a:lnTo>
                    <a:pt x="496736" y="3571691"/>
                  </a:lnTo>
                  <a:lnTo>
                    <a:pt x="490583" y="3564311"/>
                  </a:lnTo>
                  <a:lnTo>
                    <a:pt x="484069" y="3556932"/>
                  </a:lnTo>
                  <a:lnTo>
                    <a:pt x="477190" y="3549552"/>
                  </a:lnTo>
                  <a:lnTo>
                    <a:pt x="469887" y="3542173"/>
                  </a:lnTo>
                  <a:lnTo>
                    <a:pt x="462051" y="3534793"/>
                  </a:lnTo>
                  <a:lnTo>
                    <a:pt x="453827" y="3527414"/>
                  </a:lnTo>
                  <a:lnTo>
                    <a:pt x="445216" y="3520034"/>
                  </a:lnTo>
                  <a:lnTo>
                    <a:pt x="436134" y="3512655"/>
                  </a:lnTo>
                  <a:lnTo>
                    <a:pt x="426534" y="3505275"/>
                  </a:lnTo>
                  <a:lnTo>
                    <a:pt x="416550" y="3497896"/>
                  </a:lnTo>
                  <a:lnTo>
                    <a:pt x="406184" y="3490516"/>
                  </a:lnTo>
                  <a:lnTo>
                    <a:pt x="395343" y="3483136"/>
                  </a:lnTo>
                  <a:lnTo>
                    <a:pt x="384047" y="3475757"/>
                  </a:lnTo>
                  <a:lnTo>
                    <a:pt x="372406" y="3468377"/>
                  </a:lnTo>
                  <a:lnTo>
                    <a:pt x="360429" y="3460998"/>
                  </a:lnTo>
                  <a:lnTo>
                    <a:pt x="348030" y="3453618"/>
                  </a:lnTo>
                  <a:lnTo>
                    <a:pt x="335287" y="3446239"/>
                  </a:lnTo>
                  <a:lnTo>
                    <a:pt x="322280" y="3438859"/>
                  </a:lnTo>
                  <a:lnTo>
                    <a:pt x="309025" y="3431480"/>
                  </a:lnTo>
                  <a:lnTo>
                    <a:pt x="295471" y="3424100"/>
                  </a:lnTo>
                  <a:lnTo>
                    <a:pt x="281725" y="3416721"/>
                  </a:lnTo>
                  <a:lnTo>
                    <a:pt x="267838" y="3409341"/>
                  </a:lnTo>
                  <a:lnTo>
                    <a:pt x="253832" y="3401962"/>
                  </a:lnTo>
                  <a:lnTo>
                    <a:pt x="239724" y="3394582"/>
                  </a:lnTo>
                  <a:lnTo>
                    <a:pt x="225600" y="3387203"/>
                  </a:lnTo>
                  <a:lnTo>
                    <a:pt x="211492" y="3379823"/>
                  </a:lnTo>
                  <a:lnTo>
                    <a:pt x="197427" y="3372444"/>
                  </a:lnTo>
                  <a:lnTo>
                    <a:pt x="183519" y="3365064"/>
                  </a:lnTo>
                  <a:lnTo>
                    <a:pt x="169776" y="3357685"/>
                  </a:lnTo>
                  <a:lnTo>
                    <a:pt x="156226" y="3350305"/>
                  </a:lnTo>
                  <a:lnTo>
                    <a:pt x="142917" y="3342925"/>
                  </a:lnTo>
                  <a:lnTo>
                    <a:pt x="130029" y="3335546"/>
                  </a:lnTo>
                  <a:lnTo>
                    <a:pt x="117485" y="3328166"/>
                  </a:lnTo>
                  <a:lnTo>
                    <a:pt x="105312" y="3320787"/>
                  </a:lnTo>
                  <a:lnTo>
                    <a:pt x="93600" y="3313407"/>
                  </a:lnTo>
                  <a:lnTo>
                    <a:pt x="82533" y="3306028"/>
                  </a:lnTo>
                  <a:lnTo>
                    <a:pt x="71972" y="3298648"/>
                  </a:lnTo>
                  <a:lnTo>
                    <a:pt x="61940" y="3291269"/>
                  </a:lnTo>
                  <a:lnTo>
                    <a:pt x="52583" y="3283889"/>
                  </a:lnTo>
                  <a:lnTo>
                    <a:pt x="44028" y="3276510"/>
                  </a:lnTo>
                  <a:lnTo>
                    <a:pt x="36105" y="3269130"/>
                  </a:lnTo>
                  <a:lnTo>
                    <a:pt x="28830" y="3261751"/>
                  </a:lnTo>
                  <a:lnTo>
                    <a:pt x="22406" y="3254371"/>
                  </a:lnTo>
                  <a:lnTo>
                    <a:pt x="16859" y="3246992"/>
                  </a:lnTo>
                  <a:lnTo>
                    <a:pt x="12019" y="3239612"/>
                  </a:lnTo>
                  <a:lnTo>
                    <a:pt x="7891" y="3232233"/>
                  </a:lnTo>
                  <a:lnTo>
                    <a:pt x="4728" y="3224853"/>
                  </a:lnTo>
                  <a:lnTo>
                    <a:pt x="2432" y="3217473"/>
                  </a:lnTo>
                  <a:lnTo>
                    <a:pt x="856" y="3210094"/>
                  </a:lnTo>
                  <a:lnTo>
                    <a:pt x="0" y="3202714"/>
                  </a:lnTo>
                  <a:lnTo>
                    <a:pt x="138" y="3195335"/>
                  </a:lnTo>
                  <a:lnTo>
                    <a:pt x="1058" y="3187955"/>
                  </a:lnTo>
                  <a:lnTo>
                    <a:pt x="2656" y="3180576"/>
                  </a:lnTo>
                  <a:lnTo>
                    <a:pt x="4920" y="3173196"/>
                  </a:lnTo>
                  <a:lnTo>
                    <a:pt x="8124" y="3165817"/>
                  </a:lnTo>
                  <a:lnTo>
                    <a:pt x="11971" y="3158437"/>
                  </a:lnTo>
                  <a:lnTo>
                    <a:pt x="16403" y="3151058"/>
                  </a:lnTo>
                  <a:lnTo>
                    <a:pt x="21403" y="3143678"/>
                  </a:lnTo>
                  <a:lnTo>
                    <a:pt x="27205" y="3136299"/>
                  </a:lnTo>
                  <a:lnTo>
                    <a:pt x="33486" y="3128919"/>
                  </a:lnTo>
                  <a:lnTo>
                    <a:pt x="40224" y="3121540"/>
                  </a:lnTo>
                  <a:lnTo>
                    <a:pt x="47423" y="3114160"/>
                  </a:lnTo>
                  <a:lnTo>
                    <a:pt x="55182" y="3106781"/>
                  </a:lnTo>
                  <a:lnTo>
                    <a:pt x="63277" y="3099401"/>
                  </a:lnTo>
                  <a:lnTo>
                    <a:pt x="71684" y="3092022"/>
                  </a:lnTo>
                  <a:lnTo>
                    <a:pt x="80411" y="3084642"/>
                  </a:lnTo>
                  <a:lnTo>
                    <a:pt x="89464" y="3077262"/>
                  </a:lnTo>
                  <a:lnTo>
                    <a:pt x="98707" y="3069883"/>
                  </a:lnTo>
                  <a:lnTo>
                    <a:pt x="108118" y="3062503"/>
                  </a:lnTo>
                  <a:lnTo>
                    <a:pt x="117695" y="3055124"/>
                  </a:lnTo>
                  <a:lnTo>
                    <a:pt x="127394" y="3047744"/>
                  </a:lnTo>
                  <a:lnTo>
                    <a:pt x="137151" y="3040365"/>
                  </a:lnTo>
                  <a:lnTo>
                    <a:pt x="146948" y="3032985"/>
                  </a:lnTo>
                  <a:lnTo>
                    <a:pt x="156758" y="3025606"/>
                  </a:lnTo>
                  <a:lnTo>
                    <a:pt x="166535" y="3018226"/>
                  </a:lnTo>
                  <a:lnTo>
                    <a:pt x="176262" y="3010847"/>
                  </a:lnTo>
                  <a:lnTo>
                    <a:pt x="185923" y="3003467"/>
                  </a:lnTo>
                  <a:lnTo>
                    <a:pt x="195465" y="2996088"/>
                  </a:lnTo>
                  <a:lnTo>
                    <a:pt x="204868" y="2988708"/>
                  </a:lnTo>
                  <a:lnTo>
                    <a:pt x="214141" y="2981329"/>
                  </a:lnTo>
                  <a:lnTo>
                    <a:pt x="223273" y="2973949"/>
                  </a:lnTo>
                  <a:lnTo>
                    <a:pt x="232183" y="2966570"/>
                  </a:lnTo>
                  <a:lnTo>
                    <a:pt x="240895" y="2959190"/>
                  </a:lnTo>
                  <a:lnTo>
                    <a:pt x="249426" y="2951811"/>
                  </a:lnTo>
                  <a:lnTo>
                    <a:pt x="257768" y="2944431"/>
                  </a:lnTo>
                  <a:lnTo>
                    <a:pt x="265820" y="2937051"/>
                  </a:lnTo>
                  <a:lnTo>
                    <a:pt x="273654" y="2929672"/>
                  </a:lnTo>
                  <a:lnTo>
                    <a:pt x="281280" y="2922292"/>
                  </a:lnTo>
                  <a:lnTo>
                    <a:pt x="288697" y="2914913"/>
                  </a:lnTo>
                  <a:lnTo>
                    <a:pt x="295788" y="2907533"/>
                  </a:lnTo>
                  <a:lnTo>
                    <a:pt x="302667" y="2900154"/>
                  </a:lnTo>
                  <a:lnTo>
                    <a:pt x="309335" y="2892774"/>
                  </a:lnTo>
                  <a:lnTo>
                    <a:pt x="315777" y="2885395"/>
                  </a:lnTo>
                  <a:lnTo>
                    <a:pt x="321916" y="2878015"/>
                  </a:lnTo>
                  <a:lnTo>
                    <a:pt x="327851" y="2870636"/>
                  </a:lnTo>
                  <a:lnTo>
                    <a:pt x="333586" y="2863256"/>
                  </a:lnTo>
                  <a:lnTo>
                    <a:pt x="339098" y="2855877"/>
                  </a:lnTo>
                  <a:lnTo>
                    <a:pt x="344345" y="2848497"/>
                  </a:lnTo>
                  <a:lnTo>
                    <a:pt x="349408" y="2841118"/>
                  </a:lnTo>
                  <a:lnTo>
                    <a:pt x="354292" y="2833738"/>
                  </a:lnTo>
                  <a:lnTo>
                    <a:pt x="358967" y="2826359"/>
                  </a:lnTo>
                  <a:lnTo>
                    <a:pt x="363423" y="2818979"/>
                  </a:lnTo>
                  <a:lnTo>
                    <a:pt x="367722" y="2811599"/>
                  </a:lnTo>
                  <a:lnTo>
                    <a:pt x="371867" y="2804220"/>
                  </a:lnTo>
                  <a:lnTo>
                    <a:pt x="375826" y="2796840"/>
                  </a:lnTo>
                  <a:lnTo>
                    <a:pt x="379611" y="2789461"/>
                  </a:lnTo>
                  <a:lnTo>
                    <a:pt x="383266" y="2782081"/>
                  </a:lnTo>
                  <a:lnTo>
                    <a:pt x="386794" y="2774702"/>
                  </a:lnTo>
                  <a:lnTo>
                    <a:pt x="390163" y="2767322"/>
                  </a:lnTo>
                  <a:lnTo>
                    <a:pt x="393399" y="2759943"/>
                  </a:lnTo>
                  <a:lnTo>
                    <a:pt x="396530" y="2752563"/>
                  </a:lnTo>
                  <a:lnTo>
                    <a:pt x="399559" y="2745184"/>
                  </a:lnTo>
                  <a:lnTo>
                    <a:pt x="402455" y="2737804"/>
                  </a:lnTo>
                  <a:lnTo>
                    <a:pt x="405252" y="2730425"/>
                  </a:lnTo>
                  <a:lnTo>
                    <a:pt x="407966" y="2723045"/>
                  </a:lnTo>
                  <a:lnTo>
                    <a:pt x="410599" y="2715666"/>
                  </a:lnTo>
                  <a:lnTo>
                    <a:pt x="413122" y="2708286"/>
                  </a:lnTo>
                  <a:lnTo>
                    <a:pt x="415571" y="2700907"/>
                  </a:lnTo>
                  <a:lnTo>
                    <a:pt x="417954" y="2693527"/>
                  </a:lnTo>
                  <a:lnTo>
                    <a:pt x="420271" y="2686148"/>
                  </a:lnTo>
                  <a:lnTo>
                    <a:pt x="422497" y="2678768"/>
                  </a:lnTo>
                  <a:lnTo>
                    <a:pt x="424666" y="2671388"/>
                  </a:lnTo>
                  <a:lnTo>
                    <a:pt x="426780" y="2664009"/>
                  </a:lnTo>
                  <a:lnTo>
                    <a:pt x="428838" y="2656629"/>
                  </a:lnTo>
                  <a:lnTo>
                    <a:pt x="430821" y="2649250"/>
                  </a:lnTo>
                  <a:lnTo>
                    <a:pt x="432755" y="2641870"/>
                  </a:lnTo>
                  <a:lnTo>
                    <a:pt x="434642" y="2634491"/>
                  </a:lnTo>
                  <a:lnTo>
                    <a:pt x="436475" y="2627111"/>
                  </a:lnTo>
                  <a:lnTo>
                    <a:pt x="438245" y="2619732"/>
                  </a:lnTo>
                  <a:lnTo>
                    <a:pt x="439971" y="2612352"/>
                  </a:lnTo>
                  <a:lnTo>
                    <a:pt x="441652" y="2604973"/>
                  </a:lnTo>
                  <a:lnTo>
                    <a:pt x="443281" y="2597593"/>
                  </a:lnTo>
                  <a:lnTo>
                    <a:pt x="444852" y="2590214"/>
                  </a:lnTo>
                  <a:lnTo>
                    <a:pt x="446381" y="2582834"/>
                  </a:lnTo>
                  <a:lnTo>
                    <a:pt x="447867" y="2575455"/>
                  </a:lnTo>
                  <a:lnTo>
                    <a:pt x="449299" y="2568075"/>
                  </a:lnTo>
                  <a:lnTo>
                    <a:pt x="450678" y="2560696"/>
                  </a:lnTo>
                  <a:lnTo>
                    <a:pt x="452014" y="2553316"/>
                  </a:lnTo>
                  <a:lnTo>
                    <a:pt x="453310" y="2545936"/>
                  </a:lnTo>
                  <a:lnTo>
                    <a:pt x="454549" y="2538557"/>
                  </a:lnTo>
                  <a:lnTo>
                    <a:pt x="455740" y="2531177"/>
                  </a:lnTo>
                  <a:lnTo>
                    <a:pt x="456890" y="2523798"/>
                  </a:lnTo>
                  <a:lnTo>
                    <a:pt x="458000" y="2516418"/>
                  </a:lnTo>
                  <a:lnTo>
                    <a:pt x="459055" y="2509039"/>
                  </a:lnTo>
                  <a:lnTo>
                    <a:pt x="460066" y="2501659"/>
                  </a:lnTo>
                  <a:lnTo>
                    <a:pt x="461039" y="2494280"/>
                  </a:lnTo>
                  <a:lnTo>
                    <a:pt x="461975" y="2486900"/>
                  </a:lnTo>
                  <a:lnTo>
                    <a:pt x="462859" y="2479521"/>
                  </a:lnTo>
                  <a:lnTo>
                    <a:pt x="463707" y="2472141"/>
                  </a:lnTo>
                  <a:lnTo>
                    <a:pt x="464521" y="2464762"/>
                  </a:lnTo>
                  <a:lnTo>
                    <a:pt x="465303" y="2457382"/>
                  </a:lnTo>
                  <a:lnTo>
                    <a:pt x="466039" y="2450003"/>
                  </a:lnTo>
                  <a:lnTo>
                    <a:pt x="466747" y="2442623"/>
                  </a:lnTo>
                  <a:lnTo>
                    <a:pt x="467428" y="2435244"/>
                  </a:lnTo>
                  <a:lnTo>
                    <a:pt x="468082" y="2427864"/>
                  </a:lnTo>
                  <a:lnTo>
                    <a:pt x="468702" y="2420485"/>
                  </a:lnTo>
                  <a:lnTo>
                    <a:pt x="469300" y="2413105"/>
                  </a:lnTo>
                  <a:lnTo>
                    <a:pt x="469879" y="2405725"/>
                  </a:lnTo>
                  <a:lnTo>
                    <a:pt x="470437" y="2398346"/>
                  </a:lnTo>
                  <a:lnTo>
                    <a:pt x="470972" y="2390966"/>
                  </a:lnTo>
                  <a:lnTo>
                    <a:pt x="471494" y="2383587"/>
                  </a:lnTo>
                  <a:lnTo>
                    <a:pt x="472002" y="2376207"/>
                  </a:lnTo>
                  <a:lnTo>
                    <a:pt x="472497" y="2368828"/>
                  </a:lnTo>
                  <a:lnTo>
                    <a:pt x="472978" y="2361448"/>
                  </a:lnTo>
                  <a:lnTo>
                    <a:pt x="473451" y="2354069"/>
                  </a:lnTo>
                  <a:lnTo>
                    <a:pt x="473917" y="2346689"/>
                  </a:lnTo>
                  <a:lnTo>
                    <a:pt x="474374" y="2339310"/>
                  </a:lnTo>
                  <a:lnTo>
                    <a:pt x="474824" y="2331930"/>
                  </a:lnTo>
                  <a:lnTo>
                    <a:pt x="475269" y="2324551"/>
                  </a:lnTo>
                  <a:lnTo>
                    <a:pt x="475709" y="2317171"/>
                  </a:lnTo>
                  <a:lnTo>
                    <a:pt x="476144" y="2309792"/>
                  </a:lnTo>
                  <a:lnTo>
                    <a:pt x="476573" y="2302412"/>
                  </a:lnTo>
                  <a:lnTo>
                    <a:pt x="476997" y="2295033"/>
                  </a:lnTo>
                  <a:lnTo>
                    <a:pt x="477416" y="2287653"/>
                  </a:lnTo>
                  <a:lnTo>
                    <a:pt x="477828" y="2280273"/>
                  </a:lnTo>
                  <a:lnTo>
                    <a:pt x="478232" y="2272894"/>
                  </a:lnTo>
                  <a:lnTo>
                    <a:pt x="478628" y="2265514"/>
                  </a:lnTo>
                  <a:lnTo>
                    <a:pt x="479016" y="2258135"/>
                  </a:lnTo>
                  <a:lnTo>
                    <a:pt x="479389" y="2250755"/>
                  </a:lnTo>
                  <a:lnTo>
                    <a:pt x="479748" y="2243376"/>
                  </a:lnTo>
                  <a:lnTo>
                    <a:pt x="480094" y="2235996"/>
                  </a:lnTo>
                  <a:lnTo>
                    <a:pt x="480425" y="2228617"/>
                  </a:lnTo>
                  <a:lnTo>
                    <a:pt x="480729" y="2221237"/>
                  </a:lnTo>
                  <a:lnTo>
                    <a:pt x="481013" y="2213858"/>
                  </a:lnTo>
                  <a:lnTo>
                    <a:pt x="481275" y="2206478"/>
                  </a:lnTo>
                  <a:lnTo>
                    <a:pt x="481512" y="2199099"/>
                  </a:lnTo>
                  <a:lnTo>
                    <a:pt x="481709" y="2191719"/>
                  </a:lnTo>
                  <a:lnTo>
                    <a:pt x="481878" y="2184340"/>
                  </a:lnTo>
                  <a:lnTo>
                    <a:pt x="482015" y="2176960"/>
                  </a:lnTo>
                  <a:lnTo>
                    <a:pt x="482115" y="2169581"/>
                  </a:lnTo>
                  <a:lnTo>
                    <a:pt x="482165" y="2162201"/>
                  </a:lnTo>
                  <a:lnTo>
                    <a:pt x="482177" y="2154822"/>
                  </a:lnTo>
                  <a:lnTo>
                    <a:pt x="482149" y="2147442"/>
                  </a:lnTo>
                  <a:lnTo>
                    <a:pt x="482072" y="2140062"/>
                  </a:lnTo>
                  <a:lnTo>
                    <a:pt x="481937" y="2132683"/>
                  </a:lnTo>
                  <a:lnTo>
                    <a:pt x="481757" y="2125303"/>
                  </a:lnTo>
                  <a:lnTo>
                    <a:pt x="481532" y="2117924"/>
                  </a:lnTo>
                  <a:lnTo>
                    <a:pt x="481246" y="2110544"/>
                  </a:lnTo>
                  <a:lnTo>
                    <a:pt x="480900" y="2103165"/>
                  </a:lnTo>
                  <a:lnTo>
                    <a:pt x="480505" y="2095785"/>
                  </a:lnTo>
                  <a:lnTo>
                    <a:pt x="480062" y="2088406"/>
                  </a:lnTo>
                  <a:lnTo>
                    <a:pt x="479553" y="2081026"/>
                  </a:lnTo>
                  <a:lnTo>
                    <a:pt x="478986" y="2073647"/>
                  </a:lnTo>
                  <a:lnTo>
                    <a:pt x="478371" y="2066267"/>
                  </a:lnTo>
                  <a:lnTo>
                    <a:pt x="477708" y="2058888"/>
                  </a:lnTo>
                  <a:lnTo>
                    <a:pt x="476981" y="2051508"/>
                  </a:lnTo>
                  <a:lnTo>
                    <a:pt x="476204" y="2044129"/>
                  </a:lnTo>
                  <a:lnTo>
                    <a:pt x="475383" y="2036749"/>
                  </a:lnTo>
                  <a:lnTo>
                    <a:pt x="474522" y="2029370"/>
                  </a:lnTo>
                  <a:lnTo>
                    <a:pt x="473603" y="2021990"/>
                  </a:lnTo>
                  <a:lnTo>
                    <a:pt x="472646" y="2014611"/>
                  </a:lnTo>
                  <a:lnTo>
                    <a:pt x="471656" y="2007231"/>
                  </a:lnTo>
                  <a:lnTo>
                    <a:pt x="470635" y="1999851"/>
                  </a:lnTo>
                  <a:lnTo>
                    <a:pt x="469571" y="1992472"/>
                  </a:lnTo>
                  <a:lnTo>
                    <a:pt x="468485" y="1985092"/>
                  </a:lnTo>
                  <a:lnTo>
                    <a:pt x="467378" y="1977713"/>
                  </a:lnTo>
                  <a:lnTo>
                    <a:pt x="466251" y="1970333"/>
                  </a:lnTo>
                  <a:lnTo>
                    <a:pt x="465106" y="1962954"/>
                  </a:lnTo>
                  <a:lnTo>
                    <a:pt x="463952" y="1955574"/>
                  </a:lnTo>
                  <a:lnTo>
                    <a:pt x="462792" y="1948195"/>
                  </a:lnTo>
                  <a:lnTo>
                    <a:pt x="461628" y="1940815"/>
                  </a:lnTo>
                  <a:lnTo>
                    <a:pt x="460468" y="1933436"/>
                  </a:lnTo>
                  <a:lnTo>
                    <a:pt x="459313" y="1926056"/>
                  </a:lnTo>
                  <a:lnTo>
                    <a:pt x="458167" y="1918677"/>
                  </a:lnTo>
                  <a:lnTo>
                    <a:pt x="457035" y="1911297"/>
                  </a:lnTo>
                  <a:lnTo>
                    <a:pt x="455925" y="1903918"/>
                  </a:lnTo>
                  <a:lnTo>
                    <a:pt x="454833" y="1896538"/>
                  </a:lnTo>
                  <a:lnTo>
                    <a:pt x="453763" y="1889159"/>
                  </a:lnTo>
                  <a:lnTo>
                    <a:pt x="452723" y="1881779"/>
                  </a:lnTo>
                  <a:lnTo>
                    <a:pt x="451718" y="1874399"/>
                  </a:lnTo>
                  <a:lnTo>
                    <a:pt x="450742" y="1867020"/>
                  </a:lnTo>
                  <a:lnTo>
                    <a:pt x="449796" y="1859640"/>
                  </a:lnTo>
                  <a:lnTo>
                    <a:pt x="448894" y="1852261"/>
                  </a:lnTo>
                  <a:lnTo>
                    <a:pt x="448033" y="1844881"/>
                  </a:lnTo>
                  <a:lnTo>
                    <a:pt x="447206" y="1837502"/>
                  </a:lnTo>
                  <a:lnTo>
                    <a:pt x="446416" y="1830122"/>
                  </a:lnTo>
                  <a:lnTo>
                    <a:pt x="445676" y="1822743"/>
                  </a:lnTo>
                  <a:lnTo>
                    <a:pt x="444978" y="1815363"/>
                  </a:lnTo>
                  <a:lnTo>
                    <a:pt x="444316" y="1807984"/>
                  </a:lnTo>
                  <a:lnTo>
                    <a:pt x="443691" y="1800604"/>
                  </a:lnTo>
                  <a:lnTo>
                    <a:pt x="443118" y="1793225"/>
                  </a:lnTo>
                  <a:lnTo>
                    <a:pt x="442583" y="1785845"/>
                  </a:lnTo>
                  <a:lnTo>
                    <a:pt x="442082" y="1778466"/>
                  </a:lnTo>
                  <a:lnTo>
                    <a:pt x="441614" y="1771086"/>
                  </a:lnTo>
                  <a:lnTo>
                    <a:pt x="441195" y="1763707"/>
                  </a:lnTo>
                  <a:lnTo>
                    <a:pt x="440806" y="1756327"/>
                  </a:lnTo>
                  <a:lnTo>
                    <a:pt x="440446" y="1748948"/>
                  </a:lnTo>
                  <a:lnTo>
                    <a:pt x="440117" y="1741568"/>
                  </a:lnTo>
                  <a:lnTo>
                    <a:pt x="439825" y="1734188"/>
                  </a:lnTo>
                  <a:lnTo>
                    <a:pt x="439558" y="1726809"/>
                  </a:lnTo>
                  <a:lnTo>
                    <a:pt x="439314" y="1719429"/>
                  </a:lnTo>
                  <a:lnTo>
                    <a:pt x="439094" y="1712050"/>
                  </a:lnTo>
                  <a:lnTo>
                    <a:pt x="438903" y="1704670"/>
                  </a:lnTo>
                  <a:lnTo>
                    <a:pt x="438730" y="1697291"/>
                  </a:lnTo>
                  <a:lnTo>
                    <a:pt x="438575" y="1689911"/>
                  </a:lnTo>
                  <a:lnTo>
                    <a:pt x="438439" y="1682532"/>
                  </a:lnTo>
                  <a:lnTo>
                    <a:pt x="438324" y="1675152"/>
                  </a:lnTo>
                  <a:lnTo>
                    <a:pt x="438223" y="1667773"/>
                  </a:lnTo>
                  <a:lnTo>
                    <a:pt x="438136" y="1660393"/>
                  </a:lnTo>
                  <a:lnTo>
                    <a:pt x="438066" y="1653014"/>
                  </a:lnTo>
                  <a:lnTo>
                    <a:pt x="438012" y="1645634"/>
                  </a:lnTo>
                  <a:lnTo>
                    <a:pt x="437970" y="1638255"/>
                  </a:lnTo>
                  <a:lnTo>
                    <a:pt x="437940" y="1630875"/>
                  </a:lnTo>
                  <a:lnTo>
                    <a:pt x="437927" y="1623496"/>
                  </a:lnTo>
                  <a:lnTo>
                    <a:pt x="437929" y="1616116"/>
                  </a:lnTo>
                  <a:lnTo>
                    <a:pt x="437943" y="1608736"/>
                  </a:lnTo>
                  <a:lnTo>
                    <a:pt x="437970" y="1601357"/>
                  </a:lnTo>
                  <a:lnTo>
                    <a:pt x="438016" y="1593977"/>
                  </a:lnTo>
                  <a:lnTo>
                    <a:pt x="438078" y="1586598"/>
                  </a:lnTo>
                  <a:lnTo>
                    <a:pt x="438155" y="1579218"/>
                  </a:lnTo>
                  <a:lnTo>
                    <a:pt x="438246" y="1571839"/>
                  </a:lnTo>
                  <a:lnTo>
                    <a:pt x="438361" y="1564459"/>
                  </a:lnTo>
                  <a:lnTo>
                    <a:pt x="438494" y="1557080"/>
                  </a:lnTo>
                  <a:lnTo>
                    <a:pt x="438643" y="1549700"/>
                  </a:lnTo>
                  <a:lnTo>
                    <a:pt x="438810" y="1542321"/>
                  </a:lnTo>
                  <a:lnTo>
                    <a:pt x="439005" y="1534941"/>
                  </a:lnTo>
                  <a:lnTo>
                    <a:pt x="439219" y="1527562"/>
                  </a:lnTo>
                  <a:lnTo>
                    <a:pt x="439451" y="1520182"/>
                  </a:lnTo>
                  <a:lnTo>
                    <a:pt x="439705" y="1512803"/>
                  </a:lnTo>
                  <a:lnTo>
                    <a:pt x="439987" y="1505423"/>
                  </a:lnTo>
                  <a:lnTo>
                    <a:pt x="440288" y="1498044"/>
                  </a:lnTo>
                  <a:lnTo>
                    <a:pt x="440609" y="1490664"/>
                  </a:lnTo>
                  <a:lnTo>
                    <a:pt x="440952" y="1483285"/>
                  </a:lnTo>
                  <a:lnTo>
                    <a:pt x="441322" y="1475905"/>
                  </a:lnTo>
                  <a:lnTo>
                    <a:pt x="441710" y="1468525"/>
                  </a:lnTo>
                  <a:lnTo>
                    <a:pt x="442117" y="1461146"/>
                  </a:lnTo>
                  <a:lnTo>
                    <a:pt x="442544" y="1453766"/>
                  </a:lnTo>
                  <a:lnTo>
                    <a:pt x="442993" y="1446387"/>
                  </a:lnTo>
                  <a:lnTo>
                    <a:pt x="443457" y="1439007"/>
                  </a:lnTo>
                  <a:lnTo>
                    <a:pt x="443935" y="1431628"/>
                  </a:lnTo>
                  <a:lnTo>
                    <a:pt x="444431" y="1424248"/>
                  </a:lnTo>
                  <a:lnTo>
                    <a:pt x="444941" y="1416869"/>
                  </a:lnTo>
                  <a:lnTo>
                    <a:pt x="445461" y="1409489"/>
                  </a:lnTo>
                  <a:lnTo>
                    <a:pt x="445991" y="1402110"/>
                  </a:lnTo>
                  <a:lnTo>
                    <a:pt x="446530" y="1394730"/>
                  </a:lnTo>
                  <a:lnTo>
                    <a:pt x="447076" y="1387351"/>
                  </a:lnTo>
                  <a:lnTo>
                    <a:pt x="447626" y="1379971"/>
                  </a:lnTo>
                  <a:lnTo>
                    <a:pt x="448179" y="1372592"/>
                  </a:lnTo>
                  <a:lnTo>
                    <a:pt x="448733" y="1365212"/>
                  </a:lnTo>
                  <a:lnTo>
                    <a:pt x="449286" y="1357833"/>
                  </a:lnTo>
                  <a:lnTo>
                    <a:pt x="449836" y="1350453"/>
                  </a:lnTo>
                  <a:lnTo>
                    <a:pt x="450382" y="1343074"/>
                  </a:lnTo>
                  <a:lnTo>
                    <a:pt x="450921" y="1335694"/>
                  </a:lnTo>
                  <a:lnTo>
                    <a:pt x="451451" y="1328314"/>
                  </a:lnTo>
                  <a:lnTo>
                    <a:pt x="451972" y="1320935"/>
                  </a:lnTo>
                  <a:lnTo>
                    <a:pt x="452483" y="1313555"/>
                  </a:lnTo>
                  <a:lnTo>
                    <a:pt x="452977" y="1306176"/>
                  </a:lnTo>
                  <a:lnTo>
                    <a:pt x="453458" y="1298796"/>
                  </a:lnTo>
                  <a:lnTo>
                    <a:pt x="453925" y="1291417"/>
                  </a:lnTo>
                  <a:lnTo>
                    <a:pt x="454376" y="1284037"/>
                  </a:lnTo>
                  <a:lnTo>
                    <a:pt x="454804" y="1276658"/>
                  </a:lnTo>
                  <a:lnTo>
                    <a:pt x="455214" y="1269278"/>
                  </a:lnTo>
                  <a:lnTo>
                    <a:pt x="455608" y="1261899"/>
                  </a:lnTo>
                  <a:lnTo>
                    <a:pt x="455980" y="1254519"/>
                  </a:lnTo>
                  <a:lnTo>
                    <a:pt x="456326" y="1247140"/>
                  </a:lnTo>
                  <a:lnTo>
                    <a:pt x="456652" y="1239760"/>
                  </a:lnTo>
                  <a:lnTo>
                    <a:pt x="456958" y="1232381"/>
                  </a:lnTo>
                  <a:lnTo>
                    <a:pt x="457241" y="1225001"/>
                  </a:lnTo>
                  <a:lnTo>
                    <a:pt x="457495" y="1217622"/>
                  </a:lnTo>
                  <a:lnTo>
                    <a:pt x="457729" y="1210242"/>
                  </a:lnTo>
                  <a:lnTo>
                    <a:pt x="457942" y="1202862"/>
                  </a:lnTo>
                  <a:lnTo>
                    <a:pt x="458129" y="1195483"/>
                  </a:lnTo>
                  <a:lnTo>
                    <a:pt x="458289" y="1188103"/>
                  </a:lnTo>
                  <a:lnTo>
                    <a:pt x="458428" y="1180724"/>
                  </a:lnTo>
                  <a:lnTo>
                    <a:pt x="458546" y="1173344"/>
                  </a:lnTo>
                  <a:lnTo>
                    <a:pt x="458636" y="1165965"/>
                  </a:lnTo>
                  <a:lnTo>
                    <a:pt x="458701" y="1158585"/>
                  </a:lnTo>
                  <a:lnTo>
                    <a:pt x="458745" y="1151206"/>
                  </a:lnTo>
                  <a:lnTo>
                    <a:pt x="458768" y="1143826"/>
                  </a:lnTo>
                  <a:lnTo>
                    <a:pt x="458763" y="1136447"/>
                  </a:lnTo>
                  <a:lnTo>
                    <a:pt x="458733" y="1129067"/>
                  </a:lnTo>
                  <a:lnTo>
                    <a:pt x="458682" y="1121688"/>
                  </a:lnTo>
                  <a:lnTo>
                    <a:pt x="458611" y="1114308"/>
                  </a:lnTo>
                  <a:lnTo>
                    <a:pt x="458508" y="1106929"/>
                  </a:lnTo>
                  <a:lnTo>
                    <a:pt x="458382" y="1099549"/>
                  </a:lnTo>
                  <a:lnTo>
                    <a:pt x="458234" y="1092170"/>
                  </a:lnTo>
                  <a:lnTo>
                    <a:pt x="458063" y="1084790"/>
                  </a:lnTo>
                  <a:lnTo>
                    <a:pt x="457858" y="1077411"/>
                  </a:lnTo>
                  <a:lnTo>
                    <a:pt x="457628" y="1070031"/>
                  </a:lnTo>
                  <a:lnTo>
                    <a:pt x="457374" y="1062651"/>
                  </a:lnTo>
                  <a:lnTo>
                    <a:pt x="457094" y="1055272"/>
                  </a:lnTo>
                  <a:lnTo>
                    <a:pt x="456774" y="1047892"/>
                  </a:lnTo>
                  <a:lnTo>
                    <a:pt x="456426" y="1040513"/>
                  </a:lnTo>
                  <a:lnTo>
                    <a:pt x="456050" y="1033133"/>
                  </a:lnTo>
                  <a:lnTo>
                    <a:pt x="455639" y="1025754"/>
                  </a:lnTo>
                  <a:lnTo>
                    <a:pt x="455184" y="1018374"/>
                  </a:lnTo>
                  <a:lnTo>
                    <a:pt x="454694" y="1010995"/>
                  </a:lnTo>
                  <a:lnTo>
                    <a:pt x="454168" y="1003615"/>
                  </a:lnTo>
                  <a:lnTo>
                    <a:pt x="453598" y="996236"/>
                  </a:lnTo>
                  <a:lnTo>
                    <a:pt x="452975" y="988856"/>
                  </a:lnTo>
                  <a:lnTo>
                    <a:pt x="452309" y="981477"/>
                  </a:lnTo>
                  <a:lnTo>
                    <a:pt x="451598" y="974097"/>
                  </a:lnTo>
                  <a:lnTo>
                    <a:pt x="450829" y="966718"/>
                  </a:lnTo>
                  <a:lnTo>
                    <a:pt x="449997" y="959338"/>
                  </a:lnTo>
                  <a:lnTo>
                    <a:pt x="449112" y="951959"/>
                  </a:lnTo>
                  <a:lnTo>
                    <a:pt x="448173" y="944579"/>
                  </a:lnTo>
                  <a:lnTo>
                    <a:pt x="447157" y="937199"/>
                  </a:lnTo>
                  <a:lnTo>
                    <a:pt x="446069" y="929820"/>
                  </a:lnTo>
                  <a:lnTo>
                    <a:pt x="444917" y="922440"/>
                  </a:lnTo>
                  <a:lnTo>
                    <a:pt x="443701" y="915061"/>
                  </a:lnTo>
                  <a:lnTo>
                    <a:pt x="442389" y="907681"/>
                  </a:lnTo>
                  <a:lnTo>
                    <a:pt x="440997" y="900302"/>
                  </a:lnTo>
                  <a:lnTo>
                    <a:pt x="439531" y="892922"/>
                  </a:lnTo>
                  <a:lnTo>
                    <a:pt x="437991" y="885543"/>
                  </a:lnTo>
                  <a:lnTo>
                    <a:pt x="436338" y="878163"/>
                  </a:lnTo>
                  <a:lnTo>
                    <a:pt x="434600" y="870784"/>
                  </a:lnTo>
                  <a:lnTo>
                    <a:pt x="432782" y="863404"/>
                  </a:lnTo>
                  <a:lnTo>
                    <a:pt x="430883" y="856025"/>
                  </a:lnTo>
                  <a:lnTo>
                    <a:pt x="428859" y="848645"/>
                  </a:lnTo>
                  <a:lnTo>
                    <a:pt x="426752" y="841266"/>
                  </a:lnTo>
                  <a:lnTo>
                    <a:pt x="424563" y="833886"/>
                  </a:lnTo>
                  <a:lnTo>
                    <a:pt x="422288" y="826507"/>
                  </a:lnTo>
                  <a:lnTo>
                    <a:pt x="419895" y="819127"/>
                  </a:lnTo>
                  <a:lnTo>
                    <a:pt x="417424" y="811748"/>
                  </a:lnTo>
                  <a:lnTo>
                    <a:pt x="414878" y="804368"/>
                  </a:lnTo>
                  <a:lnTo>
                    <a:pt x="412248" y="796988"/>
                  </a:lnTo>
                  <a:lnTo>
                    <a:pt x="409523" y="789609"/>
                  </a:lnTo>
                  <a:lnTo>
                    <a:pt x="406734" y="782229"/>
                  </a:lnTo>
                  <a:lnTo>
                    <a:pt x="403887" y="774850"/>
                  </a:lnTo>
                  <a:lnTo>
                    <a:pt x="400974" y="767470"/>
                  </a:lnTo>
                  <a:lnTo>
                    <a:pt x="398000" y="760091"/>
                  </a:lnTo>
                  <a:lnTo>
                    <a:pt x="394990" y="752711"/>
                  </a:lnTo>
                  <a:lnTo>
                    <a:pt x="391949" y="745332"/>
                  </a:lnTo>
                  <a:lnTo>
                    <a:pt x="388878" y="737952"/>
                  </a:lnTo>
                  <a:lnTo>
                    <a:pt x="385795" y="730573"/>
                  </a:lnTo>
                  <a:lnTo>
                    <a:pt x="382713" y="723193"/>
                  </a:lnTo>
                  <a:lnTo>
                    <a:pt x="379640" y="715814"/>
                  </a:lnTo>
                  <a:lnTo>
                    <a:pt x="376593" y="708434"/>
                  </a:lnTo>
                  <a:lnTo>
                    <a:pt x="373590" y="701055"/>
                  </a:lnTo>
                  <a:lnTo>
                    <a:pt x="370637" y="693675"/>
                  </a:lnTo>
                  <a:lnTo>
                    <a:pt x="367741" y="686296"/>
                  </a:lnTo>
                  <a:lnTo>
                    <a:pt x="364946" y="678916"/>
                  </a:lnTo>
                  <a:lnTo>
                    <a:pt x="362255" y="671537"/>
                  </a:lnTo>
                  <a:lnTo>
                    <a:pt x="359668" y="664157"/>
                  </a:lnTo>
                  <a:lnTo>
                    <a:pt x="357192" y="656777"/>
                  </a:lnTo>
                  <a:lnTo>
                    <a:pt x="354906" y="649398"/>
                  </a:lnTo>
                  <a:lnTo>
                    <a:pt x="352778" y="642018"/>
                  </a:lnTo>
                  <a:lnTo>
                    <a:pt x="350809" y="634639"/>
                  </a:lnTo>
                  <a:lnTo>
                    <a:pt x="349006" y="627259"/>
                  </a:lnTo>
                  <a:lnTo>
                    <a:pt x="347484" y="619880"/>
                  </a:lnTo>
                  <a:lnTo>
                    <a:pt x="346163" y="612500"/>
                  </a:lnTo>
                  <a:lnTo>
                    <a:pt x="345050" y="605121"/>
                  </a:lnTo>
                  <a:lnTo>
                    <a:pt x="344165" y="597741"/>
                  </a:lnTo>
                  <a:lnTo>
                    <a:pt x="343617" y="590362"/>
                  </a:lnTo>
                  <a:lnTo>
                    <a:pt x="343307" y="582982"/>
                  </a:lnTo>
                  <a:lnTo>
                    <a:pt x="343242" y="575603"/>
                  </a:lnTo>
                  <a:lnTo>
                    <a:pt x="343458" y="568223"/>
                  </a:lnTo>
                  <a:lnTo>
                    <a:pt x="344035" y="560844"/>
                  </a:lnTo>
                  <a:lnTo>
                    <a:pt x="344871" y="553464"/>
                  </a:lnTo>
                  <a:lnTo>
                    <a:pt x="345970" y="546085"/>
                  </a:lnTo>
                  <a:lnTo>
                    <a:pt x="347384" y="538705"/>
                  </a:lnTo>
                  <a:lnTo>
                    <a:pt x="349149" y="531325"/>
                  </a:lnTo>
                  <a:lnTo>
                    <a:pt x="351174" y="523946"/>
                  </a:lnTo>
                  <a:lnTo>
                    <a:pt x="353458" y="516566"/>
                  </a:lnTo>
                  <a:lnTo>
                    <a:pt x="356062" y="509187"/>
                  </a:lnTo>
                  <a:lnTo>
                    <a:pt x="358978" y="501807"/>
                  </a:lnTo>
                  <a:lnTo>
                    <a:pt x="362131" y="494428"/>
                  </a:lnTo>
                  <a:lnTo>
                    <a:pt x="365517" y="487048"/>
                  </a:lnTo>
                  <a:lnTo>
                    <a:pt x="369196" y="479669"/>
                  </a:lnTo>
                  <a:lnTo>
                    <a:pt x="373124" y="472289"/>
                  </a:lnTo>
                  <a:lnTo>
                    <a:pt x="377246" y="464910"/>
                  </a:lnTo>
                  <a:lnTo>
                    <a:pt x="381554" y="457530"/>
                  </a:lnTo>
                  <a:lnTo>
                    <a:pt x="386100" y="450151"/>
                  </a:lnTo>
                  <a:lnTo>
                    <a:pt x="390815" y="442771"/>
                  </a:lnTo>
                  <a:lnTo>
                    <a:pt x="395667" y="435392"/>
                  </a:lnTo>
                  <a:lnTo>
                    <a:pt x="400645" y="428012"/>
                  </a:lnTo>
                  <a:lnTo>
                    <a:pt x="405778" y="420633"/>
                  </a:lnTo>
                  <a:lnTo>
                    <a:pt x="411000" y="413253"/>
                  </a:lnTo>
                  <a:lnTo>
                    <a:pt x="416292" y="405874"/>
                  </a:lnTo>
                  <a:lnTo>
                    <a:pt x="421645" y="398494"/>
                  </a:lnTo>
                  <a:lnTo>
                    <a:pt x="427054" y="391114"/>
                  </a:lnTo>
                  <a:lnTo>
                    <a:pt x="432479" y="383735"/>
                  </a:lnTo>
                  <a:lnTo>
                    <a:pt x="437909" y="376355"/>
                  </a:lnTo>
                  <a:lnTo>
                    <a:pt x="443332" y="368976"/>
                  </a:lnTo>
                  <a:lnTo>
                    <a:pt x="448714" y="361596"/>
                  </a:lnTo>
                  <a:lnTo>
                    <a:pt x="454052" y="354217"/>
                  </a:lnTo>
                  <a:lnTo>
                    <a:pt x="459336" y="346837"/>
                  </a:lnTo>
                  <a:lnTo>
                    <a:pt x="464547" y="339458"/>
                  </a:lnTo>
                  <a:lnTo>
                    <a:pt x="469644" y="332078"/>
                  </a:lnTo>
                  <a:lnTo>
                    <a:pt x="474647" y="324699"/>
                  </a:lnTo>
                  <a:lnTo>
                    <a:pt x="479550" y="317319"/>
                  </a:lnTo>
                  <a:lnTo>
                    <a:pt x="484323" y="309940"/>
                  </a:lnTo>
                  <a:lnTo>
                    <a:pt x="488936" y="302560"/>
                  </a:lnTo>
                  <a:lnTo>
                    <a:pt x="493421" y="295181"/>
                  </a:lnTo>
                  <a:lnTo>
                    <a:pt x="497775" y="287801"/>
                  </a:lnTo>
                  <a:lnTo>
                    <a:pt x="501957" y="280422"/>
                  </a:lnTo>
                  <a:lnTo>
                    <a:pt x="505958" y="273042"/>
                  </a:lnTo>
                  <a:lnTo>
                    <a:pt x="509815" y="265662"/>
                  </a:lnTo>
                  <a:lnTo>
                    <a:pt x="513524" y="258283"/>
                  </a:lnTo>
                  <a:lnTo>
                    <a:pt x="517037" y="250903"/>
                  </a:lnTo>
                  <a:lnTo>
                    <a:pt x="520371" y="243524"/>
                  </a:lnTo>
                  <a:lnTo>
                    <a:pt x="523556" y="236144"/>
                  </a:lnTo>
                  <a:lnTo>
                    <a:pt x="526593" y="228765"/>
                  </a:lnTo>
                  <a:lnTo>
                    <a:pt x="529427" y="221385"/>
                  </a:lnTo>
                  <a:lnTo>
                    <a:pt x="532099" y="214006"/>
                  </a:lnTo>
                  <a:lnTo>
                    <a:pt x="534631" y="206626"/>
                  </a:lnTo>
                  <a:lnTo>
                    <a:pt x="537025" y="199247"/>
                  </a:lnTo>
                  <a:lnTo>
                    <a:pt x="539223" y="191867"/>
                  </a:lnTo>
                  <a:lnTo>
                    <a:pt x="541286" y="184488"/>
                  </a:lnTo>
                  <a:lnTo>
                    <a:pt x="543224" y="177108"/>
                  </a:lnTo>
                  <a:lnTo>
                    <a:pt x="545041" y="169729"/>
                  </a:lnTo>
                  <a:lnTo>
                    <a:pt x="546683" y="162349"/>
                  </a:lnTo>
                  <a:lnTo>
                    <a:pt x="548217" y="154970"/>
                  </a:lnTo>
                  <a:lnTo>
                    <a:pt x="549648" y="147590"/>
                  </a:lnTo>
                  <a:lnTo>
                    <a:pt x="550972" y="140211"/>
                  </a:lnTo>
                  <a:lnTo>
                    <a:pt x="552159" y="132831"/>
                  </a:lnTo>
                  <a:lnTo>
                    <a:pt x="553260" y="125451"/>
                  </a:lnTo>
                  <a:lnTo>
                    <a:pt x="554279" y="118072"/>
                  </a:lnTo>
                  <a:lnTo>
                    <a:pt x="555209" y="110692"/>
                  </a:lnTo>
                  <a:lnTo>
                    <a:pt x="556037" y="103313"/>
                  </a:lnTo>
                  <a:lnTo>
                    <a:pt x="556800" y="95933"/>
                  </a:lnTo>
                  <a:lnTo>
                    <a:pt x="557500" y="88554"/>
                  </a:lnTo>
                  <a:lnTo>
                    <a:pt x="558129" y="81174"/>
                  </a:lnTo>
                  <a:lnTo>
                    <a:pt x="558688" y="73795"/>
                  </a:lnTo>
                  <a:lnTo>
                    <a:pt x="559198" y="66415"/>
                  </a:lnTo>
                  <a:lnTo>
                    <a:pt x="559662" y="59036"/>
                  </a:lnTo>
                  <a:lnTo>
                    <a:pt x="560073" y="51656"/>
                  </a:lnTo>
                  <a:lnTo>
                    <a:pt x="560437" y="44277"/>
                  </a:lnTo>
                  <a:lnTo>
                    <a:pt x="560767" y="36897"/>
                  </a:lnTo>
                  <a:lnTo>
                    <a:pt x="561064" y="29518"/>
                  </a:lnTo>
                  <a:lnTo>
                    <a:pt x="561323" y="22138"/>
                  </a:lnTo>
                  <a:lnTo>
                    <a:pt x="561552" y="14759"/>
                  </a:lnTo>
                  <a:lnTo>
                    <a:pt x="561758" y="7379"/>
                  </a:lnTo>
                  <a:lnTo>
                    <a:pt x="561942" y="0"/>
                  </a:lnTo>
                  <a:lnTo>
                    <a:pt x="564368" y="0"/>
                  </a:lnTo>
                  <a:lnTo>
                    <a:pt x="564552" y="7379"/>
                  </a:lnTo>
                  <a:lnTo>
                    <a:pt x="564757" y="14759"/>
                  </a:lnTo>
                  <a:lnTo>
                    <a:pt x="564986" y="22138"/>
                  </a:lnTo>
                  <a:lnTo>
                    <a:pt x="565245" y="29518"/>
                  </a:lnTo>
                  <a:lnTo>
                    <a:pt x="565543" y="36897"/>
                  </a:lnTo>
                  <a:lnTo>
                    <a:pt x="565872" y="44277"/>
                  </a:lnTo>
                  <a:lnTo>
                    <a:pt x="566236" y="51656"/>
                  </a:lnTo>
                  <a:lnTo>
                    <a:pt x="566647" y="59036"/>
                  </a:lnTo>
                  <a:lnTo>
                    <a:pt x="567111" y="66415"/>
                  </a:lnTo>
                  <a:lnTo>
                    <a:pt x="567622" y="73795"/>
                  </a:lnTo>
                  <a:lnTo>
                    <a:pt x="568180" y="81174"/>
                  </a:lnTo>
                  <a:lnTo>
                    <a:pt x="568810" y="88554"/>
                  </a:lnTo>
                  <a:lnTo>
                    <a:pt x="569509" y="95933"/>
                  </a:lnTo>
                  <a:lnTo>
                    <a:pt x="570272" y="103313"/>
                  </a:lnTo>
                  <a:lnTo>
                    <a:pt x="571101" y="110692"/>
                  </a:lnTo>
                  <a:lnTo>
                    <a:pt x="572031" y="118072"/>
                  </a:lnTo>
                  <a:lnTo>
                    <a:pt x="573049" y="125451"/>
                  </a:lnTo>
                  <a:lnTo>
                    <a:pt x="574150" y="132831"/>
                  </a:lnTo>
                  <a:lnTo>
                    <a:pt x="575338" y="140211"/>
                  </a:lnTo>
                  <a:lnTo>
                    <a:pt x="576662" y="147590"/>
                  </a:lnTo>
                  <a:lnTo>
                    <a:pt x="578092" y="154970"/>
                  </a:lnTo>
                  <a:lnTo>
                    <a:pt x="579626" y="162349"/>
                  </a:lnTo>
                  <a:lnTo>
                    <a:pt x="581269" y="169729"/>
                  </a:lnTo>
                  <a:lnTo>
                    <a:pt x="583086" y="177108"/>
                  </a:lnTo>
                  <a:lnTo>
                    <a:pt x="585024" y="184488"/>
                  </a:lnTo>
                  <a:lnTo>
                    <a:pt x="587086" y="191867"/>
                  </a:lnTo>
                  <a:lnTo>
                    <a:pt x="589285" y="199247"/>
                  </a:lnTo>
                  <a:lnTo>
                    <a:pt x="591679" y="206626"/>
                  </a:lnTo>
                  <a:lnTo>
                    <a:pt x="594210" y="214006"/>
                  </a:lnTo>
                  <a:lnTo>
                    <a:pt x="596882" y="221385"/>
                  </a:lnTo>
                  <a:lnTo>
                    <a:pt x="599716" y="228765"/>
                  </a:lnTo>
                  <a:lnTo>
                    <a:pt x="602754" y="236144"/>
                  </a:lnTo>
                  <a:lnTo>
                    <a:pt x="605939" y="243524"/>
                  </a:lnTo>
                  <a:lnTo>
                    <a:pt x="609272" y="250903"/>
                  </a:lnTo>
                  <a:lnTo>
                    <a:pt x="612785" y="258283"/>
                  </a:lnTo>
                  <a:lnTo>
                    <a:pt x="616495" y="265662"/>
                  </a:lnTo>
                  <a:lnTo>
                    <a:pt x="620351" y="273042"/>
                  </a:lnTo>
                  <a:lnTo>
                    <a:pt x="624352" y="280422"/>
                  </a:lnTo>
                  <a:lnTo>
                    <a:pt x="628534" y="287801"/>
                  </a:lnTo>
                  <a:lnTo>
                    <a:pt x="632888" y="295181"/>
                  </a:lnTo>
                  <a:lnTo>
                    <a:pt x="637374" y="302560"/>
                  </a:lnTo>
                  <a:lnTo>
                    <a:pt x="641986" y="309940"/>
                  </a:lnTo>
                  <a:lnTo>
                    <a:pt x="646759" y="317319"/>
                  </a:lnTo>
                  <a:lnTo>
                    <a:pt x="651663" y="324699"/>
                  </a:lnTo>
                  <a:lnTo>
                    <a:pt x="656666" y="332078"/>
                  </a:lnTo>
                  <a:lnTo>
                    <a:pt x="661763" y="339458"/>
                  </a:lnTo>
                  <a:lnTo>
                    <a:pt x="666974" y="346837"/>
                  </a:lnTo>
                  <a:lnTo>
                    <a:pt x="672257" y="354217"/>
                  </a:lnTo>
                  <a:lnTo>
                    <a:pt x="677595" y="361596"/>
                  </a:lnTo>
                  <a:lnTo>
                    <a:pt x="682978" y="368976"/>
                  </a:lnTo>
                  <a:lnTo>
                    <a:pt x="688401" y="376355"/>
                  </a:lnTo>
                  <a:lnTo>
                    <a:pt x="693830" y="383735"/>
                  </a:lnTo>
                  <a:lnTo>
                    <a:pt x="699255" y="391114"/>
                  </a:lnTo>
                  <a:lnTo>
                    <a:pt x="704665" y="398494"/>
                  </a:lnTo>
                  <a:lnTo>
                    <a:pt x="710017" y="405874"/>
                  </a:lnTo>
                  <a:lnTo>
                    <a:pt x="715310" y="413253"/>
                  </a:lnTo>
                  <a:lnTo>
                    <a:pt x="720531" y="420633"/>
                  </a:lnTo>
                  <a:lnTo>
                    <a:pt x="725664" y="428012"/>
                  </a:lnTo>
                  <a:lnTo>
                    <a:pt x="730643" y="435392"/>
                  </a:lnTo>
                  <a:lnTo>
                    <a:pt x="735494" y="442771"/>
                  </a:lnTo>
                  <a:lnTo>
                    <a:pt x="740210" y="450151"/>
                  </a:lnTo>
                  <a:lnTo>
                    <a:pt x="744755" y="457530"/>
                  </a:lnTo>
                  <a:lnTo>
                    <a:pt x="749063" y="464910"/>
                  </a:lnTo>
                  <a:lnTo>
                    <a:pt x="753186" y="472289"/>
                  </a:lnTo>
                  <a:lnTo>
                    <a:pt x="757113" y="479669"/>
                  </a:lnTo>
                  <a:lnTo>
                    <a:pt x="760793" y="487048"/>
                  </a:lnTo>
                  <a:lnTo>
                    <a:pt x="764178" y="494428"/>
                  </a:lnTo>
                  <a:lnTo>
                    <a:pt x="767332" y="501807"/>
                  </a:lnTo>
                  <a:lnTo>
                    <a:pt x="770247" y="509187"/>
                  </a:lnTo>
                  <a:lnTo>
                    <a:pt x="772852" y="516566"/>
                  </a:lnTo>
                  <a:lnTo>
                    <a:pt x="775135" y="523946"/>
                  </a:lnTo>
                  <a:lnTo>
                    <a:pt x="777160" y="531325"/>
                  </a:lnTo>
                  <a:lnTo>
                    <a:pt x="778926" y="538705"/>
                  </a:lnTo>
                  <a:lnTo>
                    <a:pt x="780339" y="546085"/>
                  </a:lnTo>
                  <a:lnTo>
                    <a:pt x="781438" y="553464"/>
                  </a:lnTo>
                  <a:lnTo>
                    <a:pt x="782275" y="560844"/>
                  </a:lnTo>
                  <a:lnTo>
                    <a:pt x="782851" y="568223"/>
                  </a:lnTo>
                  <a:lnTo>
                    <a:pt x="783068" y="575603"/>
                  </a:lnTo>
                  <a:lnTo>
                    <a:pt x="783002" y="582982"/>
                  </a:lnTo>
                  <a:lnTo>
                    <a:pt x="782693" y="590362"/>
                  </a:lnTo>
                  <a:lnTo>
                    <a:pt x="782144" y="597741"/>
                  </a:lnTo>
                  <a:lnTo>
                    <a:pt x="781259" y="605121"/>
                  </a:lnTo>
                  <a:lnTo>
                    <a:pt x="780146" y="612500"/>
                  </a:lnTo>
                  <a:lnTo>
                    <a:pt x="778825" y="619880"/>
                  </a:lnTo>
                  <a:lnTo>
                    <a:pt x="777304" y="627259"/>
                  </a:lnTo>
                  <a:lnTo>
                    <a:pt x="775501" y="634639"/>
                  </a:lnTo>
                  <a:lnTo>
                    <a:pt x="773531" y="642018"/>
                  </a:lnTo>
                  <a:lnTo>
                    <a:pt x="771404" y="649398"/>
                  </a:lnTo>
                  <a:lnTo>
                    <a:pt x="769118" y="656777"/>
                  </a:lnTo>
                  <a:lnTo>
                    <a:pt x="766642" y="664157"/>
                  </a:lnTo>
                  <a:lnTo>
                    <a:pt x="764054" y="671537"/>
                  </a:lnTo>
                  <a:lnTo>
                    <a:pt x="761363" y="678916"/>
                  </a:lnTo>
                  <a:lnTo>
                    <a:pt x="758569" y="686296"/>
                  </a:lnTo>
                  <a:lnTo>
                    <a:pt x="755672" y="693675"/>
                  </a:lnTo>
                  <a:lnTo>
                    <a:pt x="752719" y="701055"/>
                  </a:lnTo>
                  <a:lnTo>
                    <a:pt x="749717" y="708434"/>
                  </a:lnTo>
                  <a:lnTo>
                    <a:pt x="746670" y="715814"/>
                  </a:lnTo>
                  <a:lnTo>
                    <a:pt x="743596" y="723193"/>
                  </a:lnTo>
                  <a:lnTo>
                    <a:pt x="740514" y="730573"/>
                  </a:lnTo>
                  <a:lnTo>
                    <a:pt x="737431" y="737952"/>
                  </a:lnTo>
                  <a:lnTo>
                    <a:pt x="734361" y="745332"/>
                  </a:lnTo>
                  <a:lnTo>
                    <a:pt x="731319" y="752711"/>
                  </a:lnTo>
                  <a:lnTo>
                    <a:pt x="728309" y="760091"/>
                  </a:lnTo>
                  <a:lnTo>
                    <a:pt x="725336" y="767470"/>
                  </a:lnTo>
                  <a:lnTo>
                    <a:pt x="722423" y="774850"/>
                  </a:lnTo>
                  <a:lnTo>
                    <a:pt x="719575" y="782229"/>
                  </a:lnTo>
                  <a:lnTo>
                    <a:pt x="716787" y="789609"/>
                  </a:lnTo>
                  <a:lnTo>
                    <a:pt x="714061" y="796988"/>
                  </a:lnTo>
                  <a:lnTo>
                    <a:pt x="711432" y="804368"/>
                  </a:lnTo>
                  <a:lnTo>
                    <a:pt x="708885" y="811748"/>
                  </a:lnTo>
                  <a:lnTo>
                    <a:pt x="706415" y="819127"/>
                  </a:lnTo>
                  <a:lnTo>
                    <a:pt x="704022" y="826507"/>
                  </a:lnTo>
                  <a:lnTo>
                    <a:pt x="701746" y="833886"/>
                  </a:lnTo>
                  <a:lnTo>
                    <a:pt x="699557" y="841266"/>
                  </a:lnTo>
                  <a:lnTo>
                    <a:pt x="697450" y="848645"/>
                  </a:lnTo>
                  <a:lnTo>
                    <a:pt x="695426" y="856025"/>
                  </a:lnTo>
                  <a:lnTo>
                    <a:pt x="693527" y="863404"/>
                  </a:lnTo>
                  <a:lnTo>
                    <a:pt x="691709" y="870784"/>
                  </a:lnTo>
                  <a:lnTo>
                    <a:pt x="689971" y="878163"/>
                  </a:lnTo>
                  <a:lnTo>
                    <a:pt x="688318" y="885543"/>
                  </a:lnTo>
                  <a:lnTo>
                    <a:pt x="686778" y="892922"/>
                  </a:lnTo>
                  <a:lnTo>
                    <a:pt x="685313" y="900302"/>
                  </a:lnTo>
                  <a:lnTo>
                    <a:pt x="683920" y="907681"/>
                  </a:lnTo>
                  <a:lnTo>
                    <a:pt x="682609" y="915061"/>
                  </a:lnTo>
                  <a:lnTo>
                    <a:pt x="681392" y="922440"/>
                  </a:lnTo>
                  <a:lnTo>
                    <a:pt x="680240" y="929820"/>
                  </a:lnTo>
                  <a:lnTo>
                    <a:pt x="679152" y="937199"/>
                  </a:lnTo>
                  <a:lnTo>
                    <a:pt x="678137" y="944579"/>
                  </a:lnTo>
                  <a:lnTo>
                    <a:pt x="677197" y="951959"/>
                  </a:lnTo>
                  <a:lnTo>
                    <a:pt x="676313" y="959338"/>
                  </a:lnTo>
                  <a:lnTo>
                    <a:pt x="675480" y="966718"/>
                  </a:lnTo>
                  <a:lnTo>
                    <a:pt x="674711" y="974097"/>
                  </a:lnTo>
                  <a:lnTo>
                    <a:pt x="674001" y="981477"/>
                  </a:lnTo>
                  <a:lnTo>
                    <a:pt x="673335" y="988856"/>
                  </a:lnTo>
                  <a:lnTo>
                    <a:pt x="672711" y="996236"/>
                  </a:lnTo>
                  <a:lnTo>
                    <a:pt x="672141" y="1003615"/>
                  </a:lnTo>
                  <a:lnTo>
                    <a:pt x="671616" y="1010995"/>
                  </a:lnTo>
                  <a:lnTo>
                    <a:pt x="671126" y="1018374"/>
                  </a:lnTo>
                  <a:lnTo>
                    <a:pt x="670670" y="1025754"/>
                  </a:lnTo>
                  <a:lnTo>
                    <a:pt x="670260" y="1033133"/>
                  </a:lnTo>
                  <a:lnTo>
                    <a:pt x="669883" y="1040513"/>
                  </a:lnTo>
                  <a:lnTo>
                    <a:pt x="669535" y="1047892"/>
                  </a:lnTo>
                  <a:lnTo>
                    <a:pt x="669216" y="1055272"/>
                  </a:lnTo>
                  <a:lnTo>
                    <a:pt x="668935" y="1062651"/>
                  </a:lnTo>
                  <a:lnTo>
                    <a:pt x="668681" y="1070031"/>
                  </a:lnTo>
                  <a:lnTo>
                    <a:pt x="668452" y="1077411"/>
                  </a:lnTo>
                  <a:lnTo>
                    <a:pt x="668246" y="1084790"/>
                  </a:lnTo>
                  <a:lnTo>
                    <a:pt x="668076" y="1092170"/>
                  </a:lnTo>
                  <a:lnTo>
                    <a:pt x="667928" y="1099549"/>
                  </a:lnTo>
                  <a:lnTo>
                    <a:pt x="667802" y="1106929"/>
                  </a:lnTo>
                  <a:lnTo>
                    <a:pt x="667699" y="1114308"/>
                  </a:lnTo>
                  <a:lnTo>
                    <a:pt x="667627" y="1121688"/>
                  </a:lnTo>
                  <a:lnTo>
                    <a:pt x="667577" y="1129067"/>
                  </a:lnTo>
                  <a:lnTo>
                    <a:pt x="667547" y="1136447"/>
                  </a:lnTo>
                  <a:lnTo>
                    <a:pt x="667541" y="1143826"/>
                  </a:lnTo>
                  <a:lnTo>
                    <a:pt x="667564" y="1151206"/>
                  </a:lnTo>
                  <a:lnTo>
                    <a:pt x="667608" y="1158585"/>
                  </a:lnTo>
                  <a:lnTo>
                    <a:pt x="667673" y="1165965"/>
                  </a:lnTo>
                  <a:lnTo>
                    <a:pt x="667763" y="1173344"/>
                  </a:lnTo>
                  <a:lnTo>
                    <a:pt x="667881" y="1180724"/>
                  </a:lnTo>
                  <a:lnTo>
                    <a:pt x="668020" y="1188103"/>
                  </a:lnTo>
                  <a:lnTo>
                    <a:pt x="668180" y="1195483"/>
                  </a:lnTo>
                  <a:lnTo>
                    <a:pt x="668367" y="1202862"/>
                  </a:lnTo>
                  <a:lnTo>
                    <a:pt x="668580" y="1210242"/>
                  </a:lnTo>
                  <a:lnTo>
                    <a:pt x="668814" y="1217622"/>
                  </a:lnTo>
                  <a:lnTo>
                    <a:pt x="669069" y="1225001"/>
                  </a:lnTo>
                  <a:lnTo>
                    <a:pt x="669351" y="1232381"/>
                  </a:lnTo>
                  <a:lnTo>
                    <a:pt x="669657" y="1239760"/>
                  </a:lnTo>
                  <a:lnTo>
                    <a:pt x="669984" y="1247140"/>
                  </a:lnTo>
                  <a:lnTo>
                    <a:pt x="670329" y="1254519"/>
                  </a:lnTo>
                  <a:lnTo>
                    <a:pt x="670702" y="1261899"/>
                  </a:lnTo>
                  <a:lnTo>
                    <a:pt x="671095" y="1269278"/>
                  </a:lnTo>
                  <a:lnTo>
                    <a:pt x="671506" y="1276658"/>
                  </a:lnTo>
                  <a:lnTo>
                    <a:pt x="671933" y="1284037"/>
                  </a:lnTo>
                  <a:lnTo>
                    <a:pt x="672385" y="1291417"/>
                  </a:lnTo>
                  <a:lnTo>
                    <a:pt x="672851" y="1298796"/>
                  </a:lnTo>
                  <a:lnTo>
                    <a:pt x="673332" y="1306176"/>
                  </a:lnTo>
                  <a:lnTo>
                    <a:pt x="673826" y="1313555"/>
                  </a:lnTo>
                  <a:lnTo>
                    <a:pt x="674338" y="1320935"/>
                  </a:lnTo>
                  <a:lnTo>
                    <a:pt x="674859" y="1328314"/>
                  </a:lnTo>
                  <a:lnTo>
                    <a:pt x="675389" y="1335694"/>
                  </a:lnTo>
                  <a:lnTo>
                    <a:pt x="675927" y="1343074"/>
                  </a:lnTo>
                  <a:lnTo>
                    <a:pt x="676473" y="1350453"/>
                  </a:lnTo>
                  <a:lnTo>
                    <a:pt x="677024" y="1357833"/>
                  </a:lnTo>
                  <a:lnTo>
                    <a:pt x="677576" y="1365212"/>
                  </a:lnTo>
                  <a:lnTo>
                    <a:pt x="678131" y="1372592"/>
                  </a:lnTo>
                  <a:lnTo>
                    <a:pt x="678683" y="1379971"/>
                  </a:lnTo>
                  <a:lnTo>
                    <a:pt x="679233" y="1387351"/>
                  </a:lnTo>
                  <a:lnTo>
                    <a:pt x="679779" y="1394730"/>
                  </a:lnTo>
                  <a:lnTo>
                    <a:pt x="680319" y="1402110"/>
                  </a:lnTo>
                  <a:lnTo>
                    <a:pt x="680848" y="1409489"/>
                  </a:lnTo>
                  <a:lnTo>
                    <a:pt x="681369" y="1416869"/>
                  </a:lnTo>
                  <a:lnTo>
                    <a:pt x="681879" y="1424248"/>
                  </a:lnTo>
                  <a:lnTo>
                    <a:pt x="682374" y="1431628"/>
                  </a:lnTo>
                  <a:lnTo>
                    <a:pt x="682853" y="1439007"/>
                  </a:lnTo>
                  <a:lnTo>
                    <a:pt x="683317" y="1446387"/>
                  </a:lnTo>
                  <a:lnTo>
                    <a:pt x="683766" y="1453766"/>
                  </a:lnTo>
                  <a:lnTo>
                    <a:pt x="684193" y="1461146"/>
                  </a:lnTo>
                  <a:lnTo>
                    <a:pt x="684599" y="1468525"/>
                  </a:lnTo>
                  <a:lnTo>
                    <a:pt x="684987" y="1475905"/>
                  </a:lnTo>
                  <a:lnTo>
                    <a:pt x="685357" y="1483285"/>
                  </a:lnTo>
                  <a:lnTo>
                    <a:pt x="685700" y="1490664"/>
                  </a:lnTo>
                  <a:lnTo>
                    <a:pt x="686021" y="1498044"/>
                  </a:lnTo>
                  <a:lnTo>
                    <a:pt x="686323" y="1505423"/>
                  </a:lnTo>
                  <a:lnTo>
                    <a:pt x="686605" y="1512803"/>
                  </a:lnTo>
                  <a:lnTo>
                    <a:pt x="686858" y="1520182"/>
                  </a:lnTo>
                  <a:lnTo>
                    <a:pt x="687091" y="1527562"/>
                  </a:lnTo>
                  <a:lnTo>
                    <a:pt x="687305" y="1534941"/>
                  </a:lnTo>
                  <a:lnTo>
                    <a:pt x="687499" y="1542321"/>
                  </a:lnTo>
                  <a:lnTo>
                    <a:pt x="687666" y="1549700"/>
                  </a:lnTo>
                  <a:lnTo>
                    <a:pt x="687816" y="1557080"/>
                  </a:lnTo>
                  <a:lnTo>
                    <a:pt x="687948" y="1564459"/>
                  </a:lnTo>
                  <a:lnTo>
                    <a:pt x="688063" y="1571839"/>
                  </a:lnTo>
                  <a:lnTo>
                    <a:pt x="688155" y="1579218"/>
                  </a:lnTo>
                  <a:lnTo>
                    <a:pt x="688231" y="1586598"/>
                  </a:lnTo>
                  <a:lnTo>
                    <a:pt x="688293" y="1593977"/>
                  </a:lnTo>
                  <a:lnTo>
                    <a:pt x="688339" y="1601357"/>
                  </a:lnTo>
                  <a:lnTo>
                    <a:pt x="688366" y="1608736"/>
                  </a:lnTo>
                  <a:lnTo>
                    <a:pt x="688381" y="1616116"/>
                  </a:lnTo>
                  <a:lnTo>
                    <a:pt x="688383" y="1623496"/>
                  </a:lnTo>
                  <a:lnTo>
                    <a:pt x="688369" y="1630875"/>
                  </a:lnTo>
                  <a:lnTo>
                    <a:pt x="688340" y="1638255"/>
                  </a:lnTo>
                  <a:lnTo>
                    <a:pt x="688298" y="1645634"/>
                  </a:lnTo>
                  <a:lnTo>
                    <a:pt x="688244" y="1653014"/>
                  </a:lnTo>
                  <a:lnTo>
                    <a:pt x="688173" y="1660393"/>
                  </a:lnTo>
                  <a:lnTo>
                    <a:pt x="688086" y="1667773"/>
                  </a:lnTo>
                  <a:lnTo>
                    <a:pt x="687985" y="1675152"/>
                  </a:lnTo>
                  <a:lnTo>
                    <a:pt x="687870" y="1682532"/>
                  </a:lnTo>
                  <a:lnTo>
                    <a:pt x="687735" y="1689911"/>
                  </a:lnTo>
                  <a:lnTo>
                    <a:pt x="687580" y="1697291"/>
                  </a:lnTo>
                  <a:lnTo>
                    <a:pt x="687407" y="1704670"/>
                  </a:lnTo>
                  <a:lnTo>
                    <a:pt x="687215" y="1712050"/>
                  </a:lnTo>
                  <a:lnTo>
                    <a:pt x="686996" y="1719429"/>
                  </a:lnTo>
                  <a:lnTo>
                    <a:pt x="686752" y="1726809"/>
                  </a:lnTo>
                  <a:lnTo>
                    <a:pt x="686484" y="1734188"/>
                  </a:lnTo>
                  <a:lnTo>
                    <a:pt x="686193" y="1741568"/>
                  </a:lnTo>
                  <a:lnTo>
                    <a:pt x="685863" y="1748948"/>
                  </a:lnTo>
                  <a:lnTo>
                    <a:pt x="685504" y="1756327"/>
                  </a:lnTo>
                  <a:lnTo>
                    <a:pt x="685115" y="1763707"/>
                  </a:lnTo>
                  <a:lnTo>
                    <a:pt x="684696" y="1771086"/>
                  </a:lnTo>
                  <a:lnTo>
                    <a:pt x="684228" y="1778466"/>
                  </a:lnTo>
                  <a:lnTo>
                    <a:pt x="683727" y="1785845"/>
                  </a:lnTo>
                  <a:lnTo>
                    <a:pt x="683191" y="1793225"/>
                  </a:lnTo>
                  <a:lnTo>
                    <a:pt x="682618" y="1800604"/>
                  </a:lnTo>
                  <a:lnTo>
                    <a:pt x="681993" y="1807984"/>
                  </a:lnTo>
                  <a:lnTo>
                    <a:pt x="681331" y="1815363"/>
                  </a:lnTo>
                  <a:lnTo>
                    <a:pt x="680633" y="1822743"/>
                  </a:lnTo>
                  <a:lnTo>
                    <a:pt x="679894" y="1830122"/>
                  </a:lnTo>
                  <a:lnTo>
                    <a:pt x="679103" y="1837502"/>
                  </a:lnTo>
                  <a:lnTo>
                    <a:pt x="678277" y="1844881"/>
                  </a:lnTo>
                  <a:lnTo>
                    <a:pt x="677416" y="1852261"/>
                  </a:lnTo>
                  <a:lnTo>
                    <a:pt x="676513" y="1859640"/>
                  </a:lnTo>
                  <a:lnTo>
                    <a:pt x="675568" y="1867020"/>
                  </a:lnTo>
                  <a:lnTo>
                    <a:pt x="674592" y="1874399"/>
                  </a:lnTo>
                  <a:lnTo>
                    <a:pt x="673586" y="1881779"/>
                  </a:lnTo>
                  <a:lnTo>
                    <a:pt x="672546" y="1889159"/>
                  </a:lnTo>
                  <a:lnTo>
                    <a:pt x="671476" y="1896538"/>
                  </a:lnTo>
                  <a:lnTo>
                    <a:pt x="670385" y="1903918"/>
                  </a:lnTo>
                  <a:lnTo>
                    <a:pt x="669274" y="1911297"/>
                  </a:lnTo>
                  <a:lnTo>
                    <a:pt x="668142" y="1918677"/>
                  </a:lnTo>
                  <a:lnTo>
                    <a:pt x="666996" y="1926056"/>
                  </a:lnTo>
                  <a:lnTo>
                    <a:pt x="665842" y="1933436"/>
                  </a:lnTo>
                  <a:lnTo>
                    <a:pt x="664681" y="1940815"/>
                  </a:lnTo>
                  <a:lnTo>
                    <a:pt x="663518" y="1948195"/>
                  </a:lnTo>
                  <a:lnTo>
                    <a:pt x="662358" y="1955574"/>
                  </a:lnTo>
                  <a:lnTo>
                    <a:pt x="661204" y="1962954"/>
                  </a:lnTo>
                  <a:lnTo>
                    <a:pt x="660058" y="1970333"/>
                  </a:lnTo>
                  <a:lnTo>
                    <a:pt x="658932" y="1977713"/>
                  </a:lnTo>
                  <a:lnTo>
                    <a:pt x="657825" y="1985092"/>
                  </a:lnTo>
                  <a:lnTo>
                    <a:pt x="656738" y="1992472"/>
                  </a:lnTo>
                  <a:lnTo>
                    <a:pt x="655675" y="1999851"/>
                  </a:lnTo>
                  <a:lnTo>
                    <a:pt x="654653" y="2007231"/>
                  </a:lnTo>
                  <a:lnTo>
                    <a:pt x="653663" y="2014611"/>
                  </a:lnTo>
                  <a:lnTo>
                    <a:pt x="652707" y="2021990"/>
                  </a:lnTo>
                  <a:lnTo>
                    <a:pt x="651788" y="2029370"/>
                  </a:lnTo>
                  <a:lnTo>
                    <a:pt x="650926" y="2036749"/>
                  </a:lnTo>
                  <a:lnTo>
                    <a:pt x="650106" y="2044129"/>
                  </a:lnTo>
                  <a:lnTo>
                    <a:pt x="649328" y="2051508"/>
                  </a:lnTo>
                  <a:lnTo>
                    <a:pt x="648601" y="2058888"/>
                  </a:lnTo>
                  <a:lnTo>
                    <a:pt x="647939" y="2066267"/>
                  </a:lnTo>
                  <a:lnTo>
                    <a:pt x="647323" y="2073647"/>
                  </a:lnTo>
                  <a:lnTo>
                    <a:pt x="646756" y="2081026"/>
                  </a:lnTo>
                  <a:lnTo>
                    <a:pt x="646248" y="2088406"/>
                  </a:lnTo>
                  <a:lnTo>
                    <a:pt x="645804" y="2095785"/>
                  </a:lnTo>
                  <a:lnTo>
                    <a:pt x="645409" y="2103165"/>
                  </a:lnTo>
                  <a:lnTo>
                    <a:pt x="645063" y="2110544"/>
                  </a:lnTo>
                  <a:lnTo>
                    <a:pt x="644778" y="2117924"/>
                  </a:lnTo>
                  <a:lnTo>
                    <a:pt x="644552" y="2125303"/>
                  </a:lnTo>
                  <a:lnTo>
                    <a:pt x="644372" y="2132683"/>
                  </a:lnTo>
                  <a:lnTo>
                    <a:pt x="644237" y="2140062"/>
                  </a:lnTo>
                  <a:lnTo>
                    <a:pt x="644160" y="2147442"/>
                  </a:lnTo>
                  <a:lnTo>
                    <a:pt x="644133" y="2154822"/>
                  </a:lnTo>
                  <a:lnTo>
                    <a:pt x="644144" y="2162201"/>
                  </a:lnTo>
                  <a:lnTo>
                    <a:pt x="644195" y="2169581"/>
                  </a:lnTo>
                  <a:lnTo>
                    <a:pt x="644295" y="2176960"/>
                  </a:lnTo>
                  <a:lnTo>
                    <a:pt x="644432" y="2184340"/>
                  </a:lnTo>
                  <a:lnTo>
                    <a:pt x="644600" y="2191719"/>
                  </a:lnTo>
                  <a:lnTo>
                    <a:pt x="644798" y="2199099"/>
                  </a:lnTo>
                  <a:lnTo>
                    <a:pt x="645035" y="2206478"/>
                  </a:lnTo>
                  <a:lnTo>
                    <a:pt x="645296" y="2213858"/>
                  </a:lnTo>
                  <a:lnTo>
                    <a:pt x="645580" y="2221237"/>
                  </a:lnTo>
                  <a:lnTo>
                    <a:pt x="645884" y="2228617"/>
                  </a:lnTo>
                  <a:lnTo>
                    <a:pt x="646215" y="2235996"/>
                  </a:lnTo>
                  <a:lnTo>
                    <a:pt x="646561" y="2243376"/>
                  </a:lnTo>
                  <a:lnTo>
                    <a:pt x="646921" y="2250755"/>
                  </a:lnTo>
                  <a:lnTo>
                    <a:pt x="647294" y="2258135"/>
                  </a:lnTo>
                  <a:lnTo>
                    <a:pt x="647681" y="2265514"/>
                  </a:lnTo>
                  <a:lnTo>
                    <a:pt x="648078" y="2272894"/>
                  </a:lnTo>
                  <a:lnTo>
                    <a:pt x="648481" y="2280273"/>
                  </a:lnTo>
                  <a:lnTo>
                    <a:pt x="648893" y="2287653"/>
                  </a:lnTo>
                  <a:lnTo>
                    <a:pt x="649312" y="2295033"/>
                  </a:lnTo>
                  <a:lnTo>
                    <a:pt x="649737" y="2302412"/>
                  </a:lnTo>
                  <a:lnTo>
                    <a:pt x="650166" y="2309792"/>
                  </a:lnTo>
                  <a:lnTo>
                    <a:pt x="650600" y="2317171"/>
                  </a:lnTo>
                  <a:lnTo>
                    <a:pt x="651041" y="2324551"/>
                  </a:lnTo>
                  <a:lnTo>
                    <a:pt x="651486" y="2331930"/>
                  </a:lnTo>
                  <a:lnTo>
                    <a:pt x="651936" y="2339310"/>
                  </a:lnTo>
                  <a:lnTo>
                    <a:pt x="652393" y="2346689"/>
                  </a:lnTo>
                  <a:lnTo>
                    <a:pt x="652858" y="2354069"/>
                  </a:lnTo>
                  <a:lnTo>
                    <a:pt x="653331" y="2361448"/>
                  </a:lnTo>
                  <a:lnTo>
                    <a:pt x="653813" y="2368828"/>
                  </a:lnTo>
                  <a:lnTo>
                    <a:pt x="654307" y="2376207"/>
                  </a:lnTo>
                  <a:lnTo>
                    <a:pt x="654816" y="2383587"/>
                  </a:lnTo>
                  <a:lnTo>
                    <a:pt x="655337" y="2390966"/>
                  </a:lnTo>
                  <a:lnTo>
                    <a:pt x="655873" y="2398346"/>
                  </a:lnTo>
                  <a:lnTo>
                    <a:pt x="656430" y="2405725"/>
                  </a:lnTo>
                  <a:lnTo>
                    <a:pt x="657009" y="2413105"/>
                  </a:lnTo>
                  <a:lnTo>
                    <a:pt x="657608" y="2420485"/>
                  </a:lnTo>
                  <a:lnTo>
                    <a:pt x="658228" y="2427864"/>
                  </a:lnTo>
                  <a:lnTo>
                    <a:pt x="658881" y="2435244"/>
                  </a:lnTo>
                  <a:lnTo>
                    <a:pt x="659562" y="2442623"/>
                  </a:lnTo>
                  <a:lnTo>
                    <a:pt x="660270" y="2450003"/>
                  </a:lnTo>
                  <a:lnTo>
                    <a:pt x="661006" y="2457382"/>
                  </a:lnTo>
                  <a:lnTo>
                    <a:pt x="661788" y="2464762"/>
                  </a:lnTo>
                  <a:lnTo>
                    <a:pt x="662603" y="2472141"/>
                  </a:lnTo>
                  <a:lnTo>
                    <a:pt x="663450" y="2479521"/>
                  </a:lnTo>
                  <a:lnTo>
                    <a:pt x="664334" y="2486900"/>
                  </a:lnTo>
                  <a:lnTo>
                    <a:pt x="665270" y="2494280"/>
                  </a:lnTo>
                  <a:lnTo>
                    <a:pt x="666244" y="2501659"/>
                  </a:lnTo>
                  <a:lnTo>
                    <a:pt x="667255" y="2509039"/>
                  </a:lnTo>
                  <a:lnTo>
                    <a:pt x="668309" y="2516418"/>
                  </a:lnTo>
                  <a:lnTo>
                    <a:pt x="669419" y="2523798"/>
                  </a:lnTo>
                  <a:lnTo>
                    <a:pt x="670570" y="2531177"/>
                  </a:lnTo>
                  <a:lnTo>
                    <a:pt x="671760" y="2538557"/>
                  </a:lnTo>
                  <a:lnTo>
                    <a:pt x="673000" y="2545936"/>
                  </a:lnTo>
                  <a:lnTo>
                    <a:pt x="674295" y="2553316"/>
                  </a:lnTo>
                  <a:lnTo>
                    <a:pt x="675632" y="2560696"/>
                  </a:lnTo>
                  <a:lnTo>
                    <a:pt x="677011" y="2568075"/>
                  </a:lnTo>
                  <a:lnTo>
                    <a:pt x="678443" y="2575455"/>
                  </a:lnTo>
                  <a:lnTo>
                    <a:pt x="679929" y="2582834"/>
                  </a:lnTo>
                  <a:lnTo>
                    <a:pt x="681457" y="2590214"/>
                  </a:lnTo>
                  <a:lnTo>
                    <a:pt x="683029" y="2597593"/>
                  </a:lnTo>
                  <a:lnTo>
                    <a:pt x="684657" y="2604973"/>
                  </a:lnTo>
                  <a:lnTo>
                    <a:pt x="686339" y="2612352"/>
                  </a:lnTo>
                  <a:lnTo>
                    <a:pt x="688064" y="2619732"/>
                  </a:lnTo>
                  <a:lnTo>
                    <a:pt x="689834" y="2627111"/>
                  </a:lnTo>
                  <a:lnTo>
                    <a:pt x="691668" y="2634491"/>
                  </a:lnTo>
                  <a:lnTo>
                    <a:pt x="693554" y="2641870"/>
                  </a:lnTo>
                  <a:lnTo>
                    <a:pt x="695489" y="2649250"/>
                  </a:lnTo>
                  <a:lnTo>
                    <a:pt x="697472" y="2656629"/>
                  </a:lnTo>
                  <a:lnTo>
                    <a:pt x="699529" y="2664009"/>
                  </a:lnTo>
                  <a:lnTo>
                    <a:pt x="701643" y="2671388"/>
                  </a:lnTo>
                  <a:lnTo>
                    <a:pt x="703812" y="2678768"/>
                  </a:lnTo>
                  <a:lnTo>
                    <a:pt x="706038" y="2686148"/>
                  </a:lnTo>
                  <a:lnTo>
                    <a:pt x="708356" y="2693527"/>
                  </a:lnTo>
                  <a:lnTo>
                    <a:pt x="710738" y="2700907"/>
                  </a:lnTo>
                  <a:lnTo>
                    <a:pt x="713187" y="2708286"/>
                  </a:lnTo>
                  <a:lnTo>
                    <a:pt x="715710" y="2715666"/>
                  </a:lnTo>
                  <a:lnTo>
                    <a:pt x="718343" y="2723045"/>
                  </a:lnTo>
                  <a:lnTo>
                    <a:pt x="721057" y="2730425"/>
                  </a:lnTo>
                  <a:lnTo>
                    <a:pt x="723854" y="2737804"/>
                  </a:lnTo>
                  <a:lnTo>
                    <a:pt x="726751" y="2745184"/>
                  </a:lnTo>
                  <a:lnTo>
                    <a:pt x="729780" y="2752563"/>
                  </a:lnTo>
                  <a:lnTo>
                    <a:pt x="732911" y="2759943"/>
                  </a:lnTo>
                  <a:lnTo>
                    <a:pt x="736147" y="2767322"/>
                  </a:lnTo>
                  <a:lnTo>
                    <a:pt x="739516" y="2774702"/>
                  </a:lnTo>
                  <a:lnTo>
                    <a:pt x="743044" y="2782081"/>
                  </a:lnTo>
                  <a:lnTo>
                    <a:pt x="746699" y="2789461"/>
                  </a:lnTo>
                  <a:lnTo>
                    <a:pt x="750484" y="2796840"/>
                  </a:lnTo>
                  <a:lnTo>
                    <a:pt x="754443" y="2804220"/>
                  </a:lnTo>
                  <a:lnTo>
                    <a:pt x="758588" y="2811599"/>
                  </a:lnTo>
                  <a:lnTo>
                    <a:pt x="762886" y="2818979"/>
                  </a:lnTo>
                  <a:lnTo>
                    <a:pt x="767342" y="2826359"/>
                  </a:lnTo>
                  <a:lnTo>
                    <a:pt x="772017" y="2833738"/>
                  </a:lnTo>
                  <a:lnTo>
                    <a:pt x="776902" y="2841118"/>
                  </a:lnTo>
                  <a:lnTo>
                    <a:pt x="781965" y="2848497"/>
                  </a:lnTo>
                  <a:lnTo>
                    <a:pt x="787211" y="2855877"/>
                  </a:lnTo>
                  <a:lnTo>
                    <a:pt x="792723" y="2863256"/>
                  </a:lnTo>
                  <a:lnTo>
                    <a:pt x="798458" y="2870636"/>
                  </a:lnTo>
                  <a:lnTo>
                    <a:pt x="804394" y="2878015"/>
                  </a:lnTo>
                  <a:lnTo>
                    <a:pt x="810533" y="2885395"/>
                  </a:lnTo>
                  <a:lnTo>
                    <a:pt x="816975" y="2892774"/>
                  </a:lnTo>
                  <a:lnTo>
                    <a:pt x="823642" y="2900154"/>
                  </a:lnTo>
                  <a:lnTo>
                    <a:pt x="830521" y="2907533"/>
                  </a:lnTo>
                  <a:lnTo>
                    <a:pt x="837613" y="2914913"/>
                  </a:lnTo>
                  <a:lnTo>
                    <a:pt x="845029" y="2922292"/>
                  </a:lnTo>
                  <a:lnTo>
                    <a:pt x="852655" y="2929672"/>
                  </a:lnTo>
                  <a:lnTo>
                    <a:pt x="860489" y="2937051"/>
                  </a:lnTo>
                  <a:lnTo>
                    <a:pt x="868541" y="2944431"/>
                  </a:lnTo>
                  <a:lnTo>
                    <a:pt x="876884" y="2951811"/>
                  </a:lnTo>
                  <a:lnTo>
                    <a:pt x="885414" y="2959190"/>
                  </a:lnTo>
                  <a:lnTo>
                    <a:pt x="894127" y="2966570"/>
                  </a:lnTo>
                  <a:lnTo>
                    <a:pt x="903037" y="2973949"/>
                  </a:lnTo>
                  <a:lnTo>
                    <a:pt x="912168" y="2981329"/>
                  </a:lnTo>
                  <a:lnTo>
                    <a:pt x="921441" y="2988708"/>
                  </a:lnTo>
                  <a:lnTo>
                    <a:pt x="930845" y="2996088"/>
                  </a:lnTo>
                  <a:lnTo>
                    <a:pt x="940387" y="3003467"/>
                  </a:lnTo>
                  <a:lnTo>
                    <a:pt x="950048" y="3010847"/>
                  </a:lnTo>
                  <a:lnTo>
                    <a:pt x="959774" y="3018226"/>
                  </a:lnTo>
                  <a:lnTo>
                    <a:pt x="969551" y="3025606"/>
                  </a:lnTo>
                  <a:lnTo>
                    <a:pt x="979361" y="3032985"/>
                  </a:lnTo>
                  <a:lnTo>
                    <a:pt x="989158" y="3040365"/>
                  </a:lnTo>
                  <a:lnTo>
                    <a:pt x="998916" y="3047744"/>
                  </a:lnTo>
                  <a:lnTo>
                    <a:pt x="1008615" y="3055124"/>
                  </a:lnTo>
                  <a:lnTo>
                    <a:pt x="1018191" y="3062503"/>
                  </a:lnTo>
                  <a:lnTo>
                    <a:pt x="1027603" y="3069883"/>
                  </a:lnTo>
                  <a:lnTo>
                    <a:pt x="1036846" y="3077262"/>
                  </a:lnTo>
                  <a:lnTo>
                    <a:pt x="1045898" y="3084642"/>
                  </a:lnTo>
                  <a:lnTo>
                    <a:pt x="1054626" y="3092022"/>
                  </a:lnTo>
                  <a:lnTo>
                    <a:pt x="1063033" y="3099401"/>
                  </a:lnTo>
                  <a:lnTo>
                    <a:pt x="1071127" y="3106781"/>
                  </a:lnTo>
                  <a:lnTo>
                    <a:pt x="1078886" y="3114160"/>
                  </a:lnTo>
                  <a:lnTo>
                    <a:pt x="1086086" y="3121540"/>
                  </a:lnTo>
                  <a:lnTo>
                    <a:pt x="1092824" y="3128919"/>
                  </a:lnTo>
                  <a:lnTo>
                    <a:pt x="1099105" y="3136299"/>
                  </a:lnTo>
                  <a:lnTo>
                    <a:pt x="1104907" y="3143678"/>
                  </a:lnTo>
                  <a:lnTo>
                    <a:pt x="1109907" y="3151058"/>
                  </a:lnTo>
                  <a:lnTo>
                    <a:pt x="1114338" y="3158437"/>
                  </a:lnTo>
                  <a:lnTo>
                    <a:pt x="1118185" y="3165817"/>
                  </a:lnTo>
                  <a:lnTo>
                    <a:pt x="1121389" y="3173196"/>
                  </a:lnTo>
                  <a:lnTo>
                    <a:pt x="1123654" y="3180576"/>
                  </a:lnTo>
                  <a:lnTo>
                    <a:pt x="1125251" y="3187955"/>
                  </a:lnTo>
                  <a:lnTo>
                    <a:pt x="1126171" y="3195335"/>
                  </a:lnTo>
                  <a:lnTo>
                    <a:pt x="1126310" y="3202714"/>
                  </a:lnTo>
                  <a:lnTo>
                    <a:pt x="1125453" y="3210094"/>
                  </a:lnTo>
                  <a:lnTo>
                    <a:pt x="1123878" y="3217473"/>
                  </a:lnTo>
                  <a:lnTo>
                    <a:pt x="1121581" y="3224853"/>
                  </a:lnTo>
                  <a:lnTo>
                    <a:pt x="1118418" y="3232233"/>
                  </a:lnTo>
                  <a:lnTo>
                    <a:pt x="1114291" y="3239612"/>
                  </a:lnTo>
                  <a:lnTo>
                    <a:pt x="1109450" y="3246992"/>
                  </a:lnTo>
                  <a:lnTo>
                    <a:pt x="1103903" y="3254371"/>
                  </a:lnTo>
                  <a:lnTo>
                    <a:pt x="1097480" y="3261751"/>
                  </a:lnTo>
                  <a:lnTo>
                    <a:pt x="1090205" y="3269130"/>
                  </a:lnTo>
                  <a:lnTo>
                    <a:pt x="1082282" y="3276510"/>
                  </a:lnTo>
                  <a:lnTo>
                    <a:pt x="1073727" y="3283889"/>
                  </a:lnTo>
                  <a:lnTo>
                    <a:pt x="1064370" y="3291269"/>
                  </a:lnTo>
                  <a:lnTo>
                    <a:pt x="1054338" y="3298648"/>
                  </a:lnTo>
                  <a:lnTo>
                    <a:pt x="1043777" y="3306028"/>
                  </a:lnTo>
                  <a:lnTo>
                    <a:pt x="1032709" y="3313407"/>
                  </a:lnTo>
                  <a:lnTo>
                    <a:pt x="1020998" y="3320787"/>
                  </a:lnTo>
                  <a:lnTo>
                    <a:pt x="1008824" y="3328166"/>
                  </a:lnTo>
                  <a:lnTo>
                    <a:pt x="996280" y="3335546"/>
                  </a:lnTo>
                  <a:lnTo>
                    <a:pt x="983392" y="3342925"/>
                  </a:lnTo>
                  <a:lnTo>
                    <a:pt x="970084" y="3350305"/>
                  </a:lnTo>
                  <a:lnTo>
                    <a:pt x="956534" y="3357685"/>
                  </a:lnTo>
                  <a:lnTo>
                    <a:pt x="942790" y="3365064"/>
                  </a:lnTo>
                  <a:lnTo>
                    <a:pt x="928883" y="3372444"/>
                  </a:lnTo>
                  <a:lnTo>
                    <a:pt x="914818" y="3379823"/>
                  </a:lnTo>
                  <a:lnTo>
                    <a:pt x="900710" y="3387203"/>
                  </a:lnTo>
                  <a:lnTo>
                    <a:pt x="886586" y="3394582"/>
                  </a:lnTo>
                  <a:lnTo>
                    <a:pt x="872477" y="3401962"/>
                  </a:lnTo>
                  <a:lnTo>
                    <a:pt x="858471" y="3409341"/>
                  </a:lnTo>
                  <a:lnTo>
                    <a:pt x="844584" y="3416721"/>
                  </a:lnTo>
                  <a:lnTo>
                    <a:pt x="830838" y="3424100"/>
                  </a:lnTo>
                  <a:lnTo>
                    <a:pt x="817284" y="3431480"/>
                  </a:lnTo>
                  <a:lnTo>
                    <a:pt x="804030" y="3438859"/>
                  </a:lnTo>
                  <a:lnTo>
                    <a:pt x="791023" y="3446239"/>
                  </a:lnTo>
                  <a:lnTo>
                    <a:pt x="778280" y="3453618"/>
                  </a:lnTo>
                  <a:lnTo>
                    <a:pt x="765880" y="3460998"/>
                  </a:lnTo>
                  <a:lnTo>
                    <a:pt x="753903" y="3468377"/>
                  </a:lnTo>
                  <a:lnTo>
                    <a:pt x="742262" y="3475757"/>
                  </a:lnTo>
                  <a:lnTo>
                    <a:pt x="730967" y="3483136"/>
                  </a:lnTo>
                  <a:lnTo>
                    <a:pt x="720125" y="3490516"/>
                  </a:lnTo>
                  <a:lnTo>
                    <a:pt x="709760" y="3497896"/>
                  </a:lnTo>
                  <a:lnTo>
                    <a:pt x="699775" y="3505275"/>
                  </a:lnTo>
                  <a:lnTo>
                    <a:pt x="690176" y="3512655"/>
                  </a:lnTo>
                  <a:lnTo>
                    <a:pt x="681094" y="3520034"/>
                  </a:lnTo>
                  <a:lnTo>
                    <a:pt x="672482" y="3527414"/>
                  </a:lnTo>
                  <a:lnTo>
                    <a:pt x="664259" y="3534793"/>
                  </a:lnTo>
                  <a:lnTo>
                    <a:pt x="656423" y="3542173"/>
                  </a:lnTo>
                  <a:lnTo>
                    <a:pt x="649119" y="3549552"/>
                  </a:lnTo>
                  <a:lnTo>
                    <a:pt x="642240" y="3556932"/>
                  </a:lnTo>
                  <a:lnTo>
                    <a:pt x="635727" y="3564311"/>
                  </a:lnTo>
                  <a:lnTo>
                    <a:pt x="629573" y="3571691"/>
                  </a:lnTo>
                  <a:lnTo>
                    <a:pt x="623928" y="3579070"/>
                  </a:lnTo>
                  <a:lnTo>
                    <a:pt x="618638" y="3586450"/>
                  </a:lnTo>
                  <a:lnTo>
                    <a:pt x="613670" y="3593829"/>
                  </a:lnTo>
                  <a:lnTo>
                    <a:pt x="609017" y="3601209"/>
                  </a:lnTo>
                  <a:lnTo>
                    <a:pt x="604818" y="3608588"/>
                  </a:lnTo>
                  <a:lnTo>
                    <a:pt x="600898" y="3615968"/>
                  </a:lnTo>
                  <a:lnTo>
                    <a:pt x="597247" y="3623348"/>
                  </a:lnTo>
                  <a:lnTo>
                    <a:pt x="593871" y="3630727"/>
                  </a:lnTo>
                  <a:lnTo>
                    <a:pt x="590848" y="3638107"/>
                  </a:lnTo>
                  <a:lnTo>
                    <a:pt x="588048" y="3645486"/>
                  </a:lnTo>
                  <a:lnTo>
                    <a:pt x="585460" y="3652866"/>
                  </a:lnTo>
                  <a:lnTo>
                    <a:pt x="583101" y="3660245"/>
                  </a:lnTo>
                  <a:lnTo>
                    <a:pt x="581000" y="3667625"/>
                  </a:lnTo>
                  <a:lnTo>
                    <a:pt x="579069" y="3675004"/>
                  </a:lnTo>
                  <a:lnTo>
                    <a:pt x="577300" y="3682384"/>
                  </a:lnTo>
                  <a:lnTo>
                    <a:pt x="575710" y="3689763"/>
                  </a:lnTo>
                  <a:lnTo>
                    <a:pt x="574302" y="3697143"/>
                  </a:lnTo>
                  <a:lnTo>
                    <a:pt x="573017" y="3704522"/>
                  </a:lnTo>
                  <a:lnTo>
                    <a:pt x="571849" y="3711902"/>
                  </a:lnTo>
                  <a:lnTo>
                    <a:pt x="570816" y="3719281"/>
                  </a:lnTo>
                  <a:lnTo>
                    <a:pt x="569903" y="3726661"/>
                  </a:lnTo>
                  <a:lnTo>
                    <a:pt x="569077" y="3734040"/>
                  </a:lnTo>
                  <a:lnTo>
                    <a:pt x="568333" y="3741420"/>
                  </a:lnTo>
                  <a:lnTo>
                    <a:pt x="567685" y="3748799"/>
                  </a:lnTo>
                  <a:lnTo>
                    <a:pt x="567114" y="3756179"/>
                  </a:lnTo>
                  <a:lnTo>
                    <a:pt x="566602" y="3763559"/>
                  </a:lnTo>
                  <a:lnTo>
                    <a:pt x="566143" y="3770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317693"/>
              <a:ext cx="0" cy="1020786"/>
            </a:xfrm>
            <a:custGeom>
              <a:avLst/>
              <a:pathLst>
                <a:path w="0" h="1020786">
                  <a:moveTo>
                    <a:pt x="0" y="10207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5059571"/>
              <a:ext cx="0" cy="28626"/>
            </a:xfrm>
            <a:custGeom>
              <a:avLst/>
              <a:pathLst>
                <a:path w="0" h="28626">
                  <a:moveTo>
                    <a:pt x="0" y="0"/>
                  </a:moveTo>
                  <a:lnTo>
                    <a:pt x="0" y="286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338479"/>
              <a:ext cx="125145" cy="1721092"/>
            </a:xfrm>
            <a:custGeom>
              <a:avLst/>
              <a:pathLst>
                <a:path w="125145" h="1721092">
                  <a:moveTo>
                    <a:pt x="0" y="0"/>
                  </a:moveTo>
                  <a:lnTo>
                    <a:pt x="0" y="1721092"/>
                  </a:lnTo>
                  <a:lnTo>
                    <a:pt x="125145" y="172109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24615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300936"/>
              <a:ext cx="0" cy="728933"/>
            </a:xfrm>
            <a:custGeom>
              <a:avLst/>
              <a:pathLst>
                <a:path w="0" h="728933">
                  <a:moveTo>
                    <a:pt x="0" y="7289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5040720"/>
              <a:ext cx="0" cy="47478"/>
            </a:xfrm>
            <a:custGeom>
              <a:avLst/>
              <a:pathLst>
                <a:path w="0" h="47478">
                  <a:moveTo>
                    <a:pt x="0" y="0"/>
                  </a:moveTo>
                  <a:lnTo>
                    <a:pt x="0" y="474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029869"/>
              <a:ext cx="125145" cy="2010850"/>
            </a:xfrm>
            <a:custGeom>
              <a:avLst/>
              <a:pathLst>
                <a:path w="125145" h="2010850">
                  <a:moveTo>
                    <a:pt x="0" y="0"/>
                  </a:moveTo>
                  <a:lnTo>
                    <a:pt x="0" y="2010850"/>
                  </a:lnTo>
                  <a:lnTo>
                    <a:pt x="125145" y="201085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45422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300936"/>
              <a:ext cx="0" cy="779204"/>
            </a:xfrm>
            <a:custGeom>
              <a:avLst/>
              <a:pathLst>
                <a:path w="0" h="779204">
                  <a:moveTo>
                    <a:pt x="0" y="7792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5026755"/>
              <a:ext cx="0" cy="61442"/>
            </a:xfrm>
            <a:custGeom>
              <a:avLst/>
              <a:pathLst>
                <a:path w="0" h="61442">
                  <a:moveTo>
                    <a:pt x="0" y="0"/>
                  </a:moveTo>
                  <a:lnTo>
                    <a:pt x="0" y="61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80140"/>
              <a:ext cx="125145" cy="1946615"/>
            </a:xfrm>
            <a:custGeom>
              <a:avLst/>
              <a:pathLst>
                <a:path w="125145" h="1946615">
                  <a:moveTo>
                    <a:pt x="0" y="0"/>
                  </a:moveTo>
                  <a:lnTo>
                    <a:pt x="0" y="1946615"/>
                  </a:lnTo>
                  <a:lnTo>
                    <a:pt x="125145" y="194661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52404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74525" y="4886866"/>
              <a:ext cx="22836" cy="22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48275" y="4878040"/>
              <a:ext cx="40489" cy="40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05434" y="4883665"/>
              <a:ext cx="29238" cy="29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49462" y="4873935"/>
              <a:ext cx="48699" cy="4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5961" y="4883603"/>
              <a:ext cx="29362" cy="2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49358" y="4872441"/>
              <a:ext cx="51687" cy="51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5072" y="4881430"/>
              <a:ext cx="33708" cy="33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62538" y="4864078"/>
              <a:ext cx="68413" cy="6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36834" y="4868084"/>
              <a:ext cx="60401" cy="60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21773" y="4882499"/>
              <a:ext cx="31570" cy="31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1499" y="4885642"/>
              <a:ext cx="25285" cy="25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91635" y="4882802"/>
              <a:ext cx="30964" cy="30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09118" y="4877408"/>
              <a:ext cx="41752" cy="41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49802" y="4871557"/>
              <a:ext cx="53454" cy="53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86840" y="486860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75714" y="4881796"/>
              <a:ext cx="32976" cy="32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1123" y="4875464"/>
              <a:ext cx="45640" cy="45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30630" y="486864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09252" y="4878315"/>
              <a:ext cx="39938" cy="39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58276" y="4883840"/>
              <a:ext cx="28888" cy="28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55697" y="4884886"/>
              <a:ext cx="26797" cy="26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07279" y="4863898"/>
              <a:ext cx="68773" cy="6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57326" y="3219590"/>
              <a:ext cx="28313" cy="283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23207" y="3217526"/>
              <a:ext cx="32442" cy="32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15752" y="3216225"/>
              <a:ext cx="35044" cy="350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15048" y="3222162"/>
              <a:ext cx="23169" cy="23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09630" y="3218745"/>
              <a:ext cx="30004" cy="30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55521" y="3221299"/>
              <a:ext cx="24895" cy="24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78049" y="3219992"/>
              <a:ext cx="27509" cy="275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18059" y="3217795"/>
              <a:ext cx="31903" cy="31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90394" y="3223735"/>
              <a:ext cx="20023" cy="20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64263" y="3221026"/>
              <a:ext cx="25442" cy="25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13603" y="3216979"/>
              <a:ext cx="33536" cy="33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58859" y="3218609"/>
              <a:ext cx="30276" cy="302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92050" y="3221636"/>
              <a:ext cx="24222" cy="24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05943" y="3220192"/>
              <a:ext cx="27109" cy="27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05274" y="3217403"/>
              <a:ext cx="32687" cy="32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16783" y="3216476"/>
              <a:ext cx="34542" cy="34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39672" y="3220181"/>
              <a:ext cx="27132" cy="27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54984" y="3220695"/>
              <a:ext cx="26103" cy="26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12769" y="3225234"/>
              <a:ext cx="17026" cy="170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65492" y="3217200"/>
              <a:ext cx="33093" cy="33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64840" y="3219463"/>
              <a:ext cx="28567" cy="2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32163" y="3223797"/>
              <a:ext cx="19900" cy="199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00223" y="3057145"/>
              <a:ext cx="45991" cy="45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24011" y="3058664"/>
              <a:ext cx="42952" cy="429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11036" y="3050428"/>
              <a:ext cx="59425" cy="59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33971" y="3049938"/>
              <a:ext cx="60403" cy="604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94100" y="3061103"/>
              <a:ext cx="38075" cy="3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85952" y="3050469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86229" y="3069501"/>
              <a:ext cx="21278" cy="21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37650" y="3058264"/>
              <a:ext cx="43751" cy="43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1012" y="3050450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19966" y="3050424"/>
              <a:ext cx="59432" cy="59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64392" y="3050462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37761" y="3068710"/>
              <a:ext cx="22860" cy="22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74727" y="3063333"/>
              <a:ext cx="33614" cy="33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16993" y="3050334"/>
              <a:ext cx="59612" cy="59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64696" y="3050428"/>
              <a:ext cx="59425" cy="59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08988" y="3050290"/>
              <a:ext cx="59699" cy="59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40600" y="3057819"/>
              <a:ext cx="44642" cy="446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90278" y="3043324"/>
              <a:ext cx="73632" cy="7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85326" y="3061668"/>
              <a:ext cx="36945" cy="369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79627" y="3050419"/>
              <a:ext cx="59442" cy="59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36609" y="3051186"/>
              <a:ext cx="57908" cy="57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71164" y="3050438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13505" y="5029735"/>
              <a:ext cx="38726" cy="3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85413" y="5025934"/>
              <a:ext cx="46328" cy="46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32879" y="5016395"/>
              <a:ext cx="65407" cy="65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14969" y="5023706"/>
              <a:ext cx="50785" cy="50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66948" y="5031202"/>
              <a:ext cx="35791" cy="3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60913" y="5034481"/>
              <a:ext cx="29233" cy="29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2211" y="5024321"/>
              <a:ext cx="49555" cy="49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78956" y="5026835"/>
              <a:ext cx="44527" cy="44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64907" y="5028727"/>
              <a:ext cx="40742" cy="40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36394" y="5015414"/>
              <a:ext cx="67368" cy="67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6032" y="5022745"/>
              <a:ext cx="52706" cy="52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76369" y="5027438"/>
              <a:ext cx="43321" cy="43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00126" y="5028591"/>
              <a:ext cx="41014" cy="41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54948" y="5019343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42566" y="5019414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64155" y="5019297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52921" y="5027772"/>
              <a:ext cx="42651" cy="4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09620" y="5018285"/>
              <a:ext cx="61626" cy="6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62206" y="5038583"/>
              <a:ext cx="21030" cy="21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50230" y="5016969"/>
              <a:ext cx="64259" cy="64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39835" y="5023808"/>
              <a:ext cx="50580" cy="50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85284" y="5033903"/>
              <a:ext cx="30390" cy="30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81332" y="5049098"/>
              <a:ext cx="22342" cy="2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71922" y="5035066"/>
              <a:ext cx="50407" cy="50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24805" y="5030560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34396" y="5030414"/>
              <a:ext cx="59712" cy="5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3488" y="5044589"/>
              <a:ext cx="31362" cy="31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73687" y="5030606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06809" y="5026483"/>
              <a:ext cx="67572" cy="67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99983" y="5036466"/>
              <a:ext cx="47606" cy="47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9949" y="5045045"/>
              <a:ext cx="30449" cy="30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35342" y="5030617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66158" y="5022546"/>
              <a:ext cx="75447" cy="75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65711" y="5049892"/>
              <a:ext cx="20755" cy="20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75302" y="5036483"/>
              <a:ext cx="47574" cy="47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96723" y="5037961"/>
              <a:ext cx="44617" cy="44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64694" y="5030560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91689" y="5015260"/>
              <a:ext cx="90019" cy="900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46190" y="5036852"/>
              <a:ext cx="46834" cy="46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75931" y="5040052"/>
              <a:ext cx="40436" cy="40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91639" y="5041720"/>
              <a:ext cx="37099" cy="37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77143" y="5034871"/>
              <a:ext cx="50797" cy="5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10826" y="5040439"/>
              <a:ext cx="39661" cy="39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81164" y="5044810"/>
              <a:ext cx="30919" cy="30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79876" y="4008276"/>
              <a:ext cx="31693" cy="31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35138" y="4014687"/>
              <a:ext cx="18872" cy="18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46443" y="4000630"/>
              <a:ext cx="46986" cy="46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00121" y="4009077"/>
              <a:ext cx="30092" cy="30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46082" y="4013253"/>
              <a:ext cx="21740" cy="21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73508" y="3994509"/>
              <a:ext cx="59228" cy="59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09723" y="4003727"/>
              <a:ext cx="40791" cy="40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17172" y="3999681"/>
              <a:ext cx="48883" cy="4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54799" y="3994511"/>
              <a:ext cx="59223" cy="5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9464" y="3977827"/>
              <a:ext cx="92591" cy="92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36552" y="3994467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66501" y="4004332"/>
              <a:ext cx="39582" cy="39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77702" y="4000387"/>
              <a:ext cx="47471" cy="47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1834" y="3994168"/>
              <a:ext cx="59910" cy="59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18789" y="3994450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27094" y="3992406"/>
              <a:ext cx="63433" cy="63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50835" y="3993429"/>
              <a:ext cx="61388" cy="61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52974" y="3984588"/>
              <a:ext cx="79069" cy="7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73259" y="4001119"/>
              <a:ext cx="46007" cy="46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35871" y="3994437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26103" y="3996396"/>
              <a:ext cx="55454" cy="55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807183" y="3988657"/>
              <a:ext cx="70931" cy="7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55495" y="4268186"/>
              <a:ext cx="25757" cy="25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82215" y="4265624"/>
              <a:ext cx="30881" cy="30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61271" y="4257461"/>
              <a:ext cx="47207" cy="4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89516" y="4254448"/>
              <a:ext cx="53234" cy="53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43683" y="4263446"/>
              <a:ext cx="35238" cy="35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82837" y="4266507"/>
              <a:ext cx="29116" cy="29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11854" y="4268638"/>
              <a:ext cx="24854" cy="24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0143" y="4266724"/>
              <a:ext cx="28682" cy="2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73576" y="4269597"/>
              <a:ext cx="22936" cy="22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42179" y="4268354"/>
              <a:ext cx="25422" cy="2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67560" y="4273481"/>
              <a:ext cx="15168" cy="15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06397" y="4271630"/>
              <a:ext cx="18870" cy="1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05399" y="4271096"/>
              <a:ext cx="19938" cy="19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82951" y="4268934"/>
              <a:ext cx="24262" cy="24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86371" y="4262788"/>
              <a:ext cx="36553" cy="36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63144" y="4254978"/>
              <a:ext cx="52173" cy="52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36780" y="4267899"/>
              <a:ext cx="26331" cy="26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07939" y="4256551"/>
              <a:ext cx="49027" cy="4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71293" y="4259773"/>
              <a:ext cx="42583" cy="42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13169" y="4267225"/>
              <a:ext cx="27679" cy="2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20019" y="4255921"/>
              <a:ext cx="50287" cy="50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02262" y="4268890"/>
              <a:ext cx="24350" cy="24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43223" y="5077620"/>
              <a:ext cx="21156" cy="21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64152" y="5078150"/>
              <a:ext cx="20095" cy="20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08004" y="5069564"/>
              <a:ext cx="37269" cy="3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20432" y="5077565"/>
              <a:ext cx="21266" cy="21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26145" y="5078858"/>
              <a:ext cx="18679" cy="18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40184" y="5078159"/>
              <a:ext cx="20078" cy="20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888048" y="5068293"/>
              <a:ext cx="39810" cy="39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06986" y="5075563"/>
              <a:ext cx="25269" cy="25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86298" y="5073130"/>
              <a:ext cx="30135" cy="30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0647" y="5063947"/>
              <a:ext cx="48501" cy="48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64483" y="5077075"/>
              <a:ext cx="22247" cy="22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85320" y="5080977"/>
              <a:ext cx="14442" cy="14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01613" y="5078014"/>
              <a:ext cx="20368" cy="20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64693" y="5070231"/>
              <a:ext cx="35934" cy="35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38512" y="5080228"/>
              <a:ext cx="15940" cy="15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82668" y="5075429"/>
              <a:ext cx="25538" cy="25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03881" y="5070241"/>
              <a:ext cx="35913" cy="35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72126" y="5077038"/>
              <a:ext cx="22320" cy="22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75870" y="5075802"/>
              <a:ext cx="24791" cy="24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786493" y="5065141"/>
              <a:ext cx="46113" cy="46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79983" y="5071333"/>
              <a:ext cx="33731" cy="3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50704" y="5067568"/>
              <a:ext cx="41260" cy="41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13031" y="5053825"/>
              <a:ext cx="18474" cy="1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29407" y="5056759"/>
              <a:ext cx="12606" cy="12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72772" y="5051462"/>
              <a:ext cx="23201" cy="2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76418" y="5037695"/>
              <a:ext cx="50735" cy="50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19059" y="5054046"/>
              <a:ext cx="18032" cy="1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86406" y="5050556"/>
              <a:ext cx="25012" cy="25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53450" y="5054293"/>
              <a:ext cx="17538" cy="1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48072" y="5051183"/>
              <a:ext cx="23759" cy="23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75773" y="5049890"/>
              <a:ext cx="26344" cy="26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65985" y="5042989"/>
              <a:ext cx="40147" cy="40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76621" y="5042278"/>
              <a:ext cx="41569" cy="41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66187" y="5048480"/>
              <a:ext cx="29164" cy="29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80589" y="5043302"/>
              <a:ext cx="39520" cy="3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23059" y="5048168"/>
              <a:ext cx="29789" cy="29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06885" y="5033752"/>
              <a:ext cx="58620" cy="58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48859" y="5046967"/>
              <a:ext cx="32190" cy="32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52788" y="5043218"/>
              <a:ext cx="39689" cy="39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59677" y="5039180"/>
              <a:ext cx="47764" cy="47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05770" y="5043900"/>
              <a:ext cx="38324" cy="3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21769" y="5035931"/>
              <a:ext cx="54263" cy="54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04998" y="5044446"/>
              <a:ext cx="37233" cy="3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18471" y="5051007"/>
              <a:ext cx="24111" cy="24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47763" y="4799256"/>
              <a:ext cx="24899" cy="24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26475" y="4787469"/>
              <a:ext cx="48473" cy="4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36690" y="4768043"/>
              <a:ext cx="87326" cy="87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31416" y="4781897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11589" y="4794180"/>
              <a:ext cx="35051" cy="35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17294" y="4796705"/>
              <a:ext cx="30001" cy="30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37321" y="4796384"/>
              <a:ext cx="30644" cy="30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88090" y="4801233"/>
              <a:ext cx="20946" cy="20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45281" y="4797599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87788" y="4782042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85187" y="4792055"/>
              <a:ext cx="39301" cy="3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400749" y="4792942"/>
              <a:ext cx="37528" cy="37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06529" y="4796556"/>
              <a:ext cx="30299" cy="30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09044" y="4789582"/>
              <a:ext cx="44247" cy="44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30673" y="4785467"/>
              <a:ext cx="52478" cy="52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54000" y="4781905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01511" y="4789795"/>
              <a:ext cx="43822" cy="43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50910" y="4790907"/>
              <a:ext cx="41598" cy="41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89175" y="4790309"/>
              <a:ext cx="42794" cy="42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65845" y="4782017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48677" y="4793237"/>
              <a:ext cx="36937" cy="36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08839" y="4782016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99608" y="4390433"/>
              <a:ext cx="38205" cy="3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20473" y="4403964"/>
              <a:ext cx="11143" cy="11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075314" y="4370598"/>
              <a:ext cx="77875" cy="77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43002" y="4387537"/>
              <a:ext cx="43997" cy="43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75837" y="4395618"/>
              <a:ext cx="27835" cy="27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81814" y="4397341"/>
              <a:ext cx="24389" cy="24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88568" y="4400164"/>
              <a:ext cx="18743" cy="18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87849" y="4400686"/>
              <a:ext cx="17700" cy="17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98258" y="4387218"/>
              <a:ext cx="44635" cy="4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11605" y="4379833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63953" y="4379876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00516" y="4392199"/>
              <a:ext cx="34674" cy="34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77534" y="4397303"/>
              <a:ext cx="24466" cy="24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59491" y="4390710"/>
              <a:ext cx="37652" cy="37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53419" y="4379856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80121" y="4387791"/>
              <a:ext cx="43489" cy="43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38709" y="4392021"/>
              <a:ext cx="35030" cy="35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42682" y="4391974"/>
              <a:ext cx="35123" cy="35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10181" y="4396611"/>
              <a:ext cx="25849" cy="25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10191" y="4379836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02014" y="4387372"/>
              <a:ext cx="44328" cy="4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01106" y="4385035"/>
              <a:ext cx="49002" cy="4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48812" y="2669590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82654" y="2659474"/>
              <a:ext cx="42577" cy="425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83347" y="2651057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62907" y="2651979"/>
              <a:ext cx="57568" cy="575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15246" y="2652119"/>
              <a:ext cx="57288" cy="57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46936" y="2644080"/>
              <a:ext cx="73366" cy="733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08715" y="2669412"/>
              <a:ext cx="22702" cy="22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87937" y="2650994"/>
              <a:ext cx="59537" cy="59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73361" y="2654384"/>
              <a:ext cx="52758" cy="527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54967" y="2651059"/>
              <a:ext cx="59407" cy="59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43922" y="2651101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63014" y="2654391"/>
              <a:ext cx="52743" cy="52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13097" y="2661220"/>
              <a:ext cx="39086" cy="3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54047" y="2650966"/>
              <a:ext cx="59594" cy="59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90335" y="2651068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28331" y="2650929"/>
              <a:ext cx="59667" cy="59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00003" y="2651083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58534" y="2651109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16060" y="2656378"/>
              <a:ext cx="48769" cy="48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06293" y="2641954"/>
              <a:ext cx="77618" cy="77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92434" y="2650113"/>
              <a:ext cx="61299" cy="61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11004" y="2651042"/>
              <a:ext cx="59442" cy="59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00815" y="3013771"/>
              <a:ext cx="32195" cy="32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32003" y="3013131"/>
              <a:ext cx="33475" cy="33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62154" y="3006711"/>
              <a:ext cx="46315" cy="46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969320" y="2996829"/>
              <a:ext cx="66080" cy="6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04620" y="3007743"/>
              <a:ext cx="44252" cy="44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737187" y="3002957"/>
              <a:ext cx="53823" cy="53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05762" y="3006982"/>
              <a:ext cx="45773" cy="45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973729" y="3016728"/>
              <a:ext cx="26282" cy="26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974089" y="2996943"/>
              <a:ext cx="65852" cy="658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90996" y="3018265"/>
              <a:ext cx="23208" cy="23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668757" y="3000188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376951" y="3016944"/>
              <a:ext cx="25850" cy="25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38407" y="3008379"/>
              <a:ext cx="42980" cy="42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177251" y="3007555"/>
              <a:ext cx="44627" cy="44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19842" y="3008804"/>
              <a:ext cx="42129" cy="42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86617" y="3014947"/>
              <a:ext cx="29844" cy="29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973151" y="3009221"/>
              <a:ext cx="41295" cy="412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77853" y="3014711"/>
              <a:ext cx="30316" cy="30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912967" y="3011401"/>
              <a:ext cx="36935" cy="369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349125" y="3017365"/>
              <a:ext cx="25008" cy="250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363243" y="3007884"/>
              <a:ext cx="43970" cy="43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327767" y="3006582"/>
              <a:ext cx="46574" cy="46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05087" y="481277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13566" y="468990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123566" y="2271263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89861" y="5033332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70429" y="2924723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979237" y="2276790"/>
              <a:ext cx="59462" cy="59462"/>
            </a:xfrm>
            <a:custGeom>
              <a:avLst/>
              <a:pathLst>
                <a:path w="59462" h="59462">
                  <a:moveTo>
                    <a:pt x="0" y="29731"/>
                  </a:moveTo>
                  <a:lnTo>
                    <a:pt x="29731" y="0"/>
                  </a:lnTo>
                  <a:lnTo>
                    <a:pt x="59462" y="29731"/>
                  </a:lnTo>
                  <a:lnTo>
                    <a:pt x="29731" y="59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20759" y="3187331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213802" y="2271196"/>
              <a:ext cx="59480" cy="59480"/>
            </a:xfrm>
            <a:custGeom>
              <a:avLst/>
              <a:pathLst>
                <a:path w="59480" h="59480">
                  <a:moveTo>
                    <a:pt x="0" y="29740"/>
                  </a:moveTo>
                  <a:lnTo>
                    <a:pt x="29740" y="0"/>
                  </a:lnTo>
                  <a:lnTo>
                    <a:pt x="59480" y="29740"/>
                  </a:lnTo>
                  <a:lnTo>
                    <a:pt x="29740" y="594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058336" y="2441568"/>
              <a:ext cx="59462" cy="59462"/>
            </a:xfrm>
            <a:custGeom>
              <a:avLst/>
              <a:pathLst>
                <a:path w="59462" h="59462">
                  <a:moveTo>
                    <a:pt x="0" y="29731"/>
                  </a:moveTo>
                  <a:lnTo>
                    <a:pt x="29731" y="0"/>
                  </a:lnTo>
                  <a:lnTo>
                    <a:pt x="59462" y="29731"/>
                  </a:lnTo>
                  <a:lnTo>
                    <a:pt x="29731" y="59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78235" y="471226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999799" y="2371841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29558" y="3871528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66271" y="5041730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974548" y="49496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05657" y="2874491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43393" y="3581137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40607" y="406708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50598" y="4731780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061313" y="505855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59626" y="4801520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63741" y="4997035"/>
              <a:ext cx="59440" cy="59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246990" y="3111932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028937" y="5052919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29238" y="4997007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907324" y="5024933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81266" y="505852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48217" y="5044486"/>
              <a:ext cx="59495" cy="5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76101" y="4907704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54734" y="4712154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87329" y="490774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91182" y="504178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30570" y="5002607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87468" y="412573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94480" y="5002602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52113" y="409223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96165" y="2824180"/>
              <a:ext cx="59480" cy="5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78372" y="4587201"/>
              <a:ext cx="58011" cy="58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70413" y="2824185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10203" y="484909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34359" y="4835049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09152" y="4846199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29455" y="4441325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900170" y="4997020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087246" y="3003376"/>
              <a:ext cx="114429" cy="1144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58810" y="4776367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351335" y="2301916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91936" y="4424489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19447" y="2815879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24142" y="50306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017537" y="5058531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52119" y="3343734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08784" y="4578078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49318" y="5013777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78909" y="5044570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19461" y="502783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64698" y="4935693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25313" y="501944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099270" y="5012495"/>
              <a:ext cx="140233" cy="140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58878" y="4865848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64344" y="2891213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35958" y="4983134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96751" y="5030537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22019" y="4580897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10687" y="5047309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50372" y="495244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09461" y="3896726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40574" y="4379808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084144" y="2357773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16565" y="3382742"/>
              <a:ext cx="59495" cy="59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40905" y="3648082"/>
              <a:ext cx="59455" cy="594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33726" y="475413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66453" y="5011062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70391" y="3656446"/>
              <a:ext cx="59485" cy="59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123932" y="2519763"/>
              <a:ext cx="59472" cy="59472"/>
            </a:xfrm>
            <a:custGeom>
              <a:avLst/>
              <a:pathLst>
                <a:path w="59472" h="59472">
                  <a:moveTo>
                    <a:pt x="0" y="29736"/>
                  </a:moveTo>
                  <a:lnTo>
                    <a:pt x="29736" y="0"/>
                  </a:lnTo>
                  <a:lnTo>
                    <a:pt x="59472" y="29736"/>
                  </a:lnTo>
                  <a:lnTo>
                    <a:pt x="29736" y="594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30541" y="3743032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46076" y="3673200"/>
              <a:ext cx="59490" cy="59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56254" y="2712539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019011" y="4120057"/>
              <a:ext cx="59487" cy="59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87067" y="501107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35331" y="4890945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33864" y="3206885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905408" y="2315891"/>
              <a:ext cx="59460" cy="59460"/>
            </a:xfrm>
            <a:custGeom>
              <a:avLst/>
              <a:pathLst>
                <a:path w="59460" h="59460">
                  <a:moveTo>
                    <a:pt x="0" y="29730"/>
                  </a:moveTo>
                  <a:lnTo>
                    <a:pt x="29730" y="0"/>
                  </a:lnTo>
                  <a:lnTo>
                    <a:pt x="59460" y="29730"/>
                  </a:lnTo>
                  <a:lnTo>
                    <a:pt x="29730" y="594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261737" y="2288031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66583" y="492169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81112" y="500269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09033" y="3301757"/>
              <a:ext cx="59480" cy="5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07370" y="5052881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74920" y="505295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26970" y="5005485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99321" y="4985851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297590" y="2399753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816218" y="4184874"/>
              <a:ext cx="114181" cy="114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22116" y="4977472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79151" y="3220770"/>
              <a:ext cx="59467" cy="59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895483" y="4990596"/>
              <a:ext cx="117005" cy="117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171122" y="5041777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23404" y="4488725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996772" y="3282299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18838" y="3338149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14888" y="3648075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29749" y="4251439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87511" y="4809922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54107" y="4960753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136412" y="4983064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68531" y="4659090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94534" y="493846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85297" y="4097870"/>
              <a:ext cx="59176" cy="59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277402" y="5030561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905515" y="4290502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86890" y="4865824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52912" y="3807338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47981" y="4781982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90914" y="3698342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26087" y="4960716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11871" y="5058539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15725" y="504738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32443" y="5052957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181617" y="2357859"/>
              <a:ext cx="59309" cy="59309"/>
            </a:xfrm>
            <a:custGeom>
              <a:avLst/>
              <a:pathLst>
                <a:path w="59309" h="59309">
                  <a:moveTo>
                    <a:pt x="0" y="29654"/>
                  </a:moveTo>
                  <a:lnTo>
                    <a:pt x="29654" y="0"/>
                  </a:lnTo>
                  <a:lnTo>
                    <a:pt x="59309" y="29654"/>
                  </a:lnTo>
                  <a:lnTo>
                    <a:pt x="29654" y="593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34690" y="442178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01823" y="4150846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270800" y="5047297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967424" y="4664660"/>
              <a:ext cx="59492" cy="5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72275" y="505296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98846" y="503062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294603" y="505293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1987" y="382970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81225" y="4494296"/>
              <a:ext cx="59492" cy="5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23306" y="50446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94661" y="4801517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63887" y="4974690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022062" y="4776469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11542" y="4712154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62380" y="4888101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083950" y="4809898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46560" y="4888064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20783" y="3190014"/>
              <a:ext cx="59537" cy="59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021048" y="5011032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056017" y="3611730"/>
              <a:ext cx="59545" cy="59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92572" y="5011036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54417" y="4789679"/>
              <a:ext cx="88740" cy="88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91504" y="449439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92296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63578" y="3991589"/>
              <a:ext cx="59482" cy="59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55595" y="493845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055294" y="5047294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25428" y="4714971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00199" y="4421692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99216" y="4661952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43768" y="3673232"/>
              <a:ext cx="59427" cy="59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51321" y="5052964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98085" y="4952404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12500" y="5044508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43989" y="3346453"/>
              <a:ext cx="59457" cy="59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100452" y="5024941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63584" y="502504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12729" y="4943960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37356" y="2997337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12215" y="3539159"/>
              <a:ext cx="59460" cy="59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22277" y="4290465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061700" y="2405331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967749" y="2273998"/>
              <a:ext cx="59460" cy="59460"/>
            </a:xfrm>
            <a:custGeom>
              <a:avLst/>
              <a:pathLst>
                <a:path w="59460" h="59460">
                  <a:moveTo>
                    <a:pt x="0" y="29730"/>
                  </a:moveTo>
                  <a:lnTo>
                    <a:pt x="29730" y="0"/>
                  </a:lnTo>
                  <a:lnTo>
                    <a:pt x="59460" y="29730"/>
                  </a:lnTo>
                  <a:lnTo>
                    <a:pt x="29730" y="594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042919" y="3354818"/>
              <a:ext cx="59485" cy="59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57675" y="4988714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21536" y="2634348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71503" y="3215267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237384" y="2413635"/>
              <a:ext cx="59472" cy="59472"/>
            </a:xfrm>
            <a:custGeom>
              <a:avLst/>
              <a:pathLst>
                <a:path w="59472" h="59472">
                  <a:moveTo>
                    <a:pt x="0" y="29736"/>
                  </a:moveTo>
                  <a:lnTo>
                    <a:pt x="29736" y="0"/>
                  </a:lnTo>
                  <a:lnTo>
                    <a:pt x="59472" y="29736"/>
                  </a:lnTo>
                  <a:lnTo>
                    <a:pt x="29736" y="594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934177" y="499430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650003" y="5024396"/>
              <a:ext cx="99676" cy="99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967474" y="4843500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941175" y="4016806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92580" y="3558712"/>
              <a:ext cx="59452" cy="59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975798" y="3000151"/>
              <a:ext cx="59435" cy="59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18590" y="2810292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271356" y="4843473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024024" y="50445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099253" y="2396954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945856" y="3215280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371411" y="2299365"/>
              <a:ext cx="58997" cy="58997"/>
            </a:xfrm>
            <a:custGeom>
              <a:avLst/>
              <a:pathLst>
                <a:path w="58997" h="58997">
                  <a:moveTo>
                    <a:pt x="0" y="29498"/>
                  </a:moveTo>
                  <a:lnTo>
                    <a:pt x="29498" y="0"/>
                  </a:lnTo>
                  <a:lnTo>
                    <a:pt x="58997" y="29498"/>
                  </a:lnTo>
                  <a:lnTo>
                    <a:pt x="29498" y="589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311012" y="2380123"/>
              <a:ext cx="59467" cy="59467"/>
            </a:xfrm>
            <a:custGeom>
              <a:avLst/>
              <a:pathLst>
                <a:path w="59467" h="59467">
                  <a:moveTo>
                    <a:pt x="0" y="29733"/>
                  </a:moveTo>
                  <a:lnTo>
                    <a:pt x="29733" y="0"/>
                  </a:lnTo>
                  <a:lnTo>
                    <a:pt x="59467" y="29733"/>
                  </a:lnTo>
                  <a:lnTo>
                    <a:pt x="29733" y="59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40807" y="5022157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23316" y="394418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081044" y="5041701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129275" y="451394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77100" y="4511066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64489" y="3134184"/>
              <a:ext cx="59482" cy="594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145484" y="4876995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135426" y="3419089"/>
              <a:ext cx="59415" cy="59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204450" y="2539388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208247" y="2561692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970436" y="4985727"/>
              <a:ext cx="59714" cy="59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04066" y="4901888"/>
              <a:ext cx="59821" cy="59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16281" y="502780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232496" y="4220697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51654" y="2595165"/>
              <a:ext cx="59482" cy="594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76312" y="484629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950113" y="5058532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174676" y="4513849"/>
              <a:ext cx="59487" cy="59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255348" y="2273982"/>
              <a:ext cx="59492" cy="59492"/>
            </a:xfrm>
            <a:custGeom>
              <a:avLst/>
              <a:pathLst>
                <a:path w="59492" h="59492">
                  <a:moveTo>
                    <a:pt x="0" y="29746"/>
                  </a:moveTo>
                  <a:lnTo>
                    <a:pt x="29746" y="0"/>
                  </a:lnTo>
                  <a:lnTo>
                    <a:pt x="59492" y="29746"/>
                  </a:lnTo>
                  <a:lnTo>
                    <a:pt x="29746" y="594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06724" y="5019368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63617" y="3748705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264194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11864" y="2963822"/>
              <a:ext cx="59480" cy="5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472083" y="2258847"/>
              <a:ext cx="145620" cy="145620"/>
            </a:xfrm>
            <a:custGeom>
              <a:avLst/>
              <a:pathLst>
                <a:path w="145620" h="145620">
                  <a:moveTo>
                    <a:pt x="0" y="72810"/>
                  </a:moveTo>
                  <a:lnTo>
                    <a:pt x="72810" y="0"/>
                  </a:lnTo>
                  <a:lnTo>
                    <a:pt x="145620" y="72810"/>
                  </a:lnTo>
                  <a:lnTo>
                    <a:pt x="72810" y="1456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218835" y="4977473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904783" y="3603382"/>
              <a:ext cx="59485" cy="59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269777" y="2483457"/>
              <a:ext cx="59470" cy="59470"/>
            </a:xfrm>
            <a:custGeom>
              <a:avLst/>
              <a:pathLst>
                <a:path w="59470" h="59470">
                  <a:moveTo>
                    <a:pt x="0" y="29735"/>
                  </a:moveTo>
                  <a:lnTo>
                    <a:pt x="29735" y="0"/>
                  </a:lnTo>
                  <a:lnTo>
                    <a:pt x="59470" y="29735"/>
                  </a:lnTo>
                  <a:lnTo>
                    <a:pt x="29735" y="594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012880" y="27181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902327" y="4997101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97471" y="4779188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062442" y="229642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935123" y="2327071"/>
              <a:ext cx="59442" cy="59442"/>
            </a:xfrm>
            <a:custGeom>
              <a:avLst/>
              <a:pathLst>
                <a:path w="59442" h="59442">
                  <a:moveTo>
                    <a:pt x="0" y="29721"/>
                  </a:moveTo>
                  <a:lnTo>
                    <a:pt x="29721" y="0"/>
                  </a:lnTo>
                  <a:lnTo>
                    <a:pt x="59442" y="29721"/>
                  </a:lnTo>
                  <a:lnTo>
                    <a:pt x="29721" y="594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08783" y="5058452"/>
              <a:ext cx="59492" cy="5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196321" y="2276859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6256853" y="2293530"/>
              <a:ext cx="59497" cy="59497"/>
            </a:xfrm>
            <a:custGeom>
              <a:avLst/>
              <a:pathLst>
                <a:path w="59497" h="59497">
                  <a:moveTo>
                    <a:pt x="0" y="29748"/>
                  </a:moveTo>
                  <a:lnTo>
                    <a:pt x="29748" y="0"/>
                  </a:lnTo>
                  <a:lnTo>
                    <a:pt x="59497" y="29748"/>
                  </a:lnTo>
                  <a:lnTo>
                    <a:pt x="29748" y="594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225530" y="3603483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148119" y="499989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002189" y="2343892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35210" y="4064289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98971" y="5036124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104497" y="227686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195107" y="4999885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099393" y="2307599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020065" y="3581063"/>
              <a:ext cx="59437" cy="59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020201" y="3452682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41631" y="4566933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390939" y="2282443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969960" y="2891292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158287" y="2271293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10544" y="453070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16662" y="5027748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254096" y="2757240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78902" y="3338144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255637" y="3050488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6130819" y="2288044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18007" y="3089505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122770" y="2273981"/>
              <a:ext cx="59495" cy="59495"/>
            </a:xfrm>
            <a:custGeom>
              <a:avLst/>
              <a:pathLst>
                <a:path w="59495" h="59495">
                  <a:moveTo>
                    <a:pt x="0" y="29747"/>
                  </a:moveTo>
                  <a:lnTo>
                    <a:pt x="29747" y="0"/>
                  </a:lnTo>
                  <a:lnTo>
                    <a:pt x="59495" y="29747"/>
                  </a:lnTo>
                  <a:lnTo>
                    <a:pt x="29747" y="594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940045" y="2701374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6045929" y="2497511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230488" y="3466536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263779" y="2592382"/>
              <a:ext cx="59462" cy="59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081841" y="3569871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126811" y="2273995"/>
              <a:ext cx="59467" cy="59467"/>
            </a:xfrm>
            <a:custGeom>
              <a:avLst/>
              <a:pathLst>
                <a:path w="59467" h="59467">
                  <a:moveTo>
                    <a:pt x="0" y="29733"/>
                  </a:moveTo>
                  <a:lnTo>
                    <a:pt x="29733" y="0"/>
                  </a:lnTo>
                  <a:lnTo>
                    <a:pt x="59467" y="29733"/>
                  </a:lnTo>
                  <a:lnTo>
                    <a:pt x="29733" y="59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995993" y="2382908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41784" y="5044685"/>
              <a:ext cx="59097" cy="59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012059" y="2313207"/>
              <a:ext cx="59242" cy="59242"/>
            </a:xfrm>
            <a:custGeom>
              <a:avLst/>
              <a:pathLst>
                <a:path w="59242" h="59242">
                  <a:moveTo>
                    <a:pt x="0" y="29621"/>
                  </a:moveTo>
                  <a:lnTo>
                    <a:pt x="29621" y="0"/>
                  </a:lnTo>
                  <a:lnTo>
                    <a:pt x="59242" y="29621"/>
                  </a:lnTo>
                  <a:lnTo>
                    <a:pt x="29621" y="592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65848" y="3546092"/>
              <a:ext cx="40007" cy="40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6299308" y="2544902"/>
              <a:ext cx="59465" cy="59465"/>
            </a:xfrm>
            <a:custGeom>
              <a:avLst/>
              <a:pathLst>
                <a:path w="59465" h="59465">
                  <a:moveTo>
                    <a:pt x="0" y="29732"/>
                  </a:moveTo>
                  <a:lnTo>
                    <a:pt x="29732" y="0"/>
                  </a:lnTo>
                  <a:lnTo>
                    <a:pt x="59465" y="29732"/>
                  </a:lnTo>
                  <a:lnTo>
                    <a:pt x="29732" y="594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988592" y="2318136"/>
              <a:ext cx="116412" cy="116412"/>
            </a:xfrm>
            <a:custGeom>
              <a:avLst/>
              <a:pathLst>
                <a:path w="116412" h="116412">
                  <a:moveTo>
                    <a:pt x="0" y="58206"/>
                  </a:moveTo>
                  <a:lnTo>
                    <a:pt x="58206" y="0"/>
                  </a:lnTo>
                  <a:lnTo>
                    <a:pt x="116412" y="58206"/>
                  </a:lnTo>
                  <a:lnTo>
                    <a:pt x="58206" y="116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142181" y="4952334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931152" y="2279660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57069" y="4714943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083224" y="4734498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971976" y="2380197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988982" y="4634026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059223" y="2274089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393849" y="2307521"/>
              <a:ext cx="59442" cy="59442"/>
            </a:xfrm>
            <a:custGeom>
              <a:avLst/>
              <a:pathLst>
                <a:path w="59442" h="59442">
                  <a:moveTo>
                    <a:pt x="0" y="29721"/>
                  </a:moveTo>
                  <a:lnTo>
                    <a:pt x="29721" y="0"/>
                  </a:lnTo>
                  <a:lnTo>
                    <a:pt x="59442" y="29721"/>
                  </a:lnTo>
                  <a:lnTo>
                    <a:pt x="29721" y="594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966792" y="2581207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61443" y="3318614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03134" y="2787961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54254" y="3329773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92863" y="5047293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32248" y="4586475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97311" y="502783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286206" y="3542008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246591" y="4393845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98550" y="5027739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142206" y="505296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20958" y="5030535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6317303" y="2455611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6001802" y="2271271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531424" y="2332676"/>
              <a:ext cx="159946" cy="159946"/>
            </a:xfrm>
            <a:custGeom>
              <a:avLst/>
              <a:pathLst>
                <a:path w="159946" h="159946">
                  <a:moveTo>
                    <a:pt x="0" y="79973"/>
                  </a:moveTo>
                  <a:lnTo>
                    <a:pt x="79973" y="0"/>
                  </a:lnTo>
                  <a:lnTo>
                    <a:pt x="159946" y="79973"/>
                  </a:lnTo>
                  <a:lnTo>
                    <a:pt x="79973" y="1599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266235" y="5033392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164300" y="5041712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217093" y="3419056"/>
              <a:ext cx="59480" cy="5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93074" y="2679033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88441" y="5053712"/>
              <a:ext cx="41042" cy="41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30424" y="4812806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53591" y="4689960"/>
              <a:ext cx="59165" cy="59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936659" y="2271335"/>
              <a:ext cx="59201" cy="59201"/>
            </a:xfrm>
            <a:custGeom>
              <a:avLst/>
              <a:pathLst>
                <a:path w="59201" h="59201">
                  <a:moveTo>
                    <a:pt x="0" y="29600"/>
                  </a:moveTo>
                  <a:lnTo>
                    <a:pt x="29600" y="0"/>
                  </a:lnTo>
                  <a:lnTo>
                    <a:pt x="59201" y="29600"/>
                  </a:lnTo>
                  <a:lnTo>
                    <a:pt x="29600" y="592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60298" y="503343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52218" y="292483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070777" y="227687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388039" y="3187355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134693" y="2271301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255081" y="2441663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31201" y="4712330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344553" y="2371600"/>
              <a:ext cx="59756" cy="59756"/>
            </a:xfrm>
            <a:custGeom>
              <a:avLst/>
              <a:pathLst>
                <a:path w="59756" h="59756">
                  <a:moveTo>
                    <a:pt x="0" y="29878"/>
                  </a:moveTo>
                  <a:lnTo>
                    <a:pt x="29878" y="0"/>
                  </a:lnTo>
                  <a:lnTo>
                    <a:pt x="59756" y="29878"/>
                  </a:lnTo>
                  <a:lnTo>
                    <a:pt x="29878" y="597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018140" y="387159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90568" y="5041782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43095" y="4949608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74969" y="2874377"/>
              <a:ext cx="59627" cy="59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10928" y="3581157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47201" y="406709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168440" y="473180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53331" y="50585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55969" y="4801674"/>
              <a:ext cx="59164" cy="59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900113" y="4967816"/>
              <a:ext cx="117879" cy="117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03405" y="3111958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39405" y="5052904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15656" y="4997079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244249" y="5025008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363936" y="5058532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81110" y="5041044"/>
              <a:ext cx="66380" cy="66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01313" y="49077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90742" y="471225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301660" y="4907747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16625" y="504181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69912" y="500269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91864" y="412575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05941" y="5002708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99474" y="409224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03113" y="2824288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31805" y="458655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42890" y="2824288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02354" y="4849113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83207" y="483512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83957" y="4846302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32550" y="4441354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30602" y="4997129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918536" y="3030948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949144" y="477647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032444" y="2280908"/>
              <a:ext cx="101497" cy="101497"/>
            </a:xfrm>
            <a:custGeom>
              <a:avLst/>
              <a:pathLst>
                <a:path w="101497" h="101497">
                  <a:moveTo>
                    <a:pt x="0" y="50748"/>
                  </a:moveTo>
                  <a:lnTo>
                    <a:pt x="50748" y="0"/>
                  </a:lnTo>
                  <a:lnTo>
                    <a:pt x="101497" y="50748"/>
                  </a:lnTo>
                  <a:lnTo>
                    <a:pt x="50748" y="1014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956133" y="442457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86145" y="281590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295957" y="503064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923093" y="505855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71247" y="3343764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9575" y="457817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66742" y="50138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28506" y="50445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14084" y="50278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93059" y="493568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61944" y="50194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74839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67015" y="486586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04515" y="2891299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99240" y="498316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336900" y="50306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06677" y="458099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53224" y="504738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90806" y="49524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314464" y="389674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10462" y="437990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6237703" y="2357885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033789" y="3382852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58726" y="364818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60662" y="4754158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066714" y="501108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82310" y="365654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6380535" y="2519867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84275" y="3743200"/>
              <a:ext cx="59133" cy="59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090479" y="3673307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943079" y="2712564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945486" y="4120212"/>
              <a:ext cx="59178" cy="59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45173" y="5011097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364004" y="4890985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394135" y="3206916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935460" y="2275815"/>
              <a:ext cx="139612" cy="139612"/>
            </a:xfrm>
            <a:custGeom>
              <a:avLst/>
              <a:pathLst>
                <a:path w="139612" h="139612">
                  <a:moveTo>
                    <a:pt x="0" y="69806"/>
                  </a:moveTo>
                  <a:lnTo>
                    <a:pt x="69806" y="0"/>
                  </a:lnTo>
                  <a:lnTo>
                    <a:pt x="139612" y="69806"/>
                  </a:lnTo>
                  <a:lnTo>
                    <a:pt x="69806" y="139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994300" y="228806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047689" y="492171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903130" y="500271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957585" y="3301867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60073" y="505298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367872" y="4997721"/>
              <a:ext cx="169781" cy="169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34741" y="50055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81615" y="498595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915311" y="239977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56734" y="4212335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080304" y="497756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06783" y="322087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043693" y="501946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320007" y="504181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95006" y="4488822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08173" y="3282323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929589" y="3338180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047139" y="3648181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072423" y="4251400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307331" y="4810024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65429" y="4960844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86289" y="498313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375232" y="4659210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341200" y="4938535"/>
              <a:ext cx="59141" cy="59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368672" y="4097692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06544" y="503060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347678" y="429053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63024" y="4865830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30362" y="3807356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10488" y="4782109"/>
              <a:ext cx="59194" cy="59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12854" y="3698445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93823" y="496081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20492" y="50585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117537" y="5047404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78159" y="505298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015115" y="2357885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073276" y="4421806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72239" y="415088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43642" y="504739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46181" y="4664760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162595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390851" y="503064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026748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48767" y="3829719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83464" y="449440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02993" y="5044614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63302" y="480162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53665" y="4974834"/>
              <a:ext cx="59156" cy="59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907614" y="4776511"/>
              <a:ext cx="59218" cy="59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04704" y="471225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01399" y="488820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14255" y="480999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31988" y="488815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56927" y="3190103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35655" y="5011119"/>
              <a:ext cx="59201" cy="5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00101" y="3611838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21781" y="5011134"/>
              <a:ext cx="59171" cy="59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18312" y="4804388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73432" y="449441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94525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38878" y="399169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17719" y="4938477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61510" y="504739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74196" y="4715043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194728" y="442179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070949" y="4661979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682393" y="3625821"/>
              <a:ext cx="154248" cy="1542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095974" y="505298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55348" y="4952384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968207" y="504460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143320" y="3346589"/>
              <a:ext cx="59186" cy="591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01576" y="502505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06929" y="502505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962365" y="494406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124356" y="2997448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08828" y="3539254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055340" y="429053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166128" y="2405365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011104" y="2274095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167614" y="335492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127667" y="498875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230617" y="2634374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899395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5923589" y="2413731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77340" y="499433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095510" y="504459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10435" y="484352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945336" y="4016840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85873" y="3558811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65640" y="3000230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168164" y="2810300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67164" y="4843506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909632" y="50446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903638" y="2396979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89842" y="3215295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369356" y="2299489"/>
              <a:ext cx="58750" cy="58750"/>
            </a:xfrm>
            <a:custGeom>
              <a:avLst/>
              <a:pathLst>
                <a:path w="58750" h="58750">
                  <a:moveTo>
                    <a:pt x="0" y="29375"/>
                  </a:moveTo>
                  <a:lnTo>
                    <a:pt x="29375" y="0"/>
                  </a:lnTo>
                  <a:lnTo>
                    <a:pt x="58750" y="29375"/>
                  </a:lnTo>
                  <a:lnTo>
                    <a:pt x="29375" y="587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151760" y="2380224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69468" y="502225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095113" y="394420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074487" y="504180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17527" y="451396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265439" y="451116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138435" y="3134286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51191" y="487702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969917" y="3419171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342655" y="2539278"/>
              <a:ext cx="59542" cy="59542"/>
            </a:xfrm>
            <a:custGeom>
              <a:avLst/>
              <a:pathLst>
                <a:path w="59542" h="59542">
                  <a:moveTo>
                    <a:pt x="0" y="29771"/>
                  </a:moveTo>
                  <a:lnTo>
                    <a:pt x="29771" y="0"/>
                  </a:lnTo>
                  <a:lnTo>
                    <a:pt x="59542" y="29771"/>
                  </a:lnTo>
                  <a:lnTo>
                    <a:pt x="29771" y="595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368759" y="2561707"/>
              <a:ext cx="59370" cy="59370"/>
            </a:xfrm>
            <a:custGeom>
              <a:avLst/>
              <a:pathLst>
                <a:path w="59370" h="59370">
                  <a:moveTo>
                    <a:pt x="0" y="29685"/>
                  </a:moveTo>
                  <a:lnTo>
                    <a:pt x="29685" y="0"/>
                  </a:lnTo>
                  <a:lnTo>
                    <a:pt x="59370" y="29685"/>
                  </a:lnTo>
                  <a:lnTo>
                    <a:pt x="29685" y="593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85819" y="4986008"/>
              <a:ext cx="59152" cy="59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064221" y="4902154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948868" y="5027959"/>
              <a:ext cx="59035" cy="59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123316" y="422071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34900" y="2595270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35585" y="484631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297053" y="5058624"/>
              <a:ext cx="59147" cy="59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17507" y="4513948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910707" y="2274141"/>
              <a:ext cx="59175" cy="59175"/>
            </a:xfrm>
            <a:custGeom>
              <a:avLst/>
              <a:pathLst>
                <a:path w="59175" h="59175">
                  <a:moveTo>
                    <a:pt x="0" y="29587"/>
                  </a:moveTo>
                  <a:lnTo>
                    <a:pt x="29587" y="0"/>
                  </a:lnTo>
                  <a:lnTo>
                    <a:pt x="59175" y="29587"/>
                  </a:lnTo>
                  <a:lnTo>
                    <a:pt x="29587" y="59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93308" y="50194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02549" y="3748729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026318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959648" y="2963928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314475" y="230202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064548" y="497757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344404" y="3603488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292199" y="248356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06492" y="2718165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297238" y="499712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679341" y="4732312"/>
              <a:ext cx="153201" cy="15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152423" y="2296440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252286" y="2327164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961829" y="5058563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052920" y="2276891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347960" y="2293630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152937" y="3603501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032479" y="499992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325430" y="2343921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081653" y="406431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389023" y="503621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378797" y="2276878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14926" y="499992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238142" y="2307610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05103" y="358113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20040" y="345267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230239" y="456702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241845" y="228247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46771" y="2891306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166607" y="2271315"/>
              <a:ext cx="59242" cy="59242"/>
            </a:xfrm>
            <a:custGeom>
              <a:avLst/>
              <a:pathLst>
                <a:path w="59242" h="59242">
                  <a:moveTo>
                    <a:pt x="0" y="29621"/>
                  </a:moveTo>
                  <a:lnTo>
                    <a:pt x="29621" y="0"/>
                  </a:lnTo>
                  <a:lnTo>
                    <a:pt x="59242" y="29621"/>
                  </a:lnTo>
                  <a:lnTo>
                    <a:pt x="29621" y="592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253360" y="453072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03317" y="502784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380652" y="2757266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397688" y="3338175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360165" y="305050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038330" y="2288069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338515" y="308960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344268" y="2274084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84672" y="2701407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5982209" y="2497530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23906" y="3466644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096732" y="2592485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76627" y="356997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245430" y="2274091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5919101" y="2383017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40766" y="5044738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278120" y="2313212"/>
              <a:ext cx="59232" cy="59232"/>
            </a:xfrm>
            <a:custGeom>
              <a:avLst/>
              <a:pathLst>
                <a:path w="59232" h="59232">
                  <a:moveTo>
                    <a:pt x="0" y="29616"/>
                  </a:moveTo>
                  <a:lnTo>
                    <a:pt x="29616" y="0"/>
                  </a:lnTo>
                  <a:lnTo>
                    <a:pt x="59232" y="29616"/>
                  </a:lnTo>
                  <a:lnTo>
                    <a:pt x="29616" y="592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89716" y="3536432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227324" y="2545007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355079" y="2346711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33032" y="495243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5960189" y="2279689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99103" y="471504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321687" y="473459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240112" y="238022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319861" y="463405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262706" y="2274107"/>
              <a:ext cx="59242" cy="59242"/>
            </a:xfrm>
            <a:custGeom>
              <a:avLst/>
              <a:pathLst>
                <a:path w="59242" h="59242">
                  <a:moveTo>
                    <a:pt x="0" y="29621"/>
                  </a:moveTo>
                  <a:lnTo>
                    <a:pt x="29621" y="0"/>
                  </a:lnTo>
                  <a:lnTo>
                    <a:pt x="59242" y="29621"/>
                  </a:lnTo>
                  <a:lnTo>
                    <a:pt x="29621" y="592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194581" y="2307609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195696" y="2581309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35095" y="331862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64557" y="2787984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04404" y="3329794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164330" y="504739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15256" y="4586581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161037" y="5027853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22546" y="354205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0872" y="439387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59568" y="50278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56986" y="505298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975109" y="503063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232331" y="2455638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099158" y="2271298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232838" y="2383018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179450" y="503342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33572" y="504181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924274" y="3419168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46666" y="267906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12253" y="5044585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62461" y="4812783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43826" y="4689878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106555" y="2271282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144198" y="5033413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130142" y="2924817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5973790" y="2276858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23358" y="3187340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113103" y="2271287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5930492" y="2441661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107086" y="4712293"/>
              <a:ext cx="59183" cy="59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248016" y="2371812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24404" y="3871580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61801" y="504177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332112" y="4949611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210526" y="2874570"/>
              <a:ext cx="59242" cy="59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949518" y="3581140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235648" y="406709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23860" y="4731785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97101" y="50585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355301" y="480161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881000" y="4979628"/>
              <a:ext cx="94255" cy="94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335120" y="3111941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66248" y="5053057"/>
              <a:ext cx="59111" cy="59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218763" y="4997139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252621" y="5025076"/>
              <a:ext cx="59215" cy="59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35571" y="50585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108434" y="5056230"/>
              <a:ext cx="36008" cy="36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971533" y="4907729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307854" y="471224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212830" y="4907731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294598" y="504179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352380" y="500269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905377" y="412574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300579" y="5002689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202396" y="409223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324174" y="2824273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92916" y="4586542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035443" y="2824272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994740" y="484909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999319" y="483512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17145" y="4846293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04059" y="444133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097473" y="499710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293855" y="3030935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324427" y="477649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6122440" y="2302771"/>
              <a:ext cx="57772" cy="57772"/>
            </a:xfrm>
            <a:custGeom>
              <a:avLst/>
              <a:pathLst>
                <a:path w="57772" h="57772">
                  <a:moveTo>
                    <a:pt x="0" y="28886"/>
                  </a:moveTo>
                  <a:lnTo>
                    <a:pt x="28886" y="0"/>
                  </a:lnTo>
                  <a:lnTo>
                    <a:pt x="57772" y="28886"/>
                  </a:lnTo>
                  <a:lnTo>
                    <a:pt x="28886" y="577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19691" y="4424564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3571082" y="2773551"/>
              <a:ext cx="143980" cy="143980"/>
            </a:xfrm>
            <a:custGeom>
              <a:avLst/>
              <a:pathLst>
                <a:path w="143980" h="143980">
                  <a:moveTo>
                    <a:pt x="0" y="71990"/>
                  </a:moveTo>
                  <a:lnTo>
                    <a:pt x="71990" y="0"/>
                  </a:lnTo>
                  <a:lnTo>
                    <a:pt x="143980" y="71990"/>
                  </a:lnTo>
                  <a:lnTo>
                    <a:pt x="71990" y="1439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54908" y="5030628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58750" y="505854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970846" y="3343743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20505" y="4578170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54721" y="501386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364375" y="5044581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50651" y="502783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25684" y="4935672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22568" y="501945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07569" y="5052962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70870" y="4865852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33456" y="2891298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044955" y="4983143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28307" y="503062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285536" y="458097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056110" y="5047374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60359" y="49524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77543" y="3896722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211651" y="437989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6300716" y="2357868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24609" y="3382841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227223" y="3648165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254664" y="475413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83544" y="501107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950230" y="3656538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6219352" y="2519853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133915" y="3743118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941272" y="3673328"/>
              <a:ext cx="59234" cy="59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074481" y="2712548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42023" y="4120150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31408" y="501108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902387" y="489097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001128" y="3206899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6119108" y="2315974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5941600" y="2288049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388838" y="492170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02064" y="500269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985821" y="3301849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378296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54325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01894" y="500549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90752" y="498593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6180252" y="2399763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045344" y="421231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013935" y="4977558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36302" y="3220859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63875" y="501944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951248" y="504180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087042" y="4488811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02295" y="3282299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345055" y="3338160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15802" y="3648165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45472" y="425143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903118" y="48100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63753" y="4960805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051995" y="4983187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929496" y="4659234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152859" y="4938369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74168" y="4097736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932232" y="503062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988730" y="4290515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940077" y="4865819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28178" y="3807338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17746" y="4782059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923674" y="3698435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42233" y="49608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95759" y="505855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41293" y="504738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921550" y="505296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6053584" y="2357872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21020" y="442178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227111" y="415087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137040" y="504738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177842" y="466476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52214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79757" y="5030628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39227" y="505297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000267" y="382970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184390" y="449439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01264" y="504460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84263" y="4801605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164885" y="4974759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047263" y="4776474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367113" y="4712238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239932" y="4888187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06114" y="4810001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263787" y="488819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84707" y="3190126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262779" y="5011047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66019" y="3590979"/>
              <a:ext cx="101047" cy="101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18545" y="501105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67192" y="4804374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20159" y="449441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53300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09503" y="399168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252142" y="493846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08650" y="504738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970607" y="4715030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940758" y="4421780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125060" y="466196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144522" y="3673295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13765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71955" y="49524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08660" y="5044588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150777" y="3346540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954284" y="502503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923365" y="502504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85396" y="494404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176654" y="2997429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14620" y="3539240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3631" y="429052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244794" y="2405347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995882" y="2274084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014652" y="3319641"/>
              <a:ext cx="129838" cy="1298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216797" y="498873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071643" y="2634358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242148" y="3215271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6260028" y="2413723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138128" y="4994318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199139" y="5044580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13617" y="484350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164997" y="4016825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989904" y="3558795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65895" y="3000234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144695" y="2810299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85343" y="484349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016993" y="5044591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6348650" y="2396965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289606" y="321527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324175" y="2299794"/>
              <a:ext cx="58139" cy="58139"/>
            </a:xfrm>
            <a:custGeom>
              <a:avLst/>
              <a:pathLst>
                <a:path w="58139" h="58139">
                  <a:moveTo>
                    <a:pt x="0" y="29069"/>
                  </a:moveTo>
                  <a:lnTo>
                    <a:pt x="29069" y="0"/>
                  </a:lnTo>
                  <a:lnTo>
                    <a:pt x="58139" y="29069"/>
                  </a:lnTo>
                  <a:lnTo>
                    <a:pt x="29069" y="581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5929359" y="2380212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946252" y="502224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999758" y="3944198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668191" y="5017089"/>
              <a:ext cx="108704" cy="10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996922" y="451395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78254" y="451115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931481" y="3134272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19444" y="4877012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936197" y="3419143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6224350" y="2539462"/>
              <a:ext cx="59173" cy="59173"/>
            </a:xfrm>
            <a:custGeom>
              <a:avLst/>
              <a:pathLst>
                <a:path w="59173" h="59173">
                  <a:moveTo>
                    <a:pt x="0" y="29586"/>
                  </a:moveTo>
                  <a:lnTo>
                    <a:pt x="29586" y="0"/>
                  </a:lnTo>
                  <a:lnTo>
                    <a:pt x="59173" y="29586"/>
                  </a:lnTo>
                  <a:lnTo>
                    <a:pt x="29586" y="591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6261534" y="2561728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345073" y="4985985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56824" y="4902082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176676" y="5027981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93461" y="4220705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52667" y="2595254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058165" y="484630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227284" y="505854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910424" y="4513937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064921" y="2274076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972141" y="501944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40197" y="3748712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964432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17104" y="2963911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368993" y="2302015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65333" y="4977557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9647" y="3603469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6276867" y="2483547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352323" y="2718153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043939" y="499711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38564" y="4779272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6045084" y="2296429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6142411" y="2327151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09778" y="505854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6208154" y="2276874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6214505" y="2287939"/>
              <a:ext cx="70678" cy="70678"/>
            </a:xfrm>
            <a:custGeom>
              <a:avLst/>
              <a:pathLst>
                <a:path w="70678" h="70678">
                  <a:moveTo>
                    <a:pt x="0" y="35339"/>
                  </a:moveTo>
                  <a:lnTo>
                    <a:pt x="35339" y="0"/>
                  </a:lnTo>
                  <a:lnTo>
                    <a:pt x="70678" y="35339"/>
                  </a:lnTo>
                  <a:lnTo>
                    <a:pt x="35339" y="706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263428" y="36034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024380" y="49999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6045013" y="2343907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91920" y="406430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214243" y="503620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6307411" y="2276870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654244" y="4954642"/>
              <a:ext cx="149813" cy="149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5983141" y="2307593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206670" y="3581131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35047" y="3452665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73121" y="4567007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6202571" y="2282456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906948" y="2891294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5968383" y="2271297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133131" y="453071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203188" y="5027831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915637" y="27572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90159" y="3338157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06144" y="3050495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5935320" y="2288045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972760" y="3089591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6036073" y="2274079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004520" y="2701388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6100668" y="2497511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994850" y="3466623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162988" y="2592463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83950" y="3569961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6096544" y="2274080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060325" y="2383000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79596" y="5044619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292872" y="2313180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63637" y="3554166"/>
              <a:ext cx="23859" cy="238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097414" y="2544990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201481" y="2346693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296800" y="49524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064899" y="2279673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18842" y="4715033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56449" y="4734579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224136" y="2380209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214837" y="463403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6300726" y="2274090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5947685" y="2307593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251882" y="2581292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87492" y="3318615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3812258" y="2746723"/>
              <a:ext cx="141778" cy="141778"/>
            </a:xfrm>
            <a:custGeom>
              <a:avLst/>
              <a:pathLst>
                <a:path w="141778" h="141778">
                  <a:moveTo>
                    <a:pt x="0" y="70889"/>
                  </a:moveTo>
                  <a:lnTo>
                    <a:pt x="70889" y="0"/>
                  </a:lnTo>
                  <a:lnTo>
                    <a:pt x="141778" y="70889"/>
                  </a:lnTo>
                  <a:lnTo>
                    <a:pt x="70889" y="1417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01866" y="3329771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006113" y="504738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4671863" y="4551681"/>
              <a:ext cx="129051" cy="129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29851" y="502783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982249" y="3542034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82180" y="439385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949884" y="5010270"/>
              <a:ext cx="94413" cy="94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394716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77426" y="50306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106573" y="2455617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266926" y="2271293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6279190" y="2383010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948145" y="503341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71873" y="504179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58888" y="3419150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62828" y="267906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43061" y="5044568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93181" y="4812805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65436" y="4690150"/>
              <a:ext cx="58784" cy="58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6130862" y="2271297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956529" y="5033396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132432" y="2924798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994508" y="2276843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740471" y="3136905"/>
              <a:ext cx="160170" cy="16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6082879" y="2271272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6288421" y="2441623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949975" y="4712405"/>
              <a:ext cx="58959" cy="58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6058456" y="2372337"/>
              <a:ext cx="58281" cy="58281"/>
            </a:xfrm>
            <a:custGeom>
              <a:avLst/>
              <a:pathLst>
                <a:path w="58281" h="58281">
                  <a:moveTo>
                    <a:pt x="0" y="29140"/>
                  </a:moveTo>
                  <a:lnTo>
                    <a:pt x="29140" y="0"/>
                  </a:lnTo>
                  <a:lnTo>
                    <a:pt x="58281" y="29140"/>
                  </a:lnTo>
                  <a:lnTo>
                    <a:pt x="29140" y="582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128533" y="3871651"/>
              <a:ext cx="59172" cy="59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126286" y="5041834"/>
              <a:ext cx="59213" cy="59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18559" y="4949617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112751" y="2874594"/>
              <a:ext cx="59194" cy="59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85751" y="3581152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38821" y="406709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63208" y="4731803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94387" y="505857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5913212" y="4801564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053481" y="4997048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44739" y="3111954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44477" y="5053068"/>
              <a:ext cx="59089" cy="59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05164" y="4997059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26496" y="5024976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47117" y="5058504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902601" y="5044524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72495" y="490774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58318" y="4712224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253452" y="490774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244840" y="5041806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092837" y="5002677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04429" y="4125752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87519" y="5002674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289133" y="409224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44499" y="2824256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029130" y="458658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42934" y="2824258"/>
              <a:ext cx="59322" cy="59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81478" y="484910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963181" y="4835099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54229" y="484627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002951" y="444134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397854" y="4997093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177036" y="3030918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096780" y="4776439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6070455" y="2302022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69869" y="4424547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945695" y="2815906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239945" y="503064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13369" y="505855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36512" y="3343758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104819" y="457815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02213" y="5013846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935070" y="504459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259341" y="502785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994507" y="49356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87537" y="501946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261345" y="5053003"/>
              <a:ext cx="59219" cy="5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168364" y="4865869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231008" y="2891278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119437" y="4983148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372324" y="5030607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35023" y="4580954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283051" y="504735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68418" y="4952440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296045" y="3896741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058475" y="4379879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6240133" y="2357855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130108" y="3382819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298138" y="3648150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339888" y="4754157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027600" y="501108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958320" y="3656522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6286594" y="2519837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957409" y="3743099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139087" y="3673275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906717" y="2712562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131587" y="4120132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372859" y="501109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180775" y="4890957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92415" y="3206907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5939173" y="2315959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217218" y="2288068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273879" y="492171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52745" y="500271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15581" y="3301832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138508" y="5052947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73978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003383" y="500550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036845" y="4985924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6002716" y="239977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274737" y="4212303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273699" y="4977544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34956" y="3220844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06649" y="5019427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327024" y="504181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307489" y="4488792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238948" y="3282321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347032" y="333817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933519" y="3648141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293253" y="4251414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92646" y="4809988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933628" y="4960806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5946125" y="498314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296850" y="4659125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20916" y="4938313"/>
              <a:ext cx="59584" cy="59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020175" y="4097895"/>
              <a:ext cx="59126" cy="5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328173" y="5030526"/>
              <a:ext cx="59487" cy="59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126871" y="429052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348835" y="4865838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932865" y="3807353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972869" y="4782037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131242" y="3698419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55084" y="4960790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898627" y="50585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304170" y="504740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398063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6071311" y="2357878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031977" y="442180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328481" y="415087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070071" y="5047365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272048" y="466472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963145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08007" y="50306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131771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166375" y="382971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931831" y="4494373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08691" y="5044615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119630" y="4801592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232687" y="4974741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107916" y="477647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039509" y="4712225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188818" y="4888171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921704" y="480996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921862" y="488819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914619" y="3190157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64058" y="5011063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345858" y="3611814"/>
              <a:ext cx="59377" cy="59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93586" y="501107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957422" y="4804358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06739" y="449441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029136" y="505297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053452" y="3991661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084332" y="4938467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088549" y="5047368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902231" y="4715012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17367" y="4421765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56767" y="466197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911284" y="3673280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266977" y="505298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92437" y="495243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094748" y="5044573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039381" y="3346518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029797" y="5025020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968709" y="502505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223719" y="4944034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928109" y="2997412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44886" y="3539220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931342" y="429049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5908942" y="2405362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5912055" y="2274063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907521" y="3354889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383500" y="49887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330206" y="2634375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359656" y="3215291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6229027" y="2413705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116566" y="499433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037987" y="5044563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020818" y="484352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003524" y="4016835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958720" y="3558770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338275" y="3000199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944291" y="2810307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241048" y="4843509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248762" y="504460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6338337" y="2396979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089406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5948413" y="2299382"/>
              <a:ext cx="58964" cy="58964"/>
            </a:xfrm>
            <a:custGeom>
              <a:avLst/>
              <a:pathLst>
                <a:path w="58964" h="58964">
                  <a:moveTo>
                    <a:pt x="0" y="29482"/>
                  </a:moveTo>
                  <a:lnTo>
                    <a:pt x="29482" y="0"/>
                  </a:lnTo>
                  <a:lnTo>
                    <a:pt x="58964" y="29482"/>
                  </a:lnTo>
                  <a:lnTo>
                    <a:pt x="29482" y="589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6292856" y="2380194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244452" y="5022226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96618" y="3944199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66861" y="504177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206031" y="451396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900933" y="451113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221483" y="3134256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363811" y="487702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142100" y="3419145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6391279" y="2539662"/>
              <a:ext cx="58773" cy="58773"/>
            </a:xfrm>
            <a:custGeom>
              <a:avLst/>
              <a:pathLst>
                <a:path w="58773" h="58773">
                  <a:moveTo>
                    <a:pt x="0" y="29386"/>
                  </a:moveTo>
                  <a:lnTo>
                    <a:pt x="29386" y="0"/>
                  </a:lnTo>
                  <a:lnTo>
                    <a:pt x="58773" y="29386"/>
                  </a:lnTo>
                  <a:lnTo>
                    <a:pt x="29386" y="587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6314848" y="2561721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376016" y="4985853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60553" y="4902159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27625" y="5027863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311624" y="4220711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364561" y="2595240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258939" y="484631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59529" y="505856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899864" y="4513906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6151763" y="2274062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29510" y="5019432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394820" y="3748729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081155" y="505298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917846" y="2963897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6155227" y="2301993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998561" y="4977544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244601" y="3603449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5902647" y="2483528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997696" y="2718161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254044" y="499712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100073" y="4779255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6220166" y="229641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6010294" y="2327135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922591" y="5058531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6253077" y="2276888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5072707" y="2266788"/>
              <a:ext cx="112981" cy="112981"/>
            </a:xfrm>
            <a:custGeom>
              <a:avLst/>
              <a:pathLst>
                <a:path w="112981" h="112981">
                  <a:moveTo>
                    <a:pt x="0" y="56490"/>
                  </a:moveTo>
                  <a:lnTo>
                    <a:pt x="56490" y="0"/>
                  </a:lnTo>
                  <a:lnTo>
                    <a:pt x="112981" y="56490"/>
                  </a:lnTo>
                  <a:lnTo>
                    <a:pt x="56490" y="1129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062083" y="3603502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45739" y="499992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6398150" y="2343916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63500" y="406431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934095" y="5036188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6338322" y="227689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268569" y="499992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5950791" y="230760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371902" y="3581113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377959" y="345267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902798" y="4566986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143958" y="228247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073282" y="2891313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6159534" y="2271311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380607" y="4530720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002642" y="5027809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905705" y="2757258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5990668" y="3338171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259153" y="305050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6260999" y="2288067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88118" y="3089576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6053374" y="2274061"/>
              <a:ext cx="59334" cy="59334"/>
            </a:xfrm>
            <a:custGeom>
              <a:avLst/>
              <a:pathLst>
                <a:path w="59334" h="59334">
                  <a:moveTo>
                    <a:pt x="0" y="29667"/>
                  </a:moveTo>
                  <a:lnTo>
                    <a:pt x="29667" y="0"/>
                  </a:lnTo>
                  <a:lnTo>
                    <a:pt x="59334" y="29667"/>
                  </a:lnTo>
                  <a:lnTo>
                    <a:pt x="29667" y="59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111217" y="270140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6222285" y="2497514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62766" y="3466607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070133" y="2592454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17632" y="3569940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6029075" y="2274060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6374197" y="2382977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043333" y="5044651"/>
              <a:ext cx="59165" cy="59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6229752" y="2313209"/>
              <a:ext cx="59239" cy="59239"/>
            </a:xfrm>
            <a:custGeom>
              <a:avLst/>
              <a:pathLst>
                <a:path w="59239" h="59239">
                  <a:moveTo>
                    <a:pt x="0" y="29619"/>
                  </a:moveTo>
                  <a:lnTo>
                    <a:pt x="29619" y="0"/>
                  </a:lnTo>
                  <a:lnTo>
                    <a:pt x="59239" y="29619"/>
                  </a:lnTo>
                  <a:lnTo>
                    <a:pt x="29619" y="592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075545" y="3536407"/>
              <a:ext cx="59377" cy="59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6344299" y="2544976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6334599" y="2346679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941579" y="4952407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6155583" y="2279683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4843736" y="4674622"/>
              <a:ext cx="140111" cy="140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395812" y="4734564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5976761" y="238022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285789" y="4634042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6132955" y="2274106"/>
              <a:ext cx="59244" cy="59244"/>
            </a:xfrm>
            <a:custGeom>
              <a:avLst/>
              <a:pathLst>
                <a:path w="59244" h="59244">
                  <a:moveTo>
                    <a:pt x="0" y="29622"/>
                  </a:moveTo>
                  <a:lnTo>
                    <a:pt x="29622" y="0"/>
                  </a:lnTo>
                  <a:lnTo>
                    <a:pt x="59244" y="29622"/>
                  </a:lnTo>
                  <a:lnTo>
                    <a:pt x="29622" y="592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6145406" y="2307571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030931" y="2581271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394612" y="331862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167935" y="2787985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915747" y="33297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326475" y="5047365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107976" y="458655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86184" y="50278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180368" y="354205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85148" y="439386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941571" y="5027809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140561" y="505298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193412" y="5030596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6208080" y="2455638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6230422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5968784" y="2383020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981119" y="503343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290460" y="5041779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410827" y="3371452"/>
              <a:ext cx="154689" cy="154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260417" y="2679060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918031" y="5024122"/>
              <a:ext cx="100223" cy="100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031668" y="4812740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027545" y="4689847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4836541" y="2244219"/>
              <a:ext cx="113432" cy="113432"/>
            </a:xfrm>
            <a:custGeom>
              <a:avLst/>
              <a:pathLst>
                <a:path w="113432" h="113432">
                  <a:moveTo>
                    <a:pt x="0" y="56716"/>
                  </a:moveTo>
                  <a:lnTo>
                    <a:pt x="56716" y="0"/>
                  </a:lnTo>
                  <a:lnTo>
                    <a:pt x="113432" y="56716"/>
                  </a:lnTo>
                  <a:lnTo>
                    <a:pt x="56716" y="1134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378784" y="5038584"/>
              <a:ext cx="48957" cy="48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908377" y="2924433"/>
              <a:ext cx="60059" cy="60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6260907" y="2298786"/>
              <a:ext cx="15470" cy="15470"/>
            </a:xfrm>
            <a:custGeom>
              <a:avLst/>
              <a:pathLst>
                <a:path w="15470" h="15470">
                  <a:moveTo>
                    <a:pt x="0" y="7735"/>
                  </a:moveTo>
                  <a:lnTo>
                    <a:pt x="7735" y="0"/>
                  </a:lnTo>
                  <a:lnTo>
                    <a:pt x="15470" y="7735"/>
                  </a:lnTo>
                  <a:lnTo>
                    <a:pt x="7735" y="154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683789" y="3159807"/>
              <a:ext cx="114364" cy="114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6201729" y="2270889"/>
              <a:ext cx="60093" cy="60093"/>
            </a:xfrm>
            <a:custGeom>
              <a:avLst/>
              <a:pathLst>
                <a:path w="60093" h="60093">
                  <a:moveTo>
                    <a:pt x="0" y="30046"/>
                  </a:moveTo>
                  <a:lnTo>
                    <a:pt x="30046" y="0"/>
                  </a:lnTo>
                  <a:lnTo>
                    <a:pt x="60093" y="30046"/>
                  </a:lnTo>
                  <a:lnTo>
                    <a:pt x="30046" y="60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g1417"/>
            <p:cNvSpPr/>
            <p:nvPr/>
          </p:nvSpPr>
          <p:spPr>
            <a:xfrm>
              <a:off x="6285505" y="2441261"/>
              <a:ext cx="60076" cy="60076"/>
            </a:xfrm>
            <a:custGeom>
              <a:avLst/>
              <a:pathLst>
                <a:path w="60076" h="60076">
                  <a:moveTo>
                    <a:pt x="0" y="30038"/>
                  </a:moveTo>
                  <a:lnTo>
                    <a:pt x="30038" y="0"/>
                  </a:lnTo>
                  <a:lnTo>
                    <a:pt x="60076" y="30038"/>
                  </a:lnTo>
                  <a:lnTo>
                    <a:pt x="30038" y="60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389330" y="4712175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g1419"/>
            <p:cNvSpPr/>
            <p:nvPr/>
          </p:nvSpPr>
          <p:spPr>
            <a:xfrm>
              <a:off x="5917041" y="2371791"/>
              <a:ext cx="59375" cy="59375"/>
            </a:xfrm>
            <a:custGeom>
              <a:avLst/>
              <a:pathLst>
                <a:path w="59375" h="59375">
                  <a:moveTo>
                    <a:pt x="0" y="29687"/>
                  </a:moveTo>
                  <a:lnTo>
                    <a:pt x="29687" y="0"/>
                  </a:lnTo>
                  <a:lnTo>
                    <a:pt x="59375" y="29687"/>
                  </a:lnTo>
                  <a:lnTo>
                    <a:pt x="29687" y="593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114279" y="3877369"/>
              <a:ext cx="47737" cy="4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065569" y="5041405"/>
              <a:ext cx="60071" cy="6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4771456" y="4921933"/>
              <a:ext cx="114688" cy="114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41018" y="2864423"/>
              <a:ext cx="79536" cy="79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4835650" y="3554279"/>
              <a:ext cx="113004" cy="113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309647" y="406705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4999794" y="4705294"/>
              <a:ext cx="112281" cy="112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70270" y="5058513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194620" y="4801188"/>
              <a:ext cx="60135" cy="60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4961249" y="4992968"/>
              <a:ext cx="67575" cy="67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055691" y="3111902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948946" y="5061805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168713" y="4996711"/>
              <a:ext cx="60088" cy="60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63431" y="5024632"/>
              <a:ext cx="60103" cy="60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5999410" y="5058180"/>
              <a:ext cx="60036" cy="60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400685" y="5050523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091757" y="4907706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207207" y="4711821"/>
              <a:ext cx="60128" cy="60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991795" y="4907691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290285" y="5041670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052555" y="5002291"/>
              <a:ext cx="60101" cy="6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064920" y="4125669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192791" y="5002297"/>
              <a:ext cx="60088" cy="60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4727178" y="4058146"/>
              <a:ext cx="127453" cy="127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06126" y="2827511"/>
              <a:ext cx="52817" cy="52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276048" y="4593825"/>
              <a:ext cx="44762" cy="44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250920" y="2823868"/>
              <a:ext cx="60103" cy="60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066269" y="4849063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08366" y="4834744"/>
              <a:ext cx="60051" cy="60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352188" y="4847340"/>
              <a:ext cx="57203" cy="57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151704" y="4441300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093979" y="4996717"/>
              <a:ext cx="60076" cy="6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928782" y="3045644"/>
              <a:ext cx="29892" cy="29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352225" y="4777979"/>
              <a:ext cx="56283" cy="56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5997496" y="2310297"/>
              <a:ext cx="42719" cy="42719"/>
            </a:xfrm>
            <a:custGeom>
              <a:avLst/>
              <a:pathLst>
                <a:path w="42719" h="42719">
                  <a:moveTo>
                    <a:pt x="0" y="21359"/>
                  </a:moveTo>
                  <a:lnTo>
                    <a:pt x="21359" y="0"/>
                  </a:lnTo>
                  <a:lnTo>
                    <a:pt x="42719" y="21359"/>
                  </a:lnTo>
                  <a:lnTo>
                    <a:pt x="21359" y="42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19148" y="4427595"/>
              <a:ext cx="53253" cy="5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159065" y="2815841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087408" y="5030570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023233" y="5033796"/>
              <a:ext cx="108804" cy="108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283563" y="3343669"/>
              <a:ext cx="59440" cy="59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107221" y="4568033"/>
              <a:ext cx="79590" cy="79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030518" y="5013467"/>
              <a:ext cx="60091" cy="60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398867" y="5044491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4878987" y="4997103"/>
              <a:ext cx="120748" cy="120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058314" y="493562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160269" y="501945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5976109" y="5052541"/>
              <a:ext cx="60143" cy="6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5985987" y="4865802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4686513" y="2875419"/>
              <a:ext cx="91057" cy="910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301927" y="4983062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261272" y="5030231"/>
              <a:ext cx="60076" cy="6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048541" y="4580596"/>
              <a:ext cx="60049" cy="60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294284" y="5053226"/>
              <a:ext cx="47602" cy="4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234447" y="4952407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314321" y="3896697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383197" y="4379493"/>
              <a:ext cx="60086" cy="60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5941431" y="2357484"/>
              <a:ext cx="60059" cy="60059"/>
            </a:xfrm>
            <a:custGeom>
              <a:avLst/>
              <a:pathLst>
                <a:path w="60059" h="60059">
                  <a:moveTo>
                    <a:pt x="0" y="30029"/>
                  </a:moveTo>
                  <a:lnTo>
                    <a:pt x="30029" y="0"/>
                  </a:lnTo>
                  <a:lnTo>
                    <a:pt x="60059" y="30029"/>
                  </a:lnTo>
                  <a:lnTo>
                    <a:pt x="30029" y="60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731928" y="3369561"/>
              <a:ext cx="85856" cy="858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904725" y="3647747"/>
              <a:ext cx="60125" cy="60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060469" y="475410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4963937" y="4982309"/>
              <a:ext cx="116821" cy="116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196819" y="3656148"/>
              <a:ext cx="60081" cy="60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6357900" y="2519467"/>
              <a:ext cx="60064" cy="60064"/>
            </a:xfrm>
            <a:custGeom>
              <a:avLst/>
              <a:pathLst>
                <a:path w="60064" h="60064">
                  <a:moveTo>
                    <a:pt x="0" y="30032"/>
                  </a:moveTo>
                  <a:lnTo>
                    <a:pt x="30032" y="0"/>
                  </a:lnTo>
                  <a:lnTo>
                    <a:pt x="60064" y="30032"/>
                  </a:lnTo>
                  <a:lnTo>
                    <a:pt x="30032" y="600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5924644" y="3742746"/>
              <a:ext cx="60041" cy="600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215721" y="3672481"/>
              <a:ext cx="60928" cy="60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119943" y="2712523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387632" y="4110598"/>
              <a:ext cx="78406" cy="78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034591" y="5011006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022355" y="4891349"/>
              <a:ext cx="58556" cy="58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045742" y="3206890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g1490"/>
            <p:cNvSpPr/>
            <p:nvPr/>
          </p:nvSpPr>
          <p:spPr>
            <a:xfrm>
              <a:off x="6359334" y="2315572"/>
              <a:ext cx="60098" cy="60098"/>
            </a:xfrm>
            <a:custGeom>
              <a:avLst/>
              <a:pathLst>
                <a:path w="60098" h="60098">
                  <a:moveTo>
                    <a:pt x="0" y="30049"/>
                  </a:moveTo>
                  <a:lnTo>
                    <a:pt x="30049" y="0"/>
                  </a:lnTo>
                  <a:lnTo>
                    <a:pt x="60098" y="30049"/>
                  </a:lnTo>
                  <a:lnTo>
                    <a:pt x="30049" y="600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6053076" y="2288020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295849" y="4921649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5041614" y="4973276"/>
              <a:ext cx="118130" cy="118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253738" y="3301442"/>
              <a:ext cx="60108" cy="60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201051" y="5052508"/>
              <a:ext cx="60209" cy="60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161585" y="5052925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00788" y="5005434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098006" y="4985536"/>
              <a:ext cx="60096" cy="60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4742202" y="2375719"/>
              <a:ext cx="107375" cy="107375"/>
            </a:xfrm>
            <a:custGeom>
              <a:avLst/>
              <a:pathLst>
                <a:path w="107375" h="107375">
                  <a:moveTo>
                    <a:pt x="0" y="53687"/>
                  </a:moveTo>
                  <a:lnTo>
                    <a:pt x="53687" y="0"/>
                  </a:lnTo>
                  <a:lnTo>
                    <a:pt x="107375" y="53687"/>
                  </a:lnTo>
                  <a:lnTo>
                    <a:pt x="53687" y="1073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35385" y="4195096"/>
              <a:ext cx="93737" cy="93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998405" y="4977176"/>
              <a:ext cx="60059" cy="60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938436" y="3220471"/>
              <a:ext cx="60066" cy="600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946638" y="5019063"/>
              <a:ext cx="60071" cy="6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065353" y="5041683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07327" y="4488428"/>
              <a:ext cx="60059" cy="60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906966" y="3282259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4826288" y="3308319"/>
              <a:ext cx="118969" cy="1189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871296" y="3625208"/>
              <a:ext cx="105203" cy="105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41819" y="4251394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4962706" y="4778574"/>
              <a:ext cx="122120" cy="122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280899" y="4960775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112490" y="4983153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5939855" y="4658841"/>
              <a:ext cx="59960" cy="59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345379" y="4938066"/>
              <a:ext cx="60078" cy="60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043982" y="4097743"/>
              <a:ext cx="59430" cy="59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136548" y="5030194"/>
              <a:ext cx="60150" cy="60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159311" y="4290454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037325" y="4836185"/>
              <a:ext cx="118613" cy="11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922251" y="3807277"/>
              <a:ext cx="59450" cy="59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114184" y="4781653"/>
              <a:ext cx="60106" cy="60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388987" y="3698024"/>
              <a:ext cx="60113" cy="601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08154" y="4940255"/>
              <a:ext cx="100387" cy="100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385872" y="5058514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5997172" y="5047324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36947" y="505293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g1526"/>
            <p:cNvSpPr/>
            <p:nvPr/>
          </p:nvSpPr>
          <p:spPr>
            <a:xfrm>
              <a:off x="6198209" y="2357845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147030" y="4421716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382783" y="4150789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908688" y="5047014"/>
              <a:ext cx="60024" cy="6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919753" y="4676653"/>
              <a:ext cx="35506" cy="35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184426" y="5052872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359384" y="5030551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356649" y="5052920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193468" y="3829689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242058" y="4493984"/>
              <a:ext cx="60118" cy="60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355325" y="504458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045809" y="4801206"/>
              <a:ext cx="60101" cy="6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963880" y="4972885"/>
              <a:ext cx="63054" cy="63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72741" y="4776424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082428" y="4711847"/>
              <a:ext cx="60076" cy="6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300995" y="4876990"/>
              <a:ext cx="81689" cy="8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48879" y="4809608"/>
              <a:ext cx="60054" cy="60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283253" y="4887768"/>
              <a:ext cx="60133" cy="60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393994" y="3189730"/>
              <a:ext cx="60106" cy="60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321774" y="5011041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174774" y="3611488"/>
              <a:ext cx="60029" cy="600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50648" y="5011031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946561" y="4803982"/>
              <a:ext cx="60133" cy="60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947458" y="4494363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24871" y="50529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061223" y="3991268"/>
              <a:ext cx="60123" cy="60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05262" y="493842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105736" y="5039763"/>
              <a:ext cx="74528" cy="74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061260" y="4699168"/>
              <a:ext cx="91018" cy="91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902394" y="4421377"/>
              <a:ext cx="60103" cy="60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380642" y="4661910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131851" y="3672932"/>
              <a:ext cx="60026" cy="600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901298" y="5052920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052851" y="4952380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093680" y="5044215"/>
              <a:ext cx="60036" cy="60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244969" y="3346122"/>
              <a:ext cx="60120" cy="601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086210" y="5024649"/>
              <a:ext cx="60068" cy="60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223560" y="5024970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123189" y="4943656"/>
              <a:ext cx="60071" cy="60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136614" y="2997011"/>
              <a:ext cx="60130" cy="601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901433" y="3538868"/>
              <a:ext cx="60041" cy="600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999334" y="4290093"/>
              <a:ext cx="60143" cy="6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g1568"/>
            <p:cNvSpPr/>
            <p:nvPr/>
          </p:nvSpPr>
          <p:spPr>
            <a:xfrm>
              <a:off x="5953780" y="2405290"/>
              <a:ext cx="59405" cy="59405"/>
            </a:xfrm>
            <a:custGeom>
              <a:avLst/>
              <a:pathLst>
                <a:path w="59405" h="59405">
                  <a:moveTo>
                    <a:pt x="0" y="29702"/>
                  </a:moveTo>
                  <a:lnTo>
                    <a:pt x="29702" y="0"/>
                  </a:lnTo>
                  <a:lnTo>
                    <a:pt x="59405" y="29702"/>
                  </a:lnTo>
                  <a:lnTo>
                    <a:pt x="29702" y="59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g1569"/>
            <p:cNvSpPr/>
            <p:nvPr/>
          </p:nvSpPr>
          <p:spPr>
            <a:xfrm>
              <a:off x="4731023" y="2254956"/>
              <a:ext cx="97545" cy="97545"/>
            </a:xfrm>
            <a:custGeom>
              <a:avLst/>
              <a:pathLst>
                <a:path w="97545" h="97545">
                  <a:moveTo>
                    <a:pt x="0" y="48772"/>
                  </a:moveTo>
                  <a:lnTo>
                    <a:pt x="48772" y="0"/>
                  </a:lnTo>
                  <a:lnTo>
                    <a:pt x="97545" y="48772"/>
                  </a:lnTo>
                  <a:lnTo>
                    <a:pt x="48772" y="975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74894" y="3354509"/>
              <a:ext cx="60103" cy="60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225629" y="4988663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136007" y="2634287"/>
              <a:ext cx="59437" cy="59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221492" y="321527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g1574"/>
            <p:cNvSpPr/>
            <p:nvPr/>
          </p:nvSpPr>
          <p:spPr>
            <a:xfrm>
              <a:off x="6348560" y="2413312"/>
              <a:ext cx="60118" cy="60118"/>
            </a:xfrm>
            <a:custGeom>
              <a:avLst/>
              <a:pathLst>
                <a:path w="60118" h="60118">
                  <a:moveTo>
                    <a:pt x="0" y="30059"/>
                  </a:moveTo>
                  <a:lnTo>
                    <a:pt x="30059" y="0"/>
                  </a:lnTo>
                  <a:lnTo>
                    <a:pt x="60118" y="30059"/>
                  </a:lnTo>
                  <a:lnTo>
                    <a:pt x="30059" y="60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27230" y="4994266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72802" y="5050487"/>
              <a:ext cx="47494" cy="4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025416" y="484349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397741" y="401681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000955" y="3558403"/>
              <a:ext cx="60071" cy="60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946943" y="2999837"/>
              <a:ext cx="60064" cy="60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168271" y="2810238"/>
              <a:ext cx="59435" cy="59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048544" y="4813302"/>
              <a:ext cx="119693" cy="119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194821" y="5044541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6336835" y="2396909"/>
              <a:ext cx="59410" cy="59410"/>
            </a:xfrm>
            <a:custGeom>
              <a:avLst/>
              <a:pathLst>
                <a:path w="59410" h="59410">
                  <a:moveTo>
                    <a:pt x="0" y="29705"/>
                  </a:moveTo>
                  <a:lnTo>
                    <a:pt x="29705" y="0"/>
                  </a:lnTo>
                  <a:lnTo>
                    <a:pt x="59410" y="29705"/>
                  </a:lnTo>
                  <a:lnTo>
                    <a:pt x="29705" y="594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028154" y="3215205"/>
              <a:ext cx="59427" cy="59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6328869" y="2299552"/>
              <a:ext cx="58625" cy="58625"/>
            </a:xfrm>
            <a:custGeom>
              <a:avLst/>
              <a:pathLst>
                <a:path w="58625" h="58625">
                  <a:moveTo>
                    <a:pt x="0" y="29312"/>
                  </a:moveTo>
                  <a:lnTo>
                    <a:pt x="29312" y="0"/>
                  </a:lnTo>
                  <a:lnTo>
                    <a:pt x="58625" y="29312"/>
                  </a:lnTo>
                  <a:lnTo>
                    <a:pt x="29312" y="586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g1587"/>
            <p:cNvSpPr/>
            <p:nvPr/>
          </p:nvSpPr>
          <p:spPr>
            <a:xfrm>
              <a:off x="6086066" y="2383483"/>
              <a:ext cx="52747" cy="52747"/>
            </a:xfrm>
            <a:custGeom>
              <a:avLst/>
              <a:pathLst>
                <a:path w="52747" h="52747">
                  <a:moveTo>
                    <a:pt x="0" y="26373"/>
                  </a:moveTo>
                  <a:lnTo>
                    <a:pt x="26373" y="0"/>
                  </a:lnTo>
                  <a:lnTo>
                    <a:pt x="52747" y="26373"/>
                  </a:lnTo>
                  <a:lnTo>
                    <a:pt x="26373" y="527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346777" y="5021847"/>
              <a:ext cx="60088" cy="60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296951" y="3944159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70364" y="5063295"/>
              <a:ext cx="16292" cy="16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289045" y="4513889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213191" y="4514388"/>
              <a:ext cx="52823" cy="5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074402" y="3148377"/>
              <a:ext cx="31097" cy="31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235067" y="4877016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5934628" y="3418773"/>
              <a:ext cx="60046" cy="600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6386468" y="2539400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6371802" y="2561742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350829" y="4994086"/>
              <a:ext cx="42996" cy="42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49544" y="4880783"/>
              <a:ext cx="102031" cy="102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075421" y="5029407"/>
              <a:ext cx="56139" cy="56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180329" y="4220682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07848" y="2594859"/>
              <a:ext cx="60093" cy="60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341402" y="4846244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55610" y="5058456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5904514" y="4498819"/>
              <a:ext cx="89547" cy="89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g1606"/>
            <p:cNvSpPr/>
            <p:nvPr/>
          </p:nvSpPr>
          <p:spPr>
            <a:xfrm>
              <a:off x="6176800" y="2273685"/>
              <a:ext cx="60086" cy="60086"/>
            </a:xfrm>
            <a:custGeom>
              <a:avLst/>
              <a:pathLst>
                <a:path w="60086" h="60086">
                  <a:moveTo>
                    <a:pt x="0" y="30043"/>
                  </a:moveTo>
                  <a:lnTo>
                    <a:pt x="30043" y="0"/>
                  </a:lnTo>
                  <a:lnTo>
                    <a:pt x="60086" y="30043"/>
                  </a:lnTo>
                  <a:lnTo>
                    <a:pt x="30043" y="600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4656373" y="4993681"/>
              <a:ext cx="110833" cy="110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830783" y="3721196"/>
              <a:ext cx="114313" cy="1143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079090" y="5052907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41714" y="2986574"/>
              <a:ext cx="13975" cy="139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g1611"/>
            <p:cNvSpPr/>
            <p:nvPr/>
          </p:nvSpPr>
          <p:spPr>
            <a:xfrm>
              <a:off x="6038127" y="2301631"/>
              <a:ext cx="60051" cy="60051"/>
            </a:xfrm>
            <a:custGeom>
              <a:avLst/>
              <a:pathLst>
                <a:path w="60051" h="60051">
                  <a:moveTo>
                    <a:pt x="0" y="30025"/>
                  </a:moveTo>
                  <a:lnTo>
                    <a:pt x="30025" y="0"/>
                  </a:lnTo>
                  <a:lnTo>
                    <a:pt x="60051" y="30025"/>
                  </a:lnTo>
                  <a:lnTo>
                    <a:pt x="30025" y="600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5922479" y="4977162"/>
              <a:ext cx="60086" cy="60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499385" y="3580542"/>
              <a:ext cx="105164" cy="105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g1614"/>
            <p:cNvSpPr/>
            <p:nvPr/>
          </p:nvSpPr>
          <p:spPr>
            <a:xfrm>
              <a:off x="6225440" y="2477947"/>
              <a:ext cx="70489" cy="70489"/>
            </a:xfrm>
            <a:custGeom>
              <a:avLst/>
              <a:pathLst>
                <a:path w="70489" h="70489">
                  <a:moveTo>
                    <a:pt x="0" y="35244"/>
                  </a:moveTo>
                  <a:lnTo>
                    <a:pt x="35244" y="0"/>
                  </a:lnTo>
                  <a:lnTo>
                    <a:pt x="70489" y="35244"/>
                  </a:lnTo>
                  <a:lnTo>
                    <a:pt x="35244" y="704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261569" y="2718144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094338" y="4997068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033183" y="4778857"/>
              <a:ext cx="60113" cy="60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g1618"/>
            <p:cNvSpPr/>
            <p:nvPr/>
          </p:nvSpPr>
          <p:spPr>
            <a:xfrm>
              <a:off x="6362258" y="2296410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g1619"/>
            <p:cNvSpPr/>
            <p:nvPr/>
          </p:nvSpPr>
          <p:spPr>
            <a:xfrm>
              <a:off x="6378727" y="2326762"/>
              <a:ext cx="60061" cy="60061"/>
            </a:xfrm>
            <a:custGeom>
              <a:avLst/>
              <a:pathLst>
                <a:path w="60061" h="60061">
                  <a:moveTo>
                    <a:pt x="0" y="30030"/>
                  </a:moveTo>
                  <a:lnTo>
                    <a:pt x="30030" y="0"/>
                  </a:lnTo>
                  <a:lnTo>
                    <a:pt x="60061" y="30030"/>
                  </a:lnTo>
                  <a:lnTo>
                    <a:pt x="30030" y="600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075064" y="5058145"/>
              <a:ext cx="60106" cy="60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g1621"/>
            <p:cNvSpPr/>
            <p:nvPr/>
          </p:nvSpPr>
          <p:spPr>
            <a:xfrm>
              <a:off x="5898591" y="2276796"/>
              <a:ext cx="59450" cy="59450"/>
            </a:xfrm>
            <a:custGeom>
              <a:avLst/>
              <a:pathLst>
                <a:path w="59450" h="59450">
                  <a:moveTo>
                    <a:pt x="0" y="29725"/>
                  </a:moveTo>
                  <a:lnTo>
                    <a:pt x="29725" y="0"/>
                  </a:lnTo>
                  <a:lnTo>
                    <a:pt x="59450" y="29725"/>
                  </a:lnTo>
                  <a:lnTo>
                    <a:pt x="29725" y="594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g1622"/>
            <p:cNvSpPr/>
            <p:nvPr/>
          </p:nvSpPr>
          <p:spPr>
            <a:xfrm>
              <a:off x="6288514" y="2304798"/>
              <a:ext cx="36960" cy="36960"/>
            </a:xfrm>
            <a:custGeom>
              <a:avLst/>
              <a:pathLst>
                <a:path w="36960" h="36960">
                  <a:moveTo>
                    <a:pt x="0" y="18480"/>
                  </a:moveTo>
                  <a:lnTo>
                    <a:pt x="18480" y="0"/>
                  </a:lnTo>
                  <a:lnTo>
                    <a:pt x="36960" y="18480"/>
                  </a:lnTo>
                  <a:lnTo>
                    <a:pt x="18480" y="369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312098" y="3603448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10983" y="4999822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g1625"/>
            <p:cNvSpPr/>
            <p:nvPr/>
          </p:nvSpPr>
          <p:spPr>
            <a:xfrm>
              <a:off x="6368605" y="2343856"/>
              <a:ext cx="59387" cy="59387"/>
            </a:xfrm>
            <a:custGeom>
              <a:avLst/>
              <a:pathLst>
                <a:path w="59387" h="59387">
                  <a:moveTo>
                    <a:pt x="0" y="29693"/>
                  </a:moveTo>
                  <a:lnTo>
                    <a:pt x="29693" y="0"/>
                  </a:lnTo>
                  <a:lnTo>
                    <a:pt x="59387" y="29693"/>
                  </a:lnTo>
                  <a:lnTo>
                    <a:pt x="29693" y="593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5958286" y="4064240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5909636" y="5016441"/>
              <a:ext cx="98828" cy="98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g1628"/>
            <p:cNvSpPr/>
            <p:nvPr/>
          </p:nvSpPr>
          <p:spPr>
            <a:xfrm>
              <a:off x="6124317" y="2276806"/>
              <a:ext cx="59430" cy="59430"/>
            </a:xfrm>
            <a:custGeom>
              <a:avLst/>
              <a:pathLst>
                <a:path w="59430" h="59430">
                  <a:moveTo>
                    <a:pt x="0" y="29715"/>
                  </a:moveTo>
                  <a:lnTo>
                    <a:pt x="29715" y="0"/>
                  </a:lnTo>
                  <a:lnTo>
                    <a:pt x="59430" y="29715"/>
                  </a:lnTo>
                  <a:lnTo>
                    <a:pt x="29715" y="594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162316" y="4999829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g1630"/>
            <p:cNvSpPr/>
            <p:nvPr/>
          </p:nvSpPr>
          <p:spPr>
            <a:xfrm>
              <a:off x="6115524" y="2307544"/>
              <a:ext cx="59397" cy="59397"/>
            </a:xfrm>
            <a:custGeom>
              <a:avLst/>
              <a:pathLst>
                <a:path w="59397" h="59397">
                  <a:moveTo>
                    <a:pt x="0" y="29698"/>
                  </a:moveTo>
                  <a:lnTo>
                    <a:pt x="29698" y="0"/>
                  </a:lnTo>
                  <a:lnTo>
                    <a:pt x="59397" y="29698"/>
                  </a:lnTo>
                  <a:lnTo>
                    <a:pt x="29698" y="593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156684" y="3580756"/>
              <a:ext cx="60051" cy="60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5951287" y="3452643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024900" y="4566625"/>
              <a:ext cx="60064" cy="60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g1634"/>
            <p:cNvSpPr/>
            <p:nvPr/>
          </p:nvSpPr>
          <p:spPr>
            <a:xfrm>
              <a:off x="6202136" y="2282403"/>
              <a:ext cx="59407" cy="59407"/>
            </a:xfrm>
            <a:custGeom>
              <a:avLst/>
              <a:pathLst>
                <a:path w="59407" h="59407">
                  <a:moveTo>
                    <a:pt x="0" y="29703"/>
                  </a:moveTo>
                  <a:lnTo>
                    <a:pt x="29703" y="0"/>
                  </a:lnTo>
                  <a:lnTo>
                    <a:pt x="59407" y="29703"/>
                  </a:lnTo>
                  <a:lnTo>
                    <a:pt x="29703" y="594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78078" y="2891268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6111043" y="2271227"/>
              <a:ext cx="59417" cy="59417"/>
            </a:xfrm>
            <a:custGeom>
              <a:avLst/>
              <a:pathLst>
                <a:path w="59417" h="59417">
                  <a:moveTo>
                    <a:pt x="0" y="29708"/>
                  </a:moveTo>
                  <a:lnTo>
                    <a:pt x="29708" y="0"/>
                  </a:lnTo>
                  <a:lnTo>
                    <a:pt x="59417" y="29708"/>
                  </a:lnTo>
                  <a:lnTo>
                    <a:pt x="29708" y="594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216570" y="4530669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127466" y="5017598"/>
              <a:ext cx="79757" cy="79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15775" y="2757209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261500" y="3338114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4667175" y="3023400"/>
              <a:ext cx="113480" cy="113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g1642"/>
            <p:cNvSpPr/>
            <p:nvPr/>
          </p:nvSpPr>
          <p:spPr>
            <a:xfrm>
              <a:off x="6121661" y="2287981"/>
              <a:ext cx="59422" cy="59422"/>
            </a:xfrm>
            <a:custGeom>
              <a:avLst/>
              <a:pathLst>
                <a:path w="59422" h="59422">
                  <a:moveTo>
                    <a:pt x="0" y="29711"/>
                  </a:moveTo>
                  <a:lnTo>
                    <a:pt x="29711" y="0"/>
                  </a:lnTo>
                  <a:lnTo>
                    <a:pt x="59422" y="29711"/>
                  </a:lnTo>
                  <a:lnTo>
                    <a:pt x="29711" y="594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351054" y="3089197"/>
              <a:ext cx="60086" cy="60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g1644"/>
            <p:cNvSpPr/>
            <p:nvPr/>
          </p:nvSpPr>
          <p:spPr>
            <a:xfrm>
              <a:off x="6028873" y="2273680"/>
              <a:ext cx="60096" cy="60096"/>
            </a:xfrm>
            <a:custGeom>
              <a:avLst/>
              <a:pathLst>
                <a:path w="60096" h="60096">
                  <a:moveTo>
                    <a:pt x="0" y="30048"/>
                  </a:moveTo>
                  <a:lnTo>
                    <a:pt x="30048" y="0"/>
                  </a:lnTo>
                  <a:lnTo>
                    <a:pt x="60096" y="30048"/>
                  </a:lnTo>
                  <a:lnTo>
                    <a:pt x="30048" y="60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4842516" y="2671357"/>
              <a:ext cx="119354" cy="1193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g1646"/>
            <p:cNvSpPr/>
            <p:nvPr/>
          </p:nvSpPr>
          <p:spPr>
            <a:xfrm>
              <a:off x="6045948" y="2497513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13502" y="3466232"/>
              <a:ext cx="60086" cy="60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204185" y="2592066"/>
              <a:ext cx="60093" cy="60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070042" y="3575761"/>
              <a:ext cx="47698" cy="476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g1650"/>
            <p:cNvSpPr/>
            <p:nvPr/>
          </p:nvSpPr>
          <p:spPr>
            <a:xfrm>
              <a:off x="6166787" y="2273682"/>
              <a:ext cx="60093" cy="60093"/>
            </a:xfrm>
            <a:custGeom>
              <a:avLst/>
              <a:pathLst>
                <a:path w="60093" h="60093">
                  <a:moveTo>
                    <a:pt x="0" y="30046"/>
                  </a:moveTo>
                  <a:lnTo>
                    <a:pt x="30046" y="0"/>
                  </a:lnTo>
                  <a:lnTo>
                    <a:pt x="60093" y="30046"/>
                  </a:lnTo>
                  <a:lnTo>
                    <a:pt x="30046" y="60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g1651"/>
            <p:cNvSpPr/>
            <p:nvPr/>
          </p:nvSpPr>
          <p:spPr>
            <a:xfrm>
              <a:off x="6255835" y="2396239"/>
              <a:ext cx="32820" cy="32820"/>
            </a:xfrm>
            <a:custGeom>
              <a:avLst/>
              <a:pathLst>
                <a:path w="32820" h="32820">
                  <a:moveTo>
                    <a:pt x="0" y="16410"/>
                  </a:moveTo>
                  <a:lnTo>
                    <a:pt x="16410" y="0"/>
                  </a:lnTo>
                  <a:lnTo>
                    <a:pt x="32820" y="16410"/>
                  </a:lnTo>
                  <a:lnTo>
                    <a:pt x="16410" y="328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152966" y="5044540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g1653"/>
            <p:cNvSpPr/>
            <p:nvPr/>
          </p:nvSpPr>
          <p:spPr>
            <a:xfrm>
              <a:off x="5995219" y="2312803"/>
              <a:ext cx="60051" cy="60051"/>
            </a:xfrm>
            <a:custGeom>
              <a:avLst/>
              <a:pathLst>
                <a:path w="60051" h="60051">
                  <a:moveTo>
                    <a:pt x="0" y="30025"/>
                  </a:moveTo>
                  <a:lnTo>
                    <a:pt x="30025" y="0"/>
                  </a:lnTo>
                  <a:lnTo>
                    <a:pt x="60051" y="30025"/>
                  </a:lnTo>
                  <a:lnTo>
                    <a:pt x="30025" y="600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322387" y="3558635"/>
              <a:ext cx="14921" cy="14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g1655"/>
            <p:cNvSpPr/>
            <p:nvPr/>
          </p:nvSpPr>
          <p:spPr>
            <a:xfrm>
              <a:off x="6004916" y="2539095"/>
              <a:ext cx="71079" cy="71079"/>
            </a:xfrm>
            <a:custGeom>
              <a:avLst/>
              <a:pathLst>
                <a:path w="71079" h="71079">
                  <a:moveTo>
                    <a:pt x="0" y="35539"/>
                  </a:moveTo>
                  <a:lnTo>
                    <a:pt x="35539" y="0"/>
                  </a:lnTo>
                  <a:lnTo>
                    <a:pt x="71079" y="35539"/>
                  </a:lnTo>
                  <a:lnTo>
                    <a:pt x="35539" y="710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g1656"/>
            <p:cNvSpPr/>
            <p:nvPr/>
          </p:nvSpPr>
          <p:spPr>
            <a:xfrm>
              <a:off x="5079141" y="2335418"/>
              <a:ext cx="81848" cy="81848"/>
            </a:xfrm>
            <a:custGeom>
              <a:avLst/>
              <a:pathLst>
                <a:path w="81848" h="81848">
                  <a:moveTo>
                    <a:pt x="0" y="40924"/>
                  </a:moveTo>
                  <a:lnTo>
                    <a:pt x="40924" y="0"/>
                  </a:lnTo>
                  <a:lnTo>
                    <a:pt x="81848" y="40924"/>
                  </a:lnTo>
                  <a:lnTo>
                    <a:pt x="40924" y="818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963188" y="4949669"/>
              <a:ext cx="64802" cy="64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g1658"/>
            <p:cNvSpPr/>
            <p:nvPr/>
          </p:nvSpPr>
          <p:spPr>
            <a:xfrm>
              <a:off x="6364730" y="2279614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21314" y="4714641"/>
              <a:ext cx="60073" cy="60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392239" y="4734191"/>
              <a:ext cx="60073" cy="60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g1661"/>
            <p:cNvSpPr/>
            <p:nvPr/>
          </p:nvSpPr>
          <p:spPr>
            <a:xfrm>
              <a:off x="6380471" y="2380158"/>
              <a:ext cx="59397" cy="59397"/>
            </a:xfrm>
            <a:custGeom>
              <a:avLst/>
              <a:pathLst>
                <a:path w="59397" h="59397">
                  <a:moveTo>
                    <a:pt x="0" y="29698"/>
                  </a:moveTo>
                  <a:lnTo>
                    <a:pt x="29698" y="0"/>
                  </a:lnTo>
                  <a:lnTo>
                    <a:pt x="59397" y="29698"/>
                  </a:lnTo>
                  <a:lnTo>
                    <a:pt x="29698" y="593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011620" y="4633991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g1663"/>
            <p:cNvSpPr/>
            <p:nvPr/>
          </p:nvSpPr>
          <p:spPr>
            <a:xfrm>
              <a:off x="6229249" y="2274069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g1664"/>
            <p:cNvSpPr/>
            <p:nvPr/>
          </p:nvSpPr>
          <p:spPr>
            <a:xfrm>
              <a:off x="6390687" y="2307193"/>
              <a:ext cx="60098" cy="60098"/>
            </a:xfrm>
            <a:custGeom>
              <a:avLst/>
              <a:pathLst>
                <a:path w="60098" h="60098">
                  <a:moveTo>
                    <a:pt x="0" y="30049"/>
                  </a:moveTo>
                  <a:lnTo>
                    <a:pt x="30049" y="0"/>
                  </a:lnTo>
                  <a:lnTo>
                    <a:pt x="60098" y="30049"/>
                  </a:lnTo>
                  <a:lnTo>
                    <a:pt x="30049" y="600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58282" y="2580916"/>
              <a:ext cx="60051" cy="60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985126" y="3318559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02274" y="2787915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994144" y="3329731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351532" y="5046972"/>
              <a:ext cx="60108" cy="60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374201" y="4586172"/>
              <a:ext cx="60068" cy="60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215861" y="5027823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109808" y="3542012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945481" y="4393811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445493" y="5016572"/>
              <a:ext cx="81810" cy="81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377501" y="5052902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098151" y="5028142"/>
              <a:ext cx="64254" cy="64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g1677"/>
            <p:cNvSpPr/>
            <p:nvPr/>
          </p:nvSpPr>
          <p:spPr>
            <a:xfrm>
              <a:off x="6383503" y="2455602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g1678"/>
            <p:cNvSpPr/>
            <p:nvPr/>
          </p:nvSpPr>
          <p:spPr>
            <a:xfrm>
              <a:off x="6021333" y="2271287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g1679"/>
            <p:cNvSpPr/>
            <p:nvPr/>
          </p:nvSpPr>
          <p:spPr>
            <a:xfrm>
              <a:off x="6120990" y="2382985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963400" y="5033365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346436" y="5041416"/>
              <a:ext cx="60049" cy="60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4809843" y="3400928"/>
              <a:ext cx="95735" cy="95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374540" y="2678985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404576" y="5057965"/>
              <a:ext cx="32537" cy="32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906333" y="481278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369245" y="4689887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g1687"/>
            <p:cNvSpPr/>
            <p:nvPr/>
          </p:nvSpPr>
          <p:spPr>
            <a:xfrm>
              <a:off x="5911377" y="2271281"/>
              <a:ext cx="59309" cy="59309"/>
            </a:xfrm>
            <a:custGeom>
              <a:avLst/>
              <a:pathLst>
                <a:path w="59309" h="59309">
                  <a:moveTo>
                    <a:pt x="0" y="29654"/>
                  </a:moveTo>
                  <a:lnTo>
                    <a:pt x="29654" y="0"/>
                  </a:lnTo>
                  <a:lnTo>
                    <a:pt x="59309" y="29654"/>
                  </a:lnTo>
                  <a:lnTo>
                    <a:pt x="29654" y="593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092239" y="5033292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293647" y="2924697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g1690"/>
            <p:cNvSpPr/>
            <p:nvPr/>
          </p:nvSpPr>
          <p:spPr>
            <a:xfrm>
              <a:off x="6160093" y="2276743"/>
              <a:ext cx="59557" cy="59557"/>
            </a:xfrm>
            <a:custGeom>
              <a:avLst/>
              <a:pathLst>
                <a:path w="59557" h="59557">
                  <a:moveTo>
                    <a:pt x="0" y="29778"/>
                  </a:moveTo>
                  <a:lnTo>
                    <a:pt x="29778" y="0"/>
                  </a:lnTo>
                  <a:lnTo>
                    <a:pt x="59557" y="29778"/>
                  </a:lnTo>
                  <a:lnTo>
                    <a:pt x="29778" y="595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5961032" y="3187351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g1692"/>
            <p:cNvSpPr/>
            <p:nvPr/>
          </p:nvSpPr>
          <p:spPr>
            <a:xfrm>
              <a:off x="5959792" y="2271169"/>
              <a:ext cx="59532" cy="59532"/>
            </a:xfrm>
            <a:custGeom>
              <a:avLst/>
              <a:pathLst>
                <a:path w="59532" h="59532">
                  <a:moveTo>
                    <a:pt x="0" y="29766"/>
                  </a:moveTo>
                  <a:lnTo>
                    <a:pt x="29766" y="0"/>
                  </a:lnTo>
                  <a:lnTo>
                    <a:pt x="59532" y="29766"/>
                  </a:lnTo>
                  <a:lnTo>
                    <a:pt x="29766" y="595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g1693"/>
            <p:cNvSpPr/>
            <p:nvPr/>
          </p:nvSpPr>
          <p:spPr>
            <a:xfrm>
              <a:off x="5920629" y="2441522"/>
              <a:ext cx="59555" cy="59555"/>
            </a:xfrm>
            <a:custGeom>
              <a:avLst/>
              <a:pathLst>
                <a:path w="59555" h="59555">
                  <a:moveTo>
                    <a:pt x="0" y="29777"/>
                  </a:moveTo>
                  <a:lnTo>
                    <a:pt x="29777" y="0"/>
                  </a:lnTo>
                  <a:lnTo>
                    <a:pt x="59555" y="29777"/>
                  </a:lnTo>
                  <a:lnTo>
                    <a:pt x="29777" y="595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128095" y="4712192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g1695"/>
            <p:cNvSpPr/>
            <p:nvPr/>
          </p:nvSpPr>
          <p:spPr>
            <a:xfrm>
              <a:off x="6296339" y="2371739"/>
              <a:ext cx="59477" cy="59477"/>
            </a:xfrm>
            <a:custGeom>
              <a:avLst/>
              <a:pathLst>
                <a:path w="59477" h="59477">
                  <a:moveTo>
                    <a:pt x="0" y="29738"/>
                  </a:moveTo>
                  <a:lnTo>
                    <a:pt x="29738" y="0"/>
                  </a:lnTo>
                  <a:lnTo>
                    <a:pt x="59477" y="29738"/>
                  </a:lnTo>
                  <a:lnTo>
                    <a:pt x="29738" y="59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25267" y="3871466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284636" y="5041655"/>
              <a:ext cx="59572" cy="59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5945306" y="494959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5950565" y="2874420"/>
              <a:ext cx="59542" cy="59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328160" y="3581133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5980162" y="406710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08414" y="4731787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245262" y="5058549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31863" y="4801486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322831" y="4990196"/>
              <a:ext cx="73119" cy="73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5904078" y="3111937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4681967" y="5023787"/>
              <a:ext cx="117651" cy="11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023331" y="4996982"/>
              <a:ext cx="59547" cy="59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4927478" y="4994047"/>
              <a:ext cx="121273" cy="12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58657" y="5058411"/>
              <a:ext cx="59575" cy="59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348852" y="5060436"/>
              <a:ext cx="27596" cy="27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373558" y="490774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080585" y="4712124"/>
              <a:ext cx="59522" cy="59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372357" y="4907726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19933" y="504179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18646" y="5002572"/>
              <a:ext cx="59537" cy="5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276281" y="4125728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58590" y="4989210"/>
              <a:ext cx="86262" cy="86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000035" y="409223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022812" y="2824155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65720" y="4586411"/>
              <a:ext cx="59592" cy="59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292311" y="2824153"/>
              <a:ext cx="59532" cy="59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98501" y="4849091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4812389" y="4795753"/>
              <a:ext cx="138034" cy="138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137007" y="4846177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204008" y="4441330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220971" y="4996992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4785768" y="3008125"/>
              <a:ext cx="104930" cy="1049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068332" y="4776339"/>
              <a:ext cx="59562" cy="59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g1730"/>
            <p:cNvSpPr/>
            <p:nvPr/>
          </p:nvSpPr>
          <p:spPr>
            <a:xfrm>
              <a:off x="6304407" y="2301857"/>
              <a:ext cx="59599" cy="59599"/>
            </a:xfrm>
            <a:custGeom>
              <a:avLst/>
              <a:pathLst>
                <a:path w="59599" h="59599">
                  <a:moveTo>
                    <a:pt x="0" y="29799"/>
                  </a:moveTo>
                  <a:lnTo>
                    <a:pt x="29799" y="0"/>
                  </a:lnTo>
                  <a:lnTo>
                    <a:pt x="59599" y="29799"/>
                  </a:lnTo>
                  <a:lnTo>
                    <a:pt x="29799" y="595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366329" y="4424443"/>
              <a:ext cx="59557" cy="59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5986228" y="2815891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5964936" y="5030616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5929700" y="5058523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51029" y="3343746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5934191" y="4578053"/>
              <a:ext cx="59550" cy="59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153579" y="5013765"/>
              <a:ext cx="59495" cy="5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261075" y="5044561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101896" y="502783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054506" y="4935664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050512" y="5019447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305908" y="5052841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380159" y="486584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268139" y="2891194"/>
              <a:ext cx="59507" cy="59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153460" y="4983126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395783" y="5030510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31662" y="4580849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60787" y="5047254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23370" y="49524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037177" y="3896721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37879" y="4379778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g1752"/>
            <p:cNvSpPr/>
            <p:nvPr/>
          </p:nvSpPr>
          <p:spPr>
            <a:xfrm>
              <a:off x="6121427" y="2357754"/>
              <a:ext cx="59520" cy="59520"/>
            </a:xfrm>
            <a:custGeom>
              <a:avLst/>
              <a:pathLst>
                <a:path w="59520" h="59520">
                  <a:moveTo>
                    <a:pt x="0" y="29760"/>
                  </a:moveTo>
                  <a:lnTo>
                    <a:pt x="29760" y="0"/>
                  </a:lnTo>
                  <a:lnTo>
                    <a:pt x="59520" y="29760"/>
                  </a:lnTo>
                  <a:lnTo>
                    <a:pt x="29760" y="595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68205" y="3382719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259410" y="3648043"/>
              <a:ext cx="59532" cy="59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92051" y="4754133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245045" y="5011066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333905" y="3656417"/>
              <a:ext cx="59542" cy="59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g1758"/>
            <p:cNvSpPr/>
            <p:nvPr/>
          </p:nvSpPr>
          <p:spPr>
            <a:xfrm>
              <a:off x="6055124" y="2519734"/>
              <a:ext cx="59530" cy="59530"/>
            </a:xfrm>
            <a:custGeom>
              <a:avLst/>
              <a:pathLst>
                <a:path w="59530" h="59530">
                  <a:moveTo>
                    <a:pt x="0" y="29765"/>
                  </a:moveTo>
                  <a:lnTo>
                    <a:pt x="29765" y="0"/>
                  </a:lnTo>
                  <a:lnTo>
                    <a:pt x="59530" y="29765"/>
                  </a:lnTo>
                  <a:lnTo>
                    <a:pt x="29765" y="595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5992165" y="3743002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48060" y="3673173"/>
              <a:ext cx="59545" cy="59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132632" y="2712542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086460" y="4120032"/>
              <a:ext cx="59537" cy="5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5951369" y="5011084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178752" y="4890856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265571" y="3206896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g1766"/>
            <p:cNvSpPr/>
            <p:nvPr/>
          </p:nvSpPr>
          <p:spPr>
            <a:xfrm>
              <a:off x="6164470" y="2315856"/>
              <a:ext cx="59530" cy="59530"/>
            </a:xfrm>
            <a:custGeom>
              <a:avLst/>
              <a:pathLst>
                <a:path w="59530" h="59530">
                  <a:moveTo>
                    <a:pt x="0" y="29765"/>
                  </a:moveTo>
                  <a:lnTo>
                    <a:pt x="29765" y="0"/>
                  </a:lnTo>
                  <a:lnTo>
                    <a:pt x="59530" y="29765"/>
                  </a:lnTo>
                  <a:lnTo>
                    <a:pt x="29765" y="595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g1767"/>
            <p:cNvSpPr/>
            <p:nvPr/>
          </p:nvSpPr>
          <p:spPr>
            <a:xfrm>
              <a:off x="3523747" y="2241322"/>
              <a:ext cx="152741" cy="152741"/>
            </a:xfrm>
            <a:custGeom>
              <a:avLst/>
              <a:pathLst>
                <a:path w="152741" h="152741">
                  <a:moveTo>
                    <a:pt x="0" y="76370"/>
                  </a:moveTo>
                  <a:lnTo>
                    <a:pt x="76370" y="0"/>
                  </a:lnTo>
                  <a:lnTo>
                    <a:pt x="152741" y="76370"/>
                  </a:lnTo>
                  <a:lnTo>
                    <a:pt x="76370" y="152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318829" y="4921681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48505" y="500268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3577028" y="3260519"/>
              <a:ext cx="141954" cy="141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071217" y="5052846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06499" y="5052959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301787" y="500549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025222" y="4985819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g1775"/>
            <p:cNvSpPr/>
            <p:nvPr/>
          </p:nvSpPr>
          <p:spPr>
            <a:xfrm>
              <a:off x="6301034" y="2399748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384098" y="4212201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186193" y="4977442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43462" y="3220743"/>
              <a:ext cx="59522" cy="59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4994033" y="4995384"/>
              <a:ext cx="107428" cy="107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110783" y="504178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03678" y="4488691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243287" y="3282297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305850" y="3338150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113286" y="3648047"/>
              <a:ext cx="59525" cy="5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397770" y="4251405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311430" y="4809937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998367" y="4960735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280895" y="4983060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369257" y="4658996"/>
              <a:ext cx="59649" cy="59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166309" y="4938312"/>
              <a:ext cx="59587" cy="59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955277" y="4097796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039074" y="5030493"/>
              <a:ext cx="59552" cy="59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250805" y="429049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5899426" y="4865879"/>
              <a:ext cx="59226" cy="59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190255" y="3807371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258691" y="4781941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5900851" y="3698317"/>
              <a:ext cx="59527" cy="59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51953" y="4960683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645059" y="5015668"/>
              <a:ext cx="145060" cy="145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232425" y="504738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203433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g1802"/>
            <p:cNvSpPr/>
            <p:nvPr/>
          </p:nvSpPr>
          <p:spPr>
            <a:xfrm>
              <a:off x="6224040" y="2357872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028238" y="4421776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5900108" y="415086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207478" y="5047262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273470" y="4664623"/>
              <a:ext cx="59567" cy="5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167531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5941998" y="503062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5997865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5928575" y="382970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155424" y="4494273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49111" y="504459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05282" y="4801494"/>
              <a:ext cx="59525" cy="59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301328" y="4974641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130915" y="4776468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02720" y="4712121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290535" y="4888074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346671" y="4809862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5923965" y="4888078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61736" y="3190028"/>
              <a:ext cx="59510" cy="59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067101" y="501107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381861" y="3611740"/>
              <a:ext cx="59525" cy="5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207330" y="5011107"/>
              <a:ext cx="59226" cy="59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5939468" y="4793449"/>
              <a:ext cx="81199" cy="81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5944277" y="449439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329324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338476" y="3991561"/>
              <a:ext cx="59537" cy="5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077335" y="493845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393610" y="5047258"/>
              <a:ext cx="59537" cy="5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99857" y="4714911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370052" y="4421650"/>
              <a:ext cx="59557" cy="59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263814" y="4661955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00637" y="3673182"/>
              <a:ext cx="59527" cy="59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267640" y="5052995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329777" y="495242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190135" y="5044471"/>
              <a:ext cx="59525" cy="59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719995" y="3303523"/>
              <a:ext cx="145317" cy="145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287714" y="5024919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74972" y="502504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56970" y="4943933"/>
              <a:ext cx="59517" cy="5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235770" y="2997304"/>
              <a:ext cx="59545" cy="59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333533" y="3539119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120448" y="4290435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g1844"/>
            <p:cNvSpPr/>
            <p:nvPr/>
          </p:nvSpPr>
          <p:spPr>
            <a:xfrm>
              <a:off x="6172638" y="2405342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g1845"/>
            <p:cNvSpPr/>
            <p:nvPr/>
          </p:nvSpPr>
          <p:spPr>
            <a:xfrm>
              <a:off x="6237498" y="2273963"/>
              <a:ext cx="59530" cy="59530"/>
            </a:xfrm>
            <a:custGeom>
              <a:avLst/>
              <a:pathLst>
                <a:path w="59530" h="59530">
                  <a:moveTo>
                    <a:pt x="0" y="29765"/>
                  </a:moveTo>
                  <a:lnTo>
                    <a:pt x="29765" y="0"/>
                  </a:lnTo>
                  <a:lnTo>
                    <a:pt x="59530" y="29765"/>
                  </a:lnTo>
                  <a:lnTo>
                    <a:pt x="29765" y="595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057991" y="3354788"/>
              <a:ext cx="59545" cy="59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43759" y="4988717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377149" y="2634356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372589" y="3164934"/>
              <a:ext cx="159969" cy="1599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g1850"/>
            <p:cNvSpPr/>
            <p:nvPr/>
          </p:nvSpPr>
          <p:spPr>
            <a:xfrm>
              <a:off x="6084451" y="2413603"/>
              <a:ext cx="59535" cy="59535"/>
            </a:xfrm>
            <a:custGeom>
              <a:avLst/>
              <a:pathLst>
                <a:path w="59535" h="59535">
                  <a:moveTo>
                    <a:pt x="0" y="29767"/>
                  </a:moveTo>
                  <a:lnTo>
                    <a:pt x="29767" y="0"/>
                  </a:lnTo>
                  <a:lnTo>
                    <a:pt x="59535" y="29767"/>
                  </a:lnTo>
                  <a:lnTo>
                    <a:pt x="29767" y="59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018317" y="4994314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224867" y="5044461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030051" y="4843505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52385" y="4016817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992830" y="3558674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240107" y="3000099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295036" y="2810298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30135" y="484351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944297" y="5044588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g1860"/>
            <p:cNvSpPr/>
            <p:nvPr/>
          </p:nvSpPr>
          <p:spPr>
            <a:xfrm>
              <a:off x="6270260" y="2396949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929612" y="3215276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g1862"/>
            <p:cNvSpPr/>
            <p:nvPr/>
          </p:nvSpPr>
          <p:spPr>
            <a:xfrm>
              <a:off x="6218455" y="2299494"/>
              <a:ext cx="58740" cy="58740"/>
            </a:xfrm>
            <a:custGeom>
              <a:avLst/>
              <a:pathLst>
                <a:path w="58740" h="58740">
                  <a:moveTo>
                    <a:pt x="0" y="29370"/>
                  </a:moveTo>
                  <a:lnTo>
                    <a:pt x="29370" y="0"/>
                  </a:lnTo>
                  <a:lnTo>
                    <a:pt x="58740" y="29370"/>
                  </a:lnTo>
                  <a:lnTo>
                    <a:pt x="29370" y="587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g1863"/>
            <p:cNvSpPr/>
            <p:nvPr/>
          </p:nvSpPr>
          <p:spPr>
            <a:xfrm>
              <a:off x="4875751" y="2347958"/>
              <a:ext cx="123797" cy="123797"/>
            </a:xfrm>
            <a:custGeom>
              <a:avLst/>
              <a:pathLst>
                <a:path w="123797" h="123797">
                  <a:moveTo>
                    <a:pt x="0" y="61898"/>
                  </a:moveTo>
                  <a:lnTo>
                    <a:pt x="61898" y="0"/>
                  </a:lnTo>
                  <a:lnTo>
                    <a:pt x="123797" y="61898"/>
                  </a:lnTo>
                  <a:lnTo>
                    <a:pt x="61898" y="1237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262946" y="5022121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109928" y="3944192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346887" y="5041666"/>
              <a:ext cx="59550" cy="59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038268" y="4513944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932276" y="4511034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249691" y="3129252"/>
              <a:ext cx="69346" cy="69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924503" y="4877016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226093" y="3418932"/>
              <a:ext cx="59729" cy="59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6090965" y="2539325"/>
              <a:ext cx="59447" cy="59447"/>
            </a:xfrm>
            <a:custGeom>
              <a:avLst/>
              <a:pathLst>
                <a:path w="59447" h="59447">
                  <a:moveTo>
                    <a:pt x="0" y="29723"/>
                  </a:moveTo>
                  <a:lnTo>
                    <a:pt x="29723" y="0"/>
                  </a:lnTo>
                  <a:lnTo>
                    <a:pt x="59447" y="29723"/>
                  </a:lnTo>
                  <a:lnTo>
                    <a:pt x="29723" y="594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g1873"/>
            <p:cNvSpPr/>
            <p:nvPr/>
          </p:nvSpPr>
          <p:spPr>
            <a:xfrm>
              <a:off x="5944289" y="2561744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979905" y="4985716"/>
              <a:ext cx="59736" cy="5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258960" y="4901974"/>
              <a:ext cx="59649" cy="59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355449" y="5027885"/>
              <a:ext cx="59184" cy="5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801628" y="4174836"/>
              <a:ext cx="151014" cy="151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899261" y="2595136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332583" y="4846288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060337" y="5058553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340313" y="4513823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g1882"/>
            <p:cNvSpPr/>
            <p:nvPr/>
          </p:nvSpPr>
          <p:spPr>
            <a:xfrm>
              <a:off x="6149583" y="2273962"/>
              <a:ext cx="59532" cy="59532"/>
            </a:xfrm>
            <a:custGeom>
              <a:avLst/>
              <a:pathLst>
                <a:path w="59532" h="59532">
                  <a:moveTo>
                    <a:pt x="0" y="29766"/>
                  </a:moveTo>
                  <a:lnTo>
                    <a:pt x="29766" y="0"/>
                  </a:lnTo>
                  <a:lnTo>
                    <a:pt x="59532" y="29766"/>
                  </a:lnTo>
                  <a:lnTo>
                    <a:pt x="29766" y="595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304734" y="5019332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201898" y="3748709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092628" y="50529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301017" y="2963792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g1887"/>
            <p:cNvSpPr/>
            <p:nvPr/>
          </p:nvSpPr>
          <p:spPr>
            <a:xfrm>
              <a:off x="6166632" y="2301893"/>
              <a:ext cx="59527" cy="59527"/>
            </a:xfrm>
            <a:custGeom>
              <a:avLst/>
              <a:pathLst>
                <a:path w="59527" h="59527">
                  <a:moveTo>
                    <a:pt x="0" y="29763"/>
                  </a:moveTo>
                  <a:lnTo>
                    <a:pt x="29763" y="0"/>
                  </a:lnTo>
                  <a:lnTo>
                    <a:pt x="59527" y="29763"/>
                  </a:lnTo>
                  <a:lnTo>
                    <a:pt x="29763" y="595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379916" y="4977438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937239" y="3603354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g1890"/>
            <p:cNvSpPr/>
            <p:nvPr/>
          </p:nvSpPr>
          <p:spPr>
            <a:xfrm>
              <a:off x="5917793" y="2483426"/>
              <a:ext cx="59532" cy="59532"/>
            </a:xfrm>
            <a:custGeom>
              <a:avLst/>
              <a:pathLst>
                <a:path w="59532" h="59532">
                  <a:moveTo>
                    <a:pt x="0" y="29766"/>
                  </a:moveTo>
                  <a:lnTo>
                    <a:pt x="29766" y="0"/>
                  </a:lnTo>
                  <a:lnTo>
                    <a:pt x="59532" y="29766"/>
                  </a:lnTo>
                  <a:lnTo>
                    <a:pt x="29766" y="595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124809" y="2718141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49827" y="4997098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66177" y="4779156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g1894"/>
            <p:cNvSpPr/>
            <p:nvPr/>
          </p:nvSpPr>
          <p:spPr>
            <a:xfrm>
              <a:off x="6035298" y="229641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g1895"/>
            <p:cNvSpPr/>
            <p:nvPr/>
          </p:nvSpPr>
          <p:spPr>
            <a:xfrm>
              <a:off x="6138772" y="2327031"/>
              <a:ext cx="59522" cy="59522"/>
            </a:xfrm>
            <a:custGeom>
              <a:avLst/>
              <a:pathLst>
                <a:path w="59522" h="59522">
                  <a:moveTo>
                    <a:pt x="0" y="29761"/>
                  </a:moveTo>
                  <a:lnTo>
                    <a:pt x="29761" y="0"/>
                  </a:lnTo>
                  <a:lnTo>
                    <a:pt x="59522" y="29761"/>
                  </a:lnTo>
                  <a:lnTo>
                    <a:pt x="29761" y="595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908514" y="5058426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g1897"/>
            <p:cNvSpPr/>
            <p:nvPr/>
          </p:nvSpPr>
          <p:spPr>
            <a:xfrm>
              <a:off x="5926012" y="2276864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g1898"/>
            <p:cNvSpPr/>
            <p:nvPr/>
          </p:nvSpPr>
          <p:spPr>
            <a:xfrm>
              <a:off x="6378774" y="2300751"/>
              <a:ext cx="45054" cy="45054"/>
            </a:xfrm>
            <a:custGeom>
              <a:avLst/>
              <a:pathLst>
                <a:path w="45054" h="45054">
                  <a:moveTo>
                    <a:pt x="0" y="22527"/>
                  </a:moveTo>
                  <a:lnTo>
                    <a:pt x="22527" y="0"/>
                  </a:lnTo>
                  <a:lnTo>
                    <a:pt x="45054" y="22527"/>
                  </a:lnTo>
                  <a:lnTo>
                    <a:pt x="22527" y="450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789481" y="3553909"/>
              <a:ext cx="158429" cy="1584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949444" y="4999895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g1901"/>
            <p:cNvSpPr/>
            <p:nvPr/>
          </p:nvSpPr>
          <p:spPr>
            <a:xfrm>
              <a:off x="6255696" y="2343888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095169" y="4064283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51307" y="5036087"/>
              <a:ext cx="59537" cy="59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g1904"/>
            <p:cNvSpPr/>
            <p:nvPr/>
          </p:nvSpPr>
          <p:spPr>
            <a:xfrm>
              <a:off x="6155843" y="227686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968820" y="499990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g1906"/>
            <p:cNvSpPr/>
            <p:nvPr/>
          </p:nvSpPr>
          <p:spPr>
            <a:xfrm>
              <a:off x="6242419" y="2307590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319136" y="3581011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5903107" y="345265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202747" y="4566887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g1910"/>
            <p:cNvSpPr/>
            <p:nvPr/>
          </p:nvSpPr>
          <p:spPr>
            <a:xfrm>
              <a:off x="6183087" y="2282455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260815" y="2891295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g1912"/>
            <p:cNvSpPr/>
            <p:nvPr/>
          </p:nvSpPr>
          <p:spPr>
            <a:xfrm>
              <a:off x="6144786" y="2271283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020038" y="4530696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237455" y="5027709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255623" y="2757238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106040" y="3338144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5983562" y="3050488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g1918"/>
            <p:cNvSpPr/>
            <p:nvPr/>
          </p:nvSpPr>
          <p:spPr>
            <a:xfrm>
              <a:off x="6346142" y="2288042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899613" y="3089468"/>
              <a:ext cx="59545" cy="59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g1920"/>
            <p:cNvSpPr/>
            <p:nvPr/>
          </p:nvSpPr>
          <p:spPr>
            <a:xfrm>
              <a:off x="6247199" y="2273961"/>
              <a:ext cx="59535" cy="59535"/>
            </a:xfrm>
            <a:custGeom>
              <a:avLst/>
              <a:pathLst>
                <a:path w="59535" h="59535">
                  <a:moveTo>
                    <a:pt x="0" y="29767"/>
                  </a:moveTo>
                  <a:lnTo>
                    <a:pt x="29767" y="0"/>
                  </a:lnTo>
                  <a:lnTo>
                    <a:pt x="59535" y="29767"/>
                  </a:lnTo>
                  <a:lnTo>
                    <a:pt x="29767" y="59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013371" y="2701386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g1922"/>
            <p:cNvSpPr/>
            <p:nvPr/>
          </p:nvSpPr>
          <p:spPr>
            <a:xfrm>
              <a:off x="6255582" y="2497509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912524" y="3466508"/>
              <a:ext cx="59532" cy="59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140610" y="2592348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952503" y="3569846"/>
              <a:ext cx="59527" cy="59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g1926"/>
            <p:cNvSpPr/>
            <p:nvPr/>
          </p:nvSpPr>
          <p:spPr>
            <a:xfrm>
              <a:off x="5968907" y="2273956"/>
              <a:ext cx="59545" cy="59545"/>
            </a:xfrm>
            <a:custGeom>
              <a:avLst/>
              <a:pathLst>
                <a:path w="59545" h="59545">
                  <a:moveTo>
                    <a:pt x="0" y="29772"/>
                  </a:moveTo>
                  <a:lnTo>
                    <a:pt x="29772" y="0"/>
                  </a:lnTo>
                  <a:lnTo>
                    <a:pt x="59545" y="29772"/>
                  </a:lnTo>
                  <a:lnTo>
                    <a:pt x="29772" y="595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g1927"/>
            <p:cNvSpPr/>
            <p:nvPr/>
          </p:nvSpPr>
          <p:spPr>
            <a:xfrm>
              <a:off x="6169105" y="2382873"/>
              <a:ext cx="59552" cy="59552"/>
            </a:xfrm>
            <a:custGeom>
              <a:avLst/>
              <a:pathLst>
                <a:path w="59552" h="59552">
                  <a:moveTo>
                    <a:pt x="0" y="29776"/>
                  </a:moveTo>
                  <a:lnTo>
                    <a:pt x="29776" y="0"/>
                  </a:lnTo>
                  <a:lnTo>
                    <a:pt x="59552" y="29776"/>
                  </a:lnTo>
                  <a:lnTo>
                    <a:pt x="29776" y="595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201296" y="504455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g1929"/>
            <p:cNvSpPr/>
            <p:nvPr/>
          </p:nvSpPr>
          <p:spPr>
            <a:xfrm>
              <a:off x="6370632" y="2313038"/>
              <a:ext cx="59580" cy="59580"/>
            </a:xfrm>
            <a:custGeom>
              <a:avLst/>
              <a:pathLst>
                <a:path w="59580" h="59580">
                  <a:moveTo>
                    <a:pt x="0" y="29790"/>
                  </a:moveTo>
                  <a:lnTo>
                    <a:pt x="29790" y="0"/>
                  </a:lnTo>
                  <a:lnTo>
                    <a:pt x="59580" y="29790"/>
                  </a:lnTo>
                  <a:lnTo>
                    <a:pt x="29790" y="595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927753" y="3529441"/>
              <a:ext cx="73309" cy="73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g1931"/>
            <p:cNvSpPr/>
            <p:nvPr/>
          </p:nvSpPr>
          <p:spPr>
            <a:xfrm>
              <a:off x="6215383" y="2544873"/>
              <a:ext cx="59522" cy="59522"/>
            </a:xfrm>
            <a:custGeom>
              <a:avLst/>
              <a:pathLst>
                <a:path w="59522" h="59522">
                  <a:moveTo>
                    <a:pt x="0" y="29761"/>
                  </a:moveTo>
                  <a:lnTo>
                    <a:pt x="29761" y="0"/>
                  </a:lnTo>
                  <a:lnTo>
                    <a:pt x="59522" y="29761"/>
                  </a:lnTo>
                  <a:lnTo>
                    <a:pt x="29761" y="595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g1932"/>
            <p:cNvSpPr/>
            <p:nvPr/>
          </p:nvSpPr>
          <p:spPr>
            <a:xfrm>
              <a:off x="6003039" y="2346575"/>
              <a:ext cx="59535" cy="59535"/>
            </a:xfrm>
            <a:custGeom>
              <a:avLst/>
              <a:pathLst>
                <a:path w="59535" h="59535">
                  <a:moveTo>
                    <a:pt x="0" y="29767"/>
                  </a:moveTo>
                  <a:lnTo>
                    <a:pt x="29767" y="0"/>
                  </a:lnTo>
                  <a:lnTo>
                    <a:pt x="59535" y="29767"/>
                  </a:lnTo>
                  <a:lnTo>
                    <a:pt x="29767" y="59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299235" y="4952304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g1934"/>
            <p:cNvSpPr/>
            <p:nvPr/>
          </p:nvSpPr>
          <p:spPr>
            <a:xfrm>
              <a:off x="6287963" y="2279664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387127" y="4714913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228653" y="4734460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g1937"/>
            <p:cNvSpPr/>
            <p:nvPr/>
          </p:nvSpPr>
          <p:spPr>
            <a:xfrm>
              <a:off x="6325264" y="2380199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324415" y="463403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g1939"/>
            <p:cNvSpPr/>
            <p:nvPr/>
          </p:nvSpPr>
          <p:spPr>
            <a:xfrm>
              <a:off x="6146092" y="2274086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6090443" y="2307473"/>
              <a:ext cx="59540" cy="59540"/>
            </a:xfrm>
            <a:custGeom>
              <a:avLst/>
              <a:pathLst>
                <a:path w="59540" h="59540">
                  <a:moveTo>
                    <a:pt x="0" y="29770"/>
                  </a:moveTo>
                  <a:lnTo>
                    <a:pt x="29770" y="0"/>
                  </a:lnTo>
                  <a:lnTo>
                    <a:pt x="59540" y="29770"/>
                  </a:lnTo>
                  <a:lnTo>
                    <a:pt x="29770" y="595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g1941"/>
            <p:cNvSpPr/>
            <p:nvPr/>
          </p:nvSpPr>
          <p:spPr>
            <a:xfrm>
              <a:off x="3591225" y="2549029"/>
              <a:ext cx="123826" cy="123826"/>
            </a:xfrm>
            <a:custGeom>
              <a:avLst/>
              <a:pathLst>
                <a:path w="123826" h="123826">
                  <a:moveTo>
                    <a:pt x="0" y="61913"/>
                  </a:moveTo>
                  <a:lnTo>
                    <a:pt x="61913" y="0"/>
                  </a:lnTo>
                  <a:lnTo>
                    <a:pt x="123826" y="61913"/>
                  </a:lnTo>
                  <a:lnTo>
                    <a:pt x="61913" y="1238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198169" y="3318611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367925" y="2787965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160059" y="3329760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990106" y="5047263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036456" y="4586444"/>
              <a:ext cx="59525" cy="59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270480" y="502783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227340" y="3542029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20090" y="439385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955416" y="5027706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214125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083251" y="5030503"/>
              <a:ext cx="59532" cy="59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g1953"/>
            <p:cNvSpPr/>
            <p:nvPr/>
          </p:nvSpPr>
          <p:spPr>
            <a:xfrm>
              <a:off x="6291165" y="2455612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g1954"/>
            <p:cNvSpPr/>
            <p:nvPr/>
          </p:nvSpPr>
          <p:spPr>
            <a:xfrm>
              <a:off x="6078601" y="2271272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g1955"/>
            <p:cNvSpPr/>
            <p:nvPr/>
          </p:nvSpPr>
          <p:spPr>
            <a:xfrm>
              <a:off x="6389678" y="2383005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117883" y="5033413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098879" y="5001311"/>
              <a:ext cx="140260" cy="140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363597" y="3419026"/>
              <a:ext cx="59540" cy="59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262191" y="2679037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198547" y="5044449"/>
              <a:ext cx="59570" cy="59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009210" y="481280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905013" y="468989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g1963"/>
            <p:cNvSpPr/>
            <p:nvPr/>
          </p:nvSpPr>
          <p:spPr>
            <a:xfrm>
              <a:off x="6265747" y="2271299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061473" y="5033387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215262" y="2924790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g1966"/>
            <p:cNvSpPr/>
            <p:nvPr/>
          </p:nvSpPr>
          <p:spPr>
            <a:xfrm>
              <a:off x="6214325" y="2276833"/>
              <a:ext cx="59377" cy="59377"/>
            </a:xfrm>
            <a:custGeom>
              <a:avLst/>
              <a:pathLst>
                <a:path w="59377" h="59377">
                  <a:moveTo>
                    <a:pt x="0" y="29688"/>
                  </a:moveTo>
                  <a:lnTo>
                    <a:pt x="29688" y="0"/>
                  </a:lnTo>
                  <a:lnTo>
                    <a:pt x="59377" y="29688"/>
                  </a:lnTo>
                  <a:lnTo>
                    <a:pt x="29688" y="593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123720" y="318735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g1968"/>
            <p:cNvSpPr/>
            <p:nvPr/>
          </p:nvSpPr>
          <p:spPr>
            <a:xfrm>
              <a:off x="6309723" y="2271258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g1969"/>
            <p:cNvSpPr/>
            <p:nvPr/>
          </p:nvSpPr>
          <p:spPr>
            <a:xfrm>
              <a:off x="6173340" y="2441623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65313" y="4712469"/>
              <a:ext cx="58831" cy="5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g1971"/>
            <p:cNvSpPr/>
            <p:nvPr/>
          </p:nvSpPr>
          <p:spPr>
            <a:xfrm>
              <a:off x="6247020" y="2372453"/>
              <a:ext cx="58051" cy="58051"/>
            </a:xfrm>
            <a:custGeom>
              <a:avLst/>
              <a:pathLst>
                <a:path w="58051" h="58051">
                  <a:moveTo>
                    <a:pt x="0" y="29025"/>
                  </a:moveTo>
                  <a:lnTo>
                    <a:pt x="29025" y="0"/>
                  </a:lnTo>
                  <a:lnTo>
                    <a:pt x="58051" y="29025"/>
                  </a:lnTo>
                  <a:lnTo>
                    <a:pt x="29025" y="580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178220" y="3871554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4752336" y="5008263"/>
              <a:ext cx="126356" cy="126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83396" y="4949688"/>
              <a:ext cx="59177" cy="59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199062" y="2874503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200191" y="3581157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982201" y="406710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266074" y="473180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343715" y="505857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231663" y="4801694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379630" y="4997194"/>
              <a:ext cx="59123" cy="59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028332" y="3111957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082331" y="5053134"/>
              <a:ext cx="58957" cy="58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326666" y="499711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901138" y="502503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974612" y="505856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50111" y="50445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279324" y="49077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309176" y="471221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396748" y="490775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24049" y="504181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935935" y="500266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263790" y="4125759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08739" y="50026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179974" y="409224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987566" y="2824247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4916898" y="4559720"/>
              <a:ext cx="112974" cy="112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292513" y="2824247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307287" y="484911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069551" y="4835097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57508" y="484626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070035" y="4441353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100474" y="499708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364813" y="3030910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094635" y="4776433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g2006"/>
            <p:cNvSpPr/>
            <p:nvPr/>
          </p:nvSpPr>
          <p:spPr>
            <a:xfrm>
              <a:off x="3679921" y="2276000"/>
              <a:ext cx="111314" cy="111314"/>
            </a:xfrm>
            <a:custGeom>
              <a:avLst/>
              <a:pathLst>
                <a:path w="111314" h="111314">
                  <a:moveTo>
                    <a:pt x="0" y="55657"/>
                  </a:moveTo>
                  <a:lnTo>
                    <a:pt x="55657" y="0"/>
                  </a:lnTo>
                  <a:lnTo>
                    <a:pt x="111314" y="55657"/>
                  </a:lnTo>
                  <a:lnTo>
                    <a:pt x="55657" y="111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089361" y="4424610"/>
              <a:ext cx="59222" cy="59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378600" y="2815989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217187" y="503064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398687" y="5058627"/>
              <a:ext cx="59142" cy="59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237679" y="3343759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932924" y="4578118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223232" y="501383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367577" y="5044591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345768" y="50278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182860" y="49356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193477" y="50194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98734" y="505293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253467" y="4865868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649328" y="2847230"/>
              <a:ext cx="147436" cy="147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319349" y="498316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032429" y="5030597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159828" y="4580950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281003" y="504734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384118" y="49524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013218" y="389674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302687" y="4379864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g2028"/>
            <p:cNvSpPr/>
            <p:nvPr/>
          </p:nvSpPr>
          <p:spPr>
            <a:xfrm>
              <a:off x="6300421" y="2357845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22828" y="3382813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243795" y="3648137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257810" y="475414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987412" y="501109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015491" y="3656511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g2034"/>
            <p:cNvSpPr/>
            <p:nvPr/>
          </p:nvSpPr>
          <p:spPr>
            <a:xfrm>
              <a:off x="5950768" y="2519825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109060" y="3743085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100609" y="3673267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965767" y="2712572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932390" y="4120127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23492" y="501109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936920" y="4890946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088322" y="3206915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g2042"/>
            <p:cNvSpPr/>
            <p:nvPr/>
          </p:nvSpPr>
          <p:spPr>
            <a:xfrm>
              <a:off x="6160295" y="2315945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g2043"/>
            <p:cNvSpPr/>
            <p:nvPr/>
          </p:nvSpPr>
          <p:spPr>
            <a:xfrm>
              <a:off x="5937846" y="2288067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285058" y="492171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104983" y="5002718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27414" y="3301820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07846" y="505293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319392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216592" y="500550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220485" y="4985913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g2051"/>
            <p:cNvSpPr/>
            <p:nvPr/>
          </p:nvSpPr>
          <p:spPr>
            <a:xfrm>
              <a:off x="6166216" y="2399781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907294" y="421228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912522" y="4977532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00688" y="3220830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031354" y="501942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927819" y="504181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193712" y="4488780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60964" y="3282319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231922" y="333817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224991" y="3648139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939563" y="425141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195879" y="4810295"/>
              <a:ext cx="58678" cy="5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99046" y="4961143"/>
              <a:ext cx="58609" cy="58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5970978" y="4983524"/>
              <a:ext cx="58534" cy="58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28343" y="4659513"/>
              <a:ext cx="58615" cy="58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215572" y="4938538"/>
              <a:ext cx="59135" cy="59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80102" y="4097721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975784" y="5030535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351676" y="429054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059454" y="486584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287643" y="3807360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150142" y="4782032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152957" y="3698407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016820" y="496077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388514" y="505857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065385" y="504740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955957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g2078"/>
            <p:cNvSpPr/>
            <p:nvPr/>
          </p:nvSpPr>
          <p:spPr>
            <a:xfrm>
              <a:off x="6021868" y="2357890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205642" y="4421803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321146" y="415088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065510" y="5047354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195373" y="4664720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913762" y="505298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91535" y="503064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122530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973881" y="382972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361705" y="4494367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273698" y="5044612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244396" y="4801581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976868" y="497473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043774" y="477648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022940" y="4712214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141857" y="4888161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344895" y="480996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014326" y="48881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002978" y="3190070"/>
              <a:ext cx="59425" cy="59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055494" y="501107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191496" y="3611805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209258" y="5011074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113099" y="4804353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989229" y="449441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013362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45436" y="3991653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056854" y="4938480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135497" y="5047424"/>
              <a:ext cx="59204" cy="59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928902" y="471500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186149" y="4421751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096887" y="466198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25428" y="3673273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966845" y="505298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043370" y="4952440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116543" y="5044561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962266" y="3346507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313054" y="5025011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915527" y="5025062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321360" y="4944021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942781" y="2997477"/>
              <a:ext cx="59198" cy="59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164810" y="3539216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206217" y="4290489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g2120"/>
            <p:cNvSpPr/>
            <p:nvPr/>
          </p:nvSpPr>
          <p:spPr>
            <a:xfrm>
              <a:off x="5924787" y="2405367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g2121"/>
            <p:cNvSpPr/>
            <p:nvPr/>
          </p:nvSpPr>
          <p:spPr>
            <a:xfrm>
              <a:off x="6211127" y="2274053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967899" y="3354888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87855" y="498875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256154" y="2634377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944679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g2126"/>
            <p:cNvSpPr/>
            <p:nvPr/>
          </p:nvSpPr>
          <p:spPr>
            <a:xfrm>
              <a:off x="6328167" y="2413695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178177" y="499433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5914901" y="5044554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233330" y="484352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353661" y="4016840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001834" y="3558766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38297" y="3000188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03551" y="2810318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311972" y="484351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271642" y="50446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g2136"/>
            <p:cNvSpPr/>
            <p:nvPr/>
          </p:nvSpPr>
          <p:spPr>
            <a:xfrm>
              <a:off x="6147218" y="2396984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5972869" y="3215293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g2138"/>
            <p:cNvSpPr/>
            <p:nvPr/>
          </p:nvSpPr>
          <p:spPr>
            <a:xfrm>
              <a:off x="5928905" y="2299807"/>
              <a:ext cx="58115" cy="58115"/>
            </a:xfrm>
            <a:custGeom>
              <a:avLst/>
              <a:pathLst>
                <a:path w="58115" h="58115">
                  <a:moveTo>
                    <a:pt x="0" y="29057"/>
                  </a:moveTo>
                  <a:lnTo>
                    <a:pt x="29057" y="0"/>
                  </a:lnTo>
                  <a:lnTo>
                    <a:pt x="58115" y="29057"/>
                  </a:lnTo>
                  <a:lnTo>
                    <a:pt x="29057" y="581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g2139"/>
            <p:cNvSpPr/>
            <p:nvPr/>
          </p:nvSpPr>
          <p:spPr>
            <a:xfrm>
              <a:off x="6029884" y="2380184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960886" y="5022217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233806" y="394422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030528" y="50417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161558" y="451396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151009" y="4511125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258279" y="3134243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977379" y="487703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208246" y="3419169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g2148"/>
            <p:cNvSpPr/>
            <p:nvPr/>
          </p:nvSpPr>
          <p:spPr>
            <a:xfrm>
              <a:off x="5951174" y="2539675"/>
              <a:ext cx="58747" cy="58747"/>
            </a:xfrm>
            <a:custGeom>
              <a:avLst/>
              <a:pathLst>
                <a:path w="58747" h="58747">
                  <a:moveTo>
                    <a:pt x="0" y="29373"/>
                  </a:moveTo>
                  <a:lnTo>
                    <a:pt x="29373" y="0"/>
                  </a:lnTo>
                  <a:lnTo>
                    <a:pt x="58747" y="29373"/>
                  </a:lnTo>
                  <a:lnTo>
                    <a:pt x="29373" y="587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g2149"/>
            <p:cNvSpPr/>
            <p:nvPr/>
          </p:nvSpPr>
          <p:spPr>
            <a:xfrm>
              <a:off x="6316623" y="2561731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247738" y="4986218"/>
              <a:ext cx="58732" cy="5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232343" y="4901874"/>
              <a:ext cx="59848" cy="59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251126" y="5028061"/>
              <a:ext cx="58831" cy="5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196210" y="422072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323958" y="2595230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025734" y="484631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56460" y="5058630"/>
              <a:ext cx="59137" cy="59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087310" y="4513913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g2158"/>
            <p:cNvSpPr/>
            <p:nvPr/>
          </p:nvSpPr>
          <p:spPr>
            <a:xfrm>
              <a:off x="5904124" y="2274055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124818" y="501942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380312" y="3748726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166390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266964" y="296388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g2163"/>
            <p:cNvSpPr/>
            <p:nvPr/>
          </p:nvSpPr>
          <p:spPr>
            <a:xfrm>
              <a:off x="5991310" y="2301988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296078" y="4977533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226974" y="3603447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g2166"/>
            <p:cNvSpPr/>
            <p:nvPr/>
          </p:nvSpPr>
          <p:spPr>
            <a:xfrm>
              <a:off x="6053610" y="2483521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386478" y="2718166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203588" y="4997127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090496" y="4779242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g2170"/>
            <p:cNvSpPr/>
            <p:nvPr/>
          </p:nvSpPr>
          <p:spPr>
            <a:xfrm>
              <a:off x="5996655" y="229644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g2171"/>
            <p:cNvSpPr/>
            <p:nvPr/>
          </p:nvSpPr>
          <p:spPr>
            <a:xfrm>
              <a:off x="6339324" y="2327124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922482" y="505852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3"/>
            <p:cNvSpPr/>
            <p:nvPr/>
          </p:nvSpPr>
          <p:spPr>
            <a:xfrm>
              <a:off x="6197815" y="227689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4"/>
            <p:cNvSpPr/>
            <p:nvPr/>
          </p:nvSpPr>
          <p:spPr>
            <a:xfrm>
              <a:off x="6397996" y="2293588"/>
              <a:ext cx="59380" cy="59380"/>
            </a:xfrm>
            <a:custGeom>
              <a:avLst/>
              <a:pathLst>
                <a:path w="59380" h="59380">
                  <a:moveTo>
                    <a:pt x="0" y="29690"/>
                  </a:moveTo>
                  <a:lnTo>
                    <a:pt x="29690" y="0"/>
                  </a:lnTo>
                  <a:lnTo>
                    <a:pt x="59380" y="29690"/>
                  </a:lnTo>
                  <a:lnTo>
                    <a:pt x="29690" y="593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271703" y="3603501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987934" y="499992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7"/>
            <p:cNvSpPr/>
            <p:nvPr/>
          </p:nvSpPr>
          <p:spPr>
            <a:xfrm>
              <a:off x="6292448" y="2343925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986178" y="406431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355180" y="5036182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g2180"/>
            <p:cNvSpPr/>
            <p:nvPr/>
          </p:nvSpPr>
          <p:spPr>
            <a:xfrm>
              <a:off x="6366410" y="2276888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324008" y="499992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g2182"/>
            <p:cNvSpPr/>
            <p:nvPr/>
          </p:nvSpPr>
          <p:spPr>
            <a:xfrm>
              <a:off x="6106341" y="230761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960359" y="3581108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318589" y="345267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106089" y="456698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g2186"/>
            <p:cNvSpPr/>
            <p:nvPr/>
          </p:nvSpPr>
          <p:spPr>
            <a:xfrm>
              <a:off x="6064164" y="228247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984953" y="2891313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g2188"/>
            <p:cNvSpPr/>
            <p:nvPr/>
          </p:nvSpPr>
          <p:spPr>
            <a:xfrm>
              <a:off x="5944984" y="2271312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054246" y="453072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112532" y="502780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5924543" y="2757269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059506" y="333817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006245" y="305051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g2194"/>
            <p:cNvSpPr/>
            <p:nvPr/>
          </p:nvSpPr>
          <p:spPr>
            <a:xfrm>
              <a:off x="6027558" y="2288069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056126" y="3089565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g2196"/>
            <p:cNvSpPr/>
            <p:nvPr/>
          </p:nvSpPr>
          <p:spPr>
            <a:xfrm>
              <a:off x="5955141" y="2274053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065220" y="270140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g2198"/>
            <p:cNvSpPr/>
            <p:nvPr/>
          </p:nvSpPr>
          <p:spPr>
            <a:xfrm>
              <a:off x="5944797" y="249752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285037" y="3466602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187000" y="2592439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176514" y="3569938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g2202"/>
            <p:cNvSpPr/>
            <p:nvPr/>
          </p:nvSpPr>
          <p:spPr>
            <a:xfrm>
              <a:off x="5952437" y="2274050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g2203"/>
            <p:cNvSpPr/>
            <p:nvPr/>
          </p:nvSpPr>
          <p:spPr>
            <a:xfrm>
              <a:off x="5969493" y="2382975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334972" y="5044569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g2205"/>
            <p:cNvSpPr/>
            <p:nvPr/>
          </p:nvSpPr>
          <p:spPr>
            <a:xfrm>
              <a:off x="5988514" y="2313125"/>
              <a:ext cx="59407" cy="59407"/>
            </a:xfrm>
            <a:custGeom>
              <a:avLst/>
              <a:pathLst>
                <a:path w="59407" h="59407">
                  <a:moveTo>
                    <a:pt x="0" y="29703"/>
                  </a:moveTo>
                  <a:lnTo>
                    <a:pt x="29703" y="0"/>
                  </a:lnTo>
                  <a:lnTo>
                    <a:pt x="59407" y="29703"/>
                  </a:lnTo>
                  <a:lnTo>
                    <a:pt x="29703" y="594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369482" y="3515894"/>
              <a:ext cx="100402" cy="1004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g2207"/>
            <p:cNvSpPr/>
            <p:nvPr/>
          </p:nvSpPr>
          <p:spPr>
            <a:xfrm>
              <a:off x="6198765" y="2544964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g2208"/>
            <p:cNvSpPr/>
            <p:nvPr/>
          </p:nvSpPr>
          <p:spPr>
            <a:xfrm>
              <a:off x="6000447" y="2346668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68074" y="4952395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g2210"/>
            <p:cNvSpPr/>
            <p:nvPr/>
          </p:nvSpPr>
          <p:spPr>
            <a:xfrm>
              <a:off x="6042137" y="2279689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071103" y="4715005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120967" y="473455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g2213"/>
            <p:cNvSpPr/>
            <p:nvPr/>
          </p:nvSpPr>
          <p:spPr>
            <a:xfrm>
              <a:off x="6337614" y="2380227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301969" y="463406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g2215"/>
            <p:cNvSpPr/>
            <p:nvPr/>
          </p:nvSpPr>
          <p:spPr>
            <a:xfrm>
              <a:off x="6128744" y="2274105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g2216"/>
            <p:cNvSpPr/>
            <p:nvPr/>
          </p:nvSpPr>
          <p:spPr>
            <a:xfrm>
              <a:off x="6246176" y="2307568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23616" y="2581267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265734" y="3318630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314379" y="2787985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126074" y="3329799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141225" y="5047354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361206" y="4586537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333103" y="5027851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26370" y="354205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227118" y="439387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237830" y="5027802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047471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371342" y="5030596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g2229"/>
            <p:cNvSpPr/>
            <p:nvPr/>
          </p:nvSpPr>
          <p:spPr>
            <a:xfrm>
              <a:off x="5975627" y="245563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g2230"/>
            <p:cNvSpPr/>
            <p:nvPr/>
          </p:nvSpPr>
          <p:spPr>
            <a:xfrm>
              <a:off x="6163250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g2231"/>
            <p:cNvSpPr/>
            <p:nvPr/>
          </p:nvSpPr>
          <p:spPr>
            <a:xfrm>
              <a:off x="5998317" y="2383025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67709" y="503342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326881" y="5041771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155667" y="3419124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131216" y="267906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163387" y="5044534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02942" y="4812804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317057" y="468989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g2239"/>
            <p:cNvSpPr/>
            <p:nvPr/>
          </p:nvSpPr>
          <p:spPr>
            <a:xfrm>
              <a:off x="6298799" y="2271299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034216" y="503343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128353" y="2924836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g2242"/>
            <p:cNvSpPr/>
            <p:nvPr/>
          </p:nvSpPr>
          <p:spPr>
            <a:xfrm>
              <a:off x="5937272" y="2276879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307342" y="318736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g2244"/>
            <p:cNvSpPr/>
            <p:nvPr/>
          </p:nvSpPr>
          <p:spPr>
            <a:xfrm>
              <a:off x="6173994" y="2271305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g2245"/>
            <p:cNvSpPr/>
            <p:nvPr/>
          </p:nvSpPr>
          <p:spPr>
            <a:xfrm>
              <a:off x="6177022" y="2441664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5990649" y="4712408"/>
              <a:ext cx="58953" cy="58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g2247"/>
            <p:cNvSpPr/>
            <p:nvPr/>
          </p:nvSpPr>
          <p:spPr>
            <a:xfrm>
              <a:off x="6012251" y="2371962"/>
              <a:ext cx="59031" cy="59031"/>
            </a:xfrm>
            <a:custGeom>
              <a:avLst/>
              <a:pathLst>
                <a:path w="59031" h="59031">
                  <a:moveTo>
                    <a:pt x="0" y="29515"/>
                  </a:moveTo>
                  <a:lnTo>
                    <a:pt x="29515" y="0"/>
                  </a:lnTo>
                  <a:lnTo>
                    <a:pt x="59031" y="29515"/>
                  </a:lnTo>
                  <a:lnTo>
                    <a:pt x="29515" y="590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918401" y="3871600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296373" y="504179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84416" y="4949669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12836" y="2874485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82213" y="3581158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180109" y="406710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171551" y="473180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340453" y="505857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334793" y="4801704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5945829" y="4997197"/>
              <a:ext cx="59117" cy="59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349954" y="3111958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207376" y="5053051"/>
              <a:ext cx="59122" cy="59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99522" y="4997209"/>
              <a:ext cx="59092" cy="5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228049" y="5025142"/>
              <a:ext cx="59083" cy="5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973770" y="5058684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181505" y="5044621"/>
              <a:ext cx="59224" cy="59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157929" y="49077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78225" y="471226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5964145" y="490775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5993763" y="5041819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5995473" y="500271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79080" y="412576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5970806" y="500271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44257" y="409224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151470" y="2824292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380383" y="4586556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5783" y="2824293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22443" y="484911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05230" y="4835143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5990885" y="484631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240887" y="444135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15300" y="4997131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389936" y="303096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5983271" y="477647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g2282"/>
            <p:cNvSpPr/>
            <p:nvPr/>
          </p:nvSpPr>
          <p:spPr>
            <a:xfrm>
              <a:off x="6057759" y="2301988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156851" y="442458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5941413" y="2815911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5914879" y="503064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065764" y="5058564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78631" y="3343766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246715" y="457818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5903841" y="501388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206392" y="5044613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272012" y="5027857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369136" y="493568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5973049" y="501947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222819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69143" y="4865869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5950549" y="2891323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261939" y="498316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5917361" y="50306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328053" y="458099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354252" y="504739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5914699" y="49524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010499" y="389674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208301" y="4379912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g2304"/>
            <p:cNvSpPr/>
            <p:nvPr/>
          </p:nvSpPr>
          <p:spPr>
            <a:xfrm>
              <a:off x="6098999" y="2357887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329177" y="3382861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152002" y="3648186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040813" y="4754155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86216" y="501109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198970" y="3656561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g2310"/>
            <p:cNvSpPr/>
            <p:nvPr/>
          </p:nvSpPr>
          <p:spPr>
            <a:xfrm>
              <a:off x="6277697" y="2519873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049380" y="3743200"/>
              <a:ext cx="59132" cy="59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87588" y="3673312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117352" y="2712572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284071" y="412017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5903348" y="501109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22078" y="4890990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041639" y="3206916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g2318"/>
            <p:cNvSpPr/>
            <p:nvPr/>
          </p:nvSpPr>
          <p:spPr>
            <a:xfrm>
              <a:off x="6197749" y="2315994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g2319"/>
            <p:cNvSpPr/>
            <p:nvPr/>
          </p:nvSpPr>
          <p:spPr>
            <a:xfrm>
              <a:off x="6054972" y="2288067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62122" y="4921726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94357" y="5002718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175971" y="3301872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5928107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5918263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097724" y="500551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98000" y="49859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g2327"/>
            <p:cNvSpPr/>
            <p:nvPr/>
          </p:nvSpPr>
          <p:spPr>
            <a:xfrm>
              <a:off x="6217639" y="2399782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20341" y="421233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69132" y="4977581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013194" y="3220880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121329" y="50194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92766" y="504181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027170" y="4488831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5941446" y="3282323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088982" y="3338179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388732" y="3648184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5913845" y="4251474"/>
              <a:ext cx="59182" cy="59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71835" y="481000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00284" y="4960826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5911730" y="4983086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312037" y="4659231"/>
              <a:ext cx="59179" cy="59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397129" y="4938568"/>
              <a:ext cx="59074" cy="5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80122" y="4097691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351975" y="5030557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061808" y="429054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380864" y="486584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379915" y="380735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69034" y="478207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081809" y="3698452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180250" y="4960824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02660" y="505857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07097" y="5047403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73056" y="505299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g2354"/>
            <p:cNvSpPr/>
            <p:nvPr/>
          </p:nvSpPr>
          <p:spPr>
            <a:xfrm>
              <a:off x="6025023" y="2357890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939352" y="4421806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5911354" y="415089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5964234" y="504740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5914088" y="466476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03064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331021" y="5030647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991801" y="505299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134794" y="382972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027389" y="449441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5994691" y="504461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391703" y="4801627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35038" y="497478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5978038" y="477649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118326" y="471225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5899569" y="48882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39453" y="481000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5957199" y="4888149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5961247" y="3190109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308860" y="5011067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072335" y="3611849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5936990" y="501107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97543" y="4804459"/>
              <a:ext cx="59180" cy="59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293980" y="449441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00025" y="505298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096175" y="399170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5941602" y="4938485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913069" y="5047401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57644" y="471505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63271" y="4421804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030765" y="466198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193581" y="3673318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279205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092695" y="49524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089219" y="504460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277383" y="3346556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61012" y="502505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240812" y="50250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19503" y="494406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5967686" y="2997448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58881" y="3539259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108930" y="4290598"/>
              <a:ext cx="59134" cy="59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g2396"/>
            <p:cNvSpPr/>
            <p:nvPr/>
          </p:nvSpPr>
          <p:spPr>
            <a:xfrm>
              <a:off x="6384612" y="2405366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g2397"/>
            <p:cNvSpPr/>
            <p:nvPr/>
          </p:nvSpPr>
          <p:spPr>
            <a:xfrm>
              <a:off x="6279900" y="2274104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5918622" y="3354935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5997298" y="4988809"/>
              <a:ext cx="59136" cy="5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5958928" y="2634381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5975887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g2402"/>
            <p:cNvSpPr/>
            <p:nvPr/>
          </p:nvSpPr>
          <p:spPr>
            <a:xfrm>
              <a:off x="6116298" y="2413745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117175" y="499434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678614" y="5012824"/>
              <a:ext cx="122819" cy="122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5922407" y="484352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16081" y="4016843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5969506" y="3558809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59656" y="3000233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203300" y="2810319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071391" y="484351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5983976" y="504461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g2412"/>
            <p:cNvSpPr/>
            <p:nvPr/>
          </p:nvSpPr>
          <p:spPr>
            <a:xfrm>
              <a:off x="5903049" y="2396989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5955181" y="3215296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g2414"/>
            <p:cNvSpPr/>
            <p:nvPr/>
          </p:nvSpPr>
          <p:spPr>
            <a:xfrm>
              <a:off x="6239032" y="2299745"/>
              <a:ext cx="58237" cy="58237"/>
            </a:xfrm>
            <a:custGeom>
              <a:avLst/>
              <a:pathLst>
                <a:path w="58237" h="58237">
                  <a:moveTo>
                    <a:pt x="0" y="29118"/>
                  </a:moveTo>
                  <a:lnTo>
                    <a:pt x="29118" y="0"/>
                  </a:lnTo>
                  <a:lnTo>
                    <a:pt x="58237" y="29118"/>
                  </a:lnTo>
                  <a:lnTo>
                    <a:pt x="29118" y="582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g2415"/>
            <p:cNvSpPr/>
            <p:nvPr/>
          </p:nvSpPr>
          <p:spPr>
            <a:xfrm>
              <a:off x="6036003" y="2380231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25537" y="502226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083437" y="3944228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4990590" y="5002696"/>
              <a:ext cx="137489" cy="137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5990346" y="451397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5981767" y="4511167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4786282" y="3106124"/>
              <a:ext cx="115602" cy="115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233142" y="487703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51414" y="3419238"/>
              <a:ext cx="59116" cy="59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g2424"/>
            <p:cNvSpPr/>
            <p:nvPr/>
          </p:nvSpPr>
          <p:spPr>
            <a:xfrm>
              <a:off x="5942128" y="2539621"/>
              <a:ext cx="58855" cy="58855"/>
            </a:xfrm>
            <a:custGeom>
              <a:avLst/>
              <a:pathLst>
                <a:path w="58855" h="58855">
                  <a:moveTo>
                    <a:pt x="0" y="29427"/>
                  </a:moveTo>
                  <a:lnTo>
                    <a:pt x="29427" y="0"/>
                  </a:lnTo>
                  <a:lnTo>
                    <a:pt x="58855" y="29427"/>
                  </a:lnTo>
                  <a:lnTo>
                    <a:pt x="29427" y="588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g2425"/>
            <p:cNvSpPr/>
            <p:nvPr/>
          </p:nvSpPr>
          <p:spPr>
            <a:xfrm>
              <a:off x="6013720" y="2561789"/>
              <a:ext cx="59205" cy="59205"/>
            </a:xfrm>
            <a:custGeom>
              <a:avLst/>
              <a:pathLst>
                <a:path w="59205" h="59205">
                  <a:moveTo>
                    <a:pt x="0" y="29602"/>
                  </a:moveTo>
                  <a:lnTo>
                    <a:pt x="29602" y="0"/>
                  </a:lnTo>
                  <a:lnTo>
                    <a:pt x="59205" y="29602"/>
                  </a:lnTo>
                  <a:lnTo>
                    <a:pt x="29602" y="592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40036" y="4985817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02666" y="4902067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5971983" y="5028174"/>
              <a:ext cx="58605" cy="58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208949" y="422071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038218" y="2595276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038666" y="484631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5965851" y="50585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108267" y="451394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g2434"/>
            <p:cNvSpPr/>
            <p:nvPr/>
          </p:nvSpPr>
          <p:spPr>
            <a:xfrm>
              <a:off x="6263313" y="2274101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38569" y="501947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25250" y="3748729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82476" y="505298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25122" y="2963931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g2439"/>
            <p:cNvSpPr/>
            <p:nvPr/>
          </p:nvSpPr>
          <p:spPr>
            <a:xfrm>
              <a:off x="6041700" y="2302033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304595" y="4977582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253525" y="3603492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g2442"/>
            <p:cNvSpPr/>
            <p:nvPr/>
          </p:nvSpPr>
          <p:spPr>
            <a:xfrm>
              <a:off x="5947045" y="2483567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269311" y="2718166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5973987" y="4997132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340177" y="477929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g2446"/>
            <p:cNvSpPr/>
            <p:nvPr/>
          </p:nvSpPr>
          <p:spPr>
            <a:xfrm>
              <a:off x="6266442" y="229644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g2447"/>
            <p:cNvSpPr/>
            <p:nvPr/>
          </p:nvSpPr>
          <p:spPr>
            <a:xfrm>
              <a:off x="6196698" y="2327166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3819414" y="5007264"/>
              <a:ext cx="161868" cy="161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g2449"/>
            <p:cNvSpPr/>
            <p:nvPr/>
          </p:nvSpPr>
          <p:spPr>
            <a:xfrm>
              <a:off x="5976607" y="2276950"/>
              <a:ext cx="59143" cy="59143"/>
            </a:xfrm>
            <a:custGeom>
              <a:avLst/>
              <a:pathLst>
                <a:path w="59143" h="59143">
                  <a:moveTo>
                    <a:pt x="0" y="29571"/>
                  </a:moveTo>
                  <a:lnTo>
                    <a:pt x="29571" y="0"/>
                  </a:lnTo>
                  <a:lnTo>
                    <a:pt x="59143" y="29571"/>
                  </a:lnTo>
                  <a:lnTo>
                    <a:pt x="29571" y="591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g2450"/>
            <p:cNvSpPr/>
            <p:nvPr/>
          </p:nvSpPr>
          <p:spPr>
            <a:xfrm>
              <a:off x="6065271" y="2293693"/>
              <a:ext cx="59171" cy="59171"/>
            </a:xfrm>
            <a:custGeom>
              <a:avLst/>
              <a:pathLst>
                <a:path w="59171" h="59171">
                  <a:moveTo>
                    <a:pt x="0" y="29585"/>
                  </a:moveTo>
                  <a:lnTo>
                    <a:pt x="29585" y="0"/>
                  </a:lnTo>
                  <a:lnTo>
                    <a:pt x="59171" y="29585"/>
                  </a:lnTo>
                  <a:lnTo>
                    <a:pt x="29585" y="591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5983213" y="3603502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277215" y="499992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g2453"/>
            <p:cNvSpPr/>
            <p:nvPr/>
          </p:nvSpPr>
          <p:spPr>
            <a:xfrm>
              <a:off x="6273433" y="2343926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051297" y="406432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187862" y="503623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g2456"/>
            <p:cNvSpPr/>
            <p:nvPr/>
          </p:nvSpPr>
          <p:spPr>
            <a:xfrm>
              <a:off x="6309064" y="2276899"/>
              <a:ext cx="59244" cy="59244"/>
            </a:xfrm>
            <a:custGeom>
              <a:avLst/>
              <a:pathLst>
                <a:path w="59244" h="59244">
                  <a:moveTo>
                    <a:pt x="0" y="29622"/>
                  </a:moveTo>
                  <a:lnTo>
                    <a:pt x="29622" y="0"/>
                  </a:lnTo>
                  <a:lnTo>
                    <a:pt x="59244" y="29622"/>
                  </a:lnTo>
                  <a:lnTo>
                    <a:pt x="29622" y="592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032889" y="499992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g2458"/>
            <p:cNvSpPr/>
            <p:nvPr/>
          </p:nvSpPr>
          <p:spPr>
            <a:xfrm>
              <a:off x="5928029" y="2307613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164614" y="3581150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188735" y="3452684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173531" y="456702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g2462"/>
            <p:cNvSpPr/>
            <p:nvPr/>
          </p:nvSpPr>
          <p:spPr>
            <a:xfrm>
              <a:off x="6028869" y="228247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83414" y="289132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g2464"/>
            <p:cNvSpPr/>
            <p:nvPr/>
          </p:nvSpPr>
          <p:spPr>
            <a:xfrm>
              <a:off x="6099579" y="2271311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216358" y="453072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164459" y="502785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113423" y="2757268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163046" y="3338179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49109" y="3050517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g2470"/>
            <p:cNvSpPr/>
            <p:nvPr/>
          </p:nvSpPr>
          <p:spPr>
            <a:xfrm>
              <a:off x="5973417" y="2288069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025501" y="3089614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g2472"/>
            <p:cNvSpPr/>
            <p:nvPr/>
          </p:nvSpPr>
          <p:spPr>
            <a:xfrm>
              <a:off x="6307132" y="2274106"/>
              <a:ext cx="59244" cy="59244"/>
            </a:xfrm>
            <a:custGeom>
              <a:avLst/>
              <a:pathLst>
                <a:path w="59244" h="59244">
                  <a:moveTo>
                    <a:pt x="0" y="29622"/>
                  </a:moveTo>
                  <a:lnTo>
                    <a:pt x="29622" y="0"/>
                  </a:lnTo>
                  <a:lnTo>
                    <a:pt x="59244" y="29622"/>
                  </a:lnTo>
                  <a:lnTo>
                    <a:pt x="29622" y="592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90964" y="2701409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g2474"/>
            <p:cNvSpPr/>
            <p:nvPr/>
          </p:nvSpPr>
          <p:spPr>
            <a:xfrm>
              <a:off x="6084178" y="249752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257312" y="3466649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5919054" y="2592490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5955548" y="3569984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g2478"/>
            <p:cNvSpPr/>
            <p:nvPr/>
          </p:nvSpPr>
          <p:spPr>
            <a:xfrm>
              <a:off x="6293172" y="2274100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g2479"/>
            <p:cNvSpPr/>
            <p:nvPr/>
          </p:nvSpPr>
          <p:spPr>
            <a:xfrm>
              <a:off x="6022450" y="2383022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104213" y="5044680"/>
              <a:ext cx="59107" cy="59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g2481"/>
            <p:cNvSpPr/>
            <p:nvPr/>
          </p:nvSpPr>
          <p:spPr>
            <a:xfrm>
              <a:off x="6083912" y="2313293"/>
              <a:ext cx="59070" cy="59070"/>
            </a:xfrm>
            <a:custGeom>
              <a:avLst/>
              <a:pathLst>
                <a:path w="59070" h="59070">
                  <a:moveTo>
                    <a:pt x="0" y="29535"/>
                  </a:moveTo>
                  <a:lnTo>
                    <a:pt x="29535" y="0"/>
                  </a:lnTo>
                  <a:lnTo>
                    <a:pt x="59070" y="29535"/>
                  </a:lnTo>
                  <a:lnTo>
                    <a:pt x="29535" y="590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035804" y="3536441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g2483"/>
            <p:cNvSpPr/>
            <p:nvPr/>
          </p:nvSpPr>
          <p:spPr>
            <a:xfrm>
              <a:off x="6158696" y="2545009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g2484"/>
            <p:cNvSpPr/>
            <p:nvPr/>
          </p:nvSpPr>
          <p:spPr>
            <a:xfrm>
              <a:off x="6325817" y="2346714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324997" y="49524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g2486"/>
            <p:cNvSpPr/>
            <p:nvPr/>
          </p:nvSpPr>
          <p:spPr>
            <a:xfrm>
              <a:off x="6019105" y="2279689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071949" y="4715049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5980795" y="473460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g2489"/>
            <p:cNvSpPr/>
            <p:nvPr/>
          </p:nvSpPr>
          <p:spPr>
            <a:xfrm>
              <a:off x="6299737" y="2380233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5978873" y="463406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g2491"/>
            <p:cNvSpPr/>
            <p:nvPr/>
          </p:nvSpPr>
          <p:spPr>
            <a:xfrm>
              <a:off x="6020673" y="2274106"/>
              <a:ext cx="59244" cy="59244"/>
            </a:xfrm>
            <a:custGeom>
              <a:avLst/>
              <a:pathLst>
                <a:path w="59244" h="59244">
                  <a:moveTo>
                    <a:pt x="0" y="29622"/>
                  </a:moveTo>
                  <a:lnTo>
                    <a:pt x="29622" y="0"/>
                  </a:lnTo>
                  <a:lnTo>
                    <a:pt x="59244" y="29622"/>
                  </a:lnTo>
                  <a:lnTo>
                    <a:pt x="29622" y="592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g2492"/>
            <p:cNvSpPr/>
            <p:nvPr/>
          </p:nvSpPr>
          <p:spPr>
            <a:xfrm>
              <a:off x="6306690" y="230761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384015" y="2581309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5997838" y="3318631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077083" y="2787989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215127" y="3329800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089656" y="5047404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029391" y="458658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357496" y="5027854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3471126" y="3490201"/>
              <a:ext cx="162961" cy="1629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05141" y="439387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340388" y="50278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274193" y="505299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214717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g2505"/>
            <p:cNvSpPr/>
            <p:nvPr/>
          </p:nvSpPr>
          <p:spPr>
            <a:xfrm>
              <a:off x="6124806" y="2455641"/>
              <a:ext cx="59244" cy="59244"/>
            </a:xfrm>
            <a:custGeom>
              <a:avLst/>
              <a:pathLst>
                <a:path w="59244" h="59244">
                  <a:moveTo>
                    <a:pt x="0" y="29622"/>
                  </a:moveTo>
                  <a:lnTo>
                    <a:pt x="29622" y="0"/>
                  </a:lnTo>
                  <a:lnTo>
                    <a:pt x="59244" y="29622"/>
                  </a:lnTo>
                  <a:lnTo>
                    <a:pt x="29622" y="592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g2506"/>
            <p:cNvSpPr/>
            <p:nvPr/>
          </p:nvSpPr>
          <p:spPr>
            <a:xfrm>
              <a:off x="6232081" y="2271312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g2507"/>
            <p:cNvSpPr/>
            <p:nvPr/>
          </p:nvSpPr>
          <p:spPr>
            <a:xfrm>
              <a:off x="5970339" y="2383026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381607" y="503343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088179" y="5041817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5978718" y="3419171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105633" y="2679067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5952123" y="5044588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09458" y="481277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265728" y="4689878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g2515"/>
            <p:cNvSpPr/>
            <p:nvPr/>
          </p:nvSpPr>
          <p:spPr>
            <a:xfrm>
              <a:off x="6010130" y="2271263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113635" y="5033395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281308" y="2924796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g2518"/>
            <p:cNvSpPr/>
            <p:nvPr/>
          </p:nvSpPr>
          <p:spPr>
            <a:xfrm>
              <a:off x="6217810" y="2300681"/>
              <a:ext cx="11681" cy="11681"/>
            </a:xfrm>
            <a:custGeom>
              <a:avLst/>
              <a:pathLst>
                <a:path w="11681" h="11681">
                  <a:moveTo>
                    <a:pt x="0" y="5840"/>
                  </a:moveTo>
                  <a:lnTo>
                    <a:pt x="5840" y="0"/>
                  </a:lnTo>
                  <a:lnTo>
                    <a:pt x="11681" y="5840"/>
                  </a:lnTo>
                  <a:lnTo>
                    <a:pt x="5840" y="11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5960359" y="3187321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g2520"/>
            <p:cNvSpPr/>
            <p:nvPr/>
          </p:nvSpPr>
          <p:spPr>
            <a:xfrm>
              <a:off x="6076557" y="2271271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g2521"/>
            <p:cNvSpPr/>
            <p:nvPr/>
          </p:nvSpPr>
          <p:spPr>
            <a:xfrm>
              <a:off x="5991371" y="2441598"/>
              <a:ext cx="59402" cy="59402"/>
            </a:xfrm>
            <a:custGeom>
              <a:avLst/>
              <a:pathLst>
                <a:path w="59402" h="59402">
                  <a:moveTo>
                    <a:pt x="0" y="29701"/>
                  </a:moveTo>
                  <a:lnTo>
                    <a:pt x="29701" y="0"/>
                  </a:lnTo>
                  <a:lnTo>
                    <a:pt x="59402" y="29701"/>
                  </a:lnTo>
                  <a:lnTo>
                    <a:pt x="29701" y="59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5938875" y="4712184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g2523"/>
            <p:cNvSpPr/>
            <p:nvPr/>
          </p:nvSpPr>
          <p:spPr>
            <a:xfrm>
              <a:off x="6285508" y="2371796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084259" y="3871578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386335" y="5041756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011411" y="4949590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386456" y="2874488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5953985" y="3581116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4826801" y="4029914"/>
              <a:ext cx="133645" cy="133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235497" y="4731775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326013" y="5058538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4684816" y="4767791"/>
              <a:ext cx="126930" cy="126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5978575" y="499706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006946" y="3111918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303913" y="5052910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66106" y="4997064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009688" y="5024993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234902" y="5058509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4783155" y="5041946"/>
              <a:ext cx="64575" cy="64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238956" y="4907699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264155" y="471221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134083" y="4907706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327289" y="5041771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035800" y="500266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5963112" y="4125673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187271" y="5006978"/>
              <a:ext cx="50725" cy="50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125520" y="409222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4911780" y="2798893"/>
              <a:ext cx="110052" cy="1100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212077" y="4585682"/>
              <a:ext cx="61050" cy="6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158842" y="2824245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145087" y="4849077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008414" y="4801317"/>
              <a:ext cx="126907" cy="126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979610" y="48462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080780" y="4441297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996698" y="499708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120680" y="3025741"/>
              <a:ext cx="69698" cy="696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320382" y="4769751"/>
              <a:ext cx="72738" cy="72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g2558"/>
            <p:cNvSpPr/>
            <p:nvPr/>
          </p:nvSpPr>
          <p:spPr>
            <a:xfrm>
              <a:off x="6194728" y="2307712"/>
              <a:ext cx="47889" cy="47889"/>
            </a:xfrm>
            <a:custGeom>
              <a:avLst/>
              <a:pathLst>
                <a:path w="47889" h="47889">
                  <a:moveTo>
                    <a:pt x="0" y="23944"/>
                  </a:moveTo>
                  <a:lnTo>
                    <a:pt x="23944" y="0"/>
                  </a:lnTo>
                  <a:lnTo>
                    <a:pt x="47889" y="23944"/>
                  </a:lnTo>
                  <a:lnTo>
                    <a:pt x="23944" y="478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4735415" y="4398896"/>
              <a:ext cx="110651" cy="110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203012" y="2815869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904266" y="5030598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368274" y="5058473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43863" y="3343723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132322" y="4578159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121727" y="5013840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386396" y="5044553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197542" y="502782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304257" y="4935649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986107" y="5019437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150853" y="505293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355695" y="4865819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162540" y="2891273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5945428" y="4983106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189354" y="5030600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258955" y="4580961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278835" y="5047349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321580" y="4952404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057470" y="3896713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279574" y="4379870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g2580"/>
            <p:cNvSpPr/>
            <p:nvPr/>
          </p:nvSpPr>
          <p:spPr>
            <a:xfrm>
              <a:off x="4724435" y="2323576"/>
              <a:ext cx="127875" cy="127875"/>
            </a:xfrm>
            <a:custGeom>
              <a:avLst/>
              <a:pathLst>
                <a:path w="127875" h="127875">
                  <a:moveTo>
                    <a:pt x="0" y="63937"/>
                  </a:moveTo>
                  <a:lnTo>
                    <a:pt x="63937" y="0"/>
                  </a:lnTo>
                  <a:lnTo>
                    <a:pt x="127875" y="63937"/>
                  </a:lnTo>
                  <a:lnTo>
                    <a:pt x="63937" y="1278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5936158" y="3382804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207362" y="3648120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364459" y="4754130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397025" y="5011030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974079" y="3656513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g2586"/>
            <p:cNvSpPr/>
            <p:nvPr/>
          </p:nvSpPr>
          <p:spPr>
            <a:xfrm>
              <a:off x="6095664" y="2519825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335082" y="3743094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344546" y="3673270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272895" y="2712524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282205" y="4120130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5912796" y="5011043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306848" y="4890965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955468" y="3206882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g2594"/>
            <p:cNvSpPr/>
            <p:nvPr/>
          </p:nvSpPr>
          <p:spPr>
            <a:xfrm>
              <a:off x="6043248" y="2315950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g2595"/>
            <p:cNvSpPr/>
            <p:nvPr/>
          </p:nvSpPr>
          <p:spPr>
            <a:xfrm>
              <a:off x="5950432" y="2288028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990819" y="4921681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6332985" y="500267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208479" y="3301819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5928502" y="5052909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193481" y="5052932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926644" y="5005460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932761" y="4985912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g2603"/>
            <p:cNvSpPr/>
            <p:nvPr/>
          </p:nvSpPr>
          <p:spPr>
            <a:xfrm>
              <a:off x="6193666" y="2399734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241045" y="4202366"/>
              <a:ext cx="79197" cy="79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935029" y="4977538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963518" y="3220840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894967" y="5015722"/>
              <a:ext cx="66753" cy="66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47650" y="5041737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254930" y="4488775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150116" y="3282284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6285387" y="3338140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6390039" y="3648136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188270" y="4251371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310064" y="4809921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064936" y="4960741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953924" y="4983130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058119" y="4659136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255716" y="4938441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352264" y="4097702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921957" y="5030578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389454" y="429048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314350" y="4865784"/>
              <a:ext cx="59415" cy="59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940503" y="3807310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006840" y="4782014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982106" y="3698385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127717" y="4960780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4834072" y="5021187"/>
              <a:ext cx="134021" cy="134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199854" y="5047358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278281" y="5052945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g2630"/>
            <p:cNvSpPr/>
            <p:nvPr/>
          </p:nvSpPr>
          <p:spPr>
            <a:xfrm>
              <a:off x="6149929" y="2357840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171202" y="4421759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105306" y="4150836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230097" y="5047362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018313" y="4667268"/>
              <a:ext cx="54277" cy="54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125405" y="5052912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310400" y="503060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288315" y="505295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5924828" y="3829674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030256" y="449436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5913738" y="50445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247725" y="4801581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298691" y="497473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96239" y="4776439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284286" y="471221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369314" y="4888168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378899" y="480996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043476" y="4888164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47379" y="3190142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087535" y="5011056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78480" y="3611832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4777533" y="4970987"/>
              <a:ext cx="139464" cy="139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293520" y="4804360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927952" y="4494372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953770" y="5052954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5997397" y="3991624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363422" y="4938447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26023" y="5047349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5957714" y="4715008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231752" y="442175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4640908" y="4623808"/>
              <a:ext cx="135611" cy="135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396863" y="3673279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130241" y="5052945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329470" y="4952374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949509" y="5044565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075530" y="3346510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240023" y="5025018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229910" y="5025016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05704" y="4944019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379958" y="2997384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5074525" y="3507293"/>
              <a:ext cx="123191" cy="123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87659" y="4290469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g2672"/>
            <p:cNvSpPr/>
            <p:nvPr/>
          </p:nvSpPr>
          <p:spPr>
            <a:xfrm>
              <a:off x="4946402" y="2366750"/>
              <a:ext cx="136484" cy="136484"/>
            </a:xfrm>
            <a:custGeom>
              <a:avLst/>
              <a:pathLst>
                <a:path w="136484" h="136484">
                  <a:moveTo>
                    <a:pt x="0" y="68242"/>
                  </a:moveTo>
                  <a:lnTo>
                    <a:pt x="68242" y="0"/>
                  </a:lnTo>
                  <a:lnTo>
                    <a:pt x="136484" y="68242"/>
                  </a:lnTo>
                  <a:lnTo>
                    <a:pt x="68242" y="1364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g2673"/>
            <p:cNvSpPr/>
            <p:nvPr/>
          </p:nvSpPr>
          <p:spPr>
            <a:xfrm>
              <a:off x="4935419" y="2245252"/>
              <a:ext cx="116953" cy="116953"/>
            </a:xfrm>
            <a:custGeom>
              <a:avLst/>
              <a:pathLst>
                <a:path w="116953" h="116953">
                  <a:moveTo>
                    <a:pt x="0" y="58476"/>
                  </a:moveTo>
                  <a:lnTo>
                    <a:pt x="58476" y="0"/>
                  </a:lnTo>
                  <a:lnTo>
                    <a:pt x="116953" y="58476"/>
                  </a:lnTo>
                  <a:lnTo>
                    <a:pt x="58476" y="1169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4861126" y="3324917"/>
              <a:ext cx="119286" cy="119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283612" y="498869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057167" y="2634343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167828" y="3215265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g2678"/>
            <p:cNvSpPr/>
            <p:nvPr/>
          </p:nvSpPr>
          <p:spPr>
            <a:xfrm>
              <a:off x="5977702" y="2413705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912106" y="499430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897316" y="5037891"/>
              <a:ext cx="72686" cy="72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155505" y="4843485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208826" y="4016807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965841" y="3558767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4787283" y="2970210"/>
              <a:ext cx="119318" cy="1193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06024" y="2810262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013155" y="4843471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920244" y="5044576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g2688"/>
            <p:cNvSpPr/>
            <p:nvPr/>
          </p:nvSpPr>
          <p:spPr>
            <a:xfrm>
              <a:off x="6342217" y="2396933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190175" y="3215246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g2690"/>
            <p:cNvSpPr/>
            <p:nvPr/>
          </p:nvSpPr>
          <p:spPr>
            <a:xfrm>
              <a:off x="6250377" y="2299625"/>
              <a:ext cx="58478" cy="58478"/>
            </a:xfrm>
            <a:custGeom>
              <a:avLst/>
              <a:pathLst>
                <a:path w="58478" h="58478">
                  <a:moveTo>
                    <a:pt x="0" y="29239"/>
                  </a:moveTo>
                  <a:lnTo>
                    <a:pt x="29239" y="0"/>
                  </a:lnTo>
                  <a:lnTo>
                    <a:pt x="58478" y="29239"/>
                  </a:lnTo>
                  <a:lnTo>
                    <a:pt x="29239" y="584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g2691"/>
            <p:cNvSpPr/>
            <p:nvPr/>
          </p:nvSpPr>
          <p:spPr>
            <a:xfrm>
              <a:off x="6297556" y="2380179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354933" y="5022211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190763" y="3944164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055785" y="5041769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662434" y="4471701"/>
              <a:ext cx="143783" cy="143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135574" y="451112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952867" y="3134243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222882" y="4876992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960873" y="3419259"/>
              <a:ext cx="59073" cy="590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g2700"/>
            <p:cNvSpPr/>
            <p:nvPr/>
          </p:nvSpPr>
          <p:spPr>
            <a:xfrm>
              <a:off x="6230516" y="2539457"/>
              <a:ext cx="59184" cy="59184"/>
            </a:xfrm>
            <a:custGeom>
              <a:avLst/>
              <a:pathLst>
                <a:path w="59184" h="59184">
                  <a:moveTo>
                    <a:pt x="0" y="29592"/>
                  </a:moveTo>
                  <a:lnTo>
                    <a:pt x="29592" y="0"/>
                  </a:lnTo>
                  <a:lnTo>
                    <a:pt x="59184" y="29592"/>
                  </a:lnTo>
                  <a:lnTo>
                    <a:pt x="29592" y="591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g2701"/>
            <p:cNvSpPr/>
            <p:nvPr/>
          </p:nvSpPr>
          <p:spPr>
            <a:xfrm>
              <a:off x="5946041" y="2561761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093751" y="4985860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120706" y="4902190"/>
              <a:ext cx="59216" cy="5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068982" y="5027962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6373228" y="4220670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186034" y="2595244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086315" y="4846277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375744" y="5058468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5976147" y="4513924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g2710"/>
            <p:cNvSpPr/>
            <p:nvPr/>
          </p:nvSpPr>
          <p:spPr>
            <a:xfrm>
              <a:off x="6340799" y="2274050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387169" y="501944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048528" y="3748696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274461" y="505293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351072" y="2969447"/>
              <a:ext cx="48230" cy="4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g2715"/>
            <p:cNvSpPr/>
            <p:nvPr/>
          </p:nvSpPr>
          <p:spPr>
            <a:xfrm>
              <a:off x="6040673" y="2301996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981397" y="4977532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023792" y="3573610"/>
              <a:ext cx="119028" cy="119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g2718"/>
            <p:cNvSpPr/>
            <p:nvPr/>
          </p:nvSpPr>
          <p:spPr>
            <a:xfrm>
              <a:off x="6303655" y="2483517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202293" y="2718121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243898" y="4997082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218657" y="4779232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g2722"/>
            <p:cNvSpPr/>
            <p:nvPr/>
          </p:nvSpPr>
          <p:spPr>
            <a:xfrm>
              <a:off x="6054657" y="2296395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g2723"/>
            <p:cNvSpPr/>
            <p:nvPr/>
          </p:nvSpPr>
          <p:spPr>
            <a:xfrm>
              <a:off x="6210474" y="2327124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259801" y="5058529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g2725"/>
            <p:cNvSpPr/>
            <p:nvPr/>
          </p:nvSpPr>
          <p:spPr>
            <a:xfrm>
              <a:off x="6387231" y="2276846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g2726"/>
            <p:cNvSpPr/>
            <p:nvPr/>
          </p:nvSpPr>
          <p:spPr>
            <a:xfrm>
              <a:off x="6139392" y="2303431"/>
              <a:ext cx="39694" cy="39694"/>
            </a:xfrm>
            <a:custGeom>
              <a:avLst/>
              <a:pathLst>
                <a:path w="39694" h="39694">
                  <a:moveTo>
                    <a:pt x="0" y="19847"/>
                  </a:moveTo>
                  <a:lnTo>
                    <a:pt x="19847" y="0"/>
                  </a:lnTo>
                  <a:lnTo>
                    <a:pt x="39694" y="19847"/>
                  </a:lnTo>
                  <a:lnTo>
                    <a:pt x="19847" y="396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826588" y="3560731"/>
              <a:ext cx="144785" cy="1447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5935231" y="4999863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g2729"/>
            <p:cNvSpPr/>
            <p:nvPr/>
          </p:nvSpPr>
          <p:spPr>
            <a:xfrm>
              <a:off x="6139922" y="2343871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019035" y="4064262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295038" y="5036184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g2732"/>
            <p:cNvSpPr/>
            <p:nvPr/>
          </p:nvSpPr>
          <p:spPr>
            <a:xfrm>
              <a:off x="6317448" y="2276848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960255" y="4999868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g2734"/>
            <p:cNvSpPr/>
            <p:nvPr/>
          </p:nvSpPr>
          <p:spPr>
            <a:xfrm>
              <a:off x="5925391" y="2307575"/>
              <a:ext cx="59334" cy="59334"/>
            </a:xfrm>
            <a:custGeom>
              <a:avLst/>
              <a:pathLst>
                <a:path w="59334" h="59334">
                  <a:moveTo>
                    <a:pt x="0" y="29667"/>
                  </a:moveTo>
                  <a:lnTo>
                    <a:pt x="29667" y="0"/>
                  </a:lnTo>
                  <a:lnTo>
                    <a:pt x="59334" y="29667"/>
                  </a:lnTo>
                  <a:lnTo>
                    <a:pt x="29667" y="59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079587" y="3581098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051862" y="3452633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245089" y="4566967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g2738"/>
            <p:cNvSpPr/>
            <p:nvPr/>
          </p:nvSpPr>
          <p:spPr>
            <a:xfrm>
              <a:off x="5990919" y="2282447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295185" y="2891295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g2740"/>
            <p:cNvSpPr/>
            <p:nvPr/>
          </p:nvSpPr>
          <p:spPr>
            <a:xfrm>
              <a:off x="6287344" y="2271272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140926" y="4530692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140352" y="5006145"/>
              <a:ext cx="102663" cy="102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5950621" y="2757226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116705" y="3338132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5965940" y="3050473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g2746"/>
            <p:cNvSpPr/>
            <p:nvPr/>
          </p:nvSpPr>
          <p:spPr>
            <a:xfrm>
              <a:off x="6299250" y="2288021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334550" y="3089561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g2748"/>
            <p:cNvSpPr/>
            <p:nvPr/>
          </p:nvSpPr>
          <p:spPr>
            <a:xfrm>
              <a:off x="6056777" y="2274048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23192" y="2701347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g2750"/>
            <p:cNvSpPr/>
            <p:nvPr/>
          </p:nvSpPr>
          <p:spPr>
            <a:xfrm>
              <a:off x="6002237" y="2497481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112739" y="3466592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122964" y="2592443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6046509" y="3569928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g2754"/>
            <p:cNvSpPr/>
            <p:nvPr/>
          </p:nvSpPr>
          <p:spPr>
            <a:xfrm>
              <a:off x="5961096" y="2274050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g2755"/>
            <p:cNvSpPr/>
            <p:nvPr/>
          </p:nvSpPr>
          <p:spPr>
            <a:xfrm>
              <a:off x="6121061" y="2382971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966901" y="5044579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g2757"/>
            <p:cNvSpPr/>
            <p:nvPr/>
          </p:nvSpPr>
          <p:spPr>
            <a:xfrm>
              <a:off x="6328211" y="2313128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102171" y="3549275"/>
              <a:ext cx="33641" cy="33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5080032" y="2515771"/>
              <a:ext cx="117727" cy="1177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g2760"/>
            <p:cNvSpPr/>
            <p:nvPr/>
          </p:nvSpPr>
          <p:spPr>
            <a:xfrm>
              <a:off x="6168763" y="2346668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05327" y="4952404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g2762"/>
            <p:cNvSpPr/>
            <p:nvPr/>
          </p:nvSpPr>
          <p:spPr>
            <a:xfrm>
              <a:off x="4648368" y="2241320"/>
              <a:ext cx="135988" cy="135988"/>
            </a:xfrm>
            <a:custGeom>
              <a:avLst/>
              <a:pathLst>
                <a:path w="135988" h="135988">
                  <a:moveTo>
                    <a:pt x="0" y="67994"/>
                  </a:moveTo>
                  <a:lnTo>
                    <a:pt x="67994" y="0"/>
                  </a:lnTo>
                  <a:lnTo>
                    <a:pt x="135988" y="67994"/>
                  </a:lnTo>
                  <a:lnTo>
                    <a:pt x="67994" y="1359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284290" y="4698438"/>
              <a:ext cx="92479" cy="92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5940386" y="4734555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g2765"/>
            <p:cNvSpPr/>
            <p:nvPr/>
          </p:nvSpPr>
          <p:spPr>
            <a:xfrm>
              <a:off x="6243894" y="2380180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48380" y="463400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g2767"/>
            <p:cNvSpPr/>
            <p:nvPr/>
          </p:nvSpPr>
          <p:spPr>
            <a:xfrm>
              <a:off x="5940394" y="2274079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g2768"/>
            <p:cNvSpPr/>
            <p:nvPr/>
          </p:nvSpPr>
          <p:spPr>
            <a:xfrm>
              <a:off x="6345203" y="2307585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955397" y="2581274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949891" y="3318595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124731" y="2787940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293520" y="3329744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5913149" y="5047357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049354" y="4586541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225403" y="502782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102330" y="3542017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343229" y="4393828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5963947" y="5024079"/>
              <a:ext cx="66794" cy="66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981290" y="505293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6322127" y="5030593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g2781"/>
            <p:cNvSpPr/>
            <p:nvPr/>
          </p:nvSpPr>
          <p:spPr>
            <a:xfrm>
              <a:off x="6263509" y="2455614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g2782"/>
            <p:cNvSpPr/>
            <p:nvPr/>
          </p:nvSpPr>
          <p:spPr>
            <a:xfrm>
              <a:off x="6002330" y="2271272"/>
              <a:ext cx="59327" cy="59327"/>
            </a:xfrm>
            <a:custGeom>
              <a:avLst/>
              <a:pathLst>
                <a:path w="59327" h="59327">
                  <a:moveTo>
                    <a:pt x="0" y="29663"/>
                  </a:moveTo>
                  <a:lnTo>
                    <a:pt x="29663" y="0"/>
                  </a:lnTo>
                  <a:lnTo>
                    <a:pt x="59327" y="29663"/>
                  </a:lnTo>
                  <a:lnTo>
                    <a:pt x="29663" y="593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g2783"/>
            <p:cNvSpPr/>
            <p:nvPr/>
          </p:nvSpPr>
          <p:spPr>
            <a:xfrm>
              <a:off x="6177936" y="2382980"/>
              <a:ext cx="59340" cy="59340"/>
            </a:xfrm>
            <a:custGeom>
              <a:avLst/>
              <a:pathLst>
                <a:path w="59340" h="59340">
                  <a:moveTo>
                    <a:pt x="0" y="29670"/>
                  </a:moveTo>
                  <a:lnTo>
                    <a:pt x="29670" y="0"/>
                  </a:lnTo>
                  <a:lnTo>
                    <a:pt x="59340" y="29670"/>
                  </a:lnTo>
                  <a:lnTo>
                    <a:pt x="29670" y="593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60663" y="5033386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4677687" y="5007894"/>
              <a:ext cx="127094" cy="127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974790" y="3419119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095601" y="2679020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410707" y="5058292"/>
              <a:ext cx="31884" cy="318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131132" y="4812804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919726" y="4689892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g2791"/>
            <p:cNvSpPr/>
            <p:nvPr/>
          </p:nvSpPr>
          <p:spPr>
            <a:xfrm>
              <a:off x="6015779" y="2271298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083843" y="503337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34527" y="292478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g2794"/>
            <p:cNvSpPr/>
            <p:nvPr/>
          </p:nvSpPr>
          <p:spPr>
            <a:xfrm>
              <a:off x="6001030" y="2276894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103582" y="3187431"/>
              <a:ext cx="59117" cy="59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g2796"/>
            <p:cNvSpPr/>
            <p:nvPr/>
          </p:nvSpPr>
          <p:spPr>
            <a:xfrm>
              <a:off x="5942867" y="2271338"/>
              <a:ext cx="59196" cy="59196"/>
            </a:xfrm>
            <a:custGeom>
              <a:avLst/>
              <a:pathLst>
                <a:path w="59196" h="59196">
                  <a:moveTo>
                    <a:pt x="0" y="29598"/>
                  </a:moveTo>
                  <a:lnTo>
                    <a:pt x="29598" y="0"/>
                  </a:lnTo>
                  <a:lnTo>
                    <a:pt x="59196" y="29598"/>
                  </a:lnTo>
                  <a:lnTo>
                    <a:pt x="29598" y="591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g2797"/>
            <p:cNvSpPr/>
            <p:nvPr/>
          </p:nvSpPr>
          <p:spPr>
            <a:xfrm>
              <a:off x="6049577" y="2441622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25257" y="4712444"/>
              <a:ext cx="58882" cy="58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g2799"/>
            <p:cNvSpPr/>
            <p:nvPr/>
          </p:nvSpPr>
          <p:spPr>
            <a:xfrm>
              <a:off x="5996218" y="2371926"/>
              <a:ext cx="59104" cy="59104"/>
            </a:xfrm>
            <a:custGeom>
              <a:avLst/>
              <a:pathLst>
                <a:path w="59104" h="59104">
                  <a:moveTo>
                    <a:pt x="0" y="29552"/>
                  </a:moveTo>
                  <a:lnTo>
                    <a:pt x="29552" y="0"/>
                  </a:lnTo>
                  <a:lnTo>
                    <a:pt x="59104" y="29552"/>
                  </a:lnTo>
                  <a:lnTo>
                    <a:pt x="29552" y="591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996101" y="3871551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990590" y="5041741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380798" y="4949693"/>
              <a:ext cx="59167" cy="59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297435" y="2874456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5902514" y="358115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999682" y="406710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76744" y="473180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123247" y="50585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967653" y="4801557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322059" y="4997042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068105" y="311195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093258" y="5052864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6008813" y="4997050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160424" y="5024978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049345" y="5058497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62617" y="5044518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373188" y="490775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128987" y="4712209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310391" y="490775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135189" y="504181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267617" y="5002650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5959400" y="412575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6279948" y="5002657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251297" y="4092250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265467" y="2824242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957613" y="4586488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187086" y="2824240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203396" y="4849105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925674" y="4835089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946088" y="4846262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277911" y="4441348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287980" y="4997077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158131" y="3030899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293198" y="4776430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g2834"/>
            <p:cNvSpPr/>
            <p:nvPr/>
          </p:nvSpPr>
          <p:spPr>
            <a:xfrm>
              <a:off x="6336915" y="2301946"/>
              <a:ext cx="59422" cy="59422"/>
            </a:xfrm>
            <a:custGeom>
              <a:avLst/>
              <a:pathLst>
                <a:path w="59422" h="59422">
                  <a:moveTo>
                    <a:pt x="0" y="29711"/>
                  </a:moveTo>
                  <a:lnTo>
                    <a:pt x="29711" y="0"/>
                  </a:lnTo>
                  <a:lnTo>
                    <a:pt x="59422" y="29711"/>
                  </a:lnTo>
                  <a:lnTo>
                    <a:pt x="29711" y="594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096273" y="4424537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078583" y="2815909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46049" y="5030631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6261803" y="5058544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260375" y="3343763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961967" y="4578128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907341" y="501383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181564" y="5044581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373035" y="502784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131148" y="493568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934006" y="501947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5999936" y="5052920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366195" y="486585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113731" y="2891260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108411" y="498316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999887" y="5030597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55770" y="4580937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4623901" y="5016959"/>
              <a:ext cx="120135" cy="120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034133" y="49524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295779" y="389674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381508" y="4379861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g2856"/>
            <p:cNvSpPr/>
            <p:nvPr/>
          </p:nvSpPr>
          <p:spPr>
            <a:xfrm>
              <a:off x="6263304" y="2357841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118696" y="3382808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941753" y="3648131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291815" y="475415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89358" y="5011087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384703" y="3656502"/>
              <a:ext cx="59372" cy="59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g2862"/>
            <p:cNvSpPr/>
            <p:nvPr/>
          </p:nvSpPr>
          <p:spPr>
            <a:xfrm>
              <a:off x="6029322" y="2519822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013076" y="3743087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352528" y="3673264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165950" y="2712568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44858" y="4120114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141484" y="501109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314054" y="4890943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094701" y="3206916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g2870"/>
            <p:cNvSpPr/>
            <p:nvPr/>
          </p:nvSpPr>
          <p:spPr>
            <a:xfrm>
              <a:off x="5965846" y="2315935"/>
              <a:ext cx="59372" cy="59372"/>
            </a:xfrm>
            <a:custGeom>
              <a:avLst/>
              <a:pathLst>
                <a:path w="59372" h="59372">
                  <a:moveTo>
                    <a:pt x="0" y="29686"/>
                  </a:moveTo>
                  <a:lnTo>
                    <a:pt x="29686" y="0"/>
                  </a:lnTo>
                  <a:lnTo>
                    <a:pt x="59372" y="29686"/>
                  </a:lnTo>
                  <a:lnTo>
                    <a:pt x="29686" y="593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g2871"/>
            <p:cNvSpPr/>
            <p:nvPr/>
          </p:nvSpPr>
          <p:spPr>
            <a:xfrm>
              <a:off x="6037236" y="2288060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238934" y="492171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055714" y="500271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249773" y="3301813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86896" y="5052930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87438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246892" y="5005510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382974" y="4985905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g2879"/>
            <p:cNvSpPr/>
            <p:nvPr/>
          </p:nvSpPr>
          <p:spPr>
            <a:xfrm>
              <a:off x="5981239" y="2399774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078506" y="4212283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307768" y="4977526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325350" y="3220827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253599" y="5019413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5976732" y="504180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916647" y="4488768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130424" y="3282312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016652" y="3338179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098321" y="3648136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186141" y="4251415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020681" y="4809961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335379" y="4960721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6272964" y="4983060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249810" y="4658988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6203934" y="4938273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62116" y="4097736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058508" y="5030530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068586" y="429053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315267" y="4865842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218068" y="3807362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266220" y="4782022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291876" y="3698400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240434" y="4960765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205825" y="505857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374293" y="504739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5965118" y="50529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g2906"/>
            <p:cNvSpPr/>
            <p:nvPr/>
          </p:nvSpPr>
          <p:spPr>
            <a:xfrm>
              <a:off x="6157872" y="2357875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172823" y="4421804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212380" y="415088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68745" y="5047348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067062" y="4664710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205018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349269" y="503064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069689" y="50529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6233003" y="3829715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268856" y="449436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106188" y="504460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198311" y="4801577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172198" y="4974807"/>
              <a:ext cx="59211" cy="59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065108" y="4776486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6105071" y="4712207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389998" y="4888151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280969" y="480995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306925" y="488816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365690" y="3190158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943964" y="5011074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98333" y="3611803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178931" y="501107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304017" y="4804351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5906240" y="449441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243704" y="5053110"/>
              <a:ext cx="59004" cy="59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324080" y="3991643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5961892" y="4938475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390021" y="5047338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431214" y="4671489"/>
              <a:ext cx="146376" cy="146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58548" y="4421744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269905" y="466198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5900978" y="3673272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357402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113888" y="495243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242122" y="5044555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5905250" y="334650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368487" y="5025004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326340" y="502505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304435" y="4944016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178357" y="2997394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123742" y="3539195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090187" y="429048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g2948"/>
            <p:cNvSpPr/>
            <p:nvPr/>
          </p:nvSpPr>
          <p:spPr>
            <a:xfrm>
              <a:off x="6332631" y="2405360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g2949"/>
            <p:cNvSpPr/>
            <p:nvPr/>
          </p:nvSpPr>
          <p:spPr>
            <a:xfrm>
              <a:off x="6381088" y="2274046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305594" y="3354884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270356" y="4988742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97128" y="2634370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374123" y="3215293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g2954"/>
            <p:cNvSpPr/>
            <p:nvPr/>
          </p:nvSpPr>
          <p:spPr>
            <a:xfrm>
              <a:off x="6262097" y="2413687"/>
              <a:ext cx="59367" cy="59367"/>
            </a:xfrm>
            <a:custGeom>
              <a:avLst/>
              <a:pathLst>
                <a:path w="59367" h="59367">
                  <a:moveTo>
                    <a:pt x="0" y="29683"/>
                  </a:moveTo>
                  <a:lnTo>
                    <a:pt x="29683" y="0"/>
                  </a:lnTo>
                  <a:lnTo>
                    <a:pt x="59367" y="29683"/>
                  </a:lnTo>
                  <a:lnTo>
                    <a:pt x="29683" y="59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71716" y="4994318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374969" y="5044549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191033" y="484351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121133" y="401683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148374" y="3558762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92864" y="3000188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379493" y="2810386"/>
              <a:ext cx="59139" cy="59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103683" y="4843570"/>
              <a:ext cx="59157" cy="59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380056" y="5044601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g2964"/>
            <p:cNvSpPr/>
            <p:nvPr/>
          </p:nvSpPr>
          <p:spPr>
            <a:xfrm>
              <a:off x="6350915" y="2396976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5904778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g2966"/>
            <p:cNvSpPr/>
            <p:nvPr/>
          </p:nvSpPr>
          <p:spPr>
            <a:xfrm>
              <a:off x="6251560" y="2299769"/>
              <a:ext cx="58189" cy="58189"/>
            </a:xfrm>
            <a:custGeom>
              <a:avLst/>
              <a:pathLst>
                <a:path w="58189" h="58189">
                  <a:moveTo>
                    <a:pt x="0" y="29094"/>
                  </a:moveTo>
                  <a:lnTo>
                    <a:pt x="29094" y="0"/>
                  </a:lnTo>
                  <a:lnTo>
                    <a:pt x="58189" y="29094"/>
                  </a:lnTo>
                  <a:lnTo>
                    <a:pt x="29094" y="581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g2967"/>
            <p:cNvSpPr/>
            <p:nvPr/>
          </p:nvSpPr>
          <p:spPr>
            <a:xfrm>
              <a:off x="5918479" y="2380180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5963729" y="5022212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42794" y="394420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246680" y="5041750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5914762" y="451395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152399" y="451112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5905252" y="3134239"/>
              <a:ext cx="59372" cy="59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40404" y="487702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07758" y="3419050"/>
              <a:ext cx="59492" cy="59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g2976"/>
            <p:cNvSpPr/>
            <p:nvPr/>
          </p:nvSpPr>
          <p:spPr>
            <a:xfrm>
              <a:off x="6073091" y="2539497"/>
              <a:ext cx="59103" cy="59103"/>
            </a:xfrm>
            <a:custGeom>
              <a:avLst/>
              <a:pathLst>
                <a:path w="59103" h="59103">
                  <a:moveTo>
                    <a:pt x="0" y="29551"/>
                  </a:moveTo>
                  <a:lnTo>
                    <a:pt x="29551" y="0"/>
                  </a:lnTo>
                  <a:lnTo>
                    <a:pt x="59103" y="29551"/>
                  </a:lnTo>
                  <a:lnTo>
                    <a:pt x="29551" y="591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g2977"/>
            <p:cNvSpPr/>
            <p:nvPr/>
          </p:nvSpPr>
          <p:spPr>
            <a:xfrm>
              <a:off x="5984901" y="2561736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212951" y="4985777"/>
              <a:ext cx="59614" cy="59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5963597" y="4901974"/>
              <a:ext cx="59649" cy="59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342032" y="5027900"/>
              <a:ext cx="59154" cy="59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60556" y="422071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335264" y="2595222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81056" y="484630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296539" y="505856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035022" y="451390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g2986"/>
            <p:cNvSpPr/>
            <p:nvPr/>
          </p:nvSpPr>
          <p:spPr>
            <a:xfrm>
              <a:off x="5995713" y="2274051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268980" y="501942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35974" y="3748717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41068" y="50529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21355" y="2963878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g2991"/>
            <p:cNvSpPr/>
            <p:nvPr/>
          </p:nvSpPr>
          <p:spPr>
            <a:xfrm>
              <a:off x="6229824" y="2301972"/>
              <a:ext cx="59370" cy="59370"/>
            </a:xfrm>
            <a:custGeom>
              <a:avLst/>
              <a:pathLst>
                <a:path w="59370" h="59370">
                  <a:moveTo>
                    <a:pt x="0" y="29685"/>
                  </a:moveTo>
                  <a:lnTo>
                    <a:pt x="29685" y="0"/>
                  </a:lnTo>
                  <a:lnTo>
                    <a:pt x="59370" y="29685"/>
                  </a:lnTo>
                  <a:lnTo>
                    <a:pt x="29685" y="593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019888" y="4977526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670753" y="3554200"/>
              <a:ext cx="157849" cy="157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g2994"/>
            <p:cNvSpPr/>
            <p:nvPr/>
          </p:nvSpPr>
          <p:spPr>
            <a:xfrm>
              <a:off x="6290288" y="2483512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060650" y="271816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39186" y="4997112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000483" y="4779236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g2998"/>
            <p:cNvSpPr/>
            <p:nvPr/>
          </p:nvSpPr>
          <p:spPr>
            <a:xfrm>
              <a:off x="6056486" y="2296439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g2999"/>
            <p:cNvSpPr/>
            <p:nvPr/>
          </p:nvSpPr>
          <p:spPr>
            <a:xfrm>
              <a:off x="5976257" y="2327119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384419" y="5058516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g3001"/>
            <p:cNvSpPr/>
            <p:nvPr/>
          </p:nvSpPr>
          <p:spPr>
            <a:xfrm>
              <a:off x="5983337" y="2276886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g3002"/>
            <p:cNvSpPr/>
            <p:nvPr/>
          </p:nvSpPr>
          <p:spPr>
            <a:xfrm>
              <a:off x="6026599" y="2293581"/>
              <a:ext cx="59395" cy="59395"/>
            </a:xfrm>
            <a:custGeom>
              <a:avLst/>
              <a:pathLst>
                <a:path w="59395" h="59395">
                  <a:moveTo>
                    <a:pt x="0" y="29697"/>
                  </a:moveTo>
                  <a:lnTo>
                    <a:pt x="29697" y="0"/>
                  </a:lnTo>
                  <a:lnTo>
                    <a:pt x="59395" y="29697"/>
                  </a:lnTo>
                  <a:lnTo>
                    <a:pt x="29697" y="59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087134" y="360349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258159" y="499990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g3005"/>
            <p:cNvSpPr/>
            <p:nvPr/>
          </p:nvSpPr>
          <p:spPr>
            <a:xfrm>
              <a:off x="6033671" y="2343919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266791" y="406431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73607" y="503617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g3008"/>
            <p:cNvSpPr/>
            <p:nvPr/>
          </p:nvSpPr>
          <p:spPr>
            <a:xfrm>
              <a:off x="5935581" y="2276870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029254" y="499992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g3010"/>
            <p:cNvSpPr/>
            <p:nvPr/>
          </p:nvSpPr>
          <p:spPr>
            <a:xfrm>
              <a:off x="6396106" y="230760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5946842" y="3581096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259295" y="3452676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340931" y="4567070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g3014"/>
            <p:cNvSpPr/>
            <p:nvPr/>
          </p:nvSpPr>
          <p:spPr>
            <a:xfrm>
              <a:off x="6312139" y="228247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5922164" y="2891300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g3016"/>
            <p:cNvSpPr/>
            <p:nvPr/>
          </p:nvSpPr>
          <p:spPr>
            <a:xfrm>
              <a:off x="6141548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304419" y="4530727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245103" y="502779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5973164" y="2757261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5979015" y="3338175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177080" y="305050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g3022"/>
            <p:cNvSpPr/>
            <p:nvPr/>
          </p:nvSpPr>
          <p:spPr>
            <a:xfrm>
              <a:off x="5999489" y="228806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5911412" y="3089559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g3024"/>
            <p:cNvSpPr/>
            <p:nvPr/>
          </p:nvSpPr>
          <p:spPr>
            <a:xfrm>
              <a:off x="6151207" y="2274042"/>
              <a:ext cx="59372" cy="59372"/>
            </a:xfrm>
            <a:custGeom>
              <a:avLst/>
              <a:pathLst>
                <a:path w="59372" h="59372">
                  <a:moveTo>
                    <a:pt x="0" y="29686"/>
                  </a:moveTo>
                  <a:lnTo>
                    <a:pt x="29686" y="0"/>
                  </a:lnTo>
                  <a:lnTo>
                    <a:pt x="59372" y="29686"/>
                  </a:lnTo>
                  <a:lnTo>
                    <a:pt x="29686" y="593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061600" y="2701402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g3026"/>
            <p:cNvSpPr/>
            <p:nvPr/>
          </p:nvSpPr>
          <p:spPr>
            <a:xfrm>
              <a:off x="6012714" y="2497533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181777" y="3466598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5958863" y="2592437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130015" y="3569925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g3030"/>
            <p:cNvSpPr/>
            <p:nvPr/>
          </p:nvSpPr>
          <p:spPr>
            <a:xfrm>
              <a:off x="6312596" y="2274041"/>
              <a:ext cx="59375" cy="59375"/>
            </a:xfrm>
            <a:custGeom>
              <a:avLst/>
              <a:pathLst>
                <a:path w="59375" h="59375">
                  <a:moveTo>
                    <a:pt x="0" y="29687"/>
                  </a:moveTo>
                  <a:lnTo>
                    <a:pt x="29687" y="0"/>
                  </a:lnTo>
                  <a:lnTo>
                    <a:pt x="59375" y="29687"/>
                  </a:lnTo>
                  <a:lnTo>
                    <a:pt x="29687" y="593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g3031"/>
            <p:cNvSpPr/>
            <p:nvPr/>
          </p:nvSpPr>
          <p:spPr>
            <a:xfrm>
              <a:off x="6125969" y="2382970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329674" y="5044576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g3033"/>
            <p:cNvSpPr/>
            <p:nvPr/>
          </p:nvSpPr>
          <p:spPr>
            <a:xfrm>
              <a:off x="5994114" y="2313120"/>
              <a:ext cx="59417" cy="59417"/>
            </a:xfrm>
            <a:custGeom>
              <a:avLst/>
              <a:pathLst>
                <a:path w="59417" h="59417">
                  <a:moveTo>
                    <a:pt x="0" y="29708"/>
                  </a:moveTo>
                  <a:lnTo>
                    <a:pt x="29708" y="0"/>
                  </a:lnTo>
                  <a:lnTo>
                    <a:pt x="59417" y="29708"/>
                  </a:lnTo>
                  <a:lnTo>
                    <a:pt x="29708" y="594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269444" y="3536390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g3035"/>
            <p:cNvSpPr/>
            <p:nvPr/>
          </p:nvSpPr>
          <p:spPr>
            <a:xfrm>
              <a:off x="6353004" y="2544960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g3036"/>
            <p:cNvSpPr/>
            <p:nvPr/>
          </p:nvSpPr>
          <p:spPr>
            <a:xfrm>
              <a:off x="6199572" y="2346659"/>
              <a:ext cx="59367" cy="59367"/>
            </a:xfrm>
            <a:custGeom>
              <a:avLst/>
              <a:pathLst>
                <a:path w="59367" h="59367">
                  <a:moveTo>
                    <a:pt x="0" y="29683"/>
                  </a:moveTo>
                  <a:lnTo>
                    <a:pt x="29683" y="0"/>
                  </a:lnTo>
                  <a:lnTo>
                    <a:pt x="59367" y="29683"/>
                  </a:lnTo>
                  <a:lnTo>
                    <a:pt x="29683" y="59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23509" y="4952385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g3038"/>
            <p:cNvSpPr/>
            <p:nvPr/>
          </p:nvSpPr>
          <p:spPr>
            <a:xfrm>
              <a:off x="6006699" y="2279686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011203" y="471500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18356" y="4734548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g3041"/>
            <p:cNvSpPr/>
            <p:nvPr/>
          </p:nvSpPr>
          <p:spPr>
            <a:xfrm>
              <a:off x="6379298" y="2380227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093608" y="463404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g3043"/>
            <p:cNvSpPr/>
            <p:nvPr/>
          </p:nvSpPr>
          <p:spPr>
            <a:xfrm>
              <a:off x="6398781" y="2274104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g3044"/>
            <p:cNvSpPr/>
            <p:nvPr/>
          </p:nvSpPr>
          <p:spPr>
            <a:xfrm>
              <a:off x="6020528" y="2307555"/>
              <a:ext cx="59375" cy="59375"/>
            </a:xfrm>
            <a:custGeom>
              <a:avLst/>
              <a:pathLst>
                <a:path w="59375" h="59375">
                  <a:moveTo>
                    <a:pt x="0" y="29687"/>
                  </a:moveTo>
                  <a:lnTo>
                    <a:pt x="29687" y="0"/>
                  </a:lnTo>
                  <a:lnTo>
                    <a:pt x="59375" y="29687"/>
                  </a:lnTo>
                  <a:lnTo>
                    <a:pt x="29687" y="593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358172" y="2581259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100041" y="331862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17614" y="2787986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5938654" y="3329790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277567" y="504734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073679" y="458653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27364" y="50278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30758" y="354203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26928" y="439386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081393" y="502779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057026" y="505296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5929768" y="503059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g3057"/>
            <p:cNvSpPr/>
            <p:nvPr/>
          </p:nvSpPr>
          <p:spPr>
            <a:xfrm>
              <a:off x="5900257" y="2455638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g3058"/>
            <p:cNvSpPr/>
            <p:nvPr/>
          </p:nvSpPr>
          <p:spPr>
            <a:xfrm>
              <a:off x="5904925" y="2271291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g3059"/>
            <p:cNvSpPr/>
            <p:nvPr/>
          </p:nvSpPr>
          <p:spPr>
            <a:xfrm>
              <a:off x="6289397" y="2383020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002142" y="503342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36701" y="50417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029128" y="3419116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167858" y="267906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021776" y="5044536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348701" y="4812794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178964" y="4689921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g3067"/>
            <p:cNvSpPr/>
            <p:nvPr/>
          </p:nvSpPr>
          <p:spPr>
            <a:xfrm>
              <a:off x="5942179" y="2271283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012129" y="503341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183932" y="2924820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g3070"/>
            <p:cNvSpPr/>
            <p:nvPr/>
          </p:nvSpPr>
          <p:spPr>
            <a:xfrm>
              <a:off x="5953187" y="2276889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5997316" y="3187340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g3072"/>
            <p:cNvSpPr/>
            <p:nvPr/>
          </p:nvSpPr>
          <p:spPr>
            <a:xfrm>
              <a:off x="6155937" y="2271291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g3073"/>
            <p:cNvSpPr/>
            <p:nvPr/>
          </p:nvSpPr>
          <p:spPr>
            <a:xfrm>
              <a:off x="6098138" y="2441651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62165" y="4712270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g3075"/>
            <p:cNvSpPr/>
            <p:nvPr/>
          </p:nvSpPr>
          <p:spPr>
            <a:xfrm>
              <a:off x="6113664" y="2372052"/>
              <a:ext cx="58851" cy="58851"/>
            </a:xfrm>
            <a:custGeom>
              <a:avLst/>
              <a:pathLst>
                <a:path w="58851" h="58851">
                  <a:moveTo>
                    <a:pt x="0" y="29425"/>
                  </a:moveTo>
                  <a:lnTo>
                    <a:pt x="29425" y="0"/>
                  </a:lnTo>
                  <a:lnTo>
                    <a:pt x="58851" y="29425"/>
                  </a:lnTo>
                  <a:lnTo>
                    <a:pt x="29425" y="588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75130" y="3871586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211966" y="5024827"/>
              <a:ext cx="93227" cy="93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101881" y="4949626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41955" y="2874485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45910" y="3581144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106685" y="4067113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134841" y="4731820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5974855" y="505856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32013" y="4801599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017455" y="4997094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5914473" y="3111942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250669" y="5052932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052705" y="4997143"/>
              <a:ext cx="59224" cy="59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128465" y="5025074"/>
              <a:ext cx="59219" cy="5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78205" y="5058605"/>
              <a:ext cx="59185" cy="59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5923120" y="5044571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208464" y="490774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127144" y="4712248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099360" y="490773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210460" y="50418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731194" y="4957248"/>
              <a:ext cx="150185" cy="15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099310" y="412574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053917" y="4985874"/>
              <a:ext cx="92934" cy="92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5904251" y="409223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334021" y="2824277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38831" y="458656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087940" y="2824278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136291" y="4849101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6234269" y="483512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013713" y="484629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13559" y="444134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150043" y="499711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185211" y="3030938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12277" y="4776487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g3110"/>
            <p:cNvSpPr/>
            <p:nvPr/>
          </p:nvSpPr>
          <p:spPr>
            <a:xfrm>
              <a:off x="6013674" y="2302003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39085" y="4424592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229389" y="281589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82506" y="50306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19183" y="5058549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136693" y="3343757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072762" y="4578167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13440" y="50138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070113" y="5044580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30266" y="502783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213461" y="49356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062784" y="501946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093456" y="505296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375683" y="486585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062257" y="2891302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160798" y="4983146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233462" y="503063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5900780" y="458097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270318" y="5047378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5902440" y="495243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5978655" y="3896728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5989328" y="4379900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g3132"/>
            <p:cNvSpPr/>
            <p:nvPr/>
          </p:nvSpPr>
          <p:spPr>
            <a:xfrm>
              <a:off x="6216124" y="2357875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49191" y="3382846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276093" y="3648170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5973463" y="4754143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050348" y="501108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40113" y="3656540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g3138"/>
            <p:cNvSpPr/>
            <p:nvPr/>
          </p:nvSpPr>
          <p:spPr>
            <a:xfrm>
              <a:off x="6190107" y="2519857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039218" y="3743120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024850" y="3673298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g3141"/>
            <p:cNvSpPr/>
            <p:nvPr/>
          </p:nvSpPr>
          <p:spPr>
            <a:xfrm>
              <a:off x="3662083" y="2668587"/>
              <a:ext cx="147236" cy="147236"/>
            </a:xfrm>
            <a:custGeom>
              <a:avLst/>
              <a:pathLst>
                <a:path w="147236" h="147236">
                  <a:moveTo>
                    <a:pt x="0" y="73618"/>
                  </a:moveTo>
                  <a:lnTo>
                    <a:pt x="73618" y="0"/>
                  </a:lnTo>
                  <a:lnTo>
                    <a:pt x="147236" y="73618"/>
                  </a:lnTo>
                  <a:lnTo>
                    <a:pt x="73618" y="1472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166412" y="412015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156995" y="501109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5991587" y="4890976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192989" y="320690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g3146"/>
            <p:cNvSpPr/>
            <p:nvPr/>
          </p:nvSpPr>
          <p:spPr>
            <a:xfrm>
              <a:off x="6276817" y="2315978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g3147"/>
            <p:cNvSpPr/>
            <p:nvPr/>
          </p:nvSpPr>
          <p:spPr>
            <a:xfrm>
              <a:off x="6305601" y="228805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204155" y="492170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220161" y="500270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266289" y="3301853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184397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219917" y="505297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159477" y="500550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5989708" y="498594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g3155"/>
            <p:cNvSpPr/>
            <p:nvPr/>
          </p:nvSpPr>
          <p:spPr>
            <a:xfrm>
              <a:off x="6351436" y="2399763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022032" y="421232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5918737" y="497756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242720" y="3220862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097977" y="5019448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3761808" y="4994182"/>
              <a:ext cx="154517" cy="154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123350" y="4488808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021913" y="3282303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194818" y="3338162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105232" y="3648170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215743" y="425143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317069" y="4810131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384148" y="4960914"/>
              <a:ext cx="59068" cy="59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033423" y="4983241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084821" y="4659278"/>
              <a:ext cx="59086" cy="5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044700" y="4938490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086769" y="4097936"/>
              <a:ext cx="59045" cy="59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298990" y="5030665"/>
              <a:ext cx="59209" cy="59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080581" y="429052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073757" y="4865858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5921213" y="3807367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070494" y="4782062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229212" y="3698437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5980666" y="496081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062241" y="50585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38730" y="5047391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342853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g3182"/>
            <p:cNvSpPr/>
            <p:nvPr/>
          </p:nvSpPr>
          <p:spPr>
            <a:xfrm>
              <a:off x="6252933" y="2357882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092411" y="4421794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292680" y="415088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326522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357927" y="4664747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386031" y="505298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162407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074831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061732" y="382971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322030" y="4494398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5956148" y="50446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44125" y="4801615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300077" y="497476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5995312" y="4776478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314370" y="471224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269290" y="488819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298591" y="480999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5990810" y="4888197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322703" y="3190150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5968639" y="501105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5000171" y="3585067"/>
              <a:ext cx="112870" cy="1128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5990751" y="5011065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5957789" y="4804451"/>
              <a:ext cx="59196" cy="5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303476" y="449440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36786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5954096" y="3991688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357723" y="4938468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5906407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708563" y="4678719"/>
              <a:ext cx="131916" cy="131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049550" y="442178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343421" y="466196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064720" y="3673299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025267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055974" y="495242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167914" y="5044595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5935060" y="3346545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4878624" y="4992281"/>
              <a:ext cx="124806" cy="124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301771" y="502505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5982838" y="494405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346634" y="2997434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179354" y="3539246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5996731" y="429051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g3224"/>
            <p:cNvSpPr/>
            <p:nvPr/>
          </p:nvSpPr>
          <p:spPr>
            <a:xfrm>
              <a:off x="6055754" y="2405351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g3225"/>
            <p:cNvSpPr/>
            <p:nvPr/>
          </p:nvSpPr>
          <p:spPr>
            <a:xfrm>
              <a:off x="5952147" y="2274089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5035192" y="3317048"/>
              <a:ext cx="135025" cy="135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338590" y="498873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149557" y="2634365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329893" y="321527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g3230"/>
            <p:cNvSpPr/>
            <p:nvPr/>
          </p:nvSpPr>
          <p:spPr>
            <a:xfrm>
              <a:off x="6031036" y="2413723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291044" y="499432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339249" y="504458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108535" y="4843514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185416" y="4016828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005493" y="3558791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040515" y="3000250"/>
              <a:ext cx="59237" cy="59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048990" y="2810305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5905541" y="4843496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383251" y="504459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g3240"/>
            <p:cNvSpPr/>
            <p:nvPr/>
          </p:nvSpPr>
          <p:spPr>
            <a:xfrm>
              <a:off x="6323531" y="2396956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5991334" y="3215286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g3242"/>
            <p:cNvSpPr/>
            <p:nvPr/>
          </p:nvSpPr>
          <p:spPr>
            <a:xfrm>
              <a:off x="6189597" y="2299595"/>
              <a:ext cx="58538" cy="58538"/>
            </a:xfrm>
            <a:custGeom>
              <a:avLst/>
              <a:pathLst>
                <a:path w="58538" h="58538">
                  <a:moveTo>
                    <a:pt x="0" y="29269"/>
                  </a:moveTo>
                  <a:lnTo>
                    <a:pt x="29269" y="0"/>
                  </a:lnTo>
                  <a:lnTo>
                    <a:pt x="58538" y="29269"/>
                  </a:lnTo>
                  <a:lnTo>
                    <a:pt x="29269" y="585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g3243"/>
            <p:cNvSpPr/>
            <p:nvPr/>
          </p:nvSpPr>
          <p:spPr>
            <a:xfrm>
              <a:off x="6224183" y="2380217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296169" y="502225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5995423" y="394420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5925303" y="504179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002019" y="451395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003186" y="4511155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080395" y="3134276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010836" y="4877022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092436" y="3419181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g3252"/>
            <p:cNvSpPr/>
            <p:nvPr/>
          </p:nvSpPr>
          <p:spPr>
            <a:xfrm>
              <a:off x="5942784" y="2539552"/>
              <a:ext cx="58994" cy="58994"/>
            </a:xfrm>
            <a:custGeom>
              <a:avLst/>
              <a:pathLst>
                <a:path w="58994" h="58994">
                  <a:moveTo>
                    <a:pt x="0" y="29497"/>
                  </a:moveTo>
                  <a:lnTo>
                    <a:pt x="29497" y="0"/>
                  </a:lnTo>
                  <a:lnTo>
                    <a:pt x="58994" y="29497"/>
                  </a:lnTo>
                  <a:lnTo>
                    <a:pt x="29497" y="589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g3253"/>
            <p:cNvSpPr/>
            <p:nvPr/>
          </p:nvSpPr>
          <p:spPr>
            <a:xfrm>
              <a:off x="6116370" y="2561744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379500" y="4985902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299874" y="4902129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187373" y="5027973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5995655" y="422070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51718" y="2595260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6328373" y="484629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146196" y="505855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193933" y="4513937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g3262"/>
            <p:cNvSpPr/>
            <p:nvPr/>
          </p:nvSpPr>
          <p:spPr>
            <a:xfrm>
              <a:off x="6149299" y="2274085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250870" y="50194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185243" y="3748716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180739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5971531" y="2963916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g3267"/>
            <p:cNvSpPr/>
            <p:nvPr/>
          </p:nvSpPr>
          <p:spPr>
            <a:xfrm>
              <a:off x="5956500" y="2302017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222394" y="497756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052721" y="3603479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g3270"/>
            <p:cNvSpPr/>
            <p:nvPr/>
          </p:nvSpPr>
          <p:spPr>
            <a:xfrm>
              <a:off x="6169207" y="2483551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127390" y="27181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090494" y="4997116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5983717" y="477927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g3274"/>
            <p:cNvSpPr/>
            <p:nvPr/>
          </p:nvSpPr>
          <p:spPr>
            <a:xfrm>
              <a:off x="6348494" y="2296428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g3275"/>
            <p:cNvSpPr/>
            <p:nvPr/>
          </p:nvSpPr>
          <p:spPr>
            <a:xfrm>
              <a:off x="5984820" y="2327154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5928264" y="5058547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g3277"/>
            <p:cNvSpPr/>
            <p:nvPr/>
          </p:nvSpPr>
          <p:spPr>
            <a:xfrm>
              <a:off x="6067403" y="2276878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g3278"/>
            <p:cNvSpPr/>
            <p:nvPr/>
          </p:nvSpPr>
          <p:spPr>
            <a:xfrm>
              <a:off x="5942321" y="2297799"/>
              <a:ext cx="50959" cy="50959"/>
            </a:xfrm>
            <a:custGeom>
              <a:avLst/>
              <a:pathLst>
                <a:path w="50959" h="50959">
                  <a:moveTo>
                    <a:pt x="0" y="25479"/>
                  </a:moveTo>
                  <a:lnTo>
                    <a:pt x="25479" y="0"/>
                  </a:lnTo>
                  <a:lnTo>
                    <a:pt x="50959" y="25479"/>
                  </a:lnTo>
                  <a:lnTo>
                    <a:pt x="25479" y="509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82972" y="360349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339953" y="4999905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g3281"/>
            <p:cNvSpPr/>
            <p:nvPr/>
          </p:nvSpPr>
          <p:spPr>
            <a:xfrm>
              <a:off x="6103573" y="2343907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397817" y="406430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5998946" y="503621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g3284"/>
            <p:cNvSpPr/>
            <p:nvPr/>
          </p:nvSpPr>
          <p:spPr>
            <a:xfrm>
              <a:off x="6160689" y="2276875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131671" y="4999913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g3286"/>
            <p:cNvSpPr/>
            <p:nvPr/>
          </p:nvSpPr>
          <p:spPr>
            <a:xfrm>
              <a:off x="6079552" y="2307600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262355" y="3581128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046527" y="3452688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170584" y="456701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g3290"/>
            <p:cNvSpPr/>
            <p:nvPr/>
          </p:nvSpPr>
          <p:spPr>
            <a:xfrm>
              <a:off x="6323811" y="2282486"/>
              <a:ext cx="59242" cy="59242"/>
            </a:xfrm>
            <a:custGeom>
              <a:avLst/>
              <a:pathLst>
                <a:path w="59242" h="59242">
                  <a:moveTo>
                    <a:pt x="0" y="29621"/>
                  </a:moveTo>
                  <a:lnTo>
                    <a:pt x="29621" y="0"/>
                  </a:lnTo>
                  <a:lnTo>
                    <a:pt x="59242" y="29621"/>
                  </a:lnTo>
                  <a:lnTo>
                    <a:pt x="29621" y="592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101748" y="2891329"/>
              <a:ext cx="59237" cy="592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g3292"/>
            <p:cNvSpPr/>
            <p:nvPr/>
          </p:nvSpPr>
          <p:spPr>
            <a:xfrm>
              <a:off x="5960580" y="2271301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148913" y="453070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169920" y="502783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000453" y="27572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285080" y="3338161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294921" y="3050499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g3298"/>
            <p:cNvSpPr/>
            <p:nvPr/>
          </p:nvSpPr>
          <p:spPr>
            <a:xfrm>
              <a:off x="6120667" y="2288054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146799" y="3089595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g3300"/>
            <p:cNvSpPr/>
            <p:nvPr/>
          </p:nvSpPr>
          <p:spPr>
            <a:xfrm>
              <a:off x="6375701" y="2274084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230047" y="2701393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g3302"/>
            <p:cNvSpPr/>
            <p:nvPr/>
          </p:nvSpPr>
          <p:spPr>
            <a:xfrm>
              <a:off x="6170315" y="2497509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5926306" y="3466635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024561" y="2592473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190308" y="3569969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g3306"/>
            <p:cNvSpPr/>
            <p:nvPr/>
          </p:nvSpPr>
          <p:spPr>
            <a:xfrm>
              <a:off x="4985030" y="2247177"/>
              <a:ext cx="113103" cy="113103"/>
            </a:xfrm>
            <a:custGeom>
              <a:avLst/>
              <a:pathLst>
                <a:path w="113103" h="113103">
                  <a:moveTo>
                    <a:pt x="0" y="56551"/>
                  </a:moveTo>
                  <a:lnTo>
                    <a:pt x="56551" y="0"/>
                  </a:lnTo>
                  <a:lnTo>
                    <a:pt x="113103" y="56551"/>
                  </a:lnTo>
                  <a:lnTo>
                    <a:pt x="56551" y="1131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g3307"/>
            <p:cNvSpPr/>
            <p:nvPr/>
          </p:nvSpPr>
          <p:spPr>
            <a:xfrm>
              <a:off x="5952115" y="2383003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369025" y="5044608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g3309"/>
            <p:cNvSpPr/>
            <p:nvPr/>
          </p:nvSpPr>
          <p:spPr>
            <a:xfrm>
              <a:off x="6395365" y="2313209"/>
              <a:ext cx="59239" cy="59239"/>
            </a:xfrm>
            <a:custGeom>
              <a:avLst/>
              <a:pathLst>
                <a:path w="59239" h="59239">
                  <a:moveTo>
                    <a:pt x="0" y="29619"/>
                  </a:moveTo>
                  <a:lnTo>
                    <a:pt x="29619" y="0"/>
                  </a:lnTo>
                  <a:lnTo>
                    <a:pt x="59239" y="29619"/>
                  </a:lnTo>
                  <a:lnTo>
                    <a:pt x="29619" y="592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050736" y="3536426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g3311"/>
            <p:cNvSpPr/>
            <p:nvPr/>
          </p:nvSpPr>
          <p:spPr>
            <a:xfrm>
              <a:off x="5987333" y="2544995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g3312"/>
            <p:cNvSpPr/>
            <p:nvPr/>
          </p:nvSpPr>
          <p:spPr>
            <a:xfrm>
              <a:off x="6339545" y="2346700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50484" y="495242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g3314"/>
            <p:cNvSpPr/>
            <p:nvPr/>
          </p:nvSpPr>
          <p:spPr>
            <a:xfrm>
              <a:off x="6367485" y="2279676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5931850" y="471503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258962" y="473458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g3317"/>
            <p:cNvSpPr/>
            <p:nvPr/>
          </p:nvSpPr>
          <p:spPr>
            <a:xfrm>
              <a:off x="6292507" y="2380212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369323" y="463404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g3319"/>
            <p:cNvSpPr/>
            <p:nvPr/>
          </p:nvSpPr>
          <p:spPr>
            <a:xfrm>
              <a:off x="6103524" y="2274092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g3320"/>
            <p:cNvSpPr/>
            <p:nvPr/>
          </p:nvSpPr>
          <p:spPr>
            <a:xfrm>
              <a:off x="6342652" y="2307598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368467" y="2581294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003908" y="3318620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5917266" y="2787976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5937436" y="3329784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5965795" y="504738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029896" y="458656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211891" y="502783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5902502" y="354203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248553" y="4393858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5914831" y="502783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331973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051146" y="50306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g3333"/>
            <p:cNvSpPr/>
            <p:nvPr/>
          </p:nvSpPr>
          <p:spPr>
            <a:xfrm>
              <a:off x="6058753" y="2455625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g3334"/>
            <p:cNvSpPr/>
            <p:nvPr/>
          </p:nvSpPr>
          <p:spPr>
            <a:xfrm>
              <a:off x="6151124" y="2271276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g3335"/>
            <p:cNvSpPr/>
            <p:nvPr/>
          </p:nvSpPr>
          <p:spPr>
            <a:xfrm>
              <a:off x="6289080" y="2383018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378932" y="503342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288624" y="5041802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276996" y="3419154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5950558" y="2679053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326707" y="5044573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275548" y="481279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389349" y="4689892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g3343"/>
            <p:cNvSpPr/>
            <p:nvPr/>
          </p:nvSpPr>
          <p:spPr>
            <a:xfrm>
              <a:off x="6234187" y="2271293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036216" y="503343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044426" y="2924831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g3346"/>
            <p:cNvSpPr/>
            <p:nvPr/>
          </p:nvSpPr>
          <p:spPr>
            <a:xfrm>
              <a:off x="6238719" y="2276908"/>
              <a:ext cx="59226" cy="59226"/>
            </a:xfrm>
            <a:custGeom>
              <a:avLst/>
              <a:pathLst>
                <a:path w="59226" h="59226">
                  <a:moveTo>
                    <a:pt x="0" y="29613"/>
                  </a:moveTo>
                  <a:lnTo>
                    <a:pt x="29613" y="0"/>
                  </a:lnTo>
                  <a:lnTo>
                    <a:pt x="59226" y="29613"/>
                  </a:lnTo>
                  <a:lnTo>
                    <a:pt x="29613" y="592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5921707" y="3187387"/>
              <a:ext cx="59204" cy="59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g3348"/>
            <p:cNvSpPr/>
            <p:nvPr/>
          </p:nvSpPr>
          <p:spPr>
            <a:xfrm>
              <a:off x="6376981" y="2271299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g3349"/>
            <p:cNvSpPr/>
            <p:nvPr/>
          </p:nvSpPr>
          <p:spPr>
            <a:xfrm>
              <a:off x="6291282" y="2441699"/>
              <a:ext cx="59199" cy="59199"/>
            </a:xfrm>
            <a:custGeom>
              <a:avLst/>
              <a:pathLst>
                <a:path w="59199" h="59199">
                  <a:moveTo>
                    <a:pt x="0" y="29599"/>
                  </a:moveTo>
                  <a:lnTo>
                    <a:pt x="29599" y="0"/>
                  </a:lnTo>
                  <a:lnTo>
                    <a:pt x="59199" y="29599"/>
                  </a:lnTo>
                  <a:lnTo>
                    <a:pt x="29599" y="59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009182" y="4712309"/>
              <a:ext cx="59152" cy="59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g3351"/>
            <p:cNvSpPr/>
            <p:nvPr/>
          </p:nvSpPr>
          <p:spPr>
            <a:xfrm>
              <a:off x="5987828" y="2372000"/>
              <a:ext cx="58957" cy="58957"/>
            </a:xfrm>
            <a:custGeom>
              <a:avLst/>
              <a:pathLst>
                <a:path w="58957" h="58957">
                  <a:moveTo>
                    <a:pt x="0" y="29478"/>
                  </a:moveTo>
                  <a:lnTo>
                    <a:pt x="29478" y="0"/>
                  </a:lnTo>
                  <a:lnTo>
                    <a:pt x="58957" y="29478"/>
                  </a:lnTo>
                  <a:lnTo>
                    <a:pt x="29478" y="589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90447" y="3871632"/>
              <a:ext cx="59211" cy="59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037255" y="5041854"/>
              <a:ext cx="59173" cy="5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330825" y="4949645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270908" y="2874649"/>
              <a:ext cx="59083" cy="59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239577" y="3581152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154677" y="406710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5946288" y="4731803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5934887" y="505856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5952872" y="480161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359830" y="499711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47748" y="3111953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229863" y="5052900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231752" y="4997116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187476" y="502504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209530" y="505857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5927454" y="5052817"/>
              <a:ext cx="42833" cy="42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391486" y="490775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385905" y="471225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5952243" y="4907749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216562" y="504181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371471" y="500271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154730" y="412575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301684" y="50027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5979992" y="409224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297106" y="2824286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4646756" y="4566247"/>
              <a:ext cx="99919" cy="99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181697" y="2824288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298455" y="484910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353329" y="483513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188496" y="484630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5929883" y="4441348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076097" y="499712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283159" y="303095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158292" y="4776474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g3386"/>
            <p:cNvSpPr/>
            <p:nvPr/>
          </p:nvSpPr>
          <p:spPr>
            <a:xfrm>
              <a:off x="6018771" y="2301983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068370" y="442457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075681" y="2815906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304193" y="503064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055214" y="50585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5959726" y="3343759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5942616" y="4578167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134605" y="501388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5990854" y="50446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123599" y="5027849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5930701" y="4935717"/>
              <a:ext cx="59190" cy="59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13870" y="501946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149577" y="5053013"/>
              <a:ext cx="59199" cy="59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386847" y="486586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174061" y="2891316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193848" y="498316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526752" y="4983587"/>
              <a:ext cx="153365" cy="153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5924562" y="4580987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847445" y="5023297"/>
              <a:ext cx="107460" cy="107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111905" y="4952440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165562" y="389674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5967939" y="437990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g3408"/>
            <p:cNvSpPr/>
            <p:nvPr/>
          </p:nvSpPr>
          <p:spPr>
            <a:xfrm>
              <a:off x="6111977" y="2357884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309456" y="3382856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5951793" y="364817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084966" y="475414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394516" y="501109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935739" y="3656553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g3414"/>
            <p:cNvSpPr/>
            <p:nvPr/>
          </p:nvSpPr>
          <p:spPr>
            <a:xfrm>
              <a:off x="6360423" y="2519867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5916733" y="3743132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375662" y="3673307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110456" y="2712568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370474" y="4120167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97885" y="5011092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313811" y="4890985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5959983" y="3206911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g3422"/>
            <p:cNvSpPr/>
            <p:nvPr/>
          </p:nvSpPr>
          <p:spPr>
            <a:xfrm>
              <a:off x="6079084" y="2315988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g3423"/>
            <p:cNvSpPr/>
            <p:nvPr/>
          </p:nvSpPr>
          <p:spPr>
            <a:xfrm>
              <a:off x="6342671" y="2288062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365026" y="492172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143178" y="500271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323558" y="3301864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365658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394945" y="505298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154670" y="500550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339773" y="498595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g3431"/>
            <p:cNvSpPr/>
            <p:nvPr/>
          </p:nvSpPr>
          <p:spPr>
            <a:xfrm>
              <a:off x="6198380" y="2399777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080493" y="421233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237985" y="497757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5947442" y="322087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4995901" y="4989497"/>
              <a:ext cx="119202" cy="11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069381" y="504181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5943993" y="4488825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106666" y="3282317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213934" y="3338171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192277" y="364818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240219" y="4251414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5982085" y="4809913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223756" y="4960751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143463" y="4983089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254231" y="4659173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78479" y="4938546"/>
              <a:ext cx="59119" cy="59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173209" y="4097839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384634" y="5030591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002659" y="429053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6057458" y="4865839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285112" y="3807350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067619" y="478207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153112" y="3698446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226744" y="4960819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138426" y="505856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210657" y="504739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247925" y="505298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g3458"/>
            <p:cNvSpPr/>
            <p:nvPr/>
          </p:nvSpPr>
          <p:spPr>
            <a:xfrm>
              <a:off x="5981225" y="2357885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170829" y="442180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311414" y="415089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158648" y="504739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5915078" y="466476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206352" y="505297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5922330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159906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384056" y="382971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368943" y="449440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207367" y="50446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257971" y="4801621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4926963" y="4936502"/>
              <a:ext cx="135820" cy="135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058419" y="4776488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5901277" y="4712251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013349" y="4888201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173226" y="4810001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353148" y="488819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265999" y="3190221"/>
              <a:ext cx="59124" cy="591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166086" y="5011063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363038" y="3611845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186291" y="501107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110756" y="480442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125230" y="449441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486958" y="5001091"/>
              <a:ext cx="163042" cy="163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063397" y="3991694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5958334" y="493847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156325" y="504739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100046" y="471504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5985920" y="4421798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176646" y="466198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304891" y="3673313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317117" y="50529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6354720" y="4952438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145256" y="504460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212682" y="3346550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5992630" y="502505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6226214" y="502505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224965" y="494405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5962074" y="2997443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370534" y="3539253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028845" y="429052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g3500"/>
            <p:cNvSpPr/>
            <p:nvPr/>
          </p:nvSpPr>
          <p:spPr>
            <a:xfrm>
              <a:off x="5919995" y="2405362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g3501"/>
            <p:cNvSpPr/>
            <p:nvPr/>
          </p:nvSpPr>
          <p:spPr>
            <a:xfrm>
              <a:off x="6229760" y="2274096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5934118" y="3354930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050956" y="4988745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5975274" y="2634376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364473" y="3215286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g3506"/>
            <p:cNvSpPr/>
            <p:nvPr/>
          </p:nvSpPr>
          <p:spPr>
            <a:xfrm>
              <a:off x="6382702" y="2413739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309916" y="499433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194392" y="5026303"/>
              <a:ext cx="95862" cy="95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5966328" y="4843518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5927127" y="4016833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205670" y="3558805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202640" y="3000228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332482" y="2810355"/>
              <a:ext cx="59199" cy="591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398099" y="4843540"/>
              <a:ext cx="59218" cy="59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328685" y="50446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g3516"/>
            <p:cNvSpPr/>
            <p:nvPr/>
          </p:nvSpPr>
          <p:spPr>
            <a:xfrm>
              <a:off x="5929642" y="2396981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150132" y="3215287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g3518"/>
            <p:cNvSpPr/>
            <p:nvPr/>
          </p:nvSpPr>
          <p:spPr>
            <a:xfrm>
              <a:off x="6092554" y="2299937"/>
              <a:ext cx="57854" cy="57854"/>
            </a:xfrm>
            <a:custGeom>
              <a:avLst/>
              <a:pathLst>
                <a:path w="57854" h="57854">
                  <a:moveTo>
                    <a:pt x="0" y="28927"/>
                  </a:moveTo>
                  <a:lnTo>
                    <a:pt x="28927" y="0"/>
                  </a:lnTo>
                  <a:lnTo>
                    <a:pt x="57854" y="28927"/>
                  </a:lnTo>
                  <a:lnTo>
                    <a:pt x="28927" y="578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g3519"/>
            <p:cNvSpPr/>
            <p:nvPr/>
          </p:nvSpPr>
          <p:spPr>
            <a:xfrm>
              <a:off x="6244014" y="2380224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176047" y="502226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247866" y="394422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068317" y="5041806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382830" y="451396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5983661" y="451116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5932037" y="3134287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295074" y="487703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272252" y="3419210"/>
              <a:ext cx="59171" cy="591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g3528"/>
            <p:cNvSpPr/>
            <p:nvPr/>
          </p:nvSpPr>
          <p:spPr>
            <a:xfrm>
              <a:off x="5940442" y="2539446"/>
              <a:ext cx="59206" cy="59206"/>
            </a:xfrm>
            <a:custGeom>
              <a:avLst/>
              <a:pathLst>
                <a:path w="59206" h="59206">
                  <a:moveTo>
                    <a:pt x="0" y="29603"/>
                  </a:moveTo>
                  <a:lnTo>
                    <a:pt x="29603" y="0"/>
                  </a:lnTo>
                  <a:lnTo>
                    <a:pt x="59206" y="29603"/>
                  </a:lnTo>
                  <a:lnTo>
                    <a:pt x="29603" y="592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g3529"/>
            <p:cNvSpPr/>
            <p:nvPr/>
          </p:nvSpPr>
          <p:spPr>
            <a:xfrm>
              <a:off x="5965519" y="2561824"/>
              <a:ext cx="59135" cy="59135"/>
            </a:xfrm>
            <a:custGeom>
              <a:avLst/>
              <a:pathLst>
                <a:path w="59135" h="59135">
                  <a:moveTo>
                    <a:pt x="0" y="29567"/>
                  </a:moveTo>
                  <a:lnTo>
                    <a:pt x="29567" y="0"/>
                  </a:lnTo>
                  <a:lnTo>
                    <a:pt x="59135" y="29567"/>
                  </a:lnTo>
                  <a:lnTo>
                    <a:pt x="29567" y="591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352531" y="4986233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117285" y="4902412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223122" y="5028168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032061" y="422071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5943984" y="2595270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225321" y="4846308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355552" y="505855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218955" y="4513984"/>
              <a:ext cx="59218" cy="59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g3538"/>
            <p:cNvSpPr/>
            <p:nvPr/>
          </p:nvSpPr>
          <p:spPr>
            <a:xfrm>
              <a:off x="6307839" y="2274095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049668" y="501946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225211" y="3748722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389164" y="50529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5081988" y="2941831"/>
              <a:ext cx="103461" cy="103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g3543"/>
            <p:cNvSpPr/>
            <p:nvPr/>
          </p:nvSpPr>
          <p:spPr>
            <a:xfrm>
              <a:off x="6200362" y="230202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5901612" y="497757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321078" y="36034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g3546"/>
            <p:cNvSpPr/>
            <p:nvPr/>
          </p:nvSpPr>
          <p:spPr>
            <a:xfrm>
              <a:off x="6100197" y="2483562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367083" y="2718160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370902" y="499712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323161" y="477928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g3550"/>
            <p:cNvSpPr/>
            <p:nvPr/>
          </p:nvSpPr>
          <p:spPr>
            <a:xfrm>
              <a:off x="6146050" y="2296440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g3551"/>
            <p:cNvSpPr/>
            <p:nvPr/>
          </p:nvSpPr>
          <p:spPr>
            <a:xfrm>
              <a:off x="6188551" y="2327163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378129" y="5058599"/>
              <a:ext cx="59198" cy="5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g3553"/>
            <p:cNvSpPr/>
            <p:nvPr/>
          </p:nvSpPr>
          <p:spPr>
            <a:xfrm>
              <a:off x="6287958" y="2276888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g3554"/>
            <p:cNvSpPr/>
            <p:nvPr/>
          </p:nvSpPr>
          <p:spPr>
            <a:xfrm>
              <a:off x="6338035" y="2293630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013926" y="3603496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199231" y="499991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g3557"/>
            <p:cNvSpPr/>
            <p:nvPr/>
          </p:nvSpPr>
          <p:spPr>
            <a:xfrm>
              <a:off x="6266601" y="2343920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6169610" y="4064312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041686" y="5036227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g3560"/>
            <p:cNvSpPr/>
            <p:nvPr/>
          </p:nvSpPr>
          <p:spPr>
            <a:xfrm>
              <a:off x="6379851" y="2276893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373402" y="499991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g3562"/>
            <p:cNvSpPr/>
            <p:nvPr/>
          </p:nvSpPr>
          <p:spPr>
            <a:xfrm>
              <a:off x="6152052" y="2307607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296100" y="3581144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5949711" y="345267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6127630" y="4567022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g3566"/>
            <p:cNvSpPr/>
            <p:nvPr/>
          </p:nvSpPr>
          <p:spPr>
            <a:xfrm>
              <a:off x="6269898" y="2282473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130741" y="2891314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g3568"/>
            <p:cNvSpPr/>
            <p:nvPr/>
          </p:nvSpPr>
          <p:spPr>
            <a:xfrm>
              <a:off x="6098178" y="2271307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053322" y="453072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103547" y="502784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5943965" y="2757261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5944981" y="3338173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5899550" y="3050512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g3574"/>
            <p:cNvSpPr/>
            <p:nvPr/>
          </p:nvSpPr>
          <p:spPr>
            <a:xfrm>
              <a:off x="5938861" y="2288065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219851" y="308960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g3576"/>
            <p:cNvSpPr/>
            <p:nvPr/>
          </p:nvSpPr>
          <p:spPr>
            <a:xfrm>
              <a:off x="6178034" y="2274099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285139" y="270140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g3578"/>
            <p:cNvSpPr/>
            <p:nvPr/>
          </p:nvSpPr>
          <p:spPr>
            <a:xfrm>
              <a:off x="5982990" y="2497518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362241" y="3466644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304137" y="2592485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124570" y="356997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g3582"/>
            <p:cNvSpPr/>
            <p:nvPr/>
          </p:nvSpPr>
          <p:spPr>
            <a:xfrm>
              <a:off x="4833944" y="2243259"/>
              <a:ext cx="120939" cy="120939"/>
            </a:xfrm>
            <a:custGeom>
              <a:avLst/>
              <a:pathLst>
                <a:path w="120939" h="120939">
                  <a:moveTo>
                    <a:pt x="0" y="60469"/>
                  </a:moveTo>
                  <a:lnTo>
                    <a:pt x="60469" y="0"/>
                  </a:lnTo>
                  <a:lnTo>
                    <a:pt x="120939" y="60469"/>
                  </a:lnTo>
                  <a:lnTo>
                    <a:pt x="60469" y="1209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g3583"/>
            <p:cNvSpPr/>
            <p:nvPr/>
          </p:nvSpPr>
          <p:spPr>
            <a:xfrm>
              <a:off x="6235643" y="2383016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012761" y="5044632"/>
              <a:ext cx="59202" cy="5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g3585"/>
            <p:cNvSpPr/>
            <p:nvPr/>
          </p:nvSpPr>
          <p:spPr>
            <a:xfrm>
              <a:off x="6200842" y="2313261"/>
              <a:ext cx="59135" cy="59135"/>
            </a:xfrm>
            <a:custGeom>
              <a:avLst/>
              <a:pathLst>
                <a:path w="59135" h="59135">
                  <a:moveTo>
                    <a:pt x="0" y="29567"/>
                  </a:moveTo>
                  <a:lnTo>
                    <a:pt x="29567" y="0"/>
                  </a:lnTo>
                  <a:lnTo>
                    <a:pt x="59135" y="29567"/>
                  </a:lnTo>
                  <a:lnTo>
                    <a:pt x="29567" y="591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5987942" y="3536435"/>
              <a:ext cx="59322" cy="59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g3587"/>
            <p:cNvSpPr/>
            <p:nvPr/>
          </p:nvSpPr>
          <p:spPr>
            <a:xfrm>
              <a:off x="6042329" y="2545001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g3588"/>
            <p:cNvSpPr/>
            <p:nvPr/>
          </p:nvSpPr>
          <p:spPr>
            <a:xfrm>
              <a:off x="6002522" y="2346709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341754" y="49524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g3590"/>
            <p:cNvSpPr/>
            <p:nvPr/>
          </p:nvSpPr>
          <p:spPr>
            <a:xfrm>
              <a:off x="6054662" y="2279683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5989357" y="4715044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6040774" y="4734595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g3593"/>
            <p:cNvSpPr/>
            <p:nvPr/>
          </p:nvSpPr>
          <p:spPr>
            <a:xfrm>
              <a:off x="6277270" y="238022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6065676" y="463405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g3595"/>
            <p:cNvSpPr/>
            <p:nvPr/>
          </p:nvSpPr>
          <p:spPr>
            <a:xfrm>
              <a:off x="6095527" y="2274097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g3596"/>
            <p:cNvSpPr/>
            <p:nvPr/>
          </p:nvSpPr>
          <p:spPr>
            <a:xfrm>
              <a:off x="6048069" y="230760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6387362" y="2581304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5943822" y="331862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6168785" y="2787985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6114182" y="3329798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6255669" y="504739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6249449" y="458657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6291832" y="502784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5911292" y="3542050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6002069" y="4393867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5932455" y="5027842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5962783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5992025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g3609"/>
            <p:cNvSpPr/>
            <p:nvPr/>
          </p:nvSpPr>
          <p:spPr>
            <a:xfrm>
              <a:off x="6203957" y="2455634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g3610"/>
            <p:cNvSpPr/>
            <p:nvPr/>
          </p:nvSpPr>
          <p:spPr>
            <a:xfrm>
              <a:off x="6000335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g3611"/>
            <p:cNvSpPr/>
            <p:nvPr/>
          </p:nvSpPr>
          <p:spPr>
            <a:xfrm>
              <a:off x="6352121" y="2383018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5952874" y="5033431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6328012" y="504181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6281669" y="3419165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6173623" y="267906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6033872" y="5044581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6205707" y="4812785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5960627" y="4689887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g3619"/>
            <p:cNvSpPr/>
            <p:nvPr/>
          </p:nvSpPr>
          <p:spPr>
            <a:xfrm>
              <a:off x="5963579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5976224" y="503342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6095484" y="2924816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g3622"/>
            <p:cNvSpPr/>
            <p:nvPr/>
          </p:nvSpPr>
          <p:spPr>
            <a:xfrm>
              <a:off x="5074958" y="2259866"/>
              <a:ext cx="93310" cy="93310"/>
            </a:xfrm>
            <a:custGeom>
              <a:avLst/>
              <a:pathLst>
                <a:path w="93310" h="93310">
                  <a:moveTo>
                    <a:pt x="0" y="46655"/>
                  </a:moveTo>
                  <a:lnTo>
                    <a:pt x="46655" y="0"/>
                  </a:lnTo>
                  <a:lnTo>
                    <a:pt x="93310" y="46655"/>
                  </a:lnTo>
                  <a:lnTo>
                    <a:pt x="46655" y="933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6161611" y="3187389"/>
              <a:ext cx="59200" cy="592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g3624"/>
            <p:cNvSpPr/>
            <p:nvPr/>
          </p:nvSpPr>
          <p:spPr>
            <a:xfrm>
              <a:off x="6227425" y="2271306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g3625"/>
            <p:cNvSpPr/>
            <p:nvPr/>
          </p:nvSpPr>
          <p:spPr>
            <a:xfrm>
              <a:off x="6095618" y="2441664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5926143" y="4712120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g3627"/>
            <p:cNvSpPr/>
            <p:nvPr/>
          </p:nvSpPr>
          <p:spPr>
            <a:xfrm>
              <a:off x="6242889" y="2371951"/>
              <a:ext cx="59053" cy="59053"/>
            </a:xfrm>
            <a:custGeom>
              <a:avLst/>
              <a:pathLst>
                <a:path w="59053" h="59053">
                  <a:moveTo>
                    <a:pt x="0" y="29526"/>
                  </a:moveTo>
                  <a:lnTo>
                    <a:pt x="29526" y="0"/>
                  </a:lnTo>
                  <a:lnTo>
                    <a:pt x="59053" y="29526"/>
                  </a:lnTo>
                  <a:lnTo>
                    <a:pt x="29526" y="590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5927971" y="3871600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6294926" y="5020251"/>
              <a:ext cx="102379" cy="102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6331859" y="4949593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6160867" y="2874532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6079411" y="3581149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3734821" y="4021481"/>
              <a:ext cx="150511" cy="150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6255619" y="4731777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956565" y="505856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6350118" y="480161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5889942" y="4986797"/>
              <a:ext cx="79916" cy="7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6128289" y="3111937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5054483" y="5020939"/>
              <a:ext cx="123346" cy="123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6127878" y="4997223"/>
              <a:ext cx="59064" cy="59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5904770" y="5025149"/>
              <a:ext cx="59070" cy="59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5085993" y="5021847"/>
              <a:ext cx="132702" cy="13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6400764" y="5065811"/>
              <a:ext cx="16844" cy="16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6057524" y="4907711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6214981" y="4712245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5914379" y="4907736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6087017" y="50418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5969668" y="5002696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5902965" y="412574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6093033" y="500268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6268834" y="409224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6361213" y="2824252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6192190" y="4586542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5916052" y="2824267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5946288" y="484909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6148300" y="4835132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4671006" y="4814548"/>
              <a:ext cx="122787" cy="122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6081723" y="4441329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6020890" y="499710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923482" y="303093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6386200" y="4776484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g3662"/>
            <p:cNvSpPr/>
            <p:nvPr/>
          </p:nvSpPr>
          <p:spPr>
            <a:xfrm>
              <a:off x="5920082" y="2298640"/>
              <a:ext cx="66034" cy="66034"/>
            </a:xfrm>
            <a:custGeom>
              <a:avLst/>
              <a:pathLst>
                <a:path w="66034" h="66034">
                  <a:moveTo>
                    <a:pt x="0" y="33017"/>
                  </a:moveTo>
                  <a:lnTo>
                    <a:pt x="33017" y="0"/>
                  </a:lnTo>
                  <a:lnTo>
                    <a:pt x="66034" y="33017"/>
                  </a:lnTo>
                  <a:lnTo>
                    <a:pt x="33017" y="660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6336253" y="4424609"/>
              <a:ext cx="59225" cy="59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6160780" y="281589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914131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6130894" y="5058533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6244881" y="3343751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3644731" y="4535957"/>
              <a:ext cx="143742" cy="14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6068389" y="50138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6305744" y="504459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6080750" y="502784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984116" y="493567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3662827" y="4972306"/>
              <a:ext cx="153583" cy="153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740361" y="5010617"/>
              <a:ext cx="143990" cy="143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6173965" y="4865857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6296865" y="2891326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984450" y="498316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6288847" y="503062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6138741" y="4580981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6049150" y="504737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6301856" y="495242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6334577" y="3896723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5898977" y="4379901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g3684"/>
            <p:cNvSpPr/>
            <p:nvPr/>
          </p:nvSpPr>
          <p:spPr>
            <a:xfrm>
              <a:off x="6397475" y="2357830"/>
              <a:ext cx="59367" cy="59367"/>
            </a:xfrm>
            <a:custGeom>
              <a:avLst/>
              <a:pathLst>
                <a:path w="59367" h="59367">
                  <a:moveTo>
                    <a:pt x="0" y="29683"/>
                  </a:moveTo>
                  <a:lnTo>
                    <a:pt x="29683" y="0"/>
                  </a:lnTo>
                  <a:lnTo>
                    <a:pt x="59367" y="29683"/>
                  </a:lnTo>
                  <a:lnTo>
                    <a:pt x="29683" y="59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6029786" y="3382827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6013110" y="3648161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6335771" y="475415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6183209" y="501108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963090" y="3656531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g3690"/>
            <p:cNvSpPr/>
            <p:nvPr/>
          </p:nvSpPr>
          <p:spPr>
            <a:xfrm>
              <a:off x="6082922" y="2519847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6111003" y="3743112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4853410" y="3638451"/>
              <a:ext cx="128988" cy="1289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6063617" y="2712585"/>
              <a:ext cx="59242" cy="592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6365964" y="4120135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6196312" y="5011056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6086298" y="4890991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6232225" y="3206907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g3698"/>
            <p:cNvSpPr/>
            <p:nvPr/>
          </p:nvSpPr>
          <p:spPr>
            <a:xfrm>
              <a:off x="5989161" y="231597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g3699"/>
            <p:cNvSpPr/>
            <p:nvPr/>
          </p:nvSpPr>
          <p:spPr>
            <a:xfrm>
              <a:off x="6149483" y="2288039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6179957" y="492171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6257928" y="5002696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6115286" y="3301847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6228526" y="50529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6167919" y="50529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6328875" y="5005485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6324253" y="4985937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g3707"/>
            <p:cNvSpPr/>
            <p:nvPr/>
          </p:nvSpPr>
          <p:spPr>
            <a:xfrm>
              <a:off x="6311317" y="2399760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6317965" y="4212308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6114837" y="4977549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5949926" y="3220847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6367979" y="5019446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6037957" y="5041774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05822" y="4488810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6139385" y="3282311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6226596" y="3338169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3720425" y="3606592"/>
              <a:ext cx="142436" cy="142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6198158" y="4251460"/>
              <a:ext cx="59209" cy="59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6337532" y="4810059"/>
              <a:ext cx="59151" cy="59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71220" y="4960829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6221733" y="4983244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6109422" y="4659217"/>
              <a:ext cx="59207" cy="59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6322502" y="4938763"/>
              <a:ext cx="58684" cy="5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5952531" y="4097879"/>
              <a:ext cx="59158" cy="59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6167749" y="50306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6100919" y="429052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6318086" y="4865807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6195201" y="3807382"/>
              <a:ext cx="59239" cy="592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6340668" y="4782034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6272657" y="3698420"/>
              <a:ext cx="59322" cy="59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6069896" y="496081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6384225" y="505854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6387214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6391335" y="505297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g3734"/>
            <p:cNvSpPr/>
            <p:nvPr/>
          </p:nvSpPr>
          <p:spPr>
            <a:xfrm>
              <a:off x="6376638" y="2357858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6144395" y="442179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5949198" y="415086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6221287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5966599" y="4646612"/>
              <a:ext cx="95588" cy="95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6051556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5995574" y="5030632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6067399" y="5052947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25439" y="382970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6092598" y="4494382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6394886" y="504460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6209764" y="4801616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356232" y="4974751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6190692" y="4776462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6111669" y="471225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5949238" y="4888179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216945" y="4809978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137462" y="4888230"/>
              <a:ext cx="59208" cy="5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333097" y="3190194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139878" y="5011156"/>
              <a:ext cx="59128" cy="59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6373478" y="3611894"/>
              <a:ext cx="59217" cy="592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76255" y="5011124"/>
              <a:ext cx="59191" cy="59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377147" y="4787764"/>
              <a:ext cx="92570" cy="92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282424" y="4494394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110987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394815" y="3991659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320815" y="4938462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264581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177877" y="4715030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010893" y="4421784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5956849" y="4661967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5964176" y="3673270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08227" y="5052959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6250075" y="4952397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010684" y="5044589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361947" y="3346595"/>
              <a:ext cx="59174" cy="59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270704" y="5025026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231225" y="502504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228849" y="4944046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090087" y="2997421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145242" y="3539215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259471" y="429052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g3776"/>
            <p:cNvSpPr/>
            <p:nvPr/>
          </p:nvSpPr>
          <p:spPr>
            <a:xfrm>
              <a:off x="6393081" y="2405316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g3777"/>
            <p:cNvSpPr/>
            <p:nvPr/>
          </p:nvSpPr>
          <p:spPr>
            <a:xfrm>
              <a:off x="6362614" y="2274081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166739" y="3354903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380757" y="4988731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5989016" y="2634353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5922843" y="3215271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g3782"/>
            <p:cNvSpPr/>
            <p:nvPr/>
          </p:nvSpPr>
          <p:spPr>
            <a:xfrm>
              <a:off x="6047851" y="2413720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250384" y="4994308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6004620" y="5044601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249458" y="4843495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5943162" y="401683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150745" y="3558795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198576" y="3000282"/>
              <a:ext cx="59174" cy="59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354485" y="2810327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760096" y="4796486"/>
              <a:ext cx="153325" cy="153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390265" y="5044595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g3792"/>
            <p:cNvSpPr/>
            <p:nvPr/>
          </p:nvSpPr>
          <p:spPr>
            <a:xfrm>
              <a:off x="6208212" y="2396973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6258673" y="3215281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g3794"/>
            <p:cNvSpPr/>
            <p:nvPr/>
          </p:nvSpPr>
          <p:spPr>
            <a:xfrm>
              <a:off x="6370876" y="2299741"/>
              <a:ext cx="58245" cy="58245"/>
            </a:xfrm>
            <a:custGeom>
              <a:avLst/>
              <a:pathLst>
                <a:path w="58245" h="58245">
                  <a:moveTo>
                    <a:pt x="0" y="29122"/>
                  </a:moveTo>
                  <a:lnTo>
                    <a:pt x="29122" y="0"/>
                  </a:lnTo>
                  <a:lnTo>
                    <a:pt x="58245" y="29122"/>
                  </a:lnTo>
                  <a:lnTo>
                    <a:pt x="29122" y="582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g3795"/>
            <p:cNvSpPr/>
            <p:nvPr/>
          </p:nvSpPr>
          <p:spPr>
            <a:xfrm>
              <a:off x="6096410" y="2380209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109302" y="502223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128108" y="3944173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008657" y="504179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176806" y="451395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049477" y="451115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6215024" y="3126464"/>
              <a:ext cx="74923" cy="74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190594" y="487698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5943411" y="3418996"/>
              <a:ext cx="59599" cy="5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g3804"/>
            <p:cNvSpPr/>
            <p:nvPr/>
          </p:nvSpPr>
          <p:spPr>
            <a:xfrm>
              <a:off x="6276063" y="2539358"/>
              <a:ext cx="59382" cy="59382"/>
            </a:xfrm>
            <a:custGeom>
              <a:avLst/>
              <a:pathLst>
                <a:path w="59382" h="59382">
                  <a:moveTo>
                    <a:pt x="0" y="29691"/>
                  </a:moveTo>
                  <a:lnTo>
                    <a:pt x="29691" y="0"/>
                  </a:lnTo>
                  <a:lnTo>
                    <a:pt x="59382" y="29691"/>
                  </a:lnTo>
                  <a:lnTo>
                    <a:pt x="29691" y="593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g3805"/>
            <p:cNvSpPr/>
            <p:nvPr/>
          </p:nvSpPr>
          <p:spPr>
            <a:xfrm>
              <a:off x="6186651" y="2561718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6393739" y="4985900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303270" y="4901972"/>
              <a:ext cx="59652" cy="59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5994458" y="5028000"/>
              <a:ext cx="58953" cy="58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243199" y="422070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291261" y="2595270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053944" y="4846303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239470" y="505857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184437" y="4513933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g3814"/>
            <p:cNvSpPr/>
            <p:nvPr/>
          </p:nvSpPr>
          <p:spPr>
            <a:xfrm>
              <a:off x="6145495" y="2274081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173294" y="5019478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5951412" y="3748716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046779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6341876" y="2963910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g3819"/>
            <p:cNvSpPr/>
            <p:nvPr/>
          </p:nvSpPr>
          <p:spPr>
            <a:xfrm>
              <a:off x="6042974" y="2302012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357187" y="497756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4920523" y="3564968"/>
              <a:ext cx="136313" cy="1363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g3822"/>
            <p:cNvSpPr/>
            <p:nvPr/>
          </p:nvSpPr>
          <p:spPr>
            <a:xfrm>
              <a:off x="6397647" y="248354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6196489" y="2718156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6326697" y="499710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341295" y="4779267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g3826"/>
            <p:cNvSpPr/>
            <p:nvPr/>
          </p:nvSpPr>
          <p:spPr>
            <a:xfrm>
              <a:off x="5927507" y="229642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g3827"/>
            <p:cNvSpPr/>
            <p:nvPr/>
          </p:nvSpPr>
          <p:spPr>
            <a:xfrm>
              <a:off x="6066763" y="2327146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358373" y="5058556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g3829"/>
            <p:cNvSpPr/>
            <p:nvPr/>
          </p:nvSpPr>
          <p:spPr>
            <a:xfrm>
              <a:off x="6072955" y="2276876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g3830"/>
            <p:cNvSpPr/>
            <p:nvPr/>
          </p:nvSpPr>
          <p:spPr>
            <a:xfrm>
              <a:off x="6362710" y="2293610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5996707" y="3603473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210011" y="499990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g3833"/>
            <p:cNvSpPr/>
            <p:nvPr/>
          </p:nvSpPr>
          <p:spPr>
            <a:xfrm>
              <a:off x="6222365" y="2343915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6241079" y="406431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167734" y="5036198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g3836"/>
            <p:cNvSpPr/>
            <p:nvPr/>
          </p:nvSpPr>
          <p:spPr>
            <a:xfrm>
              <a:off x="6386651" y="2276884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144970" y="499987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g3838"/>
            <p:cNvSpPr/>
            <p:nvPr/>
          </p:nvSpPr>
          <p:spPr>
            <a:xfrm>
              <a:off x="6158054" y="2307590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6222121" y="3581116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5901019" y="3452647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6030013" y="4567008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g3842"/>
            <p:cNvSpPr/>
            <p:nvPr/>
          </p:nvSpPr>
          <p:spPr>
            <a:xfrm>
              <a:off x="6040787" y="2282437"/>
              <a:ext cx="59340" cy="59340"/>
            </a:xfrm>
            <a:custGeom>
              <a:avLst/>
              <a:pathLst>
                <a:path w="59340" h="59340">
                  <a:moveTo>
                    <a:pt x="0" y="29670"/>
                  </a:moveTo>
                  <a:lnTo>
                    <a:pt x="29670" y="0"/>
                  </a:lnTo>
                  <a:lnTo>
                    <a:pt x="59340" y="29670"/>
                  </a:lnTo>
                  <a:lnTo>
                    <a:pt x="29670" y="593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209434" y="2891297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g3844"/>
            <p:cNvSpPr/>
            <p:nvPr/>
          </p:nvSpPr>
          <p:spPr>
            <a:xfrm>
              <a:off x="6036624" y="2271298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5970847" y="453071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370790" y="502783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5900585" y="275724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532829" y="3292037"/>
              <a:ext cx="151533" cy="1515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5979732" y="3050497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g3850"/>
            <p:cNvSpPr/>
            <p:nvPr/>
          </p:nvSpPr>
          <p:spPr>
            <a:xfrm>
              <a:off x="6268139" y="2288055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180707" y="3089596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g3852"/>
            <p:cNvSpPr/>
            <p:nvPr/>
          </p:nvSpPr>
          <p:spPr>
            <a:xfrm>
              <a:off x="5953502" y="2274069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5986276" y="2701377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g3854"/>
            <p:cNvSpPr/>
            <p:nvPr/>
          </p:nvSpPr>
          <p:spPr>
            <a:xfrm>
              <a:off x="6393172" y="2497525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6056922" y="3466622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345423" y="2592470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6016715" y="356995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g3858"/>
            <p:cNvSpPr/>
            <p:nvPr/>
          </p:nvSpPr>
          <p:spPr>
            <a:xfrm>
              <a:off x="6259375" y="2274082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g3859"/>
            <p:cNvSpPr/>
            <p:nvPr/>
          </p:nvSpPr>
          <p:spPr>
            <a:xfrm>
              <a:off x="6376001" y="2383000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175780" y="5044627"/>
              <a:ext cx="59214" cy="59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g3861"/>
            <p:cNvSpPr/>
            <p:nvPr/>
          </p:nvSpPr>
          <p:spPr>
            <a:xfrm>
              <a:off x="6314449" y="2313182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5963591" y="3546007"/>
              <a:ext cx="40177" cy="40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g3863"/>
            <p:cNvSpPr/>
            <p:nvPr/>
          </p:nvSpPr>
          <p:spPr>
            <a:xfrm>
              <a:off x="6236976" y="2544985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g3864"/>
            <p:cNvSpPr/>
            <p:nvPr/>
          </p:nvSpPr>
          <p:spPr>
            <a:xfrm>
              <a:off x="6026353" y="2346691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346498" y="49524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g3866"/>
            <p:cNvSpPr/>
            <p:nvPr/>
          </p:nvSpPr>
          <p:spPr>
            <a:xfrm>
              <a:off x="6163498" y="2279669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6377115" y="4715057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265819" y="473458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g3869"/>
            <p:cNvSpPr/>
            <p:nvPr/>
          </p:nvSpPr>
          <p:spPr>
            <a:xfrm>
              <a:off x="6002399" y="2380214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5962908" y="4634042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g3871"/>
            <p:cNvSpPr/>
            <p:nvPr/>
          </p:nvSpPr>
          <p:spPr>
            <a:xfrm>
              <a:off x="6046767" y="2274092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g3872"/>
            <p:cNvSpPr/>
            <p:nvPr/>
          </p:nvSpPr>
          <p:spPr>
            <a:xfrm>
              <a:off x="6347895" y="2307624"/>
              <a:ext cx="59237" cy="59237"/>
            </a:xfrm>
            <a:custGeom>
              <a:avLst/>
              <a:pathLst>
                <a:path w="59237" h="59237">
                  <a:moveTo>
                    <a:pt x="0" y="29618"/>
                  </a:moveTo>
                  <a:lnTo>
                    <a:pt x="29618" y="0"/>
                  </a:lnTo>
                  <a:lnTo>
                    <a:pt x="59237" y="29618"/>
                  </a:lnTo>
                  <a:lnTo>
                    <a:pt x="29618" y="592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393788" y="2581289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293873" y="3318616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340940" y="2787959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260775" y="3329789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324932" y="504738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6335794" y="458656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5919392" y="50278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282189" y="3542027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097038" y="439385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138772" y="5027824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341656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082102" y="50306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g3885"/>
            <p:cNvSpPr/>
            <p:nvPr/>
          </p:nvSpPr>
          <p:spPr>
            <a:xfrm>
              <a:off x="6174196" y="2455631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g3886"/>
            <p:cNvSpPr/>
            <p:nvPr/>
          </p:nvSpPr>
          <p:spPr>
            <a:xfrm>
              <a:off x="6217234" y="2271292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g3887"/>
            <p:cNvSpPr/>
            <p:nvPr/>
          </p:nvSpPr>
          <p:spPr>
            <a:xfrm>
              <a:off x="6064897" y="2382998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173647" y="503338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5975409" y="5041787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5996733" y="3419143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142214" y="2679033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336850" y="5044564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006861" y="4812805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294899" y="468989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g3895"/>
            <p:cNvSpPr/>
            <p:nvPr/>
          </p:nvSpPr>
          <p:spPr>
            <a:xfrm>
              <a:off x="6331045" y="2271354"/>
              <a:ext cx="59163" cy="59163"/>
            </a:xfrm>
            <a:custGeom>
              <a:avLst/>
              <a:pathLst>
                <a:path w="59163" h="59163">
                  <a:moveTo>
                    <a:pt x="0" y="29581"/>
                  </a:moveTo>
                  <a:lnTo>
                    <a:pt x="29581" y="0"/>
                  </a:lnTo>
                  <a:lnTo>
                    <a:pt x="59163" y="29581"/>
                  </a:lnTo>
                  <a:lnTo>
                    <a:pt x="29581" y="59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351157" y="503341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151449" y="2924826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g3898"/>
            <p:cNvSpPr/>
            <p:nvPr/>
          </p:nvSpPr>
          <p:spPr>
            <a:xfrm>
              <a:off x="5984841" y="2276871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5900998" y="3187346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g3900"/>
            <p:cNvSpPr/>
            <p:nvPr/>
          </p:nvSpPr>
          <p:spPr>
            <a:xfrm>
              <a:off x="6099505" y="2271296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g3901"/>
            <p:cNvSpPr/>
            <p:nvPr/>
          </p:nvSpPr>
          <p:spPr>
            <a:xfrm>
              <a:off x="6104364" y="2441659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6048641" y="471220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g3903"/>
            <p:cNvSpPr/>
            <p:nvPr/>
          </p:nvSpPr>
          <p:spPr>
            <a:xfrm>
              <a:off x="6340059" y="2371976"/>
              <a:ext cx="59004" cy="59004"/>
            </a:xfrm>
            <a:custGeom>
              <a:avLst/>
              <a:pathLst>
                <a:path w="59004" h="59004">
                  <a:moveTo>
                    <a:pt x="0" y="29502"/>
                  </a:moveTo>
                  <a:lnTo>
                    <a:pt x="29502" y="0"/>
                  </a:lnTo>
                  <a:lnTo>
                    <a:pt x="59004" y="29502"/>
                  </a:lnTo>
                  <a:lnTo>
                    <a:pt x="29502" y="590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6210157" y="3871596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6131299" y="504176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6000937" y="4949627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6271236" y="2874403"/>
              <a:ext cx="59575" cy="5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6136030" y="3581153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6151700" y="4067086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6353093" y="4731804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6274536" y="5058544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6081271" y="4801590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6267718" y="4997089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6173783" y="3111951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6310316" y="505296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6131123" y="4997090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6320479" y="5025024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5911991" y="5058542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6028000" y="5044596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6219052" y="49077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6082794" y="471225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6157039" y="49077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6208186" y="504181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6246977" y="5002701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6353120" y="412575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6052925" y="5002701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5965322" y="409224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6309730" y="2824286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6072091" y="4586543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921076" y="2824280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6313601" y="484910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6077455" y="483512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6178330" y="4846288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6266311" y="4441348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6244687" y="4997122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6215679" y="3030937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988366" y="4776471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g3938"/>
            <p:cNvSpPr/>
            <p:nvPr/>
          </p:nvSpPr>
          <p:spPr>
            <a:xfrm>
              <a:off x="6141351" y="2301983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6235362" y="442457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6076200" y="2815905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6338163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6380744" y="505855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6047956" y="3343762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6160229" y="457819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6111053" y="50138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5953001" y="5044578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6248553" y="502782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6064610" y="4935672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5954905" y="501946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6250835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6152624" y="486586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6167007" y="2891282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6316268" y="498316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6310393" y="503063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6093959" y="458098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705973" y="5020548"/>
              <a:ext cx="112957" cy="112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5925087" y="49524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6088963" y="389674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6176479" y="437990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g3960"/>
            <p:cNvSpPr/>
            <p:nvPr/>
          </p:nvSpPr>
          <p:spPr>
            <a:xfrm>
              <a:off x="5938507" y="2357877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6266277" y="3382894"/>
              <a:ext cx="59191" cy="59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5918634" y="364817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6089229" y="4754144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6165896" y="5011091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5899484" y="3656532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g3966"/>
            <p:cNvSpPr/>
            <p:nvPr/>
          </p:nvSpPr>
          <p:spPr>
            <a:xfrm>
              <a:off x="6244501" y="2519862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5919500" y="3743125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6322334" y="3673307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966280" y="2712567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6100264" y="4120156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6055701" y="5011101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6109407" y="4890985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6044328" y="320690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g3974"/>
            <p:cNvSpPr/>
            <p:nvPr/>
          </p:nvSpPr>
          <p:spPr>
            <a:xfrm>
              <a:off x="6274858" y="2315973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g3975"/>
            <p:cNvSpPr/>
            <p:nvPr/>
          </p:nvSpPr>
          <p:spPr>
            <a:xfrm>
              <a:off x="6384351" y="2288064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6145332" y="492170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17494" y="5002690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6092593" y="3301860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6098385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6009808" y="505297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6236350" y="500550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6213170" y="498594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g3983"/>
            <p:cNvSpPr/>
            <p:nvPr/>
          </p:nvSpPr>
          <p:spPr>
            <a:xfrm>
              <a:off x="6084716" y="2399763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6234075" y="4212328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6124887" y="4977561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6325861" y="3220872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6039444" y="5019455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6235897" y="5041807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6361338" y="448881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11697" y="3282308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6269477" y="3338171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6306279" y="364817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5935436" y="4251421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3652012" y="4759640"/>
              <a:ext cx="159989" cy="15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6070132" y="4960716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6257996" y="4983112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6020455" y="4659112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32161" y="4938388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6168775" y="4097788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756094" y="4986134"/>
              <a:ext cx="148271" cy="148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6038576" y="429053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6022277" y="4865845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6012976" y="3807357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6205167" y="4782066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5985608" y="3698447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6082906" y="496081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6243297" y="505856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6275756" y="5047404"/>
              <a:ext cx="59244" cy="59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57126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g4010"/>
            <p:cNvSpPr/>
            <p:nvPr/>
          </p:nvSpPr>
          <p:spPr>
            <a:xfrm>
              <a:off x="6247980" y="2357883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6134211" y="442179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6023089" y="415089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6217288" y="5047373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296000" y="466475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290709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6069199" y="503064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017258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6204933" y="382970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059456" y="449440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6004604" y="5044615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313347" y="4801620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81520" y="49747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293939" y="4776467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027588" y="4712308"/>
              <a:ext cx="59153" cy="59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249674" y="4888262"/>
              <a:ext cx="59145" cy="59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5924545" y="480999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5980731" y="4888166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306062" y="3190119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219233" y="501107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6046960" y="3611844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5907896" y="501107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110429" y="480439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5912497" y="449441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316797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098096" y="3991693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306100" y="4938467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5902694" y="5047369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183931" y="4715035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5903412" y="4421786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104609" y="466197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26192" y="3673309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125467" y="505297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223646" y="4952420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5942838" y="5044591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053230" y="3346541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229023" y="502504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6201233" y="50250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5919774" y="4944059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379817" y="2952022"/>
              <a:ext cx="150107" cy="150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383930" y="3539248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386227" y="429052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g4052"/>
            <p:cNvSpPr/>
            <p:nvPr/>
          </p:nvSpPr>
          <p:spPr>
            <a:xfrm>
              <a:off x="6131536" y="2405362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g4053"/>
            <p:cNvSpPr/>
            <p:nvPr/>
          </p:nvSpPr>
          <p:spPr>
            <a:xfrm>
              <a:off x="6240271" y="2274084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163530" y="3354906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73902" y="49887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5924217" y="2634363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5939065" y="3215288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g4058"/>
            <p:cNvSpPr/>
            <p:nvPr/>
          </p:nvSpPr>
          <p:spPr>
            <a:xfrm>
              <a:off x="6001634" y="2413727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381355" y="499433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084312" y="504459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282349" y="484351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79653" y="4016830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268717" y="3558771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092977" y="3000277"/>
              <a:ext cx="59183" cy="59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5956898" y="2810315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6324023" y="484351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6327917" y="50446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g4068"/>
            <p:cNvSpPr/>
            <p:nvPr/>
          </p:nvSpPr>
          <p:spPr>
            <a:xfrm>
              <a:off x="6084248" y="2396955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076221" y="3215293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g4070"/>
            <p:cNvSpPr/>
            <p:nvPr/>
          </p:nvSpPr>
          <p:spPr>
            <a:xfrm>
              <a:off x="6368091" y="2299395"/>
              <a:ext cx="58938" cy="58938"/>
            </a:xfrm>
            <a:custGeom>
              <a:avLst/>
              <a:pathLst>
                <a:path w="58938" h="58938">
                  <a:moveTo>
                    <a:pt x="0" y="29469"/>
                  </a:moveTo>
                  <a:lnTo>
                    <a:pt x="29469" y="0"/>
                  </a:lnTo>
                  <a:lnTo>
                    <a:pt x="58938" y="29469"/>
                  </a:lnTo>
                  <a:lnTo>
                    <a:pt x="29469" y="589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g4071"/>
            <p:cNvSpPr/>
            <p:nvPr/>
          </p:nvSpPr>
          <p:spPr>
            <a:xfrm>
              <a:off x="6110856" y="2380214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5927399" y="502225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5972063" y="3944217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295553" y="504179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6093977" y="451395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387329" y="451115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136283" y="3134278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137222" y="4877033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153974" y="3419102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g4080"/>
            <p:cNvSpPr/>
            <p:nvPr/>
          </p:nvSpPr>
          <p:spPr>
            <a:xfrm>
              <a:off x="6239195" y="2539605"/>
              <a:ext cx="58888" cy="58888"/>
            </a:xfrm>
            <a:custGeom>
              <a:avLst/>
              <a:pathLst>
                <a:path w="58888" h="58888">
                  <a:moveTo>
                    <a:pt x="0" y="29444"/>
                  </a:moveTo>
                  <a:lnTo>
                    <a:pt x="29444" y="0"/>
                  </a:lnTo>
                  <a:lnTo>
                    <a:pt x="58888" y="29444"/>
                  </a:lnTo>
                  <a:lnTo>
                    <a:pt x="29444" y="588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g4081"/>
            <p:cNvSpPr/>
            <p:nvPr/>
          </p:nvSpPr>
          <p:spPr>
            <a:xfrm>
              <a:off x="5978036" y="2561737"/>
              <a:ext cx="59309" cy="59309"/>
            </a:xfrm>
            <a:custGeom>
              <a:avLst/>
              <a:pathLst>
                <a:path w="59309" h="59309">
                  <a:moveTo>
                    <a:pt x="0" y="29654"/>
                  </a:moveTo>
                  <a:lnTo>
                    <a:pt x="29654" y="0"/>
                  </a:lnTo>
                  <a:lnTo>
                    <a:pt x="59309" y="29654"/>
                  </a:lnTo>
                  <a:lnTo>
                    <a:pt x="29654" y="593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092255" y="4985887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078572" y="4902356"/>
              <a:ext cx="58884" cy="588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4748052" y="4989992"/>
              <a:ext cx="134970" cy="134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008088" y="422069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5951597" y="2595266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097865" y="484629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6046739" y="505855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049966" y="451394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g4090"/>
            <p:cNvSpPr/>
            <p:nvPr/>
          </p:nvSpPr>
          <p:spPr>
            <a:xfrm>
              <a:off x="5926467" y="2274095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398905" y="50194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5952314" y="3748717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211517" y="505297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6365877" y="2963921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g4095"/>
            <p:cNvSpPr/>
            <p:nvPr/>
          </p:nvSpPr>
          <p:spPr>
            <a:xfrm>
              <a:off x="6365486" y="230202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5947655" y="4977571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273197" y="36034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g4098"/>
            <p:cNvSpPr/>
            <p:nvPr/>
          </p:nvSpPr>
          <p:spPr>
            <a:xfrm>
              <a:off x="3674227" y="2439287"/>
              <a:ext cx="147809" cy="147809"/>
            </a:xfrm>
            <a:custGeom>
              <a:avLst/>
              <a:pathLst>
                <a:path w="147809" h="147809">
                  <a:moveTo>
                    <a:pt x="0" y="73904"/>
                  </a:moveTo>
                  <a:lnTo>
                    <a:pt x="73904" y="0"/>
                  </a:lnTo>
                  <a:lnTo>
                    <a:pt x="147809" y="73904"/>
                  </a:lnTo>
                  <a:lnTo>
                    <a:pt x="73904" y="1478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5945581" y="2718150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6222477" y="4997121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98499" y="477928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g4102"/>
            <p:cNvSpPr/>
            <p:nvPr/>
          </p:nvSpPr>
          <p:spPr>
            <a:xfrm>
              <a:off x="6094689" y="2296436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g4103"/>
            <p:cNvSpPr/>
            <p:nvPr/>
          </p:nvSpPr>
          <p:spPr>
            <a:xfrm>
              <a:off x="6290236" y="232715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088856" y="50585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g4105"/>
            <p:cNvSpPr/>
            <p:nvPr/>
          </p:nvSpPr>
          <p:spPr>
            <a:xfrm>
              <a:off x="5899889" y="2276885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g4106"/>
            <p:cNvSpPr/>
            <p:nvPr/>
          </p:nvSpPr>
          <p:spPr>
            <a:xfrm>
              <a:off x="6118889" y="2281663"/>
              <a:ext cx="83231" cy="83231"/>
            </a:xfrm>
            <a:custGeom>
              <a:avLst/>
              <a:pathLst>
                <a:path w="83231" h="83231">
                  <a:moveTo>
                    <a:pt x="0" y="41615"/>
                  </a:moveTo>
                  <a:lnTo>
                    <a:pt x="41615" y="0"/>
                  </a:lnTo>
                  <a:lnTo>
                    <a:pt x="83231" y="41615"/>
                  </a:lnTo>
                  <a:lnTo>
                    <a:pt x="41615" y="832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255073" y="360349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363150" y="499990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g4109"/>
            <p:cNvSpPr/>
            <p:nvPr/>
          </p:nvSpPr>
          <p:spPr>
            <a:xfrm>
              <a:off x="6299303" y="2343905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5998942" y="406431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005417" y="503620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g4112"/>
            <p:cNvSpPr/>
            <p:nvPr/>
          </p:nvSpPr>
          <p:spPr>
            <a:xfrm>
              <a:off x="6242735" y="2276870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028738" y="499991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g4114"/>
            <p:cNvSpPr/>
            <p:nvPr/>
          </p:nvSpPr>
          <p:spPr>
            <a:xfrm>
              <a:off x="6172373" y="2307608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366992" y="3581134"/>
              <a:ext cx="59294" cy="59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5952599" y="3452668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5990143" y="456702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g4118"/>
            <p:cNvSpPr/>
            <p:nvPr/>
          </p:nvSpPr>
          <p:spPr>
            <a:xfrm>
              <a:off x="6236788" y="2282472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006467" y="2891302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g4120"/>
            <p:cNvSpPr/>
            <p:nvPr/>
          </p:nvSpPr>
          <p:spPr>
            <a:xfrm>
              <a:off x="6037198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186798" y="453070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021685" y="5027841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177611" y="2757258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229661" y="3338167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380100" y="305050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g4126"/>
            <p:cNvSpPr/>
            <p:nvPr/>
          </p:nvSpPr>
          <p:spPr>
            <a:xfrm>
              <a:off x="6341139" y="2288057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148836" y="3089600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g4128"/>
            <p:cNvSpPr/>
            <p:nvPr/>
          </p:nvSpPr>
          <p:spPr>
            <a:xfrm>
              <a:off x="6320602" y="2274086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129997" y="2701401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g4130"/>
            <p:cNvSpPr/>
            <p:nvPr/>
          </p:nvSpPr>
          <p:spPr>
            <a:xfrm>
              <a:off x="6081968" y="2497510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258861" y="3466637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6075262" y="2592480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217445" y="3569968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g4134"/>
            <p:cNvSpPr/>
            <p:nvPr/>
          </p:nvSpPr>
          <p:spPr>
            <a:xfrm>
              <a:off x="5920495" y="2274063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g4135"/>
            <p:cNvSpPr/>
            <p:nvPr/>
          </p:nvSpPr>
          <p:spPr>
            <a:xfrm>
              <a:off x="5916499" y="2383011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081363" y="5044570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g4137"/>
            <p:cNvSpPr/>
            <p:nvPr/>
          </p:nvSpPr>
          <p:spPr>
            <a:xfrm>
              <a:off x="6014966" y="2313172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273143" y="3536462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g4139"/>
            <p:cNvSpPr/>
            <p:nvPr/>
          </p:nvSpPr>
          <p:spPr>
            <a:xfrm>
              <a:off x="6301452" y="2545005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g4140"/>
            <p:cNvSpPr/>
            <p:nvPr/>
          </p:nvSpPr>
          <p:spPr>
            <a:xfrm>
              <a:off x="6169272" y="2346706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354461" y="495242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g4142"/>
            <p:cNvSpPr/>
            <p:nvPr/>
          </p:nvSpPr>
          <p:spPr>
            <a:xfrm>
              <a:off x="5930253" y="2279668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5992991" y="471504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5937595" y="473458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g4145"/>
            <p:cNvSpPr/>
            <p:nvPr/>
          </p:nvSpPr>
          <p:spPr>
            <a:xfrm>
              <a:off x="5964904" y="2380222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5946286" y="4634045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g4147"/>
            <p:cNvSpPr/>
            <p:nvPr/>
          </p:nvSpPr>
          <p:spPr>
            <a:xfrm>
              <a:off x="6366103" y="2274099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g4148"/>
            <p:cNvSpPr/>
            <p:nvPr/>
          </p:nvSpPr>
          <p:spPr>
            <a:xfrm>
              <a:off x="6053235" y="2307603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085623" y="258129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5995755" y="3318618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6249824" y="2787980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5942171" y="3329790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6215970" y="5047378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317514" y="458657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346509" y="5027844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179393" y="3542048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203392" y="4393868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5955719" y="502783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282325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355388" y="5030631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g4161"/>
            <p:cNvSpPr/>
            <p:nvPr/>
          </p:nvSpPr>
          <p:spPr>
            <a:xfrm>
              <a:off x="5993022" y="2455631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g4162"/>
            <p:cNvSpPr/>
            <p:nvPr/>
          </p:nvSpPr>
          <p:spPr>
            <a:xfrm>
              <a:off x="6328447" y="2271308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g4163"/>
            <p:cNvSpPr/>
            <p:nvPr/>
          </p:nvSpPr>
          <p:spPr>
            <a:xfrm>
              <a:off x="6161329" y="2383006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106391" y="503342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254850" y="50418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314449" y="3419161"/>
              <a:ext cx="59269" cy="59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348129" y="2679043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3828166" y="5022662"/>
              <a:ext cx="103144" cy="103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3814823" y="4767615"/>
              <a:ext cx="149625" cy="149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039211" y="468989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g4171"/>
            <p:cNvSpPr/>
            <p:nvPr/>
          </p:nvSpPr>
          <p:spPr>
            <a:xfrm>
              <a:off x="6118400" y="2271291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038635" y="5033365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000911" y="2924762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g4174"/>
            <p:cNvSpPr/>
            <p:nvPr/>
          </p:nvSpPr>
          <p:spPr>
            <a:xfrm>
              <a:off x="6009379" y="2263726"/>
              <a:ext cx="85589" cy="85589"/>
            </a:xfrm>
            <a:custGeom>
              <a:avLst/>
              <a:pathLst>
                <a:path w="85589" h="85589">
                  <a:moveTo>
                    <a:pt x="0" y="42794"/>
                  </a:moveTo>
                  <a:lnTo>
                    <a:pt x="42794" y="0"/>
                  </a:lnTo>
                  <a:lnTo>
                    <a:pt x="85589" y="42794"/>
                  </a:lnTo>
                  <a:lnTo>
                    <a:pt x="42794" y="855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002696" y="3187349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g4176"/>
            <p:cNvSpPr/>
            <p:nvPr/>
          </p:nvSpPr>
          <p:spPr>
            <a:xfrm>
              <a:off x="5925620" y="2271236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g4177"/>
            <p:cNvSpPr/>
            <p:nvPr/>
          </p:nvSpPr>
          <p:spPr>
            <a:xfrm>
              <a:off x="3845867" y="2394510"/>
              <a:ext cx="153578" cy="153578"/>
            </a:xfrm>
            <a:custGeom>
              <a:avLst/>
              <a:pathLst>
                <a:path w="153578" h="153578">
                  <a:moveTo>
                    <a:pt x="0" y="76789"/>
                  </a:moveTo>
                  <a:lnTo>
                    <a:pt x="76789" y="0"/>
                  </a:lnTo>
                  <a:lnTo>
                    <a:pt x="153578" y="76789"/>
                  </a:lnTo>
                  <a:lnTo>
                    <a:pt x="76789" y="1535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5900719" y="471220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g4179"/>
            <p:cNvSpPr/>
            <p:nvPr/>
          </p:nvSpPr>
          <p:spPr>
            <a:xfrm>
              <a:off x="5961017" y="2371994"/>
              <a:ext cx="58967" cy="58967"/>
            </a:xfrm>
            <a:custGeom>
              <a:avLst/>
              <a:pathLst>
                <a:path w="58967" h="58967">
                  <a:moveTo>
                    <a:pt x="0" y="29483"/>
                  </a:moveTo>
                  <a:lnTo>
                    <a:pt x="29483" y="0"/>
                  </a:lnTo>
                  <a:lnTo>
                    <a:pt x="58967" y="29483"/>
                  </a:lnTo>
                  <a:lnTo>
                    <a:pt x="29483" y="589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364780" y="3871534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192447" y="5041730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211721" y="494964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200616" y="2874522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275605" y="3581144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073060" y="406709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5910785" y="4731795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5960231" y="5058562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5984772" y="4801529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250921" y="4997023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022308" y="3111947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129745" y="5052864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6246029" y="499706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281929" y="5024986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5922034" y="5058479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238332" y="5053540"/>
              <a:ext cx="41387" cy="41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160921" y="490775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6247383" y="4712187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048391" y="49077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012336" y="50418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274396" y="5002642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105003" y="4125748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4988600" y="4975090"/>
              <a:ext cx="114501" cy="114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5962800" y="409223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269759" y="2824226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5940051" y="4586485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221817" y="2824221"/>
              <a:ext cx="59397" cy="59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6034703" y="484910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5950214" y="4835074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367061" y="4846248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5934280" y="4441344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342324" y="499706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231086" y="3030890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122124" y="4776412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g4214"/>
            <p:cNvSpPr/>
            <p:nvPr/>
          </p:nvSpPr>
          <p:spPr>
            <a:xfrm>
              <a:off x="6072456" y="2301927"/>
              <a:ext cx="59460" cy="59460"/>
            </a:xfrm>
            <a:custGeom>
              <a:avLst/>
              <a:pathLst>
                <a:path w="59460" h="59460">
                  <a:moveTo>
                    <a:pt x="0" y="29730"/>
                  </a:moveTo>
                  <a:lnTo>
                    <a:pt x="29730" y="0"/>
                  </a:lnTo>
                  <a:lnTo>
                    <a:pt x="59460" y="29730"/>
                  </a:lnTo>
                  <a:lnTo>
                    <a:pt x="29730" y="594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374393" y="4424519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292823" y="2815897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158661" y="503063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5938994" y="5058553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5931455" y="3343749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6120468" y="4578086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5919958" y="5013812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371142" y="5044595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100370" y="502783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054368" y="4935677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207876" y="501946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5963851" y="5052911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5972522" y="486584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289907" y="2891245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106192" y="4983153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237321" y="5030576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066914" y="4580926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382727" y="5047324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234597" y="495243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371839" y="3896740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143861" y="4379836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g4236"/>
            <p:cNvSpPr/>
            <p:nvPr/>
          </p:nvSpPr>
          <p:spPr>
            <a:xfrm>
              <a:off x="6105849" y="2357818"/>
              <a:ext cx="59392" cy="59392"/>
            </a:xfrm>
            <a:custGeom>
              <a:avLst/>
              <a:pathLst>
                <a:path w="59392" h="59392">
                  <a:moveTo>
                    <a:pt x="0" y="29696"/>
                  </a:moveTo>
                  <a:lnTo>
                    <a:pt x="29696" y="0"/>
                  </a:lnTo>
                  <a:lnTo>
                    <a:pt x="59392" y="29696"/>
                  </a:lnTo>
                  <a:lnTo>
                    <a:pt x="29696" y="593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134916" y="3382792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337262" y="3648120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5983269" y="4754143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010207" y="5011081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347212" y="3656495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g4242"/>
            <p:cNvSpPr/>
            <p:nvPr/>
          </p:nvSpPr>
          <p:spPr>
            <a:xfrm>
              <a:off x="6361332" y="2519807"/>
              <a:ext cx="59385" cy="59385"/>
            </a:xfrm>
            <a:custGeom>
              <a:avLst/>
              <a:pathLst>
                <a:path w="59385" h="59385">
                  <a:moveTo>
                    <a:pt x="0" y="29692"/>
                  </a:moveTo>
                  <a:lnTo>
                    <a:pt x="29692" y="0"/>
                  </a:lnTo>
                  <a:lnTo>
                    <a:pt x="59385" y="29692"/>
                  </a:lnTo>
                  <a:lnTo>
                    <a:pt x="29692" y="59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289137" y="3743068"/>
              <a:ext cx="59397" cy="59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346385" y="3673243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077757" y="2712564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151840" y="4120102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348864" y="501107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341431" y="4890923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138246" y="3206904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g4250"/>
            <p:cNvSpPr/>
            <p:nvPr/>
          </p:nvSpPr>
          <p:spPr>
            <a:xfrm>
              <a:off x="4906514" y="2280575"/>
              <a:ext cx="130092" cy="130092"/>
            </a:xfrm>
            <a:custGeom>
              <a:avLst/>
              <a:pathLst>
                <a:path w="130092" h="130092">
                  <a:moveTo>
                    <a:pt x="0" y="65046"/>
                  </a:moveTo>
                  <a:lnTo>
                    <a:pt x="65046" y="0"/>
                  </a:lnTo>
                  <a:lnTo>
                    <a:pt x="130092" y="65046"/>
                  </a:lnTo>
                  <a:lnTo>
                    <a:pt x="65046" y="1300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g4251"/>
            <p:cNvSpPr/>
            <p:nvPr/>
          </p:nvSpPr>
          <p:spPr>
            <a:xfrm>
              <a:off x="6210138" y="2288050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5942290" y="492170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025365" y="5002700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132250" y="3301794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122573" y="5052916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122010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147304" y="5005499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5901479" y="4985890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g4259"/>
            <p:cNvSpPr/>
            <p:nvPr/>
          </p:nvSpPr>
          <p:spPr>
            <a:xfrm>
              <a:off x="6078834" y="2399771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5945770" y="4212268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368561" y="4977507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6132413" y="3220809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6355775" y="5019398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6046726" y="5041806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239015" y="4488763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111723" y="3282309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6133096" y="3338165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154166" y="3648112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088114" y="4251441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331728" y="4810014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279264" y="496079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6248410" y="498316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305579" y="4659122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124819" y="4938426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260451" y="4097795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239608" y="5030551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056111" y="429052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377392" y="4865838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304629" y="3807350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6262557" y="4782007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5097532" y="3660898"/>
              <a:ext cx="134365" cy="134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077521" y="4960748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5913642" y="5058557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302261" y="504738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322354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g4286"/>
            <p:cNvSpPr/>
            <p:nvPr/>
          </p:nvSpPr>
          <p:spPr>
            <a:xfrm>
              <a:off x="6356995" y="2357875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086550" y="442179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6037890" y="415088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370076" y="5047332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5946448" y="4664700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5911066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354295" y="503063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349024" y="5002101"/>
              <a:ext cx="161022" cy="161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378426" y="382971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280267" y="4494350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5919322" y="504459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115634" y="4801557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5920702" y="4974714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190965" y="4776482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5995836" y="4712194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391876" y="4888136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5956866" y="4809940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251658" y="4888137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141972" y="3190056"/>
              <a:ext cx="59452" cy="59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207955" y="5011061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4884478" y="3581034"/>
              <a:ext cx="120936" cy="120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189527" y="5011069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5028522" y="4777596"/>
              <a:ext cx="112904" cy="112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5975194" y="4494409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351960" y="5052975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146960" y="3991631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005276" y="4938467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288122" y="5047330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116430" y="4714981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6002094" y="4421735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6347684" y="466197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125036" y="3673250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6200674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6120012" y="495243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304170" y="5044544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352848" y="3346480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373569" y="5024989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5934264" y="50250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340365" y="4943996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020219" y="2997385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349687" y="3539192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5969135" y="4290469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g4328"/>
            <p:cNvSpPr/>
            <p:nvPr/>
          </p:nvSpPr>
          <p:spPr>
            <a:xfrm>
              <a:off x="6215091" y="2405355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g4329"/>
            <p:cNvSpPr/>
            <p:nvPr/>
          </p:nvSpPr>
          <p:spPr>
            <a:xfrm>
              <a:off x="6048272" y="2274031"/>
              <a:ext cx="59395" cy="59395"/>
            </a:xfrm>
            <a:custGeom>
              <a:avLst/>
              <a:pathLst>
                <a:path w="59395" h="59395">
                  <a:moveTo>
                    <a:pt x="0" y="29697"/>
                  </a:moveTo>
                  <a:lnTo>
                    <a:pt x="29697" y="0"/>
                  </a:lnTo>
                  <a:lnTo>
                    <a:pt x="59395" y="29697"/>
                  </a:lnTo>
                  <a:lnTo>
                    <a:pt x="29697" y="59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059567" y="3354867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5898883" y="4988737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005954" y="2634365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6030390" y="321527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g4334"/>
            <p:cNvSpPr/>
            <p:nvPr/>
          </p:nvSpPr>
          <p:spPr>
            <a:xfrm>
              <a:off x="6089284" y="2413668"/>
              <a:ext cx="59405" cy="59405"/>
            </a:xfrm>
            <a:custGeom>
              <a:avLst/>
              <a:pathLst>
                <a:path w="59405" h="59405">
                  <a:moveTo>
                    <a:pt x="0" y="29702"/>
                  </a:moveTo>
                  <a:lnTo>
                    <a:pt x="29702" y="0"/>
                  </a:lnTo>
                  <a:lnTo>
                    <a:pt x="59405" y="29702"/>
                  </a:lnTo>
                  <a:lnTo>
                    <a:pt x="29702" y="59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5901139" y="499432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218069" y="5044529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376815" y="4843513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360678" y="401683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202368" y="3558736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5947344" y="3000200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5999198" y="2810307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141145" y="48435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5899841" y="504459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g4344"/>
            <p:cNvSpPr/>
            <p:nvPr/>
          </p:nvSpPr>
          <p:spPr>
            <a:xfrm>
              <a:off x="5914530" y="2397031"/>
              <a:ext cx="59164" cy="59164"/>
            </a:xfrm>
            <a:custGeom>
              <a:avLst/>
              <a:pathLst>
                <a:path w="59164" h="59164">
                  <a:moveTo>
                    <a:pt x="0" y="29582"/>
                  </a:moveTo>
                  <a:lnTo>
                    <a:pt x="29582" y="0"/>
                  </a:lnTo>
                  <a:lnTo>
                    <a:pt x="59164" y="29582"/>
                  </a:lnTo>
                  <a:lnTo>
                    <a:pt x="29582" y="591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104275" y="3215282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g4346"/>
            <p:cNvSpPr/>
            <p:nvPr/>
          </p:nvSpPr>
          <p:spPr>
            <a:xfrm>
              <a:off x="6194072" y="2300426"/>
              <a:ext cx="56875" cy="56875"/>
            </a:xfrm>
            <a:custGeom>
              <a:avLst/>
              <a:pathLst>
                <a:path w="56875" h="56875">
                  <a:moveTo>
                    <a:pt x="0" y="28437"/>
                  </a:moveTo>
                  <a:lnTo>
                    <a:pt x="28437" y="0"/>
                  </a:lnTo>
                  <a:lnTo>
                    <a:pt x="56875" y="28437"/>
                  </a:lnTo>
                  <a:lnTo>
                    <a:pt x="28437" y="568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g4347"/>
            <p:cNvSpPr/>
            <p:nvPr/>
          </p:nvSpPr>
          <p:spPr>
            <a:xfrm>
              <a:off x="6126510" y="2380164"/>
              <a:ext cx="59385" cy="59385"/>
            </a:xfrm>
            <a:custGeom>
              <a:avLst/>
              <a:pathLst>
                <a:path w="59385" h="59385">
                  <a:moveTo>
                    <a:pt x="0" y="29692"/>
                  </a:moveTo>
                  <a:lnTo>
                    <a:pt x="29692" y="0"/>
                  </a:lnTo>
                  <a:lnTo>
                    <a:pt x="59385" y="29692"/>
                  </a:lnTo>
                  <a:lnTo>
                    <a:pt x="29692" y="59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167888" y="5022197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038216" y="394421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5934718" y="5041743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5939174" y="451396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283772" y="4511100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056948" y="3134223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5963104" y="487702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026952" y="3418986"/>
              <a:ext cx="59619" cy="596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g4356"/>
            <p:cNvSpPr/>
            <p:nvPr/>
          </p:nvSpPr>
          <p:spPr>
            <a:xfrm>
              <a:off x="6274563" y="2539468"/>
              <a:ext cx="59161" cy="59161"/>
            </a:xfrm>
            <a:custGeom>
              <a:avLst/>
              <a:pathLst>
                <a:path w="59161" h="59161">
                  <a:moveTo>
                    <a:pt x="0" y="29580"/>
                  </a:moveTo>
                  <a:lnTo>
                    <a:pt x="29580" y="0"/>
                  </a:lnTo>
                  <a:lnTo>
                    <a:pt x="59161" y="29580"/>
                  </a:lnTo>
                  <a:lnTo>
                    <a:pt x="29580" y="591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g4357"/>
            <p:cNvSpPr/>
            <p:nvPr/>
          </p:nvSpPr>
          <p:spPr>
            <a:xfrm>
              <a:off x="5913269" y="2561767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213103" y="4985764"/>
              <a:ext cx="59639" cy="59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5990687" y="4902061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193652" y="5028461"/>
              <a:ext cx="58031" cy="58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144593" y="422070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261411" y="2595207"/>
              <a:ext cx="59397" cy="59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097679" y="4846304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5969061" y="505856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6327644" y="4513891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g4366"/>
            <p:cNvSpPr/>
            <p:nvPr/>
          </p:nvSpPr>
          <p:spPr>
            <a:xfrm>
              <a:off x="5985820" y="2274037"/>
              <a:ext cx="59382" cy="59382"/>
            </a:xfrm>
            <a:custGeom>
              <a:avLst/>
              <a:pathLst>
                <a:path w="59382" h="59382">
                  <a:moveTo>
                    <a:pt x="0" y="29691"/>
                  </a:moveTo>
                  <a:lnTo>
                    <a:pt x="29691" y="0"/>
                  </a:lnTo>
                  <a:lnTo>
                    <a:pt x="59382" y="29691"/>
                  </a:lnTo>
                  <a:lnTo>
                    <a:pt x="29691" y="593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5973495" y="5019402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124942" y="3748714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331333" y="505297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4926780" y="2940021"/>
              <a:ext cx="107082" cy="107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g4371"/>
            <p:cNvSpPr/>
            <p:nvPr/>
          </p:nvSpPr>
          <p:spPr>
            <a:xfrm>
              <a:off x="6337069" y="2301967"/>
              <a:ext cx="59380" cy="59380"/>
            </a:xfrm>
            <a:custGeom>
              <a:avLst/>
              <a:pathLst>
                <a:path w="59380" h="59380">
                  <a:moveTo>
                    <a:pt x="0" y="29690"/>
                  </a:moveTo>
                  <a:lnTo>
                    <a:pt x="29690" y="0"/>
                  </a:lnTo>
                  <a:lnTo>
                    <a:pt x="59380" y="29690"/>
                  </a:lnTo>
                  <a:lnTo>
                    <a:pt x="29690" y="593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5902370" y="497751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601360" y="3560020"/>
              <a:ext cx="146208" cy="146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g4374"/>
            <p:cNvSpPr/>
            <p:nvPr/>
          </p:nvSpPr>
          <p:spPr>
            <a:xfrm>
              <a:off x="6175441" y="2483496"/>
              <a:ext cx="59392" cy="59392"/>
            </a:xfrm>
            <a:custGeom>
              <a:avLst/>
              <a:pathLst>
                <a:path w="59392" h="59392">
                  <a:moveTo>
                    <a:pt x="0" y="29696"/>
                  </a:moveTo>
                  <a:lnTo>
                    <a:pt x="29696" y="0"/>
                  </a:lnTo>
                  <a:lnTo>
                    <a:pt x="59392" y="29696"/>
                  </a:lnTo>
                  <a:lnTo>
                    <a:pt x="29696" y="593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5999293" y="2718169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243473" y="4997122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283429" y="4779220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g4378"/>
            <p:cNvSpPr/>
            <p:nvPr/>
          </p:nvSpPr>
          <p:spPr>
            <a:xfrm>
              <a:off x="6075827" y="2296434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g4379"/>
            <p:cNvSpPr/>
            <p:nvPr/>
          </p:nvSpPr>
          <p:spPr>
            <a:xfrm>
              <a:off x="5959630" y="2327099"/>
              <a:ext cx="59387" cy="59387"/>
            </a:xfrm>
            <a:custGeom>
              <a:avLst/>
              <a:pathLst>
                <a:path w="59387" h="59387">
                  <a:moveTo>
                    <a:pt x="0" y="29693"/>
                  </a:moveTo>
                  <a:lnTo>
                    <a:pt x="29693" y="0"/>
                  </a:lnTo>
                  <a:lnTo>
                    <a:pt x="59387" y="29693"/>
                  </a:lnTo>
                  <a:lnTo>
                    <a:pt x="29693" y="593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6222256" y="5058533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g4381"/>
            <p:cNvSpPr/>
            <p:nvPr/>
          </p:nvSpPr>
          <p:spPr>
            <a:xfrm>
              <a:off x="6136393" y="2276879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g4382"/>
            <p:cNvSpPr/>
            <p:nvPr/>
          </p:nvSpPr>
          <p:spPr>
            <a:xfrm>
              <a:off x="5981479" y="2293566"/>
              <a:ext cx="59425" cy="59425"/>
            </a:xfrm>
            <a:custGeom>
              <a:avLst/>
              <a:pathLst>
                <a:path w="59425" h="59425">
                  <a:moveTo>
                    <a:pt x="0" y="29712"/>
                  </a:moveTo>
                  <a:lnTo>
                    <a:pt x="29712" y="0"/>
                  </a:lnTo>
                  <a:lnTo>
                    <a:pt x="59425" y="29712"/>
                  </a:lnTo>
                  <a:lnTo>
                    <a:pt x="29712" y="594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245888" y="3603483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3475495" y="4952269"/>
              <a:ext cx="154558" cy="154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g4385"/>
            <p:cNvSpPr/>
            <p:nvPr/>
          </p:nvSpPr>
          <p:spPr>
            <a:xfrm>
              <a:off x="6195394" y="2343915"/>
              <a:ext cx="59269" cy="59269"/>
            </a:xfrm>
            <a:custGeom>
              <a:avLst/>
              <a:pathLst>
                <a:path w="59269" h="59269">
                  <a:moveTo>
                    <a:pt x="0" y="29634"/>
                  </a:moveTo>
                  <a:lnTo>
                    <a:pt x="29634" y="0"/>
                  </a:lnTo>
                  <a:lnTo>
                    <a:pt x="59269" y="29634"/>
                  </a:lnTo>
                  <a:lnTo>
                    <a:pt x="29634" y="59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080364" y="406430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6308242" y="503616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g4388"/>
            <p:cNvSpPr/>
            <p:nvPr/>
          </p:nvSpPr>
          <p:spPr>
            <a:xfrm>
              <a:off x="6051040" y="2276879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011895" y="499991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g4390"/>
            <p:cNvSpPr/>
            <p:nvPr/>
          </p:nvSpPr>
          <p:spPr>
            <a:xfrm>
              <a:off x="6197664" y="2307598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355994" y="3581085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6326568" y="3452678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300433" y="4566962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g4394"/>
            <p:cNvSpPr/>
            <p:nvPr/>
          </p:nvSpPr>
          <p:spPr>
            <a:xfrm>
              <a:off x="6238461" y="2282467"/>
              <a:ext cx="59279" cy="59279"/>
            </a:xfrm>
            <a:custGeom>
              <a:avLst/>
              <a:pathLst>
                <a:path w="59279" h="59279">
                  <a:moveTo>
                    <a:pt x="0" y="29639"/>
                  </a:moveTo>
                  <a:lnTo>
                    <a:pt x="29639" y="0"/>
                  </a:lnTo>
                  <a:lnTo>
                    <a:pt x="59279" y="29639"/>
                  </a:lnTo>
                  <a:lnTo>
                    <a:pt x="29639" y="59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139529" y="2891356"/>
              <a:ext cx="59184" cy="59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g4396"/>
            <p:cNvSpPr/>
            <p:nvPr/>
          </p:nvSpPr>
          <p:spPr>
            <a:xfrm>
              <a:off x="5964604" y="2271299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208520" y="453071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6307924" y="5027782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5990252" y="2757255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5957480" y="3338170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001846" y="3050503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g4402"/>
            <p:cNvSpPr/>
            <p:nvPr/>
          </p:nvSpPr>
          <p:spPr>
            <a:xfrm>
              <a:off x="6212357" y="2288059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000244" y="3089548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g4404"/>
            <p:cNvSpPr/>
            <p:nvPr/>
          </p:nvSpPr>
          <p:spPr>
            <a:xfrm>
              <a:off x="6206998" y="2274035"/>
              <a:ext cx="59387" cy="59387"/>
            </a:xfrm>
            <a:custGeom>
              <a:avLst/>
              <a:pathLst>
                <a:path w="59387" h="59387">
                  <a:moveTo>
                    <a:pt x="0" y="29693"/>
                  </a:moveTo>
                  <a:lnTo>
                    <a:pt x="29693" y="0"/>
                  </a:lnTo>
                  <a:lnTo>
                    <a:pt x="59387" y="29693"/>
                  </a:lnTo>
                  <a:lnTo>
                    <a:pt x="29693" y="593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6101938" y="270139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g4406"/>
            <p:cNvSpPr/>
            <p:nvPr/>
          </p:nvSpPr>
          <p:spPr>
            <a:xfrm>
              <a:off x="6061031" y="2497519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225386" y="3466582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293132" y="2592418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359904" y="3569914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g4410"/>
            <p:cNvSpPr/>
            <p:nvPr/>
          </p:nvSpPr>
          <p:spPr>
            <a:xfrm>
              <a:off x="6173906" y="2274028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g4411"/>
            <p:cNvSpPr/>
            <p:nvPr/>
          </p:nvSpPr>
          <p:spPr>
            <a:xfrm>
              <a:off x="6242774" y="2382955"/>
              <a:ext cx="59390" cy="59390"/>
            </a:xfrm>
            <a:custGeom>
              <a:avLst/>
              <a:pathLst>
                <a:path w="59390" h="59390">
                  <a:moveTo>
                    <a:pt x="0" y="29695"/>
                  </a:moveTo>
                  <a:lnTo>
                    <a:pt x="29695" y="0"/>
                  </a:lnTo>
                  <a:lnTo>
                    <a:pt x="59390" y="29695"/>
                  </a:lnTo>
                  <a:lnTo>
                    <a:pt x="29695" y="593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6360391" y="5044626"/>
              <a:ext cx="59215" cy="59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g4413"/>
            <p:cNvSpPr/>
            <p:nvPr/>
          </p:nvSpPr>
          <p:spPr>
            <a:xfrm>
              <a:off x="5935743" y="2313150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4668468" y="3519433"/>
              <a:ext cx="93325" cy="93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g4415"/>
            <p:cNvSpPr/>
            <p:nvPr/>
          </p:nvSpPr>
          <p:spPr>
            <a:xfrm>
              <a:off x="6187335" y="2544938"/>
              <a:ext cx="59392" cy="59392"/>
            </a:xfrm>
            <a:custGeom>
              <a:avLst/>
              <a:pathLst>
                <a:path w="59392" h="59392">
                  <a:moveTo>
                    <a:pt x="0" y="29696"/>
                  </a:moveTo>
                  <a:lnTo>
                    <a:pt x="29696" y="0"/>
                  </a:lnTo>
                  <a:lnTo>
                    <a:pt x="59392" y="29696"/>
                  </a:lnTo>
                  <a:lnTo>
                    <a:pt x="29696" y="593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g4416"/>
            <p:cNvSpPr/>
            <p:nvPr/>
          </p:nvSpPr>
          <p:spPr>
            <a:xfrm>
              <a:off x="5036996" y="2314177"/>
              <a:ext cx="124330" cy="124330"/>
            </a:xfrm>
            <a:custGeom>
              <a:avLst/>
              <a:pathLst>
                <a:path w="124330" h="124330">
                  <a:moveTo>
                    <a:pt x="0" y="62165"/>
                  </a:moveTo>
                  <a:lnTo>
                    <a:pt x="62165" y="0"/>
                  </a:lnTo>
                  <a:lnTo>
                    <a:pt x="124330" y="62165"/>
                  </a:lnTo>
                  <a:lnTo>
                    <a:pt x="62165" y="1243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161473" y="4952374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g4418"/>
            <p:cNvSpPr/>
            <p:nvPr/>
          </p:nvSpPr>
          <p:spPr>
            <a:xfrm>
              <a:off x="6356993" y="2279678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318147" y="4714981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236433" y="4734533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g4421"/>
            <p:cNvSpPr/>
            <p:nvPr/>
          </p:nvSpPr>
          <p:spPr>
            <a:xfrm>
              <a:off x="6393206" y="2380226"/>
              <a:ext cx="59262" cy="59262"/>
            </a:xfrm>
            <a:custGeom>
              <a:avLst/>
              <a:pathLst>
                <a:path w="59262" h="59262">
                  <a:moveTo>
                    <a:pt x="0" y="29631"/>
                  </a:moveTo>
                  <a:lnTo>
                    <a:pt x="29631" y="0"/>
                  </a:lnTo>
                  <a:lnTo>
                    <a:pt x="59262" y="29631"/>
                  </a:lnTo>
                  <a:lnTo>
                    <a:pt x="29631" y="59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106935" y="4634050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g4423"/>
            <p:cNvSpPr/>
            <p:nvPr/>
          </p:nvSpPr>
          <p:spPr>
            <a:xfrm>
              <a:off x="5920429" y="2274092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g4424"/>
            <p:cNvSpPr/>
            <p:nvPr/>
          </p:nvSpPr>
          <p:spPr>
            <a:xfrm>
              <a:off x="6113931" y="2307543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6256263" y="2581242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6344272" y="3318613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394892" y="2787974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170518" y="3329791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337770" y="5047329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6222118" y="4586514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200555" y="50278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5951786" y="3542043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5973374" y="4393864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173275" y="5027778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094927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101439" y="5030572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g4437"/>
            <p:cNvSpPr/>
            <p:nvPr/>
          </p:nvSpPr>
          <p:spPr>
            <a:xfrm>
              <a:off x="6078648" y="2455630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g4438"/>
            <p:cNvSpPr/>
            <p:nvPr/>
          </p:nvSpPr>
          <p:spPr>
            <a:xfrm>
              <a:off x="6389558" y="2271302"/>
              <a:ext cx="59267" cy="59267"/>
            </a:xfrm>
            <a:custGeom>
              <a:avLst/>
              <a:pathLst>
                <a:path w="59267" h="59267">
                  <a:moveTo>
                    <a:pt x="0" y="29633"/>
                  </a:moveTo>
                  <a:lnTo>
                    <a:pt x="29633" y="0"/>
                  </a:lnTo>
                  <a:lnTo>
                    <a:pt x="59267" y="29633"/>
                  </a:lnTo>
                  <a:lnTo>
                    <a:pt x="29633" y="59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g4439"/>
            <p:cNvSpPr/>
            <p:nvPr/>
          </p:nvSpPr>
          <p:spPr>
            <a:xfrm>
              <a:off x="5987622" y="2383008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6310082" y="503342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5903979" y="5041746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6212783" y="3419101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6216314" y="2679055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6007618" y="5044521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6079713" y="4812780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5917737" y="4689898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g4447"/>
            <p:cNvSpPr/>
            <p:nvPr/>
          </p:nvSpPr>
          <p:spPr>
            <a:xfrm>
              <a:off x="6099286" y="2271267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6232148" y="503338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5917608" y="292478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g4450"/>
            <p:cNvSpPr/>
            <p:nvPr/>
          </p:nvSpPr>
          <p:spPr>
            <a:xfrm>
              <a:off x="6239984" y="2276831"/>
              <a:ext cx="59380" cy="59380"/>
            </a:xfrm>
            <a:custGeom>
              <a:avLst/>
              <a:pathLst>
                <a:path w="59380" h="59380">
                  <a:moveTo>
                    <a:pt x="0" y="29690"/>
                  </a:moveTo>
                  <a:lnTo>
                    <a:pt x="29690" y="0"/>
                  </a:lnTo>
                  <a:lnTo>
                    <a:pt x="59380" y="29690"/>
                  </a:lnTo>
                  <a:lnTo>
                    <a:pt x="29690" y="593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6335613" y="3187297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g4452"/>
            <p:cNvSpPr/>
            <p:nvPr/>
          </p:nvSpPr>
          <p:spPr>
            <a:xfrm>
              <a:off x="6301227" y="2271258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g4453"/>
            <p:cNvSpPr/>
            <p:nvPr/>
          </p:nvSpPr>
          <p:spPr>
            <a:xfrm>
              <a:off x="6315011" y="2441592"/>
              <a:ext cx="59415" cy="59415"/>
            </a:xfrm>
            <a:custGeom>
              <a:avLst/>
              <a:pathLst>
                <a:path w="59415" h="59415">
                  <a:moveTo>
                    <a:pt x="0" y="29707"/>
                  </a:moveTo>
                  <a:lnTo>
                    <a:pt x="29707" y="0"/>
                  </a:lnTo>
                  <a:lnTo>
                    <a:pt x="59415" y="29707"/>
                  </a:lnTo>
                  <a:lnTo>
                    <a:pt x="29707" y="59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6306120" y="4712159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g4455"/>
            <p:cNvSpPr/>
            <p:nvPr/>
          </p:nvSpPr>
          <p:spPr>
            <a:xfrm>
              <a:off x="6250344" y="2371698"/>
              <a:ext cx="59560" cy="59560"/>
            </a:xfrm>
            <a:custGeom>
              <a:avLst/>
              <a:pathLst>
                <a:path w="59560" h="59560">
                  <a:moveTo>
                    <a:pt x="0" y="29780"/>
                  </a:moveTo>
                  <a:lnTo>
                    <a:pt x="29780" y="0"/>
                  </a:lnTo>
                  <a:lnTo>
                    <a:pt x="59560" y="29780"/>
                  </a:lnTo>
                  <a:lnTo>
                    <a:pt x="29780" y="595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6381597" y="387156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6183209" y="5041741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5953217" y="4949567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5961852" y="2874571"/>
              <a:ext cx="59239" cy="592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6070496" y="3581100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6078838" y="4067031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6184340" y="473176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6306598" y="5058544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4959656" y="4764458"/>
              <a:ext cx="133596" cy="133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6046986" y="4997065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6326244" y="3111920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6344426" y="5052852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6215737" y="4997039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5987615" y="5024978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5901272" y="5058501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5965412" y="5060937"/>
              <a:ext cx="26593" cy="26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6108727" y="4907698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4617491" y="4672653"/>
              <a:ext cx="138464" cy="13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6371141" y="4907694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6254189" y="5041753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6158860" y="50026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6281265" y="4125692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6154527" y="5000302"/>
              <a:ext cx="64078" cy="64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6011495" y="409222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6382640" y="2824233"/>
              <a:ext cx="59372" cy="59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5962870" y="4586494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6389199" y="2824241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6174901" y="4849070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6068608" y="4835091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5904521" y="484626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6079850" y="4441319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6095980" y="499708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5947321" y="3030898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6298668" y="4776414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g4490"/>
            <p:cNvSpPr/>
            <p:nvPr/>
          </p:nvSpPr>
          <p:spPr>
            <a:xfrm>
              <a:off x="5935999" y="2308946"/>
              <a:ext cx="45421" cy="45421"/>
            </a:xfrm>
            <a:custGeom>
              <a:avLst/>
              <a:pathLst>
                <a:path w="45421" h="45421">
                  <a:moveTo>
                    <a:pt x="0" y="22710"/>
                  </a:moveTo>
                  <a:lnTo>
                    <a:pt x="22710" y="0"/>
                  </a:lnTo>
                  <a:lnTo>
                    <a:pt x="45421" y="22710"/>
                  </a:lnTo>
                  <a:lnTo>
                    <a:pt x="22710" y="454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6108958" y="4424530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6244062" y="2815876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6258714" y="5030598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6289374" y="5058492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6281315" y="3343731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5946789" y="4578158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6302296" y="5013824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6187934" y="5044514"/>
              <a:ext cx="59440" cy="59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6316897" y="502782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3696411" y="4893131"/>
              <a:ext cx="144363" cy="144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6110508" y="5019421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5958309" y="5052917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6350317" y="4865848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6216745" y="2891255"/>
              <a:ext cx="59385" cy="593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778429" y="4942727"/>
              <a:ext cx="140128" cy="140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6001166" y="5030596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976228" y="4580940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6325994" y="5047333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6252409" y="4952406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6126740" y="3896706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5924027" y="4379881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g4512"/>
            <p:cNvSpPr/>
            <p:nvPr/>
          </p:nvSpPr>
          <p:spPr>
            <a:xfrm>
              <a:off x="6064054" y="2357848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5920903" y="3382789"/>
              <a:ext cx="59400" cy="59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6047558" y="3648134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6355001" y="475412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6123200" y="5011050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6307549" y="3636046"/>
              <a:ext cx="100283" cy="100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g4518"/>
            <p:cNvSpPr/>
            <p:nvPr/>
          </p:nvSpPr>
          <p:spPr>
            <a:xfrm>
              <a:off x="6012727" y="2519819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6141815" y="3743083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6363667" y="3673264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6289901" y="2712511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6261219" y="4120114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6128570" y="501107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6209091" y="4890942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6191110" y="3206852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g4526"/>
            <p:cNvSpPr/>
            <p:nvPr/>
          </p:nvSpPr>
          <p:spPr>
            <a:xfrm>
              <a:off x="6068957" y="2315949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g4527"/>
            <p:cNvSpPr/>
            <p:nvPr/>
          </p:nvSpPr>
          <p:spPr>
            <a:xfrm>
              <a:off x="6361200" y="2288047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953164" y="4921643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6139249" y="5002666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6329170" y="3301802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980948" y="5052937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5901879" y="5052919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934201" y="5005482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6286029" y="4985903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g4535"/>
            <p:cNvSpPr/>
            <p:nvPr/>
          </p:nvSpPr>
          <p:spPr>
            <a:xfrm>
              <a:off x="5926190" y="2399724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6358537" y="4193735"/>
              <a:ext cx="96460" cy="96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6338609" y="497752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6268126" y="3220816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6331953" y="5019404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6119900" y="5041757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6210743" y="4488771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930225" y="3282288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6272157" y="3338136"/>
              <a:ext cx="59334" cy="59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6297617" y="3648126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6189495" y="4251421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5961609" y="4810014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6050665" y="49608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978898" y="4983129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6118963" y="465919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959054" y="4938409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6257970" y="4097866"/>
              <a:ext cx="59185" cy="59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6253712" y="5030577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6226679" y="4290466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6235121" y="4865785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909760" y="3807297"/>
              <a:ext cx="59410" cy="59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738847" y="4744161"/>
              <a:ext cx="135090" cy="135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6354796" y="3698430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6207609" y="496077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6105631" y="505852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6178461" y="5047379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6144122" y="5052884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g4562"/>
            <p:cNvSpPr/>
            <p:nvPr/>
          </p:nvSpPr>
          <p:spPr>
            <a:xfrm>
              <a:off x="5933919" y="2357851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6307530" y="4421759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6190409" y="4150779"/>
              <a:ext cx="59487" cy="59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5974659" y="5047357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956787" y="4664711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900308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918014" y="5030615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6208882" y="5052946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6074367" y="3829684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6112242" y="4494354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6270031" y="504460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6274571" y="4801600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6390908" y="4974713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6071815" y="4776418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6014305" y="4712236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918307" y="4888169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6394101" y="4809928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6092451" y="4888164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6394475" y="3190100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6156447" y="5011031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5911665" y="3595923"/>
              <a:ext cx="91158" cy="91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6288829" y="5011058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5903210" y="4804519"/>
              <a:ext cx="59060" cy="59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954353" y="449438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939854" y="5052906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6114117" y="3991644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5937126" y="4938431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6137779" y="5047363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6070921" y="4714994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6117124" y="4421742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6132048" y="4661911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6323135" y="3673260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945785" y="5052956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907260" y="4952395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6161541" y="5044560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6320136" y="3346531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6241747" y="5025001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6116209" y="5025035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5993283" y="4944031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6333706" y="2997399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6132837" y="3539197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6237549" y="4290484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g4604"/>
            <p:cNvSpPr/>
            <p:nvPr/>
          </p:nvSpPr>
          <p:spPr>
            <a:xfrm>
              <a:off x="6223615" y="2405334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g4605"/>
            <p:cNvSpPr/>
            <p:nvPr/>
          </p:nvSpPr>
          <p:spPr>
            <a:xfrm>
              <a:off x="5903173" y="2274040"/>
              <a:ext cx="59377" cy="59377"/>
            </a:xfrm>
            <a:custGeom>
              <a:avLst/>
              <a:pathLst>
                <a:path w="59377" h="59377">
                  <a:moveTo>
                    <a:pt x="0" y="29688"/>
                  </a:moveTo>
                  <a:lnTo>
                    <a:pt x="29688" y="0"/>
                  </a:lnTo>
                  <a:lnTo>
                    <a:pt x="59377" y="29688"/>
                  </a:lnTo>
                  <a:lnTo>
                    <a:pt x="29688" y="593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904202" y="3354871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6023645" y="4988704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5982830" y="2634331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6356990" y="3215266"/>
              <a:ext cx="59304" cy="59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g4610"/>
            <p:cNvSpPr/>
            <p:nvPr/>
          </p:nvSpPr>
          <p:spPr>
            <a:xfrm>
              <a:off x="6302864" y="2413688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6184170" y="499430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935471" y="5031438"/>
              <a:ext cx="85591" cy="85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6269489" y="4843490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900021" y="4016782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6240264" y="3558765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959973" y="3000175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916429" y="2810272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6014113" y="4843461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915207" y="5044584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g4620"/>
            <p:cNvSpPr/>
            <p:nvPr/>
          </p:nvSpPr>
          <p:spPr>
            <a:xfrm>
              <a:off x="6385674" y="2396928"/>
              <a:ext cx="59372" cy="59372"/>
            </a:xfrm>
            <a:custGeom>
              <a:avLst/>
              <a:pathLst>
                <a:path w="59372" h="59372">
                  <a:moveTo>
                    <a:pt x="0" y="29686"/>
                  </a:moveTo>
                  <a:lnTo>
                    <a:pt x="29686" y="0"/>
                  </a:lnTo>
                  <a:lnTo>
                    <a:pt x="59372" y="29686"/>
                  </a:lnTo>
                  <a:lnTo>
                    <a:pt x="29686" y="593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6273508" y="3215278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g4622"/>
            <p:cNvSpPr/>
            <p:nvPr/>
          </p:nvSpPr>
          <p:spPr>
            <a:xfrm>
              <a:off x="6045647" y="2299383"/>
              <a:ext cx="58962" cy="58962"/>
            </a:xfrm>
            <a:custGeom>
              <a:avLst/>
              <a:pathLst>
                <a:path w="58962" h="58962">
                  <a:moveTo>
                    <a:pt x="0" y="29481"/>
                  </a:moveTo>
                  <a:lnTo>
                    <a:pt x="29481" y="0"/>
                  </a:lnTo>
                  <a:lnTo>
                    <a:pt x="58962" y="29481"/>
                  </a:lnTo>
                  <a:lnTo>
                    <a:pt x="29481" y="589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g4623"/>
            <p:cNvSpPr/>
            <p:nvPr/>
          </p:nvSpPr>
          <p:spPr>
            <a:xfrm>
              <a:off x="6221181" y="2380182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6203357" y="5022195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6350464" y="3944132"/>
              <a:ext cx="59440" cy="59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6081173" y="5041752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6331362" y="451391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5029911" y="4481944"/>
              <a:ext cx="117710" cy="117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6256456" y="3134237"/>
              <a:ext cx="59377" cy="59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6094553" y="4876965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6187787" y="3419170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g4632"/>
            <p:cNvSpPr/>
            <p:nvPr/>
          </p:nvSpPr>
          <p:spPr>
            <a:xfrm>
              <a:off x="6297595" y="2539432"/>
              <a:ext cx="59234" cy="59234"/>
            </a:xfrm>
            <a:custGeom>
              <a:avLst/>
              <a:pathLst>
                <a:path w="59234" h="59234">
                  <a:moveTo>
                    <a:pt x="0" y="29617"/>
                  </a:moveTo>
                  <a:lnTo>
                    <a:pt x="29617" y="0"/>
                  </a:lnTo>
                  <a:lnTo>
                    <a:pt x="59234" y="29617"/>
                  </a:lnTo>
                  <a:lnTo>
                    <a:pt x="29617" y="592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g4633"/>
            <p:cNvSpPr/>
            <p:nvPr/>
          </p:nvSpPr>
          <p:spPr>
            <a:xfrm>
              <a:off x="5922367" y="2561714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6260845" y="4985824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6379404" y="4902059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6247946" y="5027919"/>
              <a:ext cx="59115" cy="59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6018027" y="4220664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6337684" y="2595218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6363230" y="4846287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6111409" y="5058472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5947773" y="4513890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g4642"/>
            <p:cNvSpPr/>
            <p:nvPr/>
          </p:nvSpPr>
          <p:spPr>
            <a:xfrm>
              <a:off x="5903077" y="2274021"/>
              <a:ext cx="59415" cy="59415"/>
            </a:xfrm>
            <a:custGeom>
              <a:avLst/>
              <a:pathLst>
                <a:path w="59415" h="59415">
                  <a:moveTo>
                    <a:pt x="0" y="29707"/>
                  </a:moveTo>
                  <a:lnTo>
                    <a:pt x="29707" y="0"/>
                  </a:lnTo>
                  <a:lnTo>
                    <a:pt x="59415" y="29707"/>
                  </a:lnTo>
                  <a:lnTo>
                    <a:pt x="29707" y="59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6053259" y="5019414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5931464" y="3748679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5903868" y="505295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6060088" y="2962696"/>
              <a:ext cx="61731" cy="617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g4647"/>
            <p:cNvSpPr/>
            <p:nvPr/>
          </p:nvSpPr>
          <p:spPr>
            <a:xfrm>
              <a:off x="6215716" y="2301963"/>
              <a:ext cx="59387" cy="59387"/>
            </a:xfrm>
            <a:custGeom>
              <a:avLst/>
              <a:pathLst>
                <a:path w="59387" h="59387">
                  <a:moveTo>
                    <a:pt x="0" y="29693"/>
                  </a:moveTo>
                  <a:lnTo>
                    <a:pt x="29693" y="0"/>
                  </a:lnTo>
                  <a:lnTo>
                    <a:pt x="59387" y="29693"/>
                  </a:lnTo>
                  <a:lnTo>
                    <a:pt x="29693" y="593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6006954" y="4977527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5946811" y="3603442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g4650"/>
            <p:cNvSpPr/>
            <p:nvPr/>
          </p:nvSpPr>
          <p:spPr>
            <a:xfrm>
              <a:off x="4734136" y="2451461"/>
              <a:ext cx="123462" cy="123462"/>
            </a:xfrm>
            <a:custGeom>
              <a:avLst/>
              <a:pathLst>
                <a:path w="123462" h="123462">
                  <a:moveTo>
                    <a:pt x="0" y="61731"/>
                  </a:moveTo>
                  <a:lnTo>
                    <a:pt x="61731" y="0"/>
                  </a:lnTo>
                  <a:lnTo>
                    <a:pt x="123462" y="61731"/>
                  </a:lnTo>
                  <a:lnTo>
                    <a:pt x="61731" y="123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97913" y="2678186"/>
              <a:ext cx="139211" cy="1392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6328791" y="4997054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6111210" y="4779253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g4654"/>
            <p:cNvSpPr/>
            <p:nvPr/>
          </p:nvSpPr>
          <p:spPr>
            <a:xfrm>
              <a:off x="6002224" y="2296367"/>
              <a:ext cx="59407" cy="59407"/>
            </a:xfrm>
            <a:custGeom>
              <a:avLst/>
              <a:pathLst>
                <a:path w="59407" h="59407">
                  <a:moveTo>
                    <a:pt x="0" y="29703"/>
                  </a:moveTo>
                  <a:lnTo>
                    <a:pt x="29703" y="0"/>
                  </a:lnTo>
                  <a:lnTo>
                    <a:pt x="59407" y="29703"/>
                  </a:lnTo>
                  <a:lnTo>
                    <a:pt x="29703" y="594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g4655"/>
            <p:cNvSpPr/>
            <p:nvPr/>
          </p:nvSpPr>
          <p:spPr>
            <a:xfrm>
              <a:off x="6181663" y="2327135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6117053" y="5058531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g4657"/>
            <p:cNvSpPr/>
            <p:nvPr/>
          </p:nvSpPr>
          <p:spPr>
            <a:xfrm>
              <a:off x="5942676" y="2276846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g4658"/>
            <p:cNvSpPr/>
            <p:nvPr/>
          </p:nvSpPr>
          <p:spPr>
            <a:xfrm>
              <a:off x="3692211" y="2281220"/>
              <a:ext cx="84116" cy="84116"/>
            </a:xfrm>
            <a:custGeom>
              <a:avLst/>
              <a:pathLst>
                <a:path w="84116" h="84116">
                  <a:moveTo>
                    <a:pt x="0" y="42058"/>
                  </a:moveTo>
                  <a:lnTo>
                    <a:pt x="42058" y="0"/>
                  </a:lnTo>
                  <a:lnTo>
                    <a:pt x="84116" y="42058"/>
                  </a:lnTo>
                  <a:lnTo>
                    <a:pt x="42058" y="84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6383945" y="36034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6148075" y="4999887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g4661"/>
            <p:cNvSpPr/>
            <p:nvPr/>
          </p:nvSpPr>
          <p:spPr>
            <a:xfrm>
              <a:off x="6001689" y="2343865"/>
              <a:ext cx="59370" cy="59370"/>
            </a:xfrm>
            <a:custGeom>
              <a:avLst/>
              <a:pathLst>
                <a:path w="59370" h="59370">
                  <a:moveTo>
                    <a:pt x="0" y="29685"/>
                  </a:moveTo>
                  <a:lnTo>
                    <a:pt x="29685" y="0"/>
                  </a:lnTo>
                  <a:lnTo>
                    <a:pt x="59370" y="29685"/>
                  </a:lnTo>
                  <a:lnTo>
                    <a:pt x="29685" y="593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5956986" y="4064273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6224832" y="5036153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g4664"/>
            <p:cNvSpPr/>
            <p:nvPr/>
          </p:nvSpPr>
          <p:spPr>
            <a:xfrm>
              <a:off x="6055158" y="2276849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6145238" y="4999896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g4666"/>
            <p:cNvSpPr/>
            <p:nvPr/>
          </p:nvSpPr>
          <p:spPr>
            <a:xfrm>
              <a:off x="3689950" y="2265454"/>
              <a:ext cx="143576" cy="143576"/>
            </a:xfrm>
            <a:custGeom>
              <a:avLst/>
              <a:pathLst>
                <a:path w="143576" h="143576">
                  <a:moveTo>
                    <a:pt x="0" y="71788"/>
                  </a:moveTo>
                  <a:lnTo>
                    <a:pt x="71788" y="0"/>
                  </a:lnTo>
                  <a:lnTo>
                    <a:pt x="143576" y="71788"/>
                  </a:lnTo>
                  <a:lnTo>
                    <a:pt x="71788" y="1435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6228295" y="3581094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6154960" y="3452622"/>
              <a:ext cx="59377" cy="59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6151594" y="4566947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g4670"/>
            <p:cNvSpPr/>
            <p:nvPr/>
          </p:nvSpPr>
          <p:spPr>
            <a:xfrm>
              <a:off x="6197646" y="2282430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6258852" y="2891268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g4672"/>
            <p:cNvSpPr/>
            <p:nvPr/>
          </p:nvSpPr>
          <p:spPr>
            <a:xfrm>
              <a:off x="6247360" y="2271271"/>
              <a:ext cx="59329" cy="59329"/>
            </a:xfrm>
            <a:custGeom>
              <a:avLst/>
              <a:pathLst>
                <a:path w="59329" h="59329">
                  <a:moveTo>
                    <a:pt x="0" y="29664"/>
                  </a:moveTo>
                  <a:lnTo>
                    <a:pt x="29664" y="0"/>
                  </a:lnTo>
                  <a:lnTo>
                    <a:pt x="59329" y="29664"/>
                  </a:lnTo>
                  <a:lnTo>
                    <a:pt x="29664" y="59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6235473" y="4530640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6308122" y="5027792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6077912" y="2757222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6073313" y="3338106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6351084" y="3050456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g4678"/>
            <p:cNvSpPr/>
            <p:nvPr/>
          </p:nvSpPr>
          <p:spPr>
            <a:xfrm>
              <a:off x="6015431" y="2288034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769301" y="3061086"/>
              <a:ext cx="116308" cy="116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g4680"/>
            <p:cNvSpPr/>
            <p:nvPr/>
          </p:nvSpPr>
          <p:spPr>
            <a:xfrm>
              <a:off x="6342502" y="2274048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6109812" y="2701372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g4682"/>
            <p:cNvSpPr/>
            <p:nvPr/>
          </p:nvSpPr>
          <p:spPr>
            <a:xfrm>
              <a:off x="5959245" y="2497474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6153722" y="3466581"/>
              <a:ext cx="59387" cy="59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6159887" y="2592429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5915861" y="3569920"/>
              <a:ext cx="59380" cy="59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g4686"/>
            <p:cNvSpPr/>
            <p:nvPr/>
          </p:nvSpPr>
          <p:spPr>
            <a:xfrm>
              <a:off x="6334699" y="2274046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g4687"/>
            <p:cNvSpPr/>
            <p:nvPr/>
          </p:nvSpPr>
          <p:spPr>
            <a:xfrm>
              <a:off x="6155087" y="2382948"/>
              <a:ext cx="59402" cy="59402"/>
            </a:xfrm>
            <a:custGeom>
              <a:avLst/>
              <a:pathLst>
                <a:path w="59402" h="59402">
                  <a:moveTo>
                    <a:pt x="0" y="29701"/>
                  </a:moveTo>
                  <a:lnTo>
                    <a:pt x="29701" y="0"/>
                  </a:lnTo>
                  <a:lnTo>
                    <a:pt x="59402" y="29701"/>
                  </a:lnTo>
                  <a:lnTo>
                    <a:pt x="29701" y="59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6114202" y="5044543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g4689"/>
            <p:cNvSpPr/>
            <p:nvPr/>
          </p:nvSpPr>
          <p:spPr>
            <a:xfrm>
              <a:off x="6118367" y="2313120"/>
              <a:ext cx="59417" cy="59417"/>
            </a:xfrm>
            <a:custGeom>
              <a:avLst/>
              <a:pathLst>
                <a:path w="59417" h="59417">
                  <a:moveTo>
                    <a:pt x="0" y="29708"/>
                  </a:moveTo>
                  <a:lnTo>
                    <a:pt x="29708" y="0"/>
                  </a:lnTo>
                  <a:lnTo>
                    <a:pt x="59417" y="29708"/>
                  </a:lnTo>
                  <a:lnTo>
                    <a:pt x="29708" y="594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6157713" y="3553686"/>
              <a:ext cx="24818" cy="24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g4691"/>
            <p:cNvSpPr/>
            <p:nvPr/>
          </p:nvSpPr>
          <p:spPr>
            <a:xfrm>
              <a:off x="6068165" y="2544966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g4692"/>
            <p:cNvSpPr/>
            <p:nvPr/>
          </p:nvSpPr>
          <p:spPr>
            <a:xfrm>
              <a:off x="6324459" y="2346668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6064765" y="495239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g4694"/>
            <p:cNvSpPr/>
            <p:nvPr/>
          </p:nvSpPr>
          <p:spPr>
            <a:xfrm>
              <a:off x="6027282" y="2279639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5903497" y="4715000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909109" y="473455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g4697"/>
            <p:cNvSpPr/>
            <p:nvPr/>
          </p:nvSpPr>
          <p:spPr>
            <a:xfrm>
              <a:off x="6044296" y="2380157"/>
              <a:ext cx="59400" cy="59400"/>
            </a:xfrm>
            <a:custGeom>
              <a:avLst/>
              <a:pathLst>
                <a:path w="59400" h="59400">
                  <a:moveTo>
                    <a:pt x="0" y="29700"/>
                  </a:moveTo>
                  <a:lnTo>
                    <a:pt x="29700" y="0"/>
                  </a:lnTo>
                  <a:lnTo>
                    <a:pt x="59400" y="29700"/>
                  </a:lnTo>
                  <a:lnTo>
                    <a:pt x="29700" y="594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6054339" y="4633986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g4699"/>
            <p:cNvSpPr/>
            <p:nvPr/>
          </p:nvSpPr>
          <p:spPr>
            <a:xfrm>
              <a:off x="6393118" y="2274074"/>
              <a:ext cx="59309" cy="59309"/>
            </a:xfrm>
            <a:custGeom>
              <a:avLst/>
              <a:pathLst>
                <a:path w="59309" h="59309">
                  <a:moveTo>
                    <a:pt x="0" y="29654"/>
                  </a:moveTo>
                  <a:lnTo>
                    <a:pt x="29654" y="0"/>
                  </a:lnTo>
                  <a:lnTo>
                    <a:pt x="59309" y="29654"/>
                  </a:lnTo>
                  <a:lnTo>
                    <a:pt x="29654" y="593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g4700"/>
            <p:cNvSpPr/>
            <p:nvPr/>
          </p:nvSpPr>
          <p:spPr>
            <a:xfrm>
              <a:off x="6350778" y="2307559"/>
              <a:ext cx="59367" cy="59367"/>
            </a:xfrm>
            <a:custGeom>
              <a:avLst/>
              <a:pathLst>
                <a:path w="59367" h="59367">
                  <a:moveTo>
                    <a:pt x="0" y="29683"/>
                  </a:moveTo>
                  <a:lnTo>
                    <a:pt x="29683" y="0"/>
                  </a:lnTo>
                  <a:lnTo>
                    <a:pt x="59367" y="29683"/>
                  </a:lnTo>
                  <a:lnTo>
                    <a:pt x="29683" y="59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738502" y="2553388"/>
              <a:ext cx="115107" cy="115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6169100" y="3318599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6328969" y="2787955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6373330" y="3329729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6195924" y="504735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6042274" y="4586546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6344335" y="5027817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6328416" y="3542013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6057359" y="4393819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5048358" y="5006958"/>
              <a:ext cx="101038" cy="101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6197652" y="5052925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6376717" y="5030576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g4713"/>
            <p:cNvSpPr/>
            <p:nvPr/>
          </p:nvSpPr>
          <p:spPr>
            <a:xfrm>
              <a:off x="6028237" y="2455587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g4714"/>
            <p:cNvSpPr/>
            <p:nvPr/>
          </p:nvSpPr>
          <p:spPr>
            <a:xfrm>
              <a:off x="6234180" y="2271227"/>
              <a:ext cx="59417" cy="59417"/>
            </a:xfrm>
            <a:custGeom>
              <a:avLst/>
              <a:pathLst>
                <a:path w="59417" h="59417">
                  <a:moveTo>
                    <a:pt x="0" y="29708"/>
                  </a:moveTo>
                  <a:lnTo>
                    <a:pt x="29708" y="0"/>
                  </a:lnTo>
                  <a:lnTo>
                    <a:pt x="59417" y="29708"/>
                  </a:lnTo>
                  <a:lnTo>
                    <a:pt x="29708" y="594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g4715"/>
            <p:cNvSpPr/>
            <p:nvPr/>
          </p:nvSpPr>
          <p:spPr>
            <a:xfrm>
              <a:off x="6289877" y="2382978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6217684" y="5033394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6291442" y="5041747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6265176" y="3419122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907568" y="2679008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6193264" y="5044533"/>
              <a:ext cx="59402" cy="59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6237962" y="481278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6320115" y="4689870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g4723"/>
            <p:cNvSpPr/>
            <p:nvPr/>
          </p:nvSpPr>
          <p:spPr>
            <a:xfrm>
              <a:off x="6325269" y="2271278"/>
              <a:ext cx="59314" cy="59314"/>
            </a:xfrm>
            <a:custGeom>
              <a:avLst/>
              <a:pathLst>
                <a:path w="59314" h="59314">
                  <a:moveTo>
                    <a:pt x="0" y="29657"/>
                  </a:moveTo>
                  <a:lnTo>
                    <a:pt x="29657" y="0"/>
                  </a:lnTo>
                  <a:lnTo>
                    <a:pt x="59314" y="29657"/>
                  </a:lnTo>
                  <a:lnTo>
                    <a:pt x="29657" y="59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6191482" y="5033256"/>
              <a:ext cx="59612" cy="59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6335293" y="2924662"/>
              <a:ext cx="59599" cy="5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g4726"/>
            <p:cNvSpPr/>
            <p:nvPr/>
          </p:nvSpPr>
          <p:spPr>
            <a:xfrm>
              <a:off x="6206615" y="2276701"/>
              <a:ext cx="59639" cy="59639"/>
            </a:xfrm>
            <a:custGeom>
              <a:avLst/>
              <a:pathLst>
                <a:path w="59639" h="59639">
                  <a:moveTo>
                    <a:pt x="0" y="29819"/>
                  </a:moveTo>
                  <a:lnTo>
                    <a:pt x="29819" y="0"/>
                  </a:lnTo>
                  <a:lnTo>
                    <a:pt x="59639" y="29819"/>
                  </a:lnTo>
                  <a:lnTo>
                    <a:pt x="29819" y="59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6333442" y="3187331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g4728"/>
            <p:cNvSpPr/>
            <p:nvPr/>
          </p:nvSpPr>
          <p:spPr>
            <a:xfrm>
              <a:off x="6099720" y="2271128"/>
              <a:ext cx="59614" cy="59614"/>
            </a:xfrm>
            <a:custGeom>
              <a:avLst/>
              <a:pathLst>
                <a:path w="59614" h="59614">
                  <a:moveTo>
                    <a:pt x="0" y="29807"/>
                  </a:moveTo>
                  <a:lnTo>
                    <a:pt x="29807" y="0"/>
                  </a:lnTo>
                  <a:lnTo>
                    <a:pt x="59614" y="29807"/>
                  </a:lnTo>
                  <a:lnTo>
                    <a:pt x="29807" y="59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g4729"/>
            <p:cNvSpPr/>
            <p:nvPr/>
          </p:nvSpPr>
          <p:spPr>
            <a:xfrm>
              <a:off x="3790036" y="2395317"/>
              <a:ext cx="151963" cy="151963"/>
            </a:xfrm>
            <a:custGeom>
              <a:avLst/>
              <a:pathLst>
                <a:path w="151963" h="151963">
                  <a:moveTo>
                    <a:pt x="0" y="75981"/>
                  </a:moveTo>
                  <a:lnTo>
                    <a:pt x="75981" y="0"/>
                  </a:lnTo>
                  <a:lnTo>
                    <a:pt x="151963" y="75981"/>
                  </a:lnTo>
                  <a:lnTo>
                    <a:pt x="75981" y="1519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6350495" y="471249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g4731"/>
            <p:cNvSpPr/>
            <p:nvPr/>
          </p:nvSpPr>
          <p:spPr>
            <a:xfrm>
              <a:off x="6137915" y="2371865"/>
              <a:ext cx="59227" cy="59227"/>
            </a:xfrm>
            <a:custGeom>
              <a:avLst/>
              <a:pathLst>
                <a:path w="59227" h="59227">
                  <a:moveTo>
                    <a:pt x="0" y="29613"/>
                  </a:moveTo>
                  <a:lnTo>
                    <a:pt x="29613" y="0"/>
                  </a:lnTo>
                  <a:lnTo>
                    <a:pt x="59227" y="29613"/>
                  </a:lnTo>
                  <a:lnTo>
                    <a:pt x="29613" y="592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6079549" y="3871426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6076182" y="5041612"/>
              <a:ext cx="59657" cy="5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6064417" y="4949592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991963" y="2874310"/>
              <a:ext cx="59761" cy="597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6219185" y="3581142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6019927" y="406708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6264245" y="4731789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5998443" y="505855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976022" y="4801413"/>
              <a:ext cx="59687" cy="59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675067" y="4970236"/>
              <a:ext cx="113038" cy="113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6273516" y="3111946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6249325" y="5052826"/>
              <a:ext cx="59572" cy="59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976214" y="4996995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5995980" y="5024928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6166403" y="5058360"/>
              <a:ext cx="59677" cy="59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6365216" y="5044379"/>
              <a:ext cx="59709" cy="59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6352389" y="4907727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911549" y="4712082"/>
              <a:ext cx="59604" cy="5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6184128" y="4907732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6014409" y="5041805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5972571" y="5002524"/>
              <a:ext cx="59634" cy="5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6289215" y="4125742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6299771" y="5002536"/>
              <a:ext cx="59609" cy="59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6245318" y="4092240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6125050" y="2824120"/>
              <a:ext cx="59599" cy="5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6236752" y="4586383"/>
              <a:ext cx="59647" cy="59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6276724" y="2824106"/>
              <a:ext cx="59627" cy="59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6072021" y="4849090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6189264" y="4834962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6329173" y="4846127"/>
              <a:ext cx="59629" cy="59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6287241" y="444134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5915050" y="4996958"/>
              <a:ext cx="59594" cy="59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6255791" y="3030773"/>
              <a:ext cx="59634" cy="59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6125322" y="4776297"/>
              <a:ext cx="59647" cy="59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g4766"/>
            <p:cNvSpPr/>
            <p:nvPr/>
          </p:nvSpPr>
          <p:spPr>
            <a:xfrm>
              <a:off x="5923609" y="2301807"/>
              <a:ext cx="59699" cy="59699"/>
            </a:xfrm>
            <a:custGeom>
              <a:avLst/>
              <a:pathLst>
                <a:path w="59699" h="59699">
                  <a:moveTo>
                    <a:pt x="0" y="29849"/>
                  </a:moveTo>
                  <a:lnTo>
                    <a:pt x="29849" y="0"/>
                  </a:lnTo>
                  <a:lnTo>
                    <a:pt x="59699" y="29849"/>
                  </a:lnTo>
                  <a:lnTo>
                    <a:pt x="29849" y="59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6157451" y="4424405"/>
              <a:ext cx="59632" cy="59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6007425" y="2815890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5969208" y="503062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5904009" y="5058541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6390618" y="3343756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6320159" y="4578017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6100450" y="5013706"/>
              <a:ext cx="59612" cy="59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6038420" y="5044561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981515" y="5027831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6179349" y="49356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6113201" y="5019447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974236" y="5052811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6313599" y="4865860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6314093" y="2891132"/>
              <a:ext cx="59632" cy="59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6213499" y="498314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5919761" y="5030473"/>
              <a:ext cx="59592" cy="59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5910091" y="4580815"/>
              <a:ext cx="59612" cy="59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6289462" y="5047214"/>
              <a:ext cx="59624" cy="59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5955487" y="4952431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6338421" y="389673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6198151" y="4379746"/>
              <a:ext cx="59580" cy="5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g4788"/>
            <p:cNvSpPr/>
            <p:nvPr/>
          </p:nvSpPr>
          <p:spPr>
            <a:xfrm>
              <a:off x="6112668" y="2357713"/>
              <a:ext cx="59602" cy="59602"/>
            </a:xfrm>
            <a:custGeom>
              <a:avLst/>
              <a:pathLst>
                <a:path w="59602" h="59602">
                  <a:moveTo>
                    <a:pt x="0" y="29801"/>
                  </a:moveTo>
                  <a:lnTo>
                    <a:pt x="29801" y="0"/>
                  </a:lnTo>
                  <a:lnTo>
                    <a:pt x="59602" y="29801"/>
                  </a:lnTo>
                  <a:lnTo>
                    <a:pt x="29801" y="59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6088761" y="3382684"/>
              <a:ext cx="59609" cy="59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996227" y="3648012"/>
              <a:ext cx="59594" cy="59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6239099" y="4754147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6021076" y="5011079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6301642" y="3656381"/>
              <a:ext cx="59614" cy="59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g4794"/>
            <p:cNvSpPr/>
            <p:nvPr/>
          </p:nvSpPr>
          <p:spPr>
            <a:xfrm>
              <a:off x="6365303" y="2519695"/>
              <a:ext cx="59607" cy="59607"/>
            </a:xfrm>
            <a:custGeom>
              <a:avLst/>
              <a:pathLst>
                <a:path w="59607" h="59607">
                  <a:moveTo>
                    <a:pt x="0" y="29803"/>
                  </a:moveTo>
                  <a:lnTo>
                    <a:pt x="29803" y="0"/>
                  </a:lnTo>
                  <a:lnTo>
                    <a:pt x="59607" y="29803"/>
                  </a:lnTo>
                  <a:lnTo>
                    <a:pt x="29803" y="59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6172992" y="3742962"/>
              <a:ext cx="59609" cy="59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5916068" y="3673132"/>
              <a:ext cx="59627" cy="59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6320412" y="2712547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6163183" y="4119991"/>
              <a:ext cx="59619" cy="59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5976378" y="5011087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6382578" y="4890814"/>
              <a:ext cx="59627" cy="59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5977964" y="3206890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g4802"/>
            <p:cNvSpPr/>
            <p:nvPr/>
          </p:nvSpPr>
          <p:spPr>
            <a:xfrm>
              <a:off x="6361816" y="2315815"/>
              <a:ext cx="59612" cy="59612"/>
            </a:xfrm>
            <a:custGeom>
              <a:avLst/>
              <a:pathLst>
                <a:path w="59612" h="59612">
                  <a:moveTo>
                    <a:pt x="0" y="29806"/>
                  </a:moveTo>
                  <a:lnTo>
                    <a:pt x="29806" y="0"/>
                  </a:lnTo>
                  <a:lnTo>
                    <a:pt x="59612" y="29806"/>
                  </a:lnTo>
                  <a:lnTo>
                    <a:pt x="29806" y="59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g4803"/>
            <p:cNvSpPr/>
            <p:nvPr/>
          </p:nvSpPr>
          <p:spPr>
            <a:xfrm>
              <a:off x="6178034" y="2288054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6199541" y="4921684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6380661" y="5002703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6359903" y="3301698"/>
              <a:ext cx="59597" cy="59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6139430" y="5052817"/>
              <a:ext cx="59589" cy="59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5994665" y="505296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6248367" y="5005499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6212101" y="4985780"/>
              <a:ext cx="59607" cy="5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g4811"/>
            <p:cNvSpPr/>
            <p:nvPr/>
          </p:nvSpPr>
          <p:spPr>
            <a:xfrm>
              <a:off x="5973265" y="2399750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942482" y="4212164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6386929" y="4977403"/>
              <a:ext cx="59604" cy="5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6166188" y="3220704"/>
              <a:ext cx="59599" cy="5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6127425" y="5019287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6173382" y="5041806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927743" y="4488642"/>
              <a:ext cx="59629" cy="59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6075876" y="3282302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6247660" y="3338165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5987654" y="3648014"/>
              <a:ext cx="59592" cy="59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6201034" y="425139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6075984" y="4809981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6181569" y="4960770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6086155" y="4983131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6093777" y="4659116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5978278" y="4938257"/>
              <a:ext cx="59697" cy="59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6360535" y="4097845"/>
              <a:ext cx="59226" cy="59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6020564" y="5030466"/>
              <a:ext cx="59607" cy="5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6326121" y="4290526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6276288" y="4865813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974425" y="3807341"/>
              <a:ext cx="59322" cy="59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6367588" y="4781895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6143904" y="3698281"/>
              <a:ext cx="59599" cy="5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5949528" y="4960650"/>
              <a:ext cx="59597" cy="59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6083069" y="505855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6131778" y="504739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6000905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g4838"/>
            <p:cNvSpPr/>
            <p:nvPr/>
          </p:nvSpPr>
          <p:spPr>
            <a:xfrm>
              <a:off x="5972792" y="2357872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6028363" y="4421790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6012176" y="4150855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6365317" y="5047230"/>
              <a:ext cx="59592" cy="59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4817981" y="4635618"/>
              <a:ext cx="117576" cy="117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6069304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6349302" y="503063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6001948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6115784" y="3829709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6371205" y="4494232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5955302" y="5044601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6115078" y="4801447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6085014" y="4974604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924689" y="4776472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6200440" y="4712087"/>
              <a:ext cx="59594" cy="59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6040543" y="4888036"/>
              <a:ext cx="59597" cy="59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6065628" y="4809827"/>
              <a:ext cx="59614" cy="59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5981082" y="4888026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6389616" y="3189986"/>
              <a:ext cx="59592" cy="59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6338166" y="5011043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6059900" y="3611667"/>
              <a:ext cx="59672" cy="5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6060546" y="5011053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6125813" y="4804215"/>
              <a:ext cx="59667" cy="59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5908931" y="4494404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6211144" y="5052952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6020248" y="3991525"/>
              <a:ext cx="59609" cy="59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6230374" y="4938463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6096891" y="5047227"/>
              <a:ext cx="59599" cy="59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6045657" y="4714875"/>
              <a:ext cx="59604" cy="5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5959750" y="4421620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5921547" y="4661957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6031483" y="3673140"/>
              <a:ext cx="59609" cy="59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6166661" y="505297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6008881" y="4952384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6033916" y="5044434"/>
              <a:ext cx="59599" cy="59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6035102" y="3346381"/>
              <a:ext cx="59602" cy="59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5916451" y="5024880"/>
              <a:ext cx="59607" cy="5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6041468" y="5025047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6301455" y="4943900"/>
              <a:ext cx="59582" cy="59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6348598" y="2997279"/>
              <a:ext cx="59594" cy="59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6328661" y="3539084"/>
              <a:ext cx="59609" cy="59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6097078" y="4290362"/>
              <a:ext cx="59604" cy="5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g4880"/>
            <p:cNvSpPr/>
            <p:nvPr/>
          </p:nvSpPr>
          <p:spPr>
            <a:xfrm>
              <a:off x="6032062" y="2405351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g4881"/>
            <p:cNvSpPr/>
            <p:nvPr/>
          </p:nvSpPr>
          <p:spPr>
            <a:xfrm>
              <a:off x="6382161" y="2273929"/>
              <a:ext cx="59599" cy="59599"/>
            </a:xfrm>
            <a:custGeom>
              <a:avLst/>
              <a:pathLst>
                <a:path w="59599" h="59599">
                  <a:moveTo>
                    <a:pt x="0" y="29799"/>
                  </a:moveTo>
                  <a:lnTo>
                    <a:pt x="29799" y="0"/>
                  </a:lnTo>
                  <a:lnTo>
                    <a:pt x="59599" y="29799"/>
                  </a:lnTo>
                  <a:lnTo>
                    <a:pt x="29799" y="595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6258723" y="3354747"/>
              <a:ext cx="59627" cy="59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6138056" y="498873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6370898" y="2634355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6072133" y="3215276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g4886"/>
            <p:cNvSpPr/>
            <p:nvPr/>
          </p:nvSpPr>
          <p:spPr>
            <a:xfrm>
              <a:off x="5984492" y="2413558"/>
              <a:ext cx="59624" cy="59624"/>
            </a:xfrm>
            <a:custGeom>
              <a:avLst/>
              <a:pathLst>
                <a:path w="59624" h="59624">
                  <a:moveTo>
                    <a:pt x="0" y="29812"/>
                  </a:moveTo>
                  <a:lnTo>
                    <a:pt x="29812" y="0"/>
                  </a:lnTo>
                  <a:lnTo>
                    <a:pt x="59624" y="29812"/>
                  </a:lnTo>
                  <a:lnTo>
                    <a:pt x="29812" y="59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943615" y="4994328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6094513" y="5044421"/>
              <a:ext cx="59624" cy="59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6031998" y="48435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5963641" y="4016813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6130813" y="3558622"/>
              <a:ext cx="59632" cy="59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961797" y="3000111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6160878" y="2810277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6191916" y="4843494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6247616" y="5044594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g4896"/>
            <p:cNvSpPr/>
            <p:nvPr/>
          </p:nvSpPr>
          <p:spPr>
            <a:xfrm>
              <a:off x="6182631" y="2396960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6242248" y="3215286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g4898"/>
            <p:cNvSpPr/>
            <p:nvPr/>
          </p:nvSpPr>
          <p:spPr>
            <a:xfrm>
              <a:off x="6021560" y="2299397"/>
              <a:ext cx="58934" cy="58934"/>
            </a:xfrm>
            <a:custGeom>
              <a:avLst/>
              <a:pathLst>
                <a:path w="58934" h="58934">
                  <a:moveTo>
                    <a:pt x="0" y="29467"/>
                  </a:moveTo>
                  <a:lnTo>
                    <a:pt x="29467" y="0"/>
                  </a:lnTo>
                  <a:lnTo>
                    <a:pt x="58934" y="29467"/>
                  </a:lnTo>
                  <a:lnTo>
                    <a:pt x="29467" y="589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g4899"/>
            <p:cNvSpPr/>
            <p:nvPr/>
          </p:nvSpPr>
          <p:spPr>
            <a:xfrm>
              <a:off x="5948820" y="2380063"/>
              <a:ext cx="59587" cy="59587"/>
            </a:xfrm>
            <a:custGeom>
              <a:avLst/>
              <a:pathLst>
                <a:path w="59587" h="59587">
                  <a:moveTo>
                    <a:pt x="0" y="29793"/>
                  </a:moveTo>
                  <a:lnTo>
                    <a:pt x="29793" y="0"/>
                  </a:lnTo>
                  <a:lnTo>
                    <a:pt x="59587" y="29793"/>
                  </a:lnTo>
                  <a:lnTo>
                    <a:pt x="29793" y="595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6195162" y="5022081"/>
              <a:ext cx="59619" cy="59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6013849" y="3944188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6032260" y="5041634"/>
              <a:ext cx="59614" cy="59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6155174" y="451395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6289603" y="4511054"/>
              <a:ext cx="59492" cy="59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6124559" y="3134113"/>
              <a:ext cx="59624" cy="59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6238241" y="487698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6309005" y="3419045"/>
              <a:ext cx="59502" cy="59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g4908"/>
            <p:cNvSpPr/>
            <p:nvPr/>
          </p:nvSpPr>
          <p:spPr>
            <a:xfrm>
              <a:off x="6367615" y="2539545"/>
              <a:ext cx="59008" cy="59008"/>
            </a:xfrm>
            <a:custGeom>
              <a:avLst/>
              <a:pathLst>
                <a:path w="59008" h="59008">
                  <a:moveTo>
                    <a:pt x="0" y="29504"/>
                  </a:moveTo>
                  <a:lnTo>
                    <a:pt x="29504" y="0"/>
                  </a:lnTo>
                  <a:lnTo>
                    <a:pt x="59008" y="29504"/>
                  </a:lnTo>
                  <a:lnTo>
                    <a:pt x="29504" y="590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g4909"/>
            <p:cNvSpPr/>
            <p:nvPr/>
          </p:nvSpPr>
          <p:spPr>
            <a:xfrm>
              <a:off x="6331008" y="2561702"/>
              <a:ext cx="59380" cy="59380"/>
            </a:xfrm>
            <a:custGeom>
              <a:avLst/>
              <a:pathLst>
                <a:path w="59380" h="59380">
                  <a:moveTo>
                    <a:pt x="0" y="29690"/>
                  </a:moveTo>
                  <a:lnTo>
                    <a:pt x="29690" y="0"/>
                  </a:lnTo>
                  <a:lnTo>
                    <a:pt x="59380" y="29690"/>
                  </a:lnTo>
                  <a:lnTo>
                    <a:pt x="29690" y="593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6079401" y="4985734"/>
              <a:ext cx="59699" cy="59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6072465" y="4901981"/>
              <a:ext cx="59634" cy="5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6011774" y="5027806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5899569" y="4220696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981335" y="2595099"/>
              <a:ext cx="59614" cy="59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6065329" y="484629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5924914" y="5058543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5985794" y="4513750"/>
              <a:ext cx="59684" cy="5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g4918"/>
            <p:cNvSpPr/>
            <p:nvPr/>
          </p:nvSpPr>
          <p:spPr>
            <a:xfrm>
              <a:off x="6002127" y="2273930"/>
              <a:ext cx="59597" cy="59597"/>
            </a:xfrm>
            <a:custGeom>
              <a:avLst/>
              <a:pathLst>
                <a:path w="59597" h="59597">
                  <a:moveTo>
                    <a:pt x="0" y="29798"/>
                  </a:moveTo>
                  <a:lnTo>
                    <a:pt x="29798" y="0"/>
                  </a:lnTo>
                  <a:lnTo>
                    <a:pt x="59597" y="29798"/>
                  </a:lnTo>
                  <a:lnTo>
                    <a:pt x="29798" y="59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5972514" y="5019300"/>
              <a:ext cx="59597" cy="59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6258714" y="3748716"/>
              <a:ext cx="59272" cy="59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3429668" y="4999914"/>
              <a:ext cx="165396" cy="165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6024999" y="2963760"/>
              <a:ext cx="59604" cy="59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g4923"/>
            <p:cNvSpPr/>
            <p:nvPr/>
          </p:nvSpPr>
          <p:spPr>
            <a:xfrm>
              <a:off x="6243210" y="2301856"/>
              <a:ext cx="59602" cy="59602"/>
            </a:xfrm>
            <a:custGeom>
              <a:avLst/>
              <a:pathLst>
                <a:path w="59602" h="59602">
                  <a:moveTo>
                    <a:pt x="0" y="29801"/>
                  </a:moveTo>
                  <a:lnTo>
                    <a:pt x="29801" y="0"/>
                  </a:lnTo>
                  <a:lnTo>
                    <a:pt x="59602" y="29801"/>
                  </a:lnTo>
                  <a:lnTo>
                    <a:pt x="29801" y="59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6206097" y="4977406"/>
              <a:ext cx="59599" cy="59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6084645" y="3603317"/>
              <a:ext cx="59614" cy="59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g4926"/>
            <p:cNvSpPr/>
            <p:nvPr/>
          </p:nvSpPr>
          <p:spPr>
            <a:xfrm>
              <a:off x="6098252" y="2483390"/>
              <a:ext cx="59604" cy="59604"/>
            </a:xfrm>
            <a:custGeom>
              <a:avLst/>
              <a:pathLst>
                <a:path w="59604" h="59604">
                  <a:moveTo>
                    <a:pt x="0" y="29802"/>
                  </a:moveTo>
                  <a:lnTo>
                    <a:pt x="29802" y="0"/>
                  </a:lnTo>
                  <a:lnTo>
                    <a:pt x="59604" y="29802"/>
                  </a:lnTo>
                  <a:lnTo>
                    <a:pt x="29802" y="596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6396022" y="27181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6201965" y="4997099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6247047" y="4779121"/>
              <a:ext cx="59584" cy="59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g4930"/>
            <p:cNvSpPr/>
            <p:nvPr/>
          </p:nvSpPr>
          <p:spPr>
            <a:xfrm>
              <a:off x="6260614" y="2296420"/>
              <a:ext cx="59302" cy="59302"/>
            </a:xfrm>
            <a:custGeom>
              <a:avLst/>
              <a:pathLst>
                <a:path w="59302" h="59302">
                  <a:moveTo>
                    <a:pt x="0" y="29651"/>
                  </a:moveTo>
                  <a:lnTo>
                    <a:pt x="29651" y="0"/>
                  </a:lnTo>
                  <a:lnTo>
                    <a:pt x="59302" y="29651"/>
                  </a:lnTo>
                  <a:lnTo>
                    <a:pt x="29651" y="59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g4931"/>
            <p:cNvSpPr/>
            <p:nvPr/>
          </p:nvSpPr>
          <p:spPr>
            <a:xfrm>
              <a:off x="6043305" y="2326994"/>
              <a:ext cx="59597" cy="59597"/>
            </a:xfrm>
            <a:custGeom>
              <a:avLst/>
              <a:pathLst>
                <a:path w="59597" h="59597">
                  <a:moveTo>
                    <a:pt x="0" y="29798"/>
                  </a:moveTo>
                  <a:lnTo>
                    <a:pt x="29798" y="0"/>
                  </a:lnTo>
                  <a:lnTo>
                    <a:pt x="59597" y="29798"/>
                  </a:lnTo>
                  <a:lnTo>
                    <a:pt x="29798" y="59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6014099" y="5058389"/>
              <a:ext cx="59617" cy="59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g4933"/>
            <p:cNvSpPr/>
            <p:nvPr/>
          </p:nvSpPr>
          <p:spPr>
            <a:xfrm>
              <a:off x="6380530" y="2276884"/>
              <a:ext cx="59274" cy="59274"/>
            </a:xfrm>
            <a:custGeom>
              <a:avLst/>
              <a:pathLst>
                <a:path w="59274" h="59274">
                  <a:moveTo>
                    <a:pt x="0" y="29637"/>
                  </a:moveTo>
                  <a:lnTo>
                    <a:pt x="29637" y="0"/>
                  </a:lnTo>
                  <a:lnTo>
                    <a:pt x="59274" y="29637"/>
                  </a:lnTo>
                  <a:lnTo>
                    <a:pt x="29637" y="59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g4934"/>
            <p:cNvSpPr/>
            <p:nvPr/>
          </p:nvSpPr>
          <p:spPr>
            <a:xfrm>
              <a:off x="6130464" y="2293457"/>
              <a:ext cx="59642" cy="59642"/>
            </a:xfrm>
            <a:custGeom>
              <a:avLst/>
              <a:pathLst>
                <a:path w="59642" h="59642">
                  <a:moveTo>
                    <a:pt x="0" y="29821"/>
                  </a:moveTo>
                  <a:lnTo>
                    <a:pt x="29821" y="0"/>
                  </a:lnTo>
                  <a:lnTo>
                    <a:pt x="59642" y="29821"/>
                  </a:lnTo>
                  <a:lnTo>
                    <a:pt x="29821" y="596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6271112" y="3603491"/>
              <a:ext cx="59267" cy="59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5973168" y="49999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g4937"/>
            <p:cNvSpPr/>
            <p:nvPr/>
          </p:nvSpPr>
          <p:spPr>
            <a:xfrm>
              <a:off x="6260818" y="2343897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6062854" y="4064309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6301468" y="5036044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g4940"/>
            <p:cNvSpPr/>
            <p:nvPr/>
          </p:nvSpPr>
          <p:spPr>
            <a:xfrm>
              <a:off x="6280543" y="227686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6053610" y="499990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g4942"/>
            <p:cNvSpPr/>
            <p:nvPr/>
          </p:nvSpPr>
          <p:spPr>
            <a:xfrm>
              <a:off x="6260391" y="2307600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6008511" y="3580959"/>
              <a:ext cx="59644" cy="59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6129650" y="3452647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6278364" y="4566854"/>
              <a:ext cx="59604" cy="5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g4946"/>
            <p:cNvSpPr/>
            <p:nvPr/>
          </p:nvSpPr>
          <p:spPr>
            <a:xfrm>
              <a:off x="6312574" y="2282463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6310336" y="2891278"/>
              <a:ext cx="59340" cy="59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g4948"/>
            <p:cNvSpPr/>
            <p:nvPr/>
          </p:nvSpPr>
          <p:spPr>
            <a:xfrm>
              <a:off x="6130210" y="2271307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6245072" y="4530711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6025611" y="5027673"/>
              <a:ext cx="59607" cy="5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6209532" y="2757249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6292282" y="3338150"/>
              <a:ext cx="59307" cy="59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911907" y="3050497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g4954"/>
            <p:cNvSpPr/>
            <p:nvPr/>
          </p:nvSpPr>
          <p:spPr>
            <a:xfrm>
              <a:off x="6268983" y="2288049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5980646" y="3089439"/>
              <a:ext cx="59602" cy="59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g4956"/>
            <p:cNvSpPr/>
            <p:nvPr/>
          </p:nvSpPr>
          <p:spPr>
            <a:xfrm>
              <a:off x="6178426" y="2273914"/>
              <a:ext cx="59629" cy="59629"/>
            </a:xfrm>
            <a:custGeom>
              <a:avLst/>
              <a:pathLst>
                <a:path w="59629" h="59629">
                  <a:moveTo>
                    <a:pt x="0" y="29814"/>
                  </a:moveTo>
                  <a:lnTo>
                    <a:pt x="29814" y="0"/>
                  </a:lnTo>
                  <a:lnTo>
                    <a:pt x="59629" y="29814"/>
                  </a:lnTo>
                  <a:lnTo>
                    <a:pt x="29814" y="59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6068802" y="2701394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g4958"/>
            <p:cNvSpPr/>
            <p:nvPr/>
          </p:nvSpPr>
          <p:spPr>
            <a:xfrm>
              <a:off x="6395859" y="2497494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6054116" y="3466478"/>
              <a:ext cx="59592" cy="59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6019527" y="2592308"/>
              <a:ext cx="59609" cy="59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6273529" y="3569795"/>
              <a:ext cx="59629" cy="59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g4962"/>
            <p:cNvSpPr/>
            <p:nvPr/>
          </p:nvSpPr>
          <p:spPr>
            <a:xfrm>
              <a:off x="6159851" y="2273920"/>
              <a:ext cx="59617" cy="59617"/>
            </a:xfrm>
            <a:custGeom>
              <a:avLst/>
              <a:pathLst>
                <a:path w="59617" h="59617">
                  <a:moveTo>
                    <a:pt x="0" y="29808"/>
                  </a:moveTo>
                  <a:lnTo>
                    <a:pt x="29808" y="0"/>
                  </a:lnTo>
                  <a:lnTo>
                    <a:pt x="59617" y="29808"/>
                  </a:lnTo>
                  <a:lnTo>
                    <a:pt x="29808" y="59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g4963"/>
            <p:cNvSpPr/>
            <p:nvPr/>
          </p:nvSpPr>
          <p:spPr>
            <a:xfrm>
              <a:off x="5951293" y="2382835"/>
              <a:ext cx="59629" cy="59629"/>
            </a:xfrm>
            <a:custGeom>
              <a:avLst/>
              <a:pathLst>
                <a:path w="59629" h="59629">
                  <a:moveTo>
                    <a:pt x="0" y="29814"/>
                  </a:moveTo>
                  <a:lnTo>
                    <a:pt x="29814" y="0"/>
                  </a:lnTo>
                  <a:lnTo>
                    <a:pt x="59629" y="29814"/>
                  </a:lnTo>
                  <a:lnTo>
                    <a:pt x="29814" y="59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6177078" y="5044534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g4965"/>
            <p:cNvSpPr/>
            <p:nvPr/>
          </p:nvSpPr>
          <p:spPr>
            <a:xfrm>
              <a:off x="6306876" y="2312979"/>
              <a:ext cx="59699" cy="59699"/>
            </a:xfrm>
            <a:custGeom>
              <a:avLst/>
              <a:pathLst>
                <a:path w="59699" h="59699">
                  <a:moveTo>
                    <a:pt x="0" y="29849"/>
                  </a:moveTo>
                  <a:lnTo>
                    <a:pt x="29849" y="0"/>
                  </a:lnTo>
                  <a:lnTo>
                    <a:pt x="59699" y="29849"/>
                  </a:lnTo>
                  <a:lnTo>
                    <a:pt x="29849" y="59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6261338" y="3536262"/>
              <a:ext cx="59667" cy="59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g4967"/>
            <p:cNvSpPr/>
            <p:nvPr/>
          </p:nvSpPr>
          <p:spPr>
            <a:xfrm>
              <a:off x="6218253" y="2544834"/>
              <a:ext cx="59602" cy="59602"/>
            </a:xfrm>
            <a:custGeom>
              <a:avLst/>
              <a:pathLst>
                <a:path w="59602" h="59602">
                  <a:moveTo>
                    <a:pt x="0" y="29801"/>
                  </a:moveTo>
                  <a:lnTo>
                    <a:pt x="29801" y="0"/>
                  </a:lnTo>
                  <a:lnTo>
                    <a:pt x="59602" y="29801"/>
                  </a:lnTo>
                  <a:lnTo>
                    <a:pt x="29801" y="596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g4968"/>
            <p:cNvSpPr/>
            <p:nvPr/>
          </p:nvSpPr>
          <p:spPr>
            <a:xfrm>
              <a:off x="5922826" y="2346538"/>
              <a:ext cx="59609" cy="59609"/>
            </a:xfrm>
            <a:custGeom>
              <a:avLst/>
              <a:pathLst>
                <a:path w="59609" h="59609">
                  <a:moveTo>
                    <a:pt x="0" y="29804"/>
                  </a:moveTo>
                  <a:lnTo>
                    <a:pt x="29804" y="0"/>
                  </a:lnTo>
                  <a:lnTo>
                    <a:pt x="59609" y="29804"/>
                  </a:lnTo>
                  <a:lnTo>
                    <a:pt x="29804" y="596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6126752" y="4952269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g4970"/>
            <p:cNvSpPr/>
            <p:nvPr/>
          </p:nvSpPr>
          <p:spPr>
            <a:xfrm>
              <a:off x="6299081" y="2279676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6102872" y="4714878"/>
              <a:ext cx="59599" cy="59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6392880" y="4734420"/>
              <a:ext cx="59614" cy="59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g4973"/>
            <p:cNvSpPr/>
            <p:nvPr/>
          </p:nvSpPr>
          <p:spPr>
            <a:xfrm>
              <a:off x="6339187" y="2380232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6192145" y="463406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g4975"/>
            <p:cNvSpPr/>
            <p:nvPr/>
          </p:nvSpPr>
          <p:spPr>
            <a:xfrm>
              <a:off x="5955504" y="2274096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g4976"/>
            <p:cNvSpPr/>
            <p:nvPr/>
          </p:nvSpPr>
          <p:spPr>
            <a:xfrm>
              <a:off x="6049195" y="2307441"/>
              <a:ext cx="59602" cy="59602"/>
            </a:xfrm>
            <a:custGeom>
              <a:avLst/>
              <a:pathLst>
                <a:path w="59602" h="59602">
                  <a:moveTo>
                    <a:pt x="0" y="29801"/>
                  </a:moveTo>
                  <a:lnTo>
                    <a:pt x="29801" y="0"/>
                  </a:lnTo>
                  <a:lnTo>
                    <a:pt x="59602" y="29801"/>
                  </a:lnTo>
                  <a:lnTo>
                    <a:pt x="29801" y="59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997284" y="2581136"/>
              <a:ext cx="59612" cy="59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914138" y="3318615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6160500" y="2787973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6176213" y="3329768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6343639" y="5047226"/>
              <a:ext cx="59602" cy="59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5976199" y="4586414"/>
              <a:ext cx="59584" cy="59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6211824" y="5027843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6137912" y="354203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6115683" y="4393857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5931942" y="5027667"/>
              <a:ext cx="59619" cy="59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6074146" y="5052973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6142507" y="5030447"/>
              <a:ext cx="59644" cy="59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g4989"/>
            <p:cNvSpPr/>
            <p:nvPr/>
          </p:nvSpPr>
          <p:spPr>
            <a:xfrm>
              <a:off x="5928594" y="2455621"/>
              <a:ext cx="59284" cy="59284"/>
            </a:xfrm>
            <a:custGeom>
              <a:avLst/>
              <a:pathLst>
                <a:path w="59284" h="59284">
                  <a:moveTo>
                    <a:pt x="0" y="29642"/>
                  </a:moveTo>
                  <a:lnTo>
                    <a:pt x="29642" y="0"/>
                  </a:lnTo>
                  <a:lnTo>
                    <a:pt x="59284" y="29642"/>
                  </a:lnTo>
                  <a:lnTo>
                    <a:pt x="29642" y="59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g4990"/>
            <p:cNvSpPr/>
            <p:nvPr/>
          </p:nvSpPr>
          <p:spPr>
            <a:xfrm>
              <a:off x="5998312" y="2271286"/>
              <a:ext cx="59299" cy="59299"/>
            </a:xfrm>
            <a:custGeom>
              <a:avLst/>
              <a:pathLst>
                <a:path w="59299" h="59299">
                  <a:moveTo>
                    <a:pt x="0" y="29649"/>
                  </a:moveTo>
                  <a:lnTo>
                    <a:pt x="29649" y="0"/>
                  </a:lnTo>
                  <a:lnTo>
                    <a:pt x="59299" y="29649"/>
                  </a:lnTo>
                  <a:lnTo>
                    <a:pt x="29649" y="59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g4991"/>
            <p:cNvSpPr/>
            <p:nvPr/>
          </p:nvSpPr>
          <p:spPr>
            <a:xfrm>
              <a:off x="5981716" y="2383003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6317270" y="503341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6147553" y="5041645"/>
              <a:ext cx="59592" cy="59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6325855" y="3418999"/>
              <a:ext cx="59594" cy="59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5956548" y="2679040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6316131" y="5044408"/>
              <a:ext cx="59652" cy="59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6137760" y="4812695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6007535" y="4689797"/>
              <a:ext cx="59490" cy="59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g4999"/>
            <p:cNvSpPr/>
            <p:nvPr/>
          </p:nvSpPr>
          <p:spPr>
            <a:xfrm>
              <a:off x="6066808" y="2271202"/>
              <a:ext cx="59467" cy="59467"/>
            </a:xfrm>
            <a:custGeom>
              <a:avLst/>
              <a:pathLst>
                <a:path w="59467" h="59467">
                  <a:moveTo>
                    <a:pt x="0" y="29733"/>
                  </a:moveTo>
                  <a:lnTo>
                    <a:pt x="29733" y="0"/>
                  </a:lnTo>
                  <a:lnTo>
                    <a:pt x="59467" y="29733"/>
                  </a:lnTo>
                  <a:lnTo>
                    <a:pt x="29733" y="59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5965159" y="5033234"/>
              <a:ext cx="59657" cy="5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6008963" y="2924645"/>
              <a:ext cx="59634" cy="59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g5002"/>
            <p:cNvSpPr/>
            <p:nvPr/>
          </p:nvSpPr>
          <p:spPr>
            <a:xfrm>
              <a:off x="6128487" y="2277614"/>
              <a:ext cx="57814" cy="57814"/>
            </a:xfrm>
            <a:custGeom>
              <a:avLst/>
              <a:pathLst>
                <a:path w="57814" h="57814">
                  <a:moveTo>
                    <a:pt x="0" y="28907"/>
                  </a:moveTo>
                  <a:lnTo>
                    <a:pt x="28907" y="0"/>
                  </a:lnTo>
                  <a:lnTo>
                    <a:pt x="57814" y="28907"/>
                  </a:lnTo>
                  <a:lnTo>
                    <a:pt x="28907" y="578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6336307" y="3187265"/>
              <a:ext cx="59450" cy="59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g5004"/>
            <p:cNvSpPr/>
            <p:nvPr/>
          </p:nvSpPr>
          <p:spPr>
            <a:xfrm>
              <a:off x="6295675" y="2271112"/>
              <a:ext cx="59647" cy="59647"/>
            </a:xfrm>
            <a:custGeom>
              <a:avLst/>
              <a:pathLst>
                <a:path w="59647" h="59647">
                  <a:moveTo>
                    <a:pt x="0" y="29823"/>
                  </a:moveTo>
                  <a:lnTo>
                    <a:pt x="29823" y="0"/>
                  </a:lnTo>
                  <a:lnTo>
                    <a:pt x="59647" y="29823"/>
                  </a:lnTo>
                  <a:lnTo>
                    <a:pt x="29823" y="596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g5005"/>
            <p:cNvSpPr/>
            <p:nvPr/>
          </p:nvSpPr>
          <p:spPr>
            <a:xfrm>
              <a:off x="6090642" y="2441461"/>
              <a:ext cx="59677" cy="59677"/>
            </a:xfrm>
            <a:custGeom>
              <a:avLst/>
              <a:pathLst>
                <a:path w="59677" h="59677">
                  <a:moveTo>
                    <a:pt x="0" y="29838"/>
                  </a:moveTo>
                  <a:lnTo>
                    <a:pt x="29838" y="0"/>
                  </a:lnTo>
                  <a:lnTo>
                    <a:pt x="59677" y="29838"/>
                  </a:lnTo>
                  <a:lnTo>
                    <a:pt x="29838" y="59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6097673" y="4712112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g5007"/>
            <p:cNvSpPr/>
            <p:nvPr/>
          </p:nvSpPr>
          <p:spPr>
            <a:xfrm>
              <a:off x="5986080" y="2371662"/>
              <a:ext cx="59632" cy="59632"/>
            </a:xfrm>
            <a:custGeom>
              <a:avLst/>
              <a:pathLst>
                <a:path w="59632" h="59632">
                  <a:moveTo>
                    <a:pt x="0" y="29816"/>
                  </a:moveTo>
                  <a:lnTo>
                    <a:pt x="29816" y="0"/>
                  </a:lnTo>
                  <a:lnTo>
                    <a:pt x="59632" y="29816"/>
                  </a:lnTo>
                  <a:lnTo>
                    <a:pt x="29816" y="596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926835" y="3871942"/>
              <a:ext cx="58590" cy="58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6270097" y="5050528"/>
              <a:ext cx="41826" cy="41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6203463" y="4949528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6183530" y="2874326"/>
              <a:ext cx="59729" cy="59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6154320" y="3581059"/>
              <a:ext cx="59445" cy="59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6185713" y="4067006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6304324" y="4731694"/>
              <a:ext cx="59482" cy="59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6225085" y="5058471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5997645" y="4801449"/>
              <a:ext cx="59614" cy="59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6186450" y="5003271"/>
              <a:ext cx="46969" cy="4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6222260" y="3111859"/>
              <a:ext cx="59447" cy="594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6291539" y="5052801"/>
              <a:ext cx="59622" cy="59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6324766" y="4996924"/>
              <a:ext cx="59662" cy="59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6291659" y="5024858"/>
              <a:ext cx="59652" cy="59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6024373" y="5050720"/>
              <a:ext cx="74955" cy="7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6374592" y="5055484"/>
              <a:ext cx="37498" cy="37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982662" y="4907655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6359771" y="4712039"/>
              <a:ext cx="59692" cy="59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5944835" y="4907657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6141632" y="5041703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097204" y="4972891"/>
              <a:ext cx="118899" cy="118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6383184" y="4125652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6365773" y="5014273"/>
              <a:ext cx="36137" cy="36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6064820" y="4092153"/>
              <a:ext cx="59440" cy="59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6178217" y="2824090"/>
              <a:ext cx="59659" cy="59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6017917" y="4608386"/>
              <a:ext cx="15642" cy="15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6293368" y="2824081"/>
              <a:ext cx="59677" cy="59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6187540" y="4849013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6226220" y="4834948"/>
              <a:ext cx="59644" cy="59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6026278" y="4846108"/>
              <a:ext cx="59667" cy="59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6093197" y="4441255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6064405" y="4996926"/>
              <a:ext cx="59659" cy="59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6018719" y="3050512"/>
              <a:ext cx="20156" cy="20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5900576" y="4776282"/>
              <a:ext cx="59677" cy="59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g5042"/>
            <p:cNvSpPr/>
            <p:nvPr/>
          </p:nvSpPr>
          <p:spPr>
            <a:xfrm>
              <a:off x="6033822" y="2308444"/>
              <a:ext cx="46426" cy="46426"/>
            </a:xfrm>
            <a:custGeom>
              <a:avLst/>
              <a:pathLst>
                <a:path w="46426" h="46426">
                  <a:moveTo>
                    <a:pt x="0" y="23213"/>
                  </a:moveTo>
                  <a:lnTo>
                    <a:pt x="23213" y="0"/>
                  </a:lnTo>
                  <a:lnTo>
                    <a:pt x="46426" y="23213"/>
                  </a:lnTo>
                  <a:lnTo>
                    <a:pt x="23213" y="464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6191363" y="4424371"/>
              <a:ext cx="59702" cy="59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043386" y="2788229"/>
              <a:ext cx="114624" cy="114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6361891" y="5030540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6090691" y="5058433"/>
              <a:ext cx="59530" cy="5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6115680" y="3343651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6111480" y="4577972"/>
              <a:ext cx="59712" cy="5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6379338" y="5013670"/>
              <a:ext cx="59684" cy="5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6106899" y="5044478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6103102" y="5027763"/>
              <a:ext cx="59427" cy="59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6232513" y="4935588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6119199" y="5019377"/>
              <a:ext cx="59442" cy="59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3842780" y="5028057"/>
              <a:ext cx="109110" cy="109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6277873" y="4865755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6093768" y="2891107"/>
              <a:ext cx="59682" cy="59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6294477" y="4983032"/>
              <a:ext cx="59517" cy="5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6107034" y="5030439"/>
              <a:ext cx="59662" cy="59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6325992" y="4580795"/>
              <a:ext cx="59652" cy="59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6226416" y="5071631"/>
              <a:ext cx="10790" cy="10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3826752" y="4915266"/>
              <a:ext cx="133606" cy="133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6130783" y="3896647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6347171" y="4379712"/>
              <a:ext cx="59647" cy="59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g5064"/>
            <p:cNvSpPr/>
            <p:nvPr/>
          </p:nvSpPr>
          <p:spPr>
            <a:xfrm>
              <a:off x="6137296" y="2357675"/>
              <a:ext cx="59677" cy="59677"/>
            </a:xfrm>
            <a:custGeom>
              <a:avLst/>
              <a:pathLst>
                <a:path w="59677" h="59677">
                  <a:moveTo>
                    <a:pt x="0" y="29838"/>
                  </a:moveTo>
                  <a:lnTo>
                    <a:pt x="29838" y="0"/>
                  </a:lnTo>
                  <a:lnTo>
                    <a:pt x="59677" y="29838"/>
                  </a:lnTo>
                  <a:lnTo>
                    <a:pt x="29838" y="59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951132" y="3370940"/>
              <a:ext cx="83098" cy="83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6038571" y="3647974"/>
              <a:ext cx="59672" cy="5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5916246" y="4754061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6244468" y="5010970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6313656" y="3665657"/>
              <a:ext cx="41061" cy="41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g5070"/>
            <p:cNvSpPr/>
            <p:nvPr/>
          </p:nvSpPr>
          <p:spPr>
            <a:xfrm>
              <a:off x="6299196" y="2519675"/>
              <a:ext cx="59647" cy="59647"/>
            </a:xfrm>
            <a:custGeom>
              <a:avLst/>
              <a:pathLst>
                <a:path w="59647" h="59647">
                  <a:moveTo>
                    <a:pt x="0" y="29823"/>
                  </a:moveTo>
                  <a:lnTo>
                    <a:pt x="29823" y="0"/>
                  </a:lnTo>
                  <a:lnTo>
                    <a:pt x="59647" y="29823"/>
                  </a:lnTo>
                  <a:lnTo>
                    <a:pt x="29823" y="596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901174" y="3742942"/>
              <a:ext cx="59649" cy="596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6223893" y="3669410"/>
              <a:ext cx="67071" cy="67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6380645" y="2712472"/>
              <a:ext cx="59467" cy="59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5927873" y="4119965"/>
              <a:ext cx="59672" cy="59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6393651" y="5010965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6155099" y="4890794"/>
              <a:ext cx="59667" cy="59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5910642" y="3206816"/>
              <a:ext cx="59447" cy="594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g5078"/>
            <p:cNvSpPr/>
            <p:nvPr/>
          </p:nvSpPr>
          <p:spPr>
            <a:xfrm>
              <a:off x="6059378" y="2315795"/>
              <a:ext cx="59652" cy="59652"/>
            </a:xfrm>
            <a:custGeom>
              <a:avLst/>
              <a:pathLst>
                <a:path w="59652" h="59652">
                  <a:moveTo>
                    <a:pt x="0" y="29826"/>
                  </a:moveTo>
                  <a:lnTo>
                    <a:pt x="29826" y="0"/>
                  </a:lnTo>
                  <a:lnTo>
                    <a:pt x="59652" y="29826"/>
                  </a:lnTo>
                  <a:lnTo>
                    <a:pt x="29826" y="596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g5079"/>
            <p:cNvSpPr/>
            <p:nvPr/>
          </p:nvSpPr>
          <p:spPr>
            <a:xfrm>
              <a:off x="5899830" y="2287958"/>
              <a:ext cx="59470" cy="59470"/>
            </a:xfrm>
            <a:custGeom>
              <a:avLst/>
              <a:pathLst>
                <a:path w="59470" h="59470">
                  <a:moveTo>
                    <a:pt x="0" y="29735"/>
                  </a:moveTo>
                  <a:lnTo>
                    <a:pt x="29735" y="0"/>
                  </a:lnTo>
                  <a:lnTo>
                    <a:pt x="59470" y="29735"/>
                  </a:lnTo>
                  <a:lnTo>
                    <a:pt x="29735" y="594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6380043" y="4921608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6280374" y="5002619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6097436" y="3301661"/>
              <a:ext cx="59672" cy="5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6346078" y="5052770"/>
              <a:ext cx="59684" cy="5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956094" y="5052872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064459" y="4974848"/>
              <a:ext cx="120571" cy="120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6202689" y="4985747"/>
              <a:ext cx="59674" cy="59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g5087"/>
            <p:cNvSpPr/>
            <p:nvPr/>
          </p:nvSpPr>
          <p:spPr>
            <a:xfrm>
              <a:off x="6006040" y="2399665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960013" y="4229685"/>
              <a:ext cx="24559" cy="24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6268145" y="4977803"/>
              <a:ext cx="58804" cy="58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6335808" y="3220675"/>
              <a:ext cx="59657" cy="59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6190684" y="5039737"/>
              <a:ext cx="18722" cy="18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6081651" y="5041691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917779" y="4488622"/>
              <a:ext cx="59669" cy="59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6345179" y="3282208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6255787" y="3338067"/>
              <a:ext cx="59472" cy="59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6029892" y="3647966"/>
              <a:ext cx="59687" cy="59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6300646" y="4251336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6208865" y="4809865"/>
              <a:ext cx="59540" cy="59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6321992" y="4960681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6019097" y="4983036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6296815" y="4658947"/>
              <a:ext cx="59746" cy="59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6123772" y="4938227"/>
              <a:ext cx="59756" cy="59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6003413" y="4097700"/>
              <a:ext cx="59517" cy="5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25903" y="5008257"/>
              <a:ext cx="104024" cy="104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5926229" y="4290426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736561" y="4835447"/>
              <a:ext cx="120089" cy="12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929114" y="3807252"/>
              <a:ext cx="59500" cy="59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6339349" y="4781864"/>
              <a:ext cx="59684" cy="5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5920141" y="3698249"/>
              <a:ext cx="59664" cy="59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6216071" y="4960617"/>
              <a:ext cx="59662" cy="59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6343814" y="5058469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720622" y="5017122"/>
              <a:ext cx="119809" cy="119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954464" y="5052874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g5114"/>
            <p:cNvSpPr/>
            <p:nvPr/>
          </p:nvSpPr>
          <p:spPr>
            <a:xfrm>
              <a:off x="5899794" y="2357770"/>
              <a:ext cx="59487" cy="59487"/>
            </a:xfrm>
            <a:custGeom>
              <a:avLst/>
              <a:pathLst>
                <a:path w="59487" h="59487">
                  <a:moveTo>
                    <a:pt x="0" y="29743"/>
                  </a:moveTo>
                  <a:lnTo>
                    <a:pt x="29743" y="0"/>
                  </a:lnTo>
                  <a:lnTo>
                    <a:pt x="59487" y="29743"/>
                  </a:lnTo>
                  <a:lnTo>
                    <a:pt x="29743" y="59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6334025" y="4421697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946048" y="4150759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6114160" y="5047203"/>
              <a:ext cx="59647" cy="59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6078313" y="4663246"/>
              <a:ext cx="62321" cy="62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6214025" y="5052867"/>
              <a:ext cx="59490" cy="59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3736899" y="4996348"/>
              <a:ext cx="127842" cy="12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6376378" y="5052886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942453" y="3829629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6265315" y="4494200"/>
              <a:ext cx="59684" cy="5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6311376" y="5044510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6325958" y="4801424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6183116" y="4968141"/>
              <a:ext cx="72543" cy="72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6084767" y="4776382"/>
              <a:ext cx="59477" cy="59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5964189" y="4712064"/>
              <a:ext cx="59642" cy="59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6306969" y="4888001"/>
              <a:ext cx="59667" cy="59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118566" y="4785734"/>
              <a:ext cx="107800" cy="107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6234917" y="4887988"/>
              <a:ext cx="59692" cy="59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6370196" y="3189960"/>
              <a:ext cx="59644" cy="59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6348321" y="5010977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903636" y="3610298"/>
              <a:ext cx="62408" cy="624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6354265" y="5010972"/>
              <a:ext cx="59495" cy="5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987715" y="4813692"/>
              <a:ext cx="40713" cy="4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6093493" y="4494316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6192961" y="5052897"/>
              <a:ext cx="59430" cy="59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4868022" y="3977266"/>
              <a:ext cx="88128" cy="88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6007826" y="4938374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919070" y="5033233"/>
              <a:ext cx="87586" cy="87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6063633" y="4714844"/>
              <a:ext cx="59667" cy="59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6264511" y="4421596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6168315" y="4661862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6244323" y="3673111"/>
              <a:ext cx="59669" cy="596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978489" y="5052890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6119847" y="4952340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6277182" y="5044418"/>
              <a:ext cx="59632" cy="59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6369735" y="3346337"/>
              <a:ext cx="59689" cy="59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6215728" y="5024849"/>
              <a:ext cx="59669" cy="59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6025710" y="5024954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6281847" y="4939310"/>
              <a:ext cx="68762" cy="68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6144926" y="2997239"/>
              <a:ext cx="59674" cy="59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6391619" y="3539051"/>
              <a:ext cx="59674" cy="59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6309468" y="4290325"/>
              <a:ext cx="59679" cy="59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g5156"/>
            <p:cNvSpPr/>
            <p:nvPr/>
          </p:nvSpPr>
          <p:spPr>
            <a:xfrm>
              <a:off x="6042288" y="2405251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g5157"/>
            <p:cNvSpPr/>
            <p:nvPr/>
          </p:nvSpPr>
          <p:spPr>
            <a:xfrm>
              <a:off x="6196924" y="2273899"/>
              <a:ext cx="59659" cy="59659"/>
            </a:xfrm>
            <a:custGeom>
              <a:avLst/>
              <a:pathLst>
                <a:path w="59659" h="59659">
                  <a:moveTo>
                    <a:pt x="0" y="29829"/>
                  </a:moveTo>
                  <a:lnTo>
                    <a:pt x="29829" y="0"/>
                  </a:lnTo>
                  <a:lnTo>
                    <a:pt x="59659" y="29829"/>
                  </a:lnTo>
                  <a:lnTo>
                    <a:pt x="29829" y="596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4751186" y="3332748"/>
              <a:ext cx="103625" cy="103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4816160" y="4958856"/>
              <a:ext cx="119041" cy="119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6295682" y="2634260"/>
              <a:ext cx="59492" cy="59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6192919" y="3215201"/>
              <a:ext cx="59435" cy="59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g5162"/>
            <p:cNvSpPr/>
            <p:nvPr/>
          </p:nvSpPr>
          <p:spPr>
            <a:xfrm>
              <a:off x="6055434" y="2413535"/>
              <a:ext cx="59672" cy="59672"/>
            </a:xfrm>
            <a:custGeom>
              <a:avLst/>
              <a:pathLst>
                <a:path w="59672" h="59672">
                  <a:moveTo>
                    <a:pt x="0" y="29836"/>
                  </a:moveTo>
                  <a:lnTo>
                    <a:pt x="29836" y="0"/>
                  </a:lnTo>
                  <a:lnTo>
                    <a:pt x="59672" y="29836"/>
                  </a:lnTo>
                  <a:lnTo>
                    <a:pt x="29836" y="59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5944799" y="4994225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6111661" y="5068466"/>
              <a:ext cx="11535" cy="11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5920171" y="4843426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6371527" y="4016761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6240151" y="3546074"/>
              <a:ext cx="84730" cy="84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6293645" y="3000039"/>
              <a:ext cx="59659" cy="59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5951480" y="2810193"/>
              <a:ext cx="59525" cy="5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4801817" y="4811834"/>
              <a:ext cx="122630" cy="122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944170" y="5044509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g5172"/>
            <p:cNvSpPr/>
            <p:nvPr/>
          </p:nvSpPr>
          <p:spPr>
            <a:xfrm>
              <a:off x="6027660" y="2396884"/>
              <a:ext cx="59460" cy="59460"/>
            </a:xfrm>
            <a:custGeom>
              <a:avLst/>
              <a:pathLst>
                <a:path w="59460" h="59460">
                  <a:moveTo>
                    <a:pt x="0" y="29730"/>
                  </a:moveTo>
                  <a:lnTo>
                    <a:pt x="29730" y="0"/>
                  </a:lnTo>
                  <a:lnTo>
                    <a:pt x="59460" y="29730"/>
                  </a:lnTo>
                  <a:lnTo>
                    <a:pt x="29730" y="594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6243486" y="3215187"/>
              <a:ext cx="59462" cy="59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g5174"/>
            <p:cNvSpPr/>
            <p:nvPr/>
          </p:nvSpPr>
          <p:spPr>
            <a:xfrm>
              <a:off x="5922415" y="2278440"/>
              <a:ext cx="100848" cy="100848"/>
            </a:xfrm>
            <a:custGeom>
              <a:avLst/>
              <a:pathLst>
                <a:path w="100848" h="100848">
                  <a:moveTo>
                    <a:pt x="0" y="50424"/>
                  </a:moveTo>
                  <a:lnTo>
                    <a:pt x="50424" y="0"/>
                  </a:lnTo>
                  <a:lnTo>
                    <a:pt x="100848" y="50424"/>
                  </a:lnTo>
                  <a:lnTo>
                    <a:pt x="50424" y="1008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g5175"/>
            <p:cNvSpPr/>
            <p:nvPr/>
          </p:nvSpPr>
          <p:spPr>
            <a:xfrm>
              <a:off x="6078989" y="2380027"/>
              <a:ext cx="59659" cy="59659"/>
            </a:xfrm>
            <a:custGeom>
              <a:avLst/>
              <a:pathLst>
                <a:path w="59659" h="59659">
                  <a:moveTo>
                    <a:pt x="0" y="29829"/>
                  </a:moveTo>
                  <a:lnTo>
                    <a:pt x="29829" y="0"/>
                  </a:lnTo>
                  <a:lnTo>
                    <a:pt x="59659" y="29829"/>
                  </a:lnTo>
                  <a:lnTo>
                    <a:pt x="29829" y="596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6218783" y="5022059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6225002" y="3944094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944171" y="5041605"/>
              <a:ext cx="59672" cy="59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6000100" y="4513856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6278539" y="4510968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6275367" y="3134085"/>
              <a:ext cx="59682" cy="59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6363815" y="4876923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6040315" y="3419040"/>
              <a:ext cx="59512" cy="59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g5184"/>
            <p:cNvSpPr/>
            <p:nvPr/>
          </p:nvSpPr>
          <p:spPr>
            <a:xfrm>
              <a:off x="6050549" y="2539316"/>
              <a:ext cx="59465" cy="59465"/>
            </a:xfrm>
            <a:custGeom>
              <a:avLst/>
              <a:pathLst>
                <a:path w="59465" h="59465">
                  <a:moveTo>
                    <a:pt x="0" y="29732"/>
                  </a:moveTo>
                  <a:lnTo>
                    <a:pt x="29732" y="0"/>
                  </a:lnTo>
                  <a:lnTo>
                    <a:pt x="59465" y="29732"/>
                  </a:lnTo>
                  <a:lnTo>
                    <a:pt x="29732" y="594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g5185"/>
            <p:cNvSpPr/>
            <p:nvPr/>
          </p:nvSpPr>
          <p:spPr>
            <a:xfrm>
              <a:off x="5991795" y="2561687"/>
              <a:ext cx="59410" cy="59410"/>
            </a:xfrm>
            <a:custGeom>
              <a:avLst/>
              <a:pathLst>
                <a:path w="59410" h="59410">
                  <a:moveTo>
                    <a:pt x="0" y="29705"/>
                  </a:moveTo>
                  <a:lnTo>
                    <a:pt x="29705" y="0"/>
                  </a:lnTo>
                  <a:lnTo>
                    <a:pt x="59410" y="29705"/>
                  </a:lnTo>
                  <a:lnTo>
                    <a:pt x="29705" y="594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6160778" y="4985763"/>
              <a:ext cx="59642" cy="59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6208095" y="4901958"/>
              <a:ext cx="59682" cy="59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5945412" y="5028003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6262707" y="4220617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6066712" y="2595076"/>
              <a:ext cx="59659" cy="59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688018" y="4817848"/>
              <a:ext cx="116188" cy="116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6151373" y="5058458"/>
              <a:ext cx="59480" cy="59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6177236" y="4513753"/>
              <a:ext cx="59679" cy="59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g5194"/>
            <p:cNvSpPr/>
            <p:nvPr/>
          </p:nvSpPr>
          <p:spPr>
            <a:xfrm>
              <a:off x="6124397" y="2273886"/>
              <a:ext cx="59684" cy="59684"/>
            </a:xfrm>
            <a:custGeom>
              <a:avLst/>
              <a:pathLst>
                <a:path w="59684" h="59684">
                  <a:moveTo>
                    <a:pt x="0" y="29842"/>
                  </a:moveTo>
                  <a:lnTo>
                    <a:pt x="29842" y="0"/>
                  </a:lnTo>
                  <a:lnTo>
                    <a:pt x="59684" y="29842"/>
                  </a:lnTo>
                  <a:lnTo>
                    <a:pt x="29842" y="596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6028621" y="5019270"/>
              <a:ext cx="59657" cy="5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6269620" y="3748619"/>
              <a:ext cx="59467" cy="594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6302532" y="5052882"/>
              <a:ext cx="59460" cy="5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6229566" y="2978288"/>
              <a:ext cx="30547" cy="30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g5199"/>
            <p:cNvSpPr/>
            <p:nvPr/>
          </p:nvSpPr>
          <p:spPr>
            <a:xfrm>
              <a:off x="5013123" y="2275286"/>
              <a:ext cx="112742" cy="112742"/>
            </a:xfrm>
            <a:custGeom>
              <a:avLst/>
              <a:pathLst>
                <a:path w="112742" h="112742">
                  <a:moveTo>
                    <a:pt x="0" y="56371"/>
                  </a:moveTo>
                  <a:lnTo>
                    <a:pt x="56371" y="0"/>
                  </a:lnTo>
                  <a:lnTo>
                    <a:pt x="112742" y="56371"/>
                  </a:lnTo>
                  <a:lnTo>
                    <a:pt x="56371" y="1127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5930396" y="4977373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6209670" y="3603308"/>
              <a:ext cx="59632" cy="59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g5202"/>
            <p:cNvSpPr/>
            <p:nvPr/>
          </p:nvSpPr>
          <p:spPr>
            <a:xfrm>
              <a:off x="6311887" y="2483360"/>
              <a:ext cx="59664" cy="59664"/>
            </a:xfrm>
            <a:custGeom>
              <a:avLst/>
              <a:pathLst>
                <a:path w="59664" h="59664">
                  <a:moveTo>
                    <a:pt x="0" y="29832"/>
                  </a:moveTo>
                  <a:lnTo>
                    <a:pt x="29832" y="0"/>
                  </a:lnTo>
                  <a:lnTo>
                    <a:pt x="59664" y="29832"/>
                  </a:lnTo>
                  <a:lnTo>
                    <a:pt x="29832" y="596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6358780" y="2718088"/>
              <a:ext cx="59407" cy="59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6127687" y="4997023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5969601" y="4779081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g5206"/>
            <p:cNvSpPr/>
            <p:nvPr/>
          </p:nvSpPr>
          <p:spPr>
            <a:xfrm>
              <a:off x="6038196" y="2296321"/>
              <a:ext cx="59500" cy="59500"/>
            </a:xfrm>
            <a:custGeom>
              <a:avLst/>
              <a:pathLst>
                <a:path w="59500" h="59500">
                  <a:moveTo>
                    <a:pt x="0" y="29750"/>
                  </a:moveTo>
                  <a:lnTo>
                    <a:pt x="29750" y="0"/>
                  </a:lnTo>
                  <a:lnTo>
                    <a:pt x="59500" y="29750"/>
                  </a:lnTo>
                  <a:lnTo>
                    <a:pt x="29750" y="595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g5207"/>
            <p:cNvSpPr/>
            <p:nvPr/>
          </p:nvSpPr>
          <p:spPr>
            <a:xfrm>
              <a:off x="6012384" y="2326964"/>
              <a:ext cx="59657" cy="59657"/>
            </a:xfrm>
            <a:custGeom>
              <a:avLst/>
              <a:pathLst>
                <a:path w="59657" h="59657">
                  <a:moveTo>
                    <a:pt x="0" y="29828"/>
                  </a:moveTo>
                  <a:lnTo>
                    <a:pt x="29828" y="0"/>
                  </a:lnTo>
                  <a:lnTo>
                    <a:pt x="59657" y="29828"/>
                  </a:lnTo>
                  <a:lnTo>
                    <a:pt x="29828" y="596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6178770" y="5058358"/>
              <a:ext cx="59679" cy="59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g5209"/>
            <p:cNvSpPr/>
            <p:nvPr/>
          </p:nvSpPr>
          <p:spPr>
            <a:xfrm>
              <a:off x="5959933" y="2276784"/>
              <a:ext cx="59475" cy="59475"/>
            </a:xfrm>
            <a:custGeom>
              <a:avLst/>
              <a:pathLst>
                <a:path w="59475" h="59475">
                  <a:moveTo>
                    <a:pt x="0" y="29737"/>
                  </a:moveTo>
                  <a:lnTo>
                    <a:pt x="29737" y="0"/>
                  </a:lnTo>
                  <a:lnTo>
                    <a:pt x="59475" y="29737"/>
                  </a:lnTo>
                  <a:lnTo>
                    <a:pt x="29737" y="594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g5210"/>
            <p:cNvSpPr/>
            <p:nvPr/>
          </p:nvSpPr>
          <p:spPr>
            <a:xfrm>
              <a:off x="6231359" y="2297318"/>
              <a:ext cx="51921" cy="51921"/>
            </a:xfrm>
            <a:custGeom>
              <a:avLst/>
              <a:pathLst>
                <a:path w="51921" h="51921">
                  <a:moveTo>
                    <a:pt x="0" y="25960"/>
                  </a:moveTo>
                  <a:lnTo>
                    <a:pt x="25960" y="0"/>
                  </a:lnTo>
                  <a:lnTo>
                    <a:pt x="51921" y="25960"/>
                  </a:lnTo>
                  <a:lnTo>
                    <a:pt x="25960" y="519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6186293" y="3603392"/>
              <a:ext cx="59465" cy="59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6203904" y="4999803"/>
              <a:ext cx="59490" cy="59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g5213"/>
            <p:cNvSpPr/>
            <p:nvPr/>
          </p:nvSpPr>
          <p:spPr>
            <a:xfrm>
              <a:off x="6173193" y="2343821"/>
              <a:ext cx="59457" cy="59457"/>
            </a:xfrm>
            <a:custGeom>
              <a:avLst/>
              <a:pathLst>
                <a:path w="59457" h="59457">
                  <a:moveTo>
                    <a:pt x="0" y="29728"/>
                  </a:moveTo>
                  <a:lnTo>
                    <a:pt x="29728" y="0"/>
                  </a:lnTo>
                  <a:lnTo>
                    <a:pt x="59457" y="29728"/>
                  </a:lnTo>
                  <a:lnTo>
                    <a:pt x="29728" y="594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990814" y="4064213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4997661" y="5013845"/>
              <a:ext cx="104020" cy="104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g5216"/>
            <p:cNvSpPr/>
            <p:nvPr/>
          </p:nvSpPr>
          <p:spPr>
            <a:xfrm>
              <a:off x="5104415" y="2248267"/>
              <a:ext cx="116508" cy="116508"/>
            </a:xfrm>
            <a:custGeom>
              <a:avLst/>
              <a:pathLst>
                <a:path w="116508" h="116508">
                  <a:moveTo>
                    <a:pt x="0" y="58254"/>
                  </a:moveTo>
                  <a:lnTo>
                    <a:pt x="58254" y="0"/>
                  </a:lnTo>
                  <a:lnTo>
                    <a:pt x="116508" y="58254"/>
                  </a:lnTo>
                  <a:lnTo>
                    <a:pt x="58254" y="1165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6093927" y="4999813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g5218"/>
            <p:cNvSpPr/>
            <p:nvPr/>
          </p:nvSpPr>
          <p:spPr>
            <a:xfrm>
              <a:off x="6171779" y="2307504"/>
              <a:ext cx="59477" cy="59477"/>
            </a:xfrm>
            <a:custGeom>
              <a:avLst/>
              <a:pathLst>
                <a:path w="59477" h="59477">
                  <a:moveTo>
                    <a:pt x="0" y="29738"/>
                  </a:moveTo>
                  <a:lnTo>
                    <a:pt x="29738" y="0"/>
                  </a:lnTo>
                  <a:lnTo>
                    <a:pt x="59477" y="29738"/>
                  </a:lnTo>
                  <a:lnTo>
                    <a:pt x="29738" y="59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5931757" y="3580954"/>
              <a:ext cx="59654" cy="59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6294281" y="3452583"/>
              <a:ext cx="59455" cy="594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6002255" y="4566824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g5222"/>
            <p:cNvSpPr/>
            <p:nvPr/>
          </p:nvSpPr>
          <p:spPr>
            <a:xfrm>
              <a:off x="6051729" y="2282364"/>
              <a:ext cx="59485" cy="59485"/>
            </a:xfrm>
            <a:custGeom>
              <a:avLst/>
              <a:pathLst>
                <a:path w="59485" h="59485">
                  <a:moveTo>
                    <a:pt x="0" y="29742"/>
                  </a:moveTo>
                  <a:lnTo>
                    <a:pt x="29742" y="0"/>
                  </a:lnTo>
                  <a:lnTo>
                    <a:pt x="59485" y="29742"/>
                  </a:lnTo>
                  <a:lnTo>
                    <a:pt x="29742" y="594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904106" y="2891217"/>
              <a:ext cx="59462" cy="59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g5224"/>
            <p:cNvSpPr/>
            <p:nvPr/>
          </p:nvSpPr>
          <p:spPr>
            <a:xfrm>
              <a:off x="6215453" y="2271202"/>
              <a:ext cx="59467" cy="59467"/>
            </a:xfrm>
            <a:custGeom>
              <a:avLst/>
              <a:pathLst>
                <a:path w="59467" h="59467">
                  <a:moveTo>
                    <a:pt x="0" y="29733"/>
                  </a:moveTo>
                  <a:lnTo>
                    <a:pt x="29733" y="0"/>
                  </a:lnTo>
                  <a:lnTo>
                    <a:pt x="59467" y="29733"/>
                  </a:lnTo>
                  <a:lnTo>
                    <a:pt x="29733" y="594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6168307" y="4530625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933880" y="5027651"/>
              <a:ext cx="59652" cy="59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6260166" y="2757165"/>
              <a:ext cx="59452" cy="59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6348141" y="3338080"/>
              <a:ext cx="59447" cy="594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6344196" y="3050404"/>
              <a:ext cx="59472" cy="59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g5230"/>
            <p:cNvSpPr/>
            <p:nvPr/>
          </p:nvSpPr>
          <p:spPr>
            <a:xfrm>
              <a:off x="6334823" y="2287951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957167" y="3089404"/>
              <a:ext cx="59672" cy="5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g5232"/>
            <p:cNvSpPr/>
            <p:nvPr/>
          </p:nvSpPr>
          <p:spPr>
            <a:xfrm>
              <a:off x="5963444" y="2273890"/>
              <a:ext cx="59677" cy="59677"/>
            </a:xfrm>
            <a:custGeom>
              <a:avLst/>
              <a:pathLst>
                <a:path w="59677" h="59677">
                  <a:moveTo>
                    <a:pt x="0" y="29838"/>
                  </a:moveTo>
                  <a:lnTo>
                    <a:pt x="29838" y="0"/>
                  </a:lnTo>
                  <a:lnTo>
                    <a:pt x="59677" y="29838"/>
                  </a:lnTo>
                  <a:lnTo>
                    <a:pt x="29838" y="59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6076624" y="2701295"/>
              <a:ext cx="59477" cy="59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g5234"/>
            <p:cNvSpPr/>
            <p:nvPr/>
          </p:nvSpPr>
          <p:spPr>
            <a:xfrm>
              <a:off x="5967187" y="2497435"/>
              <a:ext cx="59442" cy="59442"/>
            </a:xfrm>
            <a:custGeom>
              <a:avLst/>
              <a:pathLst>
                <a:path w="59442" h="59442">
                  <a:moveTo>
                    <a:pt x="0" y="29721"/>
                  </a:moveTo>
                  <a:lnTo>
                    <a:pt x="29721" y="0"/>
                  </a:lnTo>
                  <a:lnTo>
                    <a:pt x="59442" y="29721"/>
                  </a:lnTo>
                  <a:lnTo>
                    <a:pt x="29721" y="594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6378752" y="3466437"/>
              <a:ext cx="59674" cy="59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6167743" y="2592285"/>
              <a:ext cx="59657" cy="59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6171752" y="3569769"/>
              <a:ext cx="59682" cy="59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g5238"/>
            <p:cNvSpPr/>
            <p:nvPr/>
          </p:nvSpPr>
          <p:spPr>
            <a:xfrm>
              <a:off x="5926299" y="2273897"/>
              <a:ext cx="59662" cy="59662"/>
            </a:xfrm>
            <a:custGeom>
              <a:avLst/>
              <a:pathLst>
                <a:path w="59662" h="59662">
                  <a:moveTo>
                    <a:pt x="0" y="29831"/>
                  </a:moveTo>
                  <a:lnTo>
                    <a:pt x="29831" y="0"/>
                  </a:lnTo>
                  <a:lnTo>
                    <a:pt x="59662" y="29831"/>
                  </a:lnTo>
                  <a:lnTo>
                    <a:pt x="29831" y="596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g5239"/>
            <p:cNvSpPr/>
            <p:nvPr/>
          </p:nvSpPr>
          <p:spPr>
            <a:xfrm>
              <a:off x="6166643" y="2382812"/>
              <a:ext cx="59674" cy="59674"/>
            </a:xfrm>
            <a:custGeom>
              <a:avLst/>
              <a:pathLst>
                <a:path w="59674" h="59674">
                  <a:moveTo>
                    <a:pt x="0" y="29837"/>
                  </a:moveTo>
                  <a:lnTo>
                    <a:pt x="29837" y="0"/>
                  </a:lnTo>
                  <a:lnTo>
                    <a:pt x="59674" y="29837"/>
                  </a:lnTo>
                  <a:lnTo>
                    <a:pt x="29837" y="596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6205092" y="5044516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g5241"/>
            <p:cNvSpPr/>
            <p:nvPr/>
          </p:nvSpPr>
          <p:spPr>
            <a:xfrm>
              <a:off x="6103979" y="2313001"/>
              <a:ext cx="59654" cy="59654"/>
            </a:xfrm>
            <a:custGeom>
              <a:avLst/>
              <a:pathLst>
                <a:path w="59654" h="59654">
                  <a:moveTo>
                    <a:pt x="0" y="29827"/>
                  </a:moveTo>
                  <a:lnTo>
                    <a:pt x="29827" y="0"/>
                  </a:lnTo>
                  <a:lnTo>
                    <a:pt x="59654" y="29827"/>
                  </a:lnTo>
                  <a:lnTo>
                    <a:pt x="29827" y="596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6000464" y="3560457"/>
              <a:ext cx="11277" cy="11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g5243"/>
            <p:cNvSpPr/>
            <p:nvPr/>
          </p:nvSpPr>
          <p:spPr>
            <a:xfrm>
              <a:off x="6200118" y="2537201"/>
              <a:ext cx="74867" cy="74867"/>
            </a:xfrm>
            <a:custGeom>
              <a:avLst/>
              <a:pathLst>
                <a:path w="74867" h="74867">
                  <a:moveTo>
                    <a:pt x="0" y="37433"/>
                  </a:moveTo>
                  <a:lnTo>
                    <a:pt x="37433" y="0"/>
                  </a:lnTo>
                  <a:lnTo>
                    <a:pt x="74867" y="37433"/>
                  </a:lnTo>
                  <a:lnTo>
                    <a:pt x="37433" y="748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g5244"/>
            <p:cNvSpPr/>
            <p:nvPr/>
          </p:nvSpPr>
          <p:spPr>
            <a:xfrm>
              <a:off x="6290158" y="2346506"/>
              <a:ext cx="59672" cy="59672"/>
            </a:xfrm>
            <a:custGeom>
              <a:avLst/>
              <a:pathLst>
                <a:path w="59672" h="59672">
                  <a:moveTo>
                    <a:pt x="0" y="29836"/>
                  </a:moveTo>
                  <a:lnTo>
                    <a:pt x="29836" y="0"/>
                  </a:lnTo>
                  <a:lnTo>
                    <a:pt x="59672" y="29836"/>
                  </a:lnTo>
                  <a:lnTo>
                    <a:pt x="29836" y="59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6196387" y="4952241"/>
              <a:ext cx="59657" cy="5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g5246"/>
            <p:cNvSpPr/>
            <p:nvPr/>
          </p:nvSpPr>
          <p:spPr>
            <a:xfrm>
              <a:off x="4929761" y="2249857"/>
              <a:ext cx="118913" cy="118913"/>
            </a:xfrm>
            <a:custGeom>
              <a:avLst/>
              <a:pathLst>
                <a:path w="118913" h="118913">
                  <a:moveTo>
                    <a:pt x="0" y="59456"/>
                  </a:moveTo>
                  <a:lnTo>
                    <a:pt x="59456" y="0"/>
                  </a:lnTo>
                  <a:lnTo>
                    <a:pt x="118913" y="59456"/>
                  </a:lnTo>
                  <a:lnTo>
                    <a:pt x="59456" y="1189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6182377" y="4721989"/>
              <a:ext cx="45377" cy="45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5925966" y="4734398"/>
              <a:ext cx="59659" cy="59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g5249"/>
            <p:cNvSpPr/>
            <p:nvPr/>
          </p:nvSpPr>
          <p:spPr>
            <a:xfrm>
              <a:off x="6050690" y="2380114"/>
              <a:ext cx="59485" cy="59485"/>
            </a:xfrm>
            <a:custGeom>
              <a:avLst/>
              <a:pathLst>
                <a:path w="59485" h="59485">
                  <a:moveTo>
                    <a:pt x="0" y="29742"/>
                  </a:moveTo>
                  <a:lnTo>
                    <a:pt x="29742" y="0"/>
                  </a:lnTo>
                  <a:lnTo>
                    <a:pt x="59485" y="29742"/>
                  </a:lnTo>
                  <a:lnTo>
                    <a:pt x="29742" y="594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6331364" y="4633960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g5251"/>
            <p:cNvSpPr/>
            <p:nvPr/>
          </p:nvSpPr>
          <p:spPr>
            <a:xfrm>
              <a:off x="6382187" y="2274010"/>
              <a:ext cx="59437" cy="59437"/>
            </a:xfrm>
            <a:custGeom>
              <a:avLst/>
              <a:pathLst>
                <a:path w="59437" h="59437">
                  <a:moveTo>
                    <a:pt x="0" y="29718"/>
                  </a:moveTo>
                  <a:lnTo>
                    <a:pt x="29718" y="0"/>
                  </a:lnTo>
                  <a:lnTo>
                    <a:pt x="59437" y="29718"/>
                  </a:lnTo>
                  <a:lnTo>
                    <a:pt x="29718" y="594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g5252"/>
            <p:cNvSpPr/>
            <p:nvPr/>
          </p:nvSpPr>
          <p:spPr>
            <a:xfrm>
              <a:off x="6264244" y="2307408"/>
              <a:ext cx="59669" cy="59669"/>
            </a:xfrm>
            <a:custGeom>
              <a:avLst/>
              <a:pathLst>
                <a:path w="59669" h="59669">
                  <a:moveTo>
                    <a:pt x="0" y="29834"/>
                  </a:moveTo>
                  <a:lnTo>
                    <a:pt x="29834" y="0"/>
                  </a:lnTo>
                  <a:lnTo>
                    <a:pt x="59669" y="29834"/>
                  </a:lnTo>
                  <a:lnTo>
                    <a:pt x="29834" y="596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6367443" y="2581112"/>
              <a:ext cx="59659" cy="59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6376444" y="3318519"/>
              <a:ext cx="59470" cy="5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6333211" y="2787872"/>
              <a:ext cx="59480" cy="5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952458" y="3301362"/>
              <a:ext cx="116126" cy="116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6106772" y="5047194"/>
              <a:ext cx="59664" cy="5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6335055" y="4575616"/>
              <a:ext cx="81182" cy="81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6092744" y="5027759"/>
              <a:ext cx="59435" cy="59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6319776" y="3541959"/>
              <a:ext cx="59445" cy="59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5927156" y="4393784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073736" y="5016568"/>
              <a:ext cx="81817" cy="81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4884736" y="5023187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6362649" y="5030439"/>
              <a:ext cx="59662" cy="59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g5265"/>
            <p:cNvSpPr/>
            <p:nvPr/>
          </p:nvSpPr>
          <p:spPr>
            <a:xfrm>
              <a:off x="5939173" y="2455546"/>
              <a:ext cx="59435" cy="59435"/>
            </a:xfrm>
            <a:custGeom>
              <a:avLst/>
              <a:pathLst>
                <a:path w="59435" h="59435">
                  <a:moveTo>
                    <a:pt x="0" y="29717"/>
                  </a:moveTo>
                  <a:lnTo>
                    <a:pt x="29717" y="0"/>
                  </a:lnTo>
                  <a:lnTo>
                    <a:pt x="59435" y="29717"/>
                  </a:lnTo>
                  <a:lnTo>
                    <a:pt x="29717" y="59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g5266"/>
            <p:cNvSpPr/>
            <p:nvPr/>
          </p:nvSpPr>
          <p:spPr>
            <a:xfrm>
              <a:off x="6299078" y="2271208"/>
              <a:ext cx="59455" cy="59455"/>
            </a:xfrm>
            <a:custGeom>
              <a:avLst/>
              <a:pathLst>
                <a:path w="59455" h="59455">
                  <a:moveTo>
                    <a:pt x="0" y="29727"/>
                  </a:moveTo>
                  <a:lnTo>
                    <a:pt x="29727" y="0"/>
                  </a:lnTo>
                  <a:lnTo>
                    <a:pt x="59455" y="29727"/>
                  </a:lnTo>
                  <a:lnTo>
                    <a:pt x="29727" y="594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g5267"/>
            <p:cNvSpPr/>
            <p:nvPr/>
          </p:nvSpPr>
          <p:spPr>
            <a:xfrm>
              <a:off x="6387280" y="2382929"/>
              <a:ext cx="59440" cy="59440"/>
            </a:xfrm>
            <a:custGeom>
              <a:avLst/>
              <a:pathLst>
                <a:path w="59440" h="59440">
                  <a:moveTo>
                    <a:pt x="0" y="29720"/>
                  </a:moveTo>
                  <a:lnTo>
                    <a:pt x="29720" y="0"/>
                  </a:lnTo>
                  <a:lnTo>
                    <a:pt x="59440" y="29720"/>
                  </a:lnTo>
                  <a:lnTo>
                    <a:pt x="29720" y="59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6199300" y="5033320"/>
              <a:ext cx="59485" cy="59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779849" y="5019680"/>
              <a:ext cx="103522" cy="103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914422" y="3410757"/>
              <a:ext cx="76078" cy="760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4760452" y="2649750"/>
              <a:ext cx="117883" cy="1178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6035392" y="5058339"/>
              <a:ext cx="31790" cy="31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6171162" y="4812803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6348719" y="4689901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g5275"/>
            <p:cNvSpPr/>
            <p:nvPr/>
          </p:nvSpPr>
          <p:spPr>
            <a:xfrm>
              <a:off x="5905529" y="2271303"/>
              <a:ext cx="59264" cy="59264"/>
            </a:xfrm>
            <a:custGeom>
              <a:avLst/>
              <a:pathLst>
                <a:path w="59264" h="59264">
                  <a:moveTo>
                    <a:pt x="0" y="29632"/>
                  </a:moveTo>
                  <a:lnTo>
                    <a:pt x="29632" y="0"/>
                  </a:lnTo>
                  <a:lnTo>
                    <a:pt x="59264" y="29632"/>
                  </a:lnTo>
                  <a:lnTo>
                    <a:pt x="29632" y="59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5989894" y="5033386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6011184" y="292478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g5278"/>
            <p:cNvSpPr/>
            <p:nvPr/>
          </p:nvSpPr>
          <p:spPr>
            <a:xfrm>
              <a:off x="6204307" y="2276829"/>
              <a:ext cx="59385" cy="59385"/>
            </a:xfrm>
            <a:custGeom>
              <a:avLst/>
              <a:pathLst>
                <a:path w="59385" h="59385">
                  <a:moveTo>
                    <a:pt x="0" y="29692"/>
                  </a:moveTo>
                  <a:lnTo>
                    <a:pt x="29692" y="0"/>
                  </a:lnTo>
                  <a:lnTo>
                    <a:pt x="59385" y="29692"/>
                  </a:lnTo>
                  <a:lnTo>
                    <a:pt x="29692" y="59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6289380" y="3187359"/>
              <a:ext cx="59262" cy="59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g5280"/>
            <p:cNvSpPr/>
            <p:nvPr/>
          </p:nvSpPr>
          <p:spPr>
            <a:xfrm>
              <a:off x="6388871" y="2271254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g5281"/>
            <p:cNvSpPr/>
            <p:nvPr/>
          </p:nvSpPr>
          <p:spPr>
            <a:xfrm>
              <a:off x="6299892" y="2441621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6058627" y="4712194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g5283"/>
            <p:cNvSpPr/>
            <p:nvPr/>
          </p:nvSpPr>
          <p:spPr>
            <a:xfrm>
              <a:off x="5944248" y="2371701"/>
              <a:ext cx="59555" cy="59555"/>
            </a:xfrm>
            <a:custGeom>
              <a:avLst/>
              <a:pathLst>
                <a:path w="59555" h="59555">
                  <a:moveTo>
                    <a:pt x="0" y="29777"/>
                  </a:moveTo>
                  <a:lnTo>
                    <a:pt x="29777" y="0"/>
                  </a:lnTo>
                  <a:lnTo>
                    <a:pt x="59555" y="29777"/>
                  </a:lnTo>
                  <a:lnTo>
                    <a:pt x="29777" y="595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5976613" y="3871550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5975202" y="5041746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6329531" y="4949695"/>
              <a:ext cx="59164" cy="59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5963446" y="2874599"/>
              <a:ext cx="59184" cy="59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6326017" y="3581155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6365530" y="4067106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6355388" y="473180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5918925" y="5058571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6023601" y="4801630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6202554" y="4997122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5965546" y="3111961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6104734" y="5053001"/>
              <a:ext cx="59222" cy="59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6165732" y="4997052"/>
              <a:ext cx="59407" cy="59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6075593" y="5024975"/>
              <a:ext cx="59417" cy="59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6135924" y="505856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6339636" y="5044519"/>
              <a:ext cx="59430" cy="59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6200800" y="490775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6232611" y="4712211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6174371" y="490775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6212901" y="504181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6392518" y="50026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6132902" y="412575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6195534" y="5002659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6386837" y="409224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6207939" y="2824240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899061" y="4586497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6167416" y="2824243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6230989" y="484911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6131202" y="4835093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6320096" y="48462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6248325" y="4441350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6063838" y="4997080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5941692" y="3030907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6040376" y="4776432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g5318"/>
            <p:cNvSpPr/>
            <p:nvPr/>
          </p:nvSpPr>
          <p:spPr>
            <a:xfrm>
              <a:off x="6372170" y="2301941"/>
              <a:ext cx="59432" cy="59432"/>
            </a:xfrm>
            <a:custGeom>
              <a:avLst/>
              <a:pathLst>
                <a:path w="59432" h="59432">
                  <a:moveTo>
                    <a:pt x="0" y="29716"/>
                  </a:moveTo>
                  <a:lnTo>
                    <a:pt x="29716" y="0"/>
                  </a:lnTo>
                  <a:lnTo>
                    <a:pt x="59432" y="29716"/>
                  </a:lnTo>
                  <a:lnTo>
                    <a:pt x="29716" y="594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6178959" y="4424537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5974678" y="2815909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6009229" y="50306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6082848" y="5058623"/>
              <a:ext cx="59150" cy="59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6024490" y="3343764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6150009" y="4578237"/>
              <a:ext cx="59182" cy="59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6049058" y="5013899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6142818" y="504460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6366236" y="5027851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6128290" y="4935687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6001583" y="501947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980783" y="505293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6398855" y="4865867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6250437" y="2891269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6016996" y="4983164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6335277" y="503059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5965262" y="4580946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6371911" y="5047343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6215214" y="4952439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6138175" y="389674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6231119" y="4379860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g5340"/>
            <p:cNvSpPr/>
            <p:nvPr/>
          </p:nvSpPr>
          <p:spPr>
            <a:xfrm>
              <a:off x="6070191" y="2357835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6207224" y="3382809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5962918" y="3648134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6246909" y="4754149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6063983" y="501109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5921833" y="3656508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g5346"/>
            <p:cNvSpPr/>
            <p:nvPr/>
          </p:nvSpPr>
          <p:spPr>
            <a:xfrm>
              <a:off x="6379528" y="2519820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6170918" y="3743087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5996026" y="3673263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6261671" y="2712573"/>
              <a:ext cx="59264" cy="59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6244787" y="4120121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6218651" y="5011095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6266385" y="4890942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953496" y="3206910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g5354"/>
            <p:cNvSpPr/>
            <p:nvPr/>
          </p:nvSpPr>
          <p:spPr>
            <a:xfrm>
              <a:off x="6259642" y="2315940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g5355"/>
            <p:cNvSpPr/>
            <p:nvPr/>
          </p:nvSpPr>
          <p:spPr>
            <a:xfrm>
              <a:off x="6006614" y="2288065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6064847" y="492171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899898" y="500271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6039778" y="3301820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6058356" y="5052922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3502048" y="499680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6319312" y="5005504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6339161" y="498590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g5363"/>
            <p:cNvSpPr/>
            <p:nvPr/>
          </p:nvSpPr>
          <p:spPr>
            <a:xfrm>
              <a:off x="6254263" y="2399781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980199" y="4212285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6334452" y="497752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6165193" y="3220829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6050287" y="5019417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6160689" y="504181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6138043" y="448878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5905382" y="3282319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6006279" y="3338179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6055829" y="3648130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981427" y="4251425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6280798" y="4810089"/>
              <a:ext cx="59090" cy="59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5980016" y="4960995"/>
              <a:ext cx="58906" cy="5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6071825" y="4983262"/>
              <a:ext cx="59058" cy="59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6245721" y="4659226"/>
              <a:ext cx="59190" cy="59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6270090" y="4938292"/>
              <a:ext cx="59627" cy="59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6095282" y="4097756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933383" y="5030533"/>
              <a:ext cx="59472" cy="59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6096059" y="4290540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6076829" y="4865914"/>
              <a:ext cx="59155" cy="59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6364520" y="3807427"/>
              <a:ext cx="59150" cy="59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6075641" y="4782027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6097745" y="3698402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6229516" y="4960770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6279967" y="5058575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6264304" y="5047403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5909632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g5390"/>
            <p:cNvSpPr/>
            <p:nvPr/>
          </p:nvSpPr>
          <p:spPr>
            <a:xfrm>
              <a:off x="5913792" y="2357885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982391" y="4421803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6201384" y="415089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6076359" y="5047350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994211" y="4664719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6285473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6154804" y="5030644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6350934" y="5052989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6116861" y="3829716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6311712" y="449436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6300023" y="5044603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6244680" y="4801577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6305445" y="497473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6270345" y="4776491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912606" y="4712207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6078950" y="4888157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967164" y="4809956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6369268" y="4888128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6101701" y="3190078"/>
              <a:ext cx="59410" cy="59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3400650" y="4956522"/>
              <a:ext cx="168394" cy="16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6268573" y="3611805"/>
              <a:ext cx="59395" cy="59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6150852" y="5011080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6328596" y="4804353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5937044" y="4494412"/>
              <a:ext cx="59262" cy="59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6255152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6221814" y="3991648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6073821" y="493847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6336432" y="5047350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982313" y="4714999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6081659" y="4421750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5948088" y="466198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6367234" y="3673269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6382862" y="5052984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6138178" y="495243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6156379" y="5044553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6384888" y="3346502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6153529" y="5025006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5991456" y="5025059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5989759" y="494401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6020383" y="2997397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6303169" y="3539212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6180299" y="4290482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g5432"/>
            <p:cNvSpPr/>
            <p:nvPr/>
          </p:nvSpPr>
          <p:spPr>
            <a:xfrm>
              <a:off x="5956982" y="2405364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g5433"/>
            <p:cNvSpPr/>
            <p:nvPr/>
          </p:nvSpPr>
          <p:spPr>
            <a:xfrm>
              <a:off x="6141262" y="2274051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6117569" y="3354886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919548" y="4988748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6102491" y="2634380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5992708" y="3215290"/>
              <a:ext cx="59257" cy="59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g5438"/>
            <p:cNvSpPr/>
            <p:nvPr/>
          </p:nvSpPr>
          <p:spPr>
            <a:xfrm>
              <a:off x="6091863" y="2413692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948694" y="499433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631572" y="5014066"/>
              <a:ext cx="120335" cy="120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6326733" y="4843523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906981" y="4016841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959475" y="3558762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6175864" y="3000185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6363674" y="2810315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6045622" y="4843515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6288112" y="5044673"/>
              <a:ext cx="59121" cy="5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g5448"/>
            <p:cNvSpPr/>
            <p:nvPr/>
          </p:nvSpPr>
          <p:spPr>
            <a:xfrm>
              <a:off x="6217258" y="2397058"/>
              <a:ext cx="59110" cy="59110"/>
            </a:xfrm>
            <a:custGeom>
              <a:avLst/>
              <a:pathLst>
                <a:path w="59110" h="59110">
                  <a:moveTo>
                    <a:pt x="0" y="29555"/>
                  </a:moveTo>
                  <a:lnTo>
                    <a:pt x="29555" y="0"/>
                  </a:lnTo>
                  <a:lnTo>
                    <a:pt x="59110" y="29555"/>
                  </a:lnTo>
                  <a:lnTo>
                    <a:pt x="29555" y="591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994247" y="3215292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g5450"/>
            <p:cNvSpPr/>
            <p:nvPr/>
          </p:nvSpPr>
          <p:spPr>
            <a:xfrm>
              <a:off x="6027431" y="2300097"/>
              <a:ext cx="57534" cy="57534"/>
            </a:xfrm>
            <a:custGeom>
              <a:avLst/>
              <a:pathLst>
                <a:path w="57534" h="57534">
                  <a:moveTo>
                    <a:pt x="0" y="28767"/>
                  </a:moveTo>
                  <a:lnTo>
                    <a:pt x="28767" y="0"/>
                  </a:lnTo>
                  <a:lnTo>
                    <a:pt x="57534" y="28767"/>
                  </a:lnTo>
                  <a:lnTo>
                    <a:pt x="28767" y="575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g5451"/>
            <p:cNvSpPr/>
            <p:nvPr/>
          </p:nvSpPr>
          <p:spPr>
            <a:xfrm>
              <a:off x="6176502" y="2380179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6102885" y="5022215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5913228" y="3944228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6171965" y="5041761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6067959" y="451396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6353389" y="4511115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6098232" y="3134239"/>
              <a:ext cx="59372" cy="59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6351039" y="487703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6232930" y="3418975"/>
              <a:ext cx="59642" cy="596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g5460"/>
            <p:cNvSpPr/>
            <p:nvPr/>
          </p:nvSpPr>
          <p:spPr>
            <a:xfrm>
              <a:off x="5903522" y="2539224"/>
              <a:ext cx="59649" cy="59649"/>
            </a:xfrm>
            <a:custGeom>
              <a:avLst/>
              <a:pathLst>
                <a:path w="59649" h="59649">
                  <a:moveTo>
                    <a:pt x="0" y="29824"/>
                  </a:moveTo>
                  <a:lnTo>
                    <a:pt x="29824" y="0"/>
                  </a:lnTo>
                  <a:lnTo>
                    <a:pt x="59649" y="29824"/>
                  </a:lnTo>
                  <a:lnTo>
                    <a:pt x="29824" y="59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g5461"/>
            <p:cNvSpPr/>
            <p:nvPr/>
          </p:nvSpPr>
          <p:spPr>
            <a:xfrm>
              <a:off x="6142862" y="2561878"/>
              <a:ext cx="59027" cy="59027"/>
            </a:xfrm>
            <a:custGeom>
              <a:avLst/>
              <a:pathLst>
                <a:path w="59027" h="59027">
                  <a:moveTo>
                    <a:pt x="0" y="29513"/>
                  </a:moveTo>
                  <a:lnTo>
                    <a:pt x="29513" y="0"/>
                  </a:lnTo>
                  <a:lnTo>
                    <a:pt x="59027" y="29513"/>
                  </a:lnTo>
                  <a:lnTo>
                    <a:pt x="29513" y="590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6279975" y="4985929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6236743" y="4902211"/>
              <a:ext cx="59175" cy="59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6067219" y="5028306"/>
              <a:ext cx="58341" cy="5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6210465" y="4220715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6120565" y="2595225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6288035" y="4846313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6242091" y="5058561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6235882" y="4513911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g5470"/>
            <p:cNvSpPr/>
            <p:nvPr/>
          </p:nvSpPr>
          <p:spPr>
            <a:xfrm>
              <a:off x="6216562" y="2274051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6310999" y="5019421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921666" y="3748729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6029219" y="5052986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6200503" y="2963878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g5475"/>
            <p:cNvSpPr/>
            <p:nvPr/>
          </p:nvSpPr>
          <p:spPr>
            <a:xfrm>
              <a:off x="5991312" y="2301981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5913759" y="497752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6207270" y="3603442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g5478"/>
            <p:cNvSpPr/>
            <p:nvPr/>
          </p:nvSpPr>
          <p:spPr>
            <a:xfrm>
              <a:off x="6003948" y="2483516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6201498" y="2718165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923861" y="4997128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6214511" y="4779238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g5482"/>
            <p:cNvSpPr/>
            <p:nvPr/>
          </p:nvSpPr>
          <p:spPr>
            <a:xfrm>
              <a:off x="6343127" y="2296446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g5483"/>
            <p:cNvSpPr/>
            <p:nvPr/>
          </p:nvSpPr>
          <p:spPr>
            <a:xfrm>
              <a:off x="6317208" y="2327116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6268755" y="5058518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g5485"/>
            <p:cNvSpPr/>
            <p:nvPr/>
          </p:nvSpPr>
          <p:spPr>
            <a:xfrm>
              <a:off x="6073030" y="2276891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g5486"/>
            <p:cNvSpPr/>
            <p:nvPr/>
          </p:nvSpPr>
          <p:spPr>
            <a:xfrm>
              <a:off x="4888407" y="2267722"/>
              <a:ext cx="111113" cy="111113"/>
            </a:xfrm>
            <a:custGeom>
              <a:avLst/>
              <a:pathLst>
                <a:path w="111113" h="111113">
                  <a:moveTo>
                    <a:pt x="0" y="55556"/>
                  </a:moveTo>
                  <a:lnTo>
                    <a:pt x="55556" y="0"/>
                  </a:lnTo>
                  <a:lnTo>
                    <a:pt x="111113" y="55556"/>
                  </a:lnTo>
                  <a:lnTo>
                    <a:pt x="55556" y="1111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6188940" y="360349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6350360" y="4999918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g5489"/>
            <p:cNvSpPr/>
            <p:nvPr/>
          </p:nvSpPr>
          <p:spPr>
            <a:xfrm>
              <a:off x="6242329" y="2343921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6166251" y="406431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6136337" y="5036179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g5492"/>
            <p:cNvSpPr/>
            <p:nvPr/>
          </p:nvSpPr>
          <p:spPr>
            <a:xfrm>
              <a:off x="6285652" y="2276895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5957514" y="4999922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g5494"/>
            <p:cNvSpPr/>
            <p:nvPr/>
          </p:nvSpPr>
          <p:spPr>
            <a:xfrm>
              <a:off x="6249664" y="2307614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6275815" y="3581103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6167134" y="3452683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6314726" y="4566976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g5498"/>
            <p:cNvSpPr/>
            <p:nvPr/>
          </p:nvSpPr>
          <p:spPr>
            <a:xfrm>
              <a:off x="6043732" y="2282478"/>
              <a:ext cx="59257" cy="59257"/>
            </a:xfrm>
            <a:custGeom>
              <a:avLst/>
              <a:pathLst>
                <a:path w="59257" h="59257">
                  <a:moveTo>
                    <a:pt x="0" y="29628"/>
                  </a:moveTo>
                  <a:lnTo>
                    <a:pt x="29628" y="0"/>
                  </a:lnTo>
                  <a:lnTo>
                    <a:pt x="59257" y="29628"/>
                  </a:lnTo>
                  <a:lnTo>
                    <a:pt x="29628" y="59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6378841" y="2891321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g5500"/>
            <p:cNvSpPr/>
            <p:nvPr/>
          </p:nvSpPr>
          <p:spPr>
            <a:xfrm>
              <a:off x="6137292" y="2271310"/>
              <a:ext cx="59252" cy="59252"/>
            </a:xfrm>
            <a:custGeom>
              <a:avLst/>
              <a:pathLst>
                <a:path w="59252" h="59252">
                  <a:moveTo>
                    <a:pt x="0" y="29626"/>
                  </a:moveTo>
                  <a:lnTo>
                    <a:pt x="29626" y="0"/>
                  </a:lnTo>
                  <a:lnTo>
                    <a:pt x="59252" y="29626"/>
                  </a:lnTo>
                  <a:lnTo>
                    <a:pt x="29626" y="59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6050139" y="4530726"/>
              <a:ext cx="59247" cy="59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6065526" y="5027798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6279672" y="2757268"/>
              <a:ext cx="59247" cy="59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3618214" y="3282171"/>
              <a:ext cx="171265" cy="171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6101900" y="3050515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g5506"/>
            <p:cNvSpPr/>
            <p:nvPr/>
          </p:nvSpPr>
          <p:spPr>
            <a:xfrm>
              <a:off x="5942885" y="2288069"/>
              <a:ext cx="59247" cy="59247"/>
            </a:xfrm>
            <a:custGeom>
              <a:avLst/>
              <a:pathLst>
                <a:path w="59247" h="59247">
                  <a:moveTo>
                    <a:pt x="0" y="29623"/>
                  </a:moveTo>
                  <a:lnTo>
                    <a:pt x="29623" y="0"/>
                  </a:lnTo>
                  <a:lnTo>
                    <a:pt x="59247" y="29623"/>
                  </a:lnTo>
                  <a:lnTo>
                    <a:pt x="29623" y="59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5987016" y="3089563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g5508"/>
            <p:cNvSpPr/>
            <p:nvPr/>
          </p:nvSpPr>
          <p:spPr>
            <a:xfrm>
              <a:off x="6227753" y="2274048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6308693" y="2701404"/>
              <a:ext cx="59259" cy="59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g5510"/>
            <p:cNvSpPr/>
            <p:nvPr/>
          </p:nvSpPr>
          <p:spPr>
            <a:xfrm>
              <a:off x="6067392" y="2497526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6374774" y="3466598"/>
              <a:ext cx="59352" cy="593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6273064" y="2592438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907777" y="3569931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g5514"/>
            <p:cNvSpPr/>
            <p:nvPr/>
          </p:nvSpPr>
          <p:spPr>
            <a:xfrm>
              <a:off x="6004341" y="2274047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g5515"/>
            <p:cNvSpPr/>
            <p:nvPr/>
          </p:nvSpPr>
          <p:spPr>
            <a:xfrm>
              <a:off x="5913893" y="2382972"/>
              <a:ext cx="59355" cy="59355"/>
            </a:xfrm>
            <a:custGeom>
              <a:avLst/>
              <a:pathLst>
                <a:path w="59355" h="59355">
                  <a:moveTo>
                    <a:pt x="0" y="29677"/>
                  </a:moveTo>
                  <a:lnTo>
                    <a:pt x="29677" y="0"/>
                  </a:lnTo>
                  <a:lnTo>
                    <a:pt x="59355" y="29677"/>
                  </a:lnTo>
                  <a:lnTo>
                    <a:pt x="29677" y="59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5981527" y="5044578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g5517"/>
            <p:cNvSpPr/>
            <p:nvPr/>
          </p:nvSpPr>
          <p:spPr>
            <a:xfrm>
              <a:off x="6213798" y="2313126"/>
              <a:ext cx="59405" cy="59405"/>
            </a:xfrm>
            <a:custGeom>
              <a:avLst/>
              <a:pathLst>
                <a:path w="59405" h="59405">
                  <a:moveTo>
                    <a:pt x="0" y="29702"/>
                  </a:moveTo>
                  <a:lnTo>
                    <a:pt x="29702" y="0"/>
                  </a:lnTo>
                  <a:lnTo>
                    <a:pt x="59405" y="29702"/>
                  </a:lnTo>
                  <a:lnTo>
                    <a:pt x="29702" y="594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913604" y="3515159"/>
              <a:ext cx="101873" cy="1018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g5519"/>
            <p:cNvSpPr/>
            <p:nvPr/>
          </p:nvSpPr>
          <p:spPr>
            <a:xfrm>
              <a:off x="6019755" y="2544956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g5520"/>
            <p:cNvSpPr/>
            <p:nvPr/>
          </p:nvSpPr>
          <p:spPr>
            <a:xfrm>
              <a:off x="5989569" y="2346664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6127243" y="4952391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g5522"/>
            <p:cNvSpPr/>
            <p:nvPr/>
          </p:nvSpPr>
          <p:spPr>
            <a:xfrm>
              <a:off x="6102814" y="2279684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6000134" y="4714997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6393971" y="4734551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g5525"/>
            <p:cNvSpPr/>
            <p:nvPr/>
          </p:nvSpPr>
          <p:spPr>
            <a:xfrm>
              <a:off x="5943564" y="2380229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5945414" y="4634057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g5527"/>
            <p:cNvSpPr/>
            <p:nvPr/>
          </p:nvSpPr>
          <p:spPr>
            <a:xfrm>
              <a:off x="6377975" y="2274101"/>
              <a:ext cx="59254" cy="59254"/>
            </a:xfrm>
            <a:custGeom>
              <a:avLst/>
              <a:pathLst>
                <a:path w="59254" h="59254">
                  <a:moveTo>
                    <a:pt x="0" y="29627"/>
                  </a:moveTo>
                  <a:lnTo>
                    <a:pt x="29627" y="0"/>
                  </a:lnTo>
                  <a:lnTo>
                    <a:pt x="59254" y="29627"/>
                  </a:lnTo>
                  <a:lnTo>
                    <a:pt x="29627" y="59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g5528"/>
            <p:cNvSpPr/>
            <p:nvPr/>
          </p:nvSpPr>
          <p:spPr>
            <a:xfrm>
              <a:off x="6110862" y="2307563"/>
              <a:ext cx="59360" cy="59360"/>
            </a:xfrm>
            <a:custGeom>
              <a:avLst/>
              <a:pathLst>
                <a:path w="59360" h="59360">
                  <a:moveTo>
                    <a:pt x="0" y="29680"/>
                  </a:moveTo>
                  <a:lnTo>
                    <a:pt x="29680" y="0"/>
                  </a:lnTo>
                  <a:lnTo>
                    <a:pt x="59360" y="29680"/>
                  </a:lnTo>
                  <a:lnTo>
                    <a:pt x="29680" y="59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6216223" y="2581262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6275513" y="3318628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6027069" y="2787986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5903007" y="3329799"/>
              <a:ext cx="59252" cy="59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6186979" y="5047349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6172261" y="4586528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6075398" y="5027852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6255487" y="354205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6211573" y="4393872"/>
              <a:ext cx="59257" cy="59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6189501" y="5027797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6252718" y="5052988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6261460" y="503059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g5541"/>
            <p:cNvSpPr/>
            <p:nvPr/>
          </p:nvSpPr>
          <p:spPr>
            <a:xfrm>
              <a:off x="6265083" y="2455639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g5542"/>
            <p:cNvSpPr/>
            <p:nvPr/>
          </p:nvSpPr>
          <p:spPr>
            <a:xfrm>
              <a:off x="6018982" y="2271311"/>
              <a:ext cx="59249" cy="59249"/>
            </a:xfrm>
            <a:custGeom>
              <a:avLst/>
              <a:pathLst>
                <a:path w="59249" h="59249">
                  <a:moveTo>
                    <a:pt x="0" y="29624"/>
                  </a:moveTo>
                  <a:lnTo>
                    <a:pt x="29624" y="0"/>
                  </a:lnTo>
                  <a:lnTo>
                    <a:pt x="59249" y="29624"/>
                  </a:lnTo>
                  <a:lnTo>
                    <a:pt x="29624" y="59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g5543"/>
            <p:cNvSpPr/>
            <p:nvPr/>
          </p:nvSpPr>
          <p:spPr>
            <a:xfrm>
              <a:off x="6085208" y="2383020"/>
              <a:ext cx="59259" cy="59259"/>
            </a:xfrm>
            <a:custGeom>
              <a:avLst/>
              <a:pathLst>
                <a:path w="59259" h="59259">
                  <a:moveTo>
                    <a:pt x="0" y="29629"/>
                  </a:moveTo>
                  <a:lnTo>
                    <a:pt x="29629" y="0"/>
                  </a:lnTo>
                  <a:lnTo>
                    <a:pt x="59259" y="29629"/>
                  </a:lnTo>
                  <a:lnTo>
                    <a:pt x="29629" y="59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6373072" y="5033435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6116843" y="50417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6329194" y="3419119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6062643" y="2679067"/>
              <a:ext cx="59249" cy="59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6131872" y="5026195"/>
              <a:ext cx="96078" cy="96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6278016" y="4812789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6204419" y="468990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g5551"/>
            <p:cNvSpPr/>
            <p:nvPr/>
          </p:nvSpPr>
          <p:spPr>
            <a:xfrm>
              <a:off x="6131679" y="2271279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6007905" y="5033305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6327855" y="2924712"/>
              <a:ext cx="59500" cy="59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g5554"/>
            <p:cNvSpPr/>
            <p:nvPr/>
          </p:nvSpPr>
          <p:spPr>
            <a:xfrm>
              <a:off x="5951876" y="2276751"/>
              <a:ext cx="59540" cy="59540"/>
            </a:xfrm>
            <a:custGeom>
              <a:avLst/>
              <a:pathLst>
                <a:path w="59540" h="59540">
                  <a:moveTo>
                    <a:pt x="0" y="29770"/>
                  </a:moveTo>
                  <a:lnTo>
                    <a:pt x="29770" y="0"/>
                  </a:lnTo>
                  <a:lnTo>
                    <a:pt x="59540" y="29770"/>
                  </a:lnTo>
                  <a:lnTo>
                    <a:pt x="29770" y="595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6237487" y="318733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g5556"/>
            <p:cNvSpPr/>
            <p:nvPr/>
          </p:nvSpPr>
          <p:spPr>
            <a:xfrm>
              <a:off x="6329116" y="2271181"/>
              <a:ext cx="59510" cy="59510"/>
            </a:xfrm>
            <a:custGeom>
              <a:avLst/>
              <a:pathLst>
                <a:path w="59510" h="59510">
                  <a:moveTo>
                    <a:pt x="0" y="29755"/>
                  </a:moveTo>
                  <a:lnTo>
                    <a:pt x="29755" y="0"/>
                  </a:lnTo>
                  <a:lnTo>
                    <a:pt x="59510" y="29755"/>
                  </a:lnTo>
                  <a:lnTo>
                    <a:pt x="29755" y="595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g5557"/>
            <p:cNvSpPr/>
            <p:nvPr/>
          </p:nvSpPr>
          <p:spPr>
            <a:xfrm>
              <a:off x="6229378" y="2441539"/>
              <a:ext cx="59520" cy="59520"/>
            </a:xfrm>
            <a:custGeom>
              <a:avLst/>
              <a:pathLst>
                <a:path w="59520" h="59520">
                  <a:moveTo>
                    <a:pt x="0" y="29760"/>
                  </a:moveTo>
                  <a:lnTo>
                    <a:pt x="29760" y="0"/>
                  </a:lnTo>
                  <a:lnTo>
                    <a:pt x="59520" y="29760"/>
                  </a:lnTo>
                  <a:lnTo>
                    <a:pt x="29760" y="595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6361238" y="4712172"/>
              <a:ext cx="59425" cy="5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g5559"/>
            <p:cNvSpPr/>
            <p:nvPr/>
          </p:nvSpPr>
          <p:spPr>
            <a:xfrm>
              <a:off x="6227139" y="2371777"/>
              <a:ext cx="59402" cy="59402"/>
            </a:xfrm>
            <a:custGeom>
              <a:avLst/>
              <a:pathLst>
                <a:path w="59402" h="59402">
                  <a:moveTo>
                    <a:pt x="0" y="29701"/>
                  </a:moveTo>
                  <a:lnTo>
                    <a:pt x="29701" y="0"/>
                  </a:lnTo>
                  <a:lnTo>
                    <a:pt x="59402" y="29701"/>
                  </a:lnTo>
                  <a:lnTo>
                    <a:pt x="29701" y="59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6123876" y="3871474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6285129" y="5041691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901410" y="4949622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6193002" y="2874435"/>
              <a:ext cx="59512" cy="59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6125828" y="3581142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6100355" y="4067091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6266408" y="4731787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6122696" y="505855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5969820" y="4801466"/>
              <a:ext cx="59580" cy="5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964966" y="4977624"/>
              <a:ext cx="98263" cy="98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6020628" y="3111938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6007936" y="5052890"/>
              <a:ext cx="59445" cy="5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6034125" y="4997037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6397923" y="5024958"/>
              <a:ext cx="59452" cy="5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6108745" y="5058511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6387222" y="5059975"/>
              <a:ext cx="28517" cy="2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6165325" y="4907738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3606389" y="4666888"/>
              <a:ext cx="149993" cy="149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6289930" y="4907737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6157116" y="504179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6162096" y="5002606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6111736" y="4125733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4854178" y="4980822"/>
              <a:ext cx="103038" cy="103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6163801" y="409223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6274856" y="2824171"/>
              <a:ext cx="59497" cy="594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4873630" y="4569833"/>
              <a:ext cx="92748" cy="9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4914403" y="2789570"/>
              <a:ext cx="128699" cy="12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6154304" y="4849097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6196226" y="4835025"/>
              <a:ext cx="59490" cy="59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6347770" y="4846179"/>
              <a:ext cx="59525" cy="59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6338607" y="444133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6053558" y="4997004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5913967" y="3030824"/>
              <a:ext cx="59532" cy="59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949368" y="4776385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g5594"/>
            <p:cNvSpPr/>
            <p:nvPr/>
          </p:nvSpPr>
          <p:spPr>
            <a:xfrm>
              <a:off x="6192905" y="2309302"/>
              <a:ext cx="44710" cy="44710"/>
            </a:xfrm>
            <a:custGeom>
              <a:avLst/>
              <a:pathLst>
                <a:path w="44710" h="44710">
                  <a:moveTo>
                    <a:pt x="0" y="22355"/>
                  </a:moveTo>
                  <a:lnTo>
                    <a:pt x="22355" y="0"/>
                  </a:lnTo>
                  <a:lnTo>
                    <a:pt x="44710" y="22355"/>
                  </a:lnTo>
                  <a:lnTo>
                    <a:pt x="22355" y="447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6017799" y="4424487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5946676" y="2815892"/>
              <a:ext cx="59297" cy="592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6384806" y="5030626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944712" y="5058534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6021138" y="3343747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6200475" y="4578049"/>
              <a:ext cx="59557" cy="59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6048103" y="5013752"/>
              <a:ext cx="59520" cy="59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6223330" y="5044566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6344553" y="5027821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6230485" y="493566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6346126" y="5019458"/>
              <a:ext cx="59279" cy="5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6268558" y="5052855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6063709" y="4865840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6361283" y="2891183"/>
              <a:ext cx="59530" cy="59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6044889" y="4983143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6361084" y="5030520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6356360" y="4580880"/>
              <a:ext cx="59482" cy="59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937898" y="5047268"/>
              <a:ext cx="59517" cy="5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6088474" y="4952422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6193844" y="3896735"/>
              <a:ext cx="59277" cy="59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6110380" y="4379783"/>
              <a:ext cx="59505" cy="59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g5616"/>
            <p:cNvSpPr/>
            <p:nvPr/>
          </p:nvSpPr>
          <p:spPr>
            <a:xfrm>
              <a:off x="6034968" y="2357766"/>
              <a:ext cx="59495" cy="59495"/>
            </a:xfrm>
            <a:custGeom>
              <a:avLst/>
              <a:pathLst>
                <a:path w="59495" h="59495">
                  <a:moveTo>
                    <a:pt x="0" y="29747"/>
                  </a:moveTo>
                  <a:lnTo>
                    <a:pt x="29747" y="0"/>
                  </a:lnTo>
                  <a:lnTo>
                    <a:pt x="59495" y="29747"/>
                  </a:lnTo>
                  <a:lnTo>
                    <a:pt x="29747" y="594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6351841" y="3382732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5954061" y="3648058"/>
              <a:ext cx="59502" cy="59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6086691" y="4754140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6260987" y="5011071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6017379" y="3656426"/>
              <a:ext cx="59525" cy="5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g5622"/>
            <p:cNvSpPr/>
            <p:nvPr/>
          </p:nvSpPr>
          <p:spPr>
            <a:xfrm>
              <a:off x="6012817" y="2519749"/>
              <a:ext cx="59500" cy="59500"/>
            </a:xfrm>
            <a:custGeom>
              <a:avLst/>
              <a:pathLst>
                <a:path w="59500" h="59500">
                  <a:moveTo>
                    <a:pt x="0" y="29750"/>
                  </a:moveTo>
                  <a:lnTo>
                    <a:pt x="29750" y="0"/>
                  </a:lnTo>
                  <a:lnTo>
                    <a:pt x="59500" y="29750"/>
                  </a:lnTo>
                  <a:lnTo>
                    <a:pt x="29750" y="595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5938263" y="3743004"/>
              <a:ext cx="59525" cy="5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6084095" y="3673188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942483" y="2712556"/>
              <a:ext cx="59299" cy="59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6106591" y="4120069"/>
              <a:ext cx="59465" cy="59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6012155" y="5011077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6081465" y="4890896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6346725" y="3206900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g5630"/>
            <p:cNvSpPr/>
            <p:nvPr/>
          </p:nvSpPr>
          <p:spPr>
            <a:xfrm>
              <a:off x="6187727" y="2315862"/>
              <a:ext cx="59517" cy="59517"/>
            </a:xfrm>
            <a:custGeom>
              <a:avLst/>
              <a:pathLst>
                <a:path w="59517" h="59517">
                  <a:moveTo>
                    <a:pt x="0" y="29758"/>
                  </a:moveTo>
                  <a:lnTo>
                    <a:pt x="29758" y="0"/>
                  </a:lnTo>
                  <a:lnTo>
                    <a:pt x="59517" y="29758"/>
                  </a:lnTo>
                  <a:lnTo>
                    <a:pt x="29758" y="595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g5631"/>
            <p:cNvSpPr/>
            <p:nvPr/>
          </p:nvSpPr>
          <p:spPr>
            <a:xfrm>
              <a:off x="6287681" y="2288040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6002467" y="4921705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950894" y="5002699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923254" y="3301738"/>
              <a:ext cx="59517" cy="59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6117233" y="5052849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6055311" y="5052966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5912007" y="5005493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6071059" y="4985834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g5639"/>
            <p:cNvSpPr/>
            <p:nvPr/>
          </p:nvSpPr>
          <p:spPr>
            <a:xfrm>
              <a:off x="6336305" y="2399765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856715" y="4183238"/>
              <a:ext cx="117454" cy="117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6185419" y="4977448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6163153" y="3220759"/>
              <a:ext cx="59490" cy="59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6389355" y="5019344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6325321" y="5041784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6182289" y="4488710"/>
              <a:ext cx="59495" cy="5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6334872" y="3282304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6282728" y="3338159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6240063" y="3648057"/>
              <a:ext cx="59505" cy="59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6377449" y="4251398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6047489" y="4809940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6110113" y="4960778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6161915" y="4983165"/>
              <a:ext cx="59252" cy="59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6016216" y="4659158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6243665" y="4938406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6389692" y="4097826"/>
              <a:ext cx="59264" cy="5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6088065" y="5030542"/>
              <a:ext cx="59455" cy="59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6192950" y="4290522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971022" y="4865932"/>
              <a:ext cx="59118" cy="5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6274851" y="3807403"/>
              <a:ext cx="59198" cy="59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6396354" y="4781939"/>
              <a:ext cx="59535" cy="5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6361638" y="3698326"/>
              <a:ext cx="59510" cy="59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6299073" y="4960696"/>
              <a:ext cx="59505" cy="59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6021427" y="5058554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6093526" y="5047384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6285877" y="5052957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g5666"/>
            <p:cNvSpPr/>
            <p:nvPr/>
          </p:nvSpPr>
          <p:spPr>
            <a:xfrm>
              <a:off x="6193077" y="2357873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6113712" y="4421783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6088691" y="415086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5921638" y="5047292"/>
              <a:ext cx="59470" cy="59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6376536" y="4664648"/>
              <a:ext cx="59517" cy="5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6268743" y="5052961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6122528" y="5030628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6182397" y="505296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6170618" y="3829701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5905688" y="4494285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6324101" y="5044607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6148389" y="4801505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6007612" y="4974658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6083597" y="4776469"/>
              <a:ext cx="59302" cy="5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6308103" y="4712136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5093716" y="4847622"/>
              <a:ext cx="140424" cy="140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958538" y="4809916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6159665" y="4888062"/>
              <a:ext cx="59545" cy="5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6179673" y="3190050"/>
              <a:ext cx="59465" cy="59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6314975" y="5011052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6113213" y="3611795"/>
              <a:ext cx="59415" cy="59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6318761" y="5011086"/>
              <a:ext cx="59267" cy="59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6325230" y="4804271"/>
              <a:ext cx="59555" cy="59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6275604" y="4494400"/>
              <a:ext cx="59284" cy="59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6369389" y="5052976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4862117" y="3960695"/>
              <a:ext cx="121269" cy="121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6260310" y="4938452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5976963" y="5047269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6274606" y="4714921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6101833" y="4421679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6326665" y="4661966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995734" y="3673199"/>
              <a:ext cx="59492" cy="59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6248156" y="5052962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6283466" y="4952411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5923239" y="5044481"/>
              <a:ext cx="59505" cy="59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5986007" y="3346422"/>
              <a:ext cx="59520" cy="59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6349365" y="5024929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6103869" y="5025048"/>
              <a:ext cx="59272" cy="59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6258273" y="4943943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6003580" y="2997319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992017" y="3539144"/>
              <a:ext cx="59490" cy="59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988493" y="4290401"/>
              <a:ext cx="59527" cy="5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g5708"/>
            <p:cNvSpPr/>
            <p:nvPr/>
          </p:nvSpPr>
          <p:spPr>
            <a:xfrm>
              <a:off x="6340436" y="2405345"/>
              <a:ext cx="59294" cy="59294"/>
            </a:xfrm>
            <a:custGeom>
              <a:avLst/>
              <a:pathLst>
                <a:path w="59294" h="59294">
                  <a:moveTo>
                    <a:pt x="0" y="29647"/>
                  </a:moveTo>
                  <a:lnTo>
                    <a:pt x="29647" y="0"/>
                  </a:lnTo>
                  <a:lnTo>
                    <a:pt x="59294" y="29647"/>
                  </a:lnTo>
                  <a:lnTo>
                    <a:pt x="29647" y="592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g5709"/>
            <p:cNvSpPr/>
            <p:nvPr/>
          </p:nvSpPr>
          <p:spPr>
            <a:xfrm>
              <a:off x="6125126" y="2274002"/>
              <a:ext cx="59452" cy="59452"/>
            </a:xfrm>
            <a:custGeom>
              <a:avLst/>
              <a:pathLst>
                <a:path w="59452" h="59452">
                  <a:moveTo>
                    <a:pt x="0" y="29726"/>
                  </a:moveTo>
                  <a:lnTo>
                    <a:pt x="29726" y="0"/>
                  </a:lnTo>
                  <a:lnTo>
                    <a:pt x="59452" y="29726"/>
                  </a:lnTo>
                  <a:lnTo>
                    <a:pt x="29726" y="594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6106544" y="3354799"/>
              <a:ext cx="59522" cy="59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6303749" y="4988727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5928152" y="2634351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967785" y="3215280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g5714"/>
            <p:cNvSpPr/>
            <p:nvPr/>
          </p:nvSpPr>
          <p:spPr>
            <a:xfrm>
              <a:off x="6163675" y="2413610"/>
              <a:ext cx="59522" cy="59522"/>
            </a:xfrm>
            <a:custGeom>
              <a:avLst/>
              <a:pathLst>
                <a:path w="59522" h="59522">
                  <a:moveTo>
                    <a:pt x="0" y="29761"/>
                  </a:moveTo>
                  <a:lnTo>
                    <a:pt x="29761" y="0"/>
                  </a:lnTo>
                  <a:lnTo>
                    <a:pt x="59522" y="29761"/>
                  </a:lnTo>
                  <a:lnTo>
                    <a:pt x="29761" y="595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5959854" y="499430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6209467" y="5044478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6397984" y="4843501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6002909" y="4016818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5990596" y="3558684"/>
              <a:ext cx="59510" cy="59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6203748" y="3000143"/>
              <a:ext cx="59452" cy="59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6067553" y="2810292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907913" y="4843493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6271178" y="5044590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g5724"/>
            <p:cNvSpPr/>
            <p:nvPr/>
          </p:nvSpPr>
          <p:spPr>
            <a:xfrm>
              <a:off x="6275878" y="2396958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6103626" y="3215273"/>
              <a:ext cx="59289" cy="592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g5726"/>
            <p:cNvSpPr/>
            <p:nvPr/>
          </p:nvSpPr>
          <p:spPr>
            <a:xfrm>
              <a:off x="6357170" y="2299686"/>
              <a:ext cx="58355" cy="58355"/>
            </a:xfrm>
            <a:custGeom>
              <a:avLst/>
              <a:pathLst>
                <a:path w="58355" h="58355">
                  <a:moveTo>
                    <a:pt x="0" y="29177"/>
                  </a:moveTo>
                  <a:lnTo>
                    <a:pt x="29177" y="0"/>
                  </a:lnTo>
                  <a:lnTo>
                    <a:pt x="58355" y="29177"/>
                  </a:lnTo>
                  <a:lnTo>
                    <a:pt x="29177" y="583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g5727"/>
            <p:cNvSpPr/>
            <p:nvPr/>
          </p:nvSpPr>
          <p:spPr>
            <a:xfrm>
              <a:off x="5034093" y="2345275"/>
              <a:ext cx="129164" cy="129164"/>
            </a:xfrm>
            <a:custGeom>
              <a:avLst/>
              <a:pathLst>
                <a:path w="129164" h="129164">
                  <a:moveTo>
                    <a:pt x="0" y="64582"/>
                  </a:moveTo>
                  <a:lnTo>
                    <a:pt x="64582" y="0"/>
                  </a:lnTo>
                  <a:lnTo>
                    <a:pt x="129164" y="64582"/>
                  </a:lnTo>
                  <a:lnTo>
                    <a:pt x="64582" y="1291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6127984" y="5022137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3833324" y="3899502"/>
              <a:ext cx="148699" cy="14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6344337" y="5041680"/>
              <a:ext cx="59522" cy="59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6093634" y="4513945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6075454" y="4511046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6036896" y="3134166"/>
              <a:ext cx="59520" cy="59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6279585" y="4877019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6310114" y="3418932"/>
              <a:ext cx="59729" cy="59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g5736"/>
            <p:cNvSpPr/>
            <p:nvPr/>
          </p:nvSpPr>
          <p:spPr>
            <a:xfrm>
              <a:off x="6295164" y="2539390"/>
              <a:ext cx="59317" cy="59317"/>
            </a:xfrm>
            <a:custGeom>
              <a:avLst/>
              <a:pathLst>
                <a:path w="59317" h="59317">
                  <a:moveTo>
                    <a:pt x="0" y="29658"/>
                  </a:moveTo>
                  <a:lnTo>
                    <a:pt x="29658" y="0"/>
                  </a:lnTo>
                  <a:lnTo>
                    <a:pt x="59317" y="29658"/>
                  </a:lnTo>
                  <a:lnTo>
                    <a:pt x="29658" y="5931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g5737"/>
            <p:cNvSpPr/>
            <p:nvPr/>
          </p:nvSpPr>
          <p:spPr>
            <a:xfrm>
              <a:off x="5900971" y="2561713"/>
              <a:ext cx="59357" cy="59357"/>
            </a:xfrm>
            <a:custGeom>
              <a:avLst/>
              <a:pathLst>
                <a:path w="59357" h="59357">
                  <a:moveTo>
                    <a:pt x="0" y="29678"/>
                  </a:moveTo>
                  <a:lnTo>
                    <a:pt x="29678" y="0"/>
                  </a:lnTo>
                  <a:lnTo>
                    <a:pt x="59357" y="29678"/>
                  </a:lnTo>
                  <a:lnTo>
                    <a:pt x="29678" y="593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6326445" y="4985890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6020860" y="4902267"/>
              <a:ext cx="59062" cy="59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5935910" y="5027833"/>
              <a:ext cx="59287" cy="59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6347627" y="4220685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4808305" y="2563794"/>
              <a:ext cx="122224" cy="122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6006225" y="4846293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6230910" y="5058533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6379853" y="4513821"/>
              <a:ext cx="59542" cy="59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g5746"/>
            <p:cNvSpPr/>
            <p:nvPr/>
          </p:nvSpPr>
          <p:spPr>
            <a:xfrm>
              <a:off x="6317334" y="2273976"/>
              <a:ext cx="59505" cy="59505"/>
            </a:xfrm>
            <a:custGeom>
              <a:avLst/>
              <a:pathLst>
                <a:path w="59505" h="59505">
                  <a:moveTo>
                    <a:pt x="0" y="29752"/>
                  </a:moveTo>
                  <a:lnTo>
                    <a:pt x="29752" y="0"/>
                  </a:lnTo>
                  <a:lnTo>
                    <a:pt x="59505" y="29752"/>
                  </a:lnTo>
                  <a:lnTo>
                    <a:pt x="29752" y="595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6301048" y="5019347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6161080" y="3748711"/>
              <a:ext cx="59282" cy="59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5971192" y="5052967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6163423" y="2963804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g5751"/>
            <p:cNvSpPr/>
            <p:nvPr/>
          </p:nvSpPr>
          <p:spPr>
            <a:xfrm>
              <a:off x="6316016" y="2301914"/>
              <a:ext cx="59485" cy="59485"/>
            </a:xfrm>
            <a:custGeom>
              <a:avLst/>
              <a:pathLst>
                <a:path w="59485" h="59485">
                  <a:moveTo>
                    <a:pt x="0" y="29742"/>
                  </a:moveTo>
                  <a:lnTo>
                    <a:pt x="29742" y="0"/>
                  </a:lnTo>
                  <a:lnTo>
                    <a:pt x="59485" y="29742"/>
                  </a:lnTo>
                  <a:lnTo>
                    <a:pt x="29742" y="594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6183789" y="4977452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924756" y="3603360"/>
              <a:ext cx="59527" cy="59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g5754"/>
            <p:cNvSpPr/>
            <p:nvPr/>
          </p:nvSpPr>
          <p:spPr>
            <a:xfrm>
              <a:off x="6397292" y="2483442"/>
              <a:ext cx="59500" cy="59500"/>
            </a:xfrm>
            <a:custGeom>
              <a:avLst/>
              <a:pathLst>
                <a:path w="59500" h="59500">
                  <a:moveTo>
                    <a:pt x="0" y="29750"/>
                  </a:moveTo>
                  <a:lnTo>
                    <a:pt x="29750" y="0"/>
                  </a:lnTo>
                  <a:lnTo>
                    <a:pt x="59500" y="29750"/>
                  </a:lnTo>
                  <a:lnTo>
                    <a:pt x="29750" y="595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973773" y="2718151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6210602" y="4997114"/>
              <a:ext cx="59282" cy="59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6349890" y="4779158"/>
              <a:ext cx="59510" cy="59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g5758"/>
            <p:cNvSpPr/>
            <p:nvPr/>
          </p:nvSpPr>
          <p:spPr>
            <a:xfrm>
              <a:off x="5987127" y="2296435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g5759"/>
            <p:cNvSpPr/>
            <p:nvPr/>
          </p:nvSpPr>
          <p:spPr>
            <a:xfrm>
              <a:off x="6283644" y="2327051"/>
              <a:ext cx="59482" cy="59482"/>
            </a:xfrm>
            <a:custGeom>
              <a:avLst/>
              <a:pathLst>
                <a:path w="59482" h="59482">
                  <a:moveTo>
                    <a:pt x="0" y="29741"/>
                  </a:moveTo>
                  <a:lnTo>
                    <a:pt x="29741" y="0"/>
                  </a:lnTo>
                  <a:lnTo>
                    <a:pt x="59482" y="29741"/>
                  </a:lnTo>
                  <a:lnTo>
                    <a:pt x="29741" y="59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6048424" y="5058442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g5761"/>
            <p:cNvSpPr/>
            <p:nvPr/>
          </p:nvSpPr>
          <p:spPr>
            <a:xfrm>
              <a:off x="6113260" y="2276865"/>
              <a:ext cx="59312" cy="59312"/>
            </a:xfrm>
            <a:custGeom>
              <a:avLst/>
              <a:pathLst>
                <a:path w="59312" h="59312">
                  <a:moveTo>
                    <a:pt x="0" y="29656"/>
                  </a:moveTo>
                  <a:lnTo>
                    <a:pt x="29656" y="0"/>
                  </a:lnTo>
                  <a:lnTo>
                    <a:pt x="59312" y="29656"/>
                  </a:lnTo>
                  <a:lnTo>
                    <a:pt x="29656" y="59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g5762"/>
            <p:cNvSpPr/>
            <p:nvPr/>
          </p:nvSpPr>
          <p:spPr>
            <a:xfrm>
              <a:off x="6069415" y="2293510"/>
              <a:ext cx="59537" cy="59537"/>
            </a:xfrm>
            <a:custGeom>
              <a:avLst/>
              <a:pathLst>
                <a:path w="59537" h="59537">
                  <a:moveTo>
                    <a:pt x="0" y="29768"/>
                  </a:moveTo>
                  <a:lnTo>
                    <a:pt x="29768" y="0"/>
                  </a:lnTo>
                  <a:lnTo>
                    <a:pt x="59537" y="29768"/>
                  </a:lnTo>
                  <a:lnTo>
                    <a:pt x="29768" y="595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982040" y="3603486"/>
              <a:ext cx="59277" cy="59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6289243" y="4999896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g5765"/>
            <p:cNvSpPr/>
            <p:nvPr/>
          </p:nvSpPr>
          <p:spPr>
            <a:xfrm>
              <a:off x="5987195" y="2343904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6231658" y="4064287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6128347" y="5036102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g5768"/>
            <p:cNvSpPr/>
            <p:nvPr/>
          </p:nvSpPr>
          <p:spPr>
            <a:xfrm>
              <a:off x="6276907" y="2276859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6373438" y="4999902"/>
              <a:ext cx="59292" cy="59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g5770"/>
            <p:cNvSpPr/>
            <p:nvPr/>
          </p:nvSpPr>
          <p:spPr>
            <a:xfrm>
              <a:off x="6395725" y="2307594"/>
              <a:ext cx="59297" cy="59297"/>
            </a:xfrm>
            <a:custGeom>
              <a:avLst/>
              <a:pathLst>
                <a:path w="59297" h="59297">
                  <a:moveTo>
                    <a:pt x="0" y="29648"/>
                  </a:moveTo>
                  <a:lnTo>
                    <a:pt x="29648" y="0"/>
                  </a:lnTo>
                  <a:lnTo>
                    <a:pt x="59297" y="29648"/>
                  </a:lnTo>
                  <a:lnTo>
                    <a:pt x="29648" y="592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6120012" y="3581029"/>
              <a:ext cx="59505" cy="59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6320711" y="345265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964300" y="4566903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g5774"/>
            <p:cNvSpPr/>
            <p:nvPr/>
          </p:nvSpPr>
          <p:spPr>
            <a:xfrm>
              <a:off x="5991115" y="2282455"/>
              <a:ext cx="59304" cy="59304"/>
            </a:xfrm>
            <a:custGeom>
              <a:avLst/>
              <a:pathLst>
                <a:path w="59304" h="59304">
                  <a:moveTo>
                    <a:pt x="0" y="29652"/>
                  </a:moveTo>
                  <a:lnTo>
                    <a:pt x="29652" y="0"/>
                  </a:lnTo>
                  <a:lnTo>
                    <a:pt x="59304" y="29652"/>
                  </a:lnTo>
                  <a:lnTo>
                    <a:pt x="29652" y="59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6297274" y="2891293"/>
              <a:ext cx="59309" cy="59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g5776"/>
            <p:cNvSpPr/>
            <p:nvPr/>
          </p:nvSpPr>
          <p:spPr>
            <a:xfrm>
              <a:off x="6214164" y="2271297"/>
              <a:ext cx="59277" cy="59277"/>
            </a:xfrm>
            <a:custGeom>
              <a:avLst/>
              <a:pathLst>
                <a:path w="59277" h="59277">
                  <a:moveTo>
                    <a:pt x="0" y="29638"/>
                  </a:moveTo>
                  <a:lnTo>
                    <a:pt x="29638" y="0"/>
                  </a:lnTo>
                  <a:lnTo>
                    <a:pt x="59277" y="29638"/>
                  </a:lnTo>
                  <a:lnTo>
                    <a:pt x="29638" y="59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6198023" y="4530715"/>
              <a:ext cx="59269" cy="59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929572" y="5027727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6190699" y="2757251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6299764" y="3338161"/>
              <a:ext cx="59284" cy="5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6215716" y="3050489"/>
              <a:ext cx="59302" cy="59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g5782"/>
            <p:cNvSpPr/>
            <p:nvPr/>
          </p:nvSpPr>
          <p:spPr>
            <a:xfrm>
              <a:off x="6189968" y="2288048"/>
              <a:ext cx="59289" cy="59289"/>
            </a:xfrm>
            <a:custGeom>
              <a:avLst/>
              <a:pathLst>
                <a:path w="59289" h="59289">
                  <a:moveTo>
                    <a:pt x="0" y="29644"/>
                  </a:moveTo>
                  <a:lnTo>
                    <a:pt x="29644" y="0"/>
                  </a:lnTo>
                  <a:lnTo>
                    <a:pt x="59289" y="29644"/>
                  </a:lnTo>
                  <a:lnTo>
                    <a:pt x="29644" y="592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6344945" y="3089488"/>
              <a:ext cx="59505" cy="59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g5784"/>
            <p:cNvSpPr/>
            <p:nvPr/>
          </p:nvSpPr>
          <p:spPr>
            <a:xfrm>
              <a:off x="6396401" y="2273967"/>
              <a:ext cx="59522" cy="59522"/>
            </a:xfrm>
            <a:custGeom>
              <a:avLst/>
              <a:pathLst>
                <a:path w="59522" h="59522">
                  <a:moveTo>
                    <a:pt x="0" y="29761"/>
                  </a:moveTo>
                  <a:lnTo>
                    <a:pt x="29761" y="0"/>
                  </a:lnTo>
                  <a:lnTo>
                    <a:pt x="59522" y="29761"/>
                  </a:lnTo>
                  <a:lnTo>
                    <a:pt x="29761" y="595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5968225" y="2701391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g5786"/>
            <p:cNvSpPr/>
            <p:nvPr/>
          </p:nvSpPr>
          <p:spPr>
            <a:xfrm>
              <a:off x="5938901" y="2497501"/>
              <a:ext cx="59309" cy="59309"/>
            </a:xfrm>
            <a:custGeom>
              <a:avLst/>
              <a:pathLst>
                <a:path w="59309" h="59309">
                  <a:moveTo>
                    <a:pt x="0" y="29654"/>
                  </a:moveTo>
                  <a:lnTo>
                    <a:pt x="29654" y="0"/>
                  </a:lnTo>
                  <a:lnTo>
                    <a:pt x="59309" y="29654"/>
                  </a:lnTo>
                  <a:lnTo>
                    <a:pt x="29654" y="593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6094810" y="3466517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6205425" y="2592366"/>
              <a:ext cx="59495" cy="59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6345897" y="3569852"/>
              <a:ext cx="59515" cy="59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g5790"/>
            <p:cNvSpPr/>
            <p:nvPr/>
          </p:nvSpPr>
          <p:spPr>
            <a:xfrm>
              <a:off x="5907710" y="2273966"/>
              <a:ext cx="59525" cy="59525"/>
            </a:xfrm>
            <a:custGeom>
              <a:avLst/>
              <a:pathLst>
                <a:path w="59525" h="59525">
                  <a:moveTo>
                    <a:pt x="0" y="29762"/>
                  </a:moveTo>
                  <a:lnTo>
                    <a:pt x="29762" y="0"/>
                  </a:lnTo>
                  <a:lnTo>
                    <a:pt x="59525" y="29762"/>
                  </a:lnTo>
                  <a:lnTo>
                    <a:pt x="29762" y="595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g5791"/>
            <p:cNvSpPr/>
            <p:nvPr/>
          </p:nvSpPr>
          <p:spPr>
            <a:xfrm>
              <a:off x="6128915" y="2382896"/>
              <a:ext cx="59507" cy="59507"/>
            </a:xfrm>
            <a:custGeom>
              <a:avLst/>
              <a:pathLst>
                <a:path w="59507" h="59507">
                  <a:moveTo>
                    <a:pt x="0" y="29753"/>
                  </a:moveTo>
                  <a:lnTo>
                    <a:pt x="29753" y="0"/>
                  </a:lnTo>
                  <a:lnTo>
                    <a:pt x="59507" y="29753"/>
                  </a:lnTo>
                  <a:lnTo>
                    <a:pt x="29753" y="595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6255022" y="5044578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g5793"/>
            <p:cNvSpPr/>
            <p:nvPr/>
          </p:nvSpPr>
          <p:spPr>
            <a:xfrm>
              <a:off x="5939108" y="2313066"/>
              <a:ext cx="59525" cy="59525"/>
            </a:xfrm>
            <a:custGeom>
              <a:avLst/>
              <a:pathLst>
                <a:path w="59525" h="59525">
                  <a:moveTo>
                    <a:pt x="0" y="29762"/>
                  </a:moveTo>
                  <a:lnTo>
                    <a:pt x="29762" y="0"/>
                  </a:lnTo>
                  <a:lnTo>
                    <a:pt x="59525" y="29762"/>
                  </a:lnTo>
                  <a:lnTo>
                    <a:pt x="29762" y="595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4874450" y="3525419"/>
              <a:ext cx="81353" cy="81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g5795"/>
            <p:cNvSpPr/>
            <p:nvPr/>
          </p:nvSpPr>
          <p:spPr>
            <a:xfrm>
              <a:off x="5921854" y="2544883"/>
              <a:ext cx="59502" cy="59502"/>
            </a:xfrm>
            <a:custGeom>
              <a:avLst/>
              <a:pathLst>
                <a:path w="59502" h="59502">
                  <a:moveTo>
                    <a:pt x="0" y="29751"/>
                  </a:moveTo>
                  <a:lnTo>
                    <a:pt x="29751" y="0"/>
                  </a:lnTo>
                  <a:lnTo>
                    <a:pt x="59502" y="29751"/>
                  </a:lnTo>
                  <a:lnTo>
                    <a:pt x="29751" y="595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g5796"/>
            <p:cNvSpPr/>
            <p:nvPr/>
          </p:nvSpPr>
          <p:spPr>
            <a:xfrm>
              <a:off x="6194535" y="2346590"/>
              <a:ext cx="59505" cy="59505"/>
            </a:xfrm>
            <a:custGeom>
              <a:avLst/>
              <a:pathLst>
                <a:path w="59505" h="59505">
                  <a:moveTo>
                    <a:pt x="0" y="29752"/>
                  </a:moveTo>
                  <a:lnTo>
                    <a:pt x="29752" y="0"/>
                  </a:lnTo>
                  <a:lnTo>
                    <a:pt x="59505" y="29752"/>
                  </a:lnTo>
                  <a:lnTo>
                    <a:pt x="29752" y="595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6142919" y="4952309"/>
              <a:ext cx="59522" cy="59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g5798"/>
            <p:cNvSpPr/>
            <p:nvPr/>
          </p:nvSpPr>
          <p:spPr>
            <a:xfrm>
              <a:off x="6348882" y="2279668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6310557" y="4714929"/>
              <a:ext cx="59497" cy="59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6379047" y="4734471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g5801"/>
            <p:cNvSpPr/>
            <p:nvPr/>
          </p:nvSpPr>
          <p:spPr>
            <a:xfrm>
              <a:off x="6206391" y="2380211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5939761" y="4634035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g5803"/>
            <p:cNvSpPr/>
            <p:nvPr/>
          </p:nvSpPr>
          <p:spPr>
            <a:xfrm>
              <a:off x="6335100" y="2274087"/>
              <a:ext cx="59282" cy="59282"/>
            </a:xfrm>
            <a:custGeom>
              <a:avLst/>
              <a:pathLst>
                <a:path w="59282" h="59282">
                  <a:moveTo>
                    <a:pt x="0" y="29641"/>
                  </a:moveTo>
                  <a:lnTo>
                    <a:pt x="29641" y="0"/>
                  </a:lnTo>
                  <a:lnTo>
                    <a:pt x="59282" y="29641"/>
                  </a:lnTo>
                  <a:lnTo>
                    <a:pt x="29641" y="59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g5804"/>
            <p:cNvSpPr/>
            <p:nvPr/>
          </p:nvSpPr>
          <p:spPr>
            <a:xfrm>
              <a:off x="6062135" y="2307486"/>
              <a:ext cx="59512" cy="59512"/>
            </a:xfrm>
            <a:custGeom>
              <a:avLst/>
              <a:pathLst>
                <a:path w="59512" h="59512">
                  <a:moveTo>
                    <a:pt x="0" y="29756"/>
                  </a:moveTo>
                  <a:lnTo>
                    <a:pt x="29756" y="0"/>
                  </a:lnTo>
                  <a:lnTo>
                    <a:pt x="59512" y="29756"/>
                  </a:lnTo>
                  <a:lnTo>
                    <a:pt x="29756" y="595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6151295" y="2581193"/>
              <a:ext cx="59497" cy="594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5900417" y="3318614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899489" y="2787966"/>
              <a:ext cx="59292" cy="59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474822" y="3286648"/>
              <a:ext cx="145553" cy="145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6329273" y="5047270"/>
              <a:ext cx="59512" cy="5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6236410" y="4586457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6037815" y="5027828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432477" y="3495542"/>
              <a:ext cx="152279" cy="152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6254444" y="4393847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6113430" y="5027723"/>
              <a:ext cx="59507" cy="5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6250308" y="5052955"/>
              <a:ext cx="59314" cy="5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6280125" y="5030512"/>
              <a:ext cx="59515" cy="5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g5817"/>
            <p:cNvSpPr/>
            <p:nvPr/>
          </p:nvSpPr>
          <p:spPr>
            <a:xfrm>
              <a:off x="5946493" y="2455617"/>
              <a:ext cx="59292" cy="59292"/>
            </a:xfrm>
            <a:custGeom>
              <a:avLst/>
              <a:pathLst>
                <a:path w="59292" h="59292">
                  <a:moveTo>
                    <a:pt x="0" y="29646"/>
                  </a:moveTo>
                  <a:lnTo>
                    <a:pt x="29646" y="0"/>
                  </a:lnTo>
                  <a:lnTo>
                    <a:pt x="59292" y="29646"/>
                  </a:lnTo>
                  <a:lnTo>
                    <a:pt x="29646" y="59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g5818"/>
            <p:cNvSpPr/>
            <p:nvPr/>
          </p:nvSpPr>
          <p:spPr>
            <a:xfrm>
              <a:off x="6140507" y="2271292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g5819"/>
            <p:cNvSpPr/>
            <p:nvPr/>
          </p:nvSpPr>
          <p:spPr>
            <a:xfrm>
              <a:off x="6292706" y="2383013"/>
              <a:ext cx="59272" cy="59272"/>
            </a:xfrm>
            <a:custGeom>
              <a:avLst/>
              <a:pathLst>
                <a:path w="59272" h="59272">
                  <a:moveTo>
                    <a:pt x="0" y="29636"/>
                  </a:moveTo>
                  <a:lnTo>
                    <a:pt x="29636" y="0"/>
                  </a:lnTo>
                  <a:lnTo>
                    <a:pt x="59272" y="29636"/>
                  </a:lnTo>
                  <a:lnTo>
                    <a:pt x="29636" y="592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6029129" y="5033410"/>
              <a:ext cx="59304" cy="5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6275633" y="5041691"/>
              <a:ext cx="59500" cy="59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6189512" y="3419044"/>
              <a:ext cx="59505" cy="59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6020236" y="2679048"/>
              <a:ext cx="59287" cy="5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5973963" y="5044459"/>
              <a:ext cx="59550" cy="59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6280383" y="4812769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6377857" y="4689865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g5827"/>
            <p:cNvSpPr/>
            <p:nvPr/>
          </p:nvSpPr>
          <p:spPr>
            <a:xfrm>
              <a:off x="5965185" y="2271253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6332781" y="5033374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6216055" y="2924788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g5830"/>
            <p:cNvSpPr/>
            <p:nvPr/>
          </p:nvSpPr>
          <p:spPr>
            <a:xfrm>
              <a:off x="5977610" y="2298156"/>
              <a:ext cx="16730" cy="16730"/>
            </a:xfrm>
            <a:custGeom>
              <a:avLst/>
              <a:pathLst>
                <a:path w="16730" h="16730">
                  <a:moveTo>
                    <a:pt x="0" y="8365"/>
                  </a:moveTo>
                  <a:lnTo>
                    <a:pt x="8365" y="0"/>
                  </a:lnTo>
                  <a:lnTo>
                    <a:pt x="16730" y="8365"/>
                  </a:lnTo>
                  <a:lnTo>
                    <a:pt x="8365" y="167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6277440" y="3187305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g5832"/>
            <p:cNvSpPr/>
            <p:nvPr/>
          </p:nvSpPr>
          <p:spPr>
            <a:xfrm>
              <a:off x="5902773" y="2271253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g5833"/>
            <p:cNvSpPr/>
            <p:nvPr/>
          </p:nvSpPr>
          <p:spPr>
            <a:xfrm>
              <a:off x="6224722" y="2441616"/>
              <a:ext cx="59367" cy="59367"/>
            </a:xfrm>
            <a:custGeom>
              <a:avLst/>
              <a:pathLst>
                <a:path w="59367" h="59367">
                  <a:moveTo>
                    <a:pt x="0" y="29683"/>
                  </a:moveTo>
                  <a:lnTo>
                    <a:pt x="29683" y="0"/>
                  </a:lnTo>
                  <a:lnTo>
                    <a:pt x="59367" y="29683"/>
                  </a:lnTo>
                  <a:lnTo>
                    <a:pt x="29683" y="59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6193126" y="4712160"/>
              <a:ext cx="59450" cy="59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g5835"/>
            <p:cNvSpPr/>
            <p:nvPr/>
          </p:nvSpPr>
          <p:spPr>
            <a:xfrm>
              <a:off x="6196186" y="2371824"/>
              <a:ext cx="59307" cy="59307"/>
            </a:xfrm>
            <a:custGeom>
              <a:avLst/>
              <a:pathLst>
                <a:path w="59307" h="59307">
                  <a:moveTo>
                    <a:pt x="0" y="29653"/>
                  </a:moveTo>
                  <a:lnTo>
                    <a:pt x="29653" y="0"/>
                  </a:lnTo>
                  <a:lnTo>
                    <a:pt x="59307" y="29653"/>
                  </a:lnTo>
                  <a:lnTo>
                    <a:pt x="29653" y="59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6147833" y="3871545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6252579" y="5048245"/>
              <a:ext cx="46391" cy="46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6370417" y="4949567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5924765" y="2874463"/>
              <a:ext cx="59455" cy="594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6204602" y="3581098"/>
              <a:ext cx="59367" cy="59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6235735" y="4067043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5997476" y="473176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6216583" y="5058534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6226706" y="4801562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6397938" y="4997063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6296224" y="3111925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531464" y="5028906"/>
              <a:ext cx="107412" cy="107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6290481" y="4997049"/>
              <a:ext cx="59412" cy="59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6024127" y="5024981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6108985" y="5058509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6072815" y="5044510"/>
              <a:ext cx="59447" cy="59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6145394" y="4907717"/>
              <a:ext cx="59334" cy="5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6250119" y="4712206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6233106" y="4907707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5904258" y="5041755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6158060" y="5002651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6374755" y="4125689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866013" y="4990159"/>
              <a:ext cx="84364" cy="84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6385351" y="4092223"/>
              <a:ext cx="59299" cy="59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6181444" y="2824242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6085328" y="4586488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4668287" y="2800152"/>
              <a:ext cx="107535" cy="107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6242662" y="4849058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6076602" y="4835093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6293463" y="4846253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6102186" y="444130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6070896" y="499707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5924703" y="3030889"/>
              <a:ext cx="59402" cy="594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948736" y="4776422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g5870"/>
            <p:cNvSpPr/>
            <p:nvPr/>
          </p:nvSpPr>
          <p:spPr>
            <a:xfrm>
              <a:off x="6236860" y="2310829"/>
              <a:ext cx="41655" cy="41655"/>
            </a:xfrm>
            <a:custGeom>
              <a:avLst/>
              <a:pathLst>
                <a:path w="41655" h="41655">
                  <a:moveTo>
                    <a:pt x="0" y="20827"/>
                  </a:moveTo>
                  <a:lnTo>
                    <a:pt x="20827" y="0"/>
                  </a:lnTo>
                  <a:lnTo>
                    <a:pt x="41655" y="20827"/>
                  </a:lnTo>
                  <a:lnTo>
                    <a:pt x="20827" y="416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6037515" y="4424528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6141622" y="2815879"/>
              <a:ext cx="59324" cy="593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6390797" y="5030595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6085141" y="5058503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6086951" y="3343718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6302066" y="4578136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6298408" y="5013819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6378077" y="5044496"/>
              <a:ext cx="59475" cy="59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6184565" y="5027803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6219349" y="493563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6241572" y="501942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6058462" y="5052916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6250233" y="4865818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6319595" y="2891243"/>
              <a:ext cx="59410" cy="59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6243468" y="4983089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753366" y="4994959"/>
              <a:ext cx="130621" cy="130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6160708" y="4580942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5957382" y="5047335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6268745" y="4952400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6175253" y="3896701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6191120" y="4379866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g5892"/>
            <p:cNvSpPr/>
            <p:nvPr/>
          </p:nvSpPr>
          <p:spPr>
            <a:xfrm>
              <a:off x="6225142" y="2357845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6078385" y="3376954"/>
              <a:ext cx="71069" cy="7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6254047" y="3648129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6075891" y="4754116"/>
              <a:ext cx="59322" cy="59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6082365" y="5011040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6024051" y="3646219"/>
              <a:ext cx="79937" cy="799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g5898"/>
            <p:cNvSpPr/>
            <p:nvPr/>
          </p:nvSpPr>
          <p:spPr>
            <a:xfrm>
              <a:off x="6148215" y="2519818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6129922" y="3743084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6186124" y="3673274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6090676" y="2712527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6265065" y="4120112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6111093" y="5011060"/>
              <a:ext cx="59319" cy="5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3605126" y="4862873"/>
              <a:ext cx="115508" cy="115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6042619" y="3206861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g5906"/>
            <p:cNvSpPr/>
            <p:nvPr/>
          </p:nvSpPr>
          <p:spPr>
            <a:xfrm>
              <a:off x="5997011" y="2315927"/>
              <a:ext cx="59387" cy="59387"/>
            </a:xfrm>
            <a:custGeom>
              <a:avLst/>
              <a:pathLst>
                <a:path w="59387" h="59387">
                  <a:moveTo>
                    <a:pt x="0" y="29693"/>
                  </a:moveTo>
                  <a:lnTo>
                    <a:pt x="29693" y="0"/>
                  </a:lnTo>
                  <a:lnTo>
                    <a:pt x="59387" y="29693"/>
                  </a:lnTo>
                  <a:lnTo>
                    <a:pt x="29693" y="593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g5907"/>
            <p:cNvSpPr/>
            <p:nvPr/>
          </p:nvSpPr>
          <p:spPr>
            <a:xfrm>
              <a:off x="6149608" y="2288030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6128058" y="4921654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6135146" y="5002669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6391365" y="3301805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6071122" y="5052921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6064434" y="5052925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6189295" y="500545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6364358" y="4985888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g5915"/>
            <p:cNvSpPr/>
            <p:nvPr/>
          </p:nvSpPr>
          <p:spPr>
            <a:xfrm>
              <a:off x="6082437" y="2399725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6047383" y="4212288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961045" y="4977523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6232190" y="3220821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6220708" y="5015196"/>
              <a:ext cx="67805" cy="67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6100220" y="5041750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941328" y="4488772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5948719" y="3282282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6067541" y="3338137"/>
              <a:ext cx="59332" cy="59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031431" y="3614616"/>
              <a:ext cx="126386" cy="126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6343086" y="4251391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6037836" y="480996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6361423" y="4960795"/>
              <a:ext cx="59307" cy="59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6345664" y="4983135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6304021" y="4659196"/>
              <a:ext cx="59249" cy="59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934297" y="4938431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6277074" y="4097810"/>
              <a:ext cx="59297" cy="59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5973353" y="5030558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6060214" y="4290481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6235444" y="4865844"/>
              <a:ext cx="59294" cy="59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6260500" y="3807328"/>
              <a:ext cx="59347" cy="59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6156879" y="4782020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6254327" y="3698402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6206170" y="4960762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6216290" y="5058527"/>
              <a:ext cx="59342" cy="59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6007046" y="5047368"/>
              <a:ext cx="59317" cy="59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5997667" y="5052907"/>
              <a:ext cx="59410" cy="5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g5942"/>
            <p:cNvSpPr/>
            <p:nvPr/>
          </p:nvSpPr>
          <p:spPr>
            <a:xfrm>
              <a:off x="5941783" y="2357838"/>
              <a:ext cx="59352" cy="59352"/>
            </a:xfrm>
            <a:custGeom>
              <a:avLst/>
              <a:pathLst>
                <a:path w="59352" h="59352">
                  <a:moveTo>
                    <a:pt x="0" y="29676"/>
                  </a:moveTo>
                  <a:lnTo>
                    <a:pt x="29676" y="0"/>
                  </a:lnTo>
                  <a:lnTo>
                    <a:pt x="59352" y="29676"/>
                  </a:lnTo>
                  <a:lnTo>
                    <a:pt x="29676" y="59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6111929" y="4421747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6322425" y="4150807"/>
              <a:ext cx="59430" cy="59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6058320" y="5047345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6332625" y="4669737"/>
              <a:ext cx="49338" cy="4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6054970" y="5052936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4941925" y="4990441"/>
              <a:ext cx="139656" cy="139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6384240" y="5052949"/>
              <a:ext cx="59327" cy="5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6321715" y="3829675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6215183" y="4494351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3537247" y="5000804"/>
              <a:ext cx="146859" cy="146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6396372" y="4801580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6308433" y="4974721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6029679" y="4776427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6292957" y="4712220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6293137" y="4888152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5923296" y="4809943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5917595" y="4888132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6194722" y="3190104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6366201" y="5011030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982085" y="3611811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6258305" y="5011055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6176549" y="4804369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5928486" y="449438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6029513" y="5052950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5970888" y="3991641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6033358" y="4938418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6124755" y="5047335"/>
              <a:ext cx="59382" cy="5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969756" y="4690565"/>
              <a:ext cx="108226" cy="108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6025149" y="4421741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6325018" y="4661919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5995190" y="3673270"/>
              <a:ext cx="59350" cy="59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6389385" y="505292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5994829" y="4952381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6374323" y="5044556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6207837" y="3346495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6013214" y="5025000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899089" y="5025019"/>
              <a:ext cx="59329" cy="59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6037841" y="4944036"/>
              <a:ext cx="59309" cy="5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6002766" y="2997394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6011292" y="3539194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5992455" y="4290481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g5984"/>
            <p:cNvSpPr/>
            <p:nvPr/>
          </p:nvSpPr>
          <p:spPr>
            <a:xfrm>
              <a:off x="6150196" y="2405319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g5985"/>
            <p:cNvSpPr/>
            <p:nvPr/>
          </p:nvSpPr>
          <p:spPr>
            <a:xfrm>
              <a:off x="6302764" y="2274036"/>
              <a:ext cx="59385" cy="59385"/>
            </a:xfrm>
            <a:custGeom>
              <a:avLst/>
              <a:pathLst>
                <a:path w="59385" h="59385">
                  <a:moveTo>
                    <a:pt x="0" y="29692"/>
                  </a:moveTo>
                  <a:lnTo>
                    <a:pt x="29692" y="0"/>
                  </a:lnTo>
                  <a:lnTo>
                    <a:pt x="59385" y="29692"/>
                  </a:lnTo>
                  <a:lnTo>
                    <a:pt x="29692" y="59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6325819" y="3354866"/>
              <a:ext cx="59390" cy="59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6039166" y="4988696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6384008" y="2634300"/>
              <a:ext cx="59412" cy="59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6182611" y="3215262"/>
              <a:ext cx="59312" cy="59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g5990"/>
            <p:cNvSpPr/>
            <p:nvPr/>
          </p:nvSpPr>
          <p:spPr>
            <a:xfrm>
              <a:off x="4654181" y="2381733"/>
              <a:ext cx="123276" cy="123276"/>
            </a:xfrm>
            <a:custGeom>
              <a:avLst/>
              <a:pathLst>
                <a:path w="123276" h="123276">
                  <a:moveTo>
                    <a:pt x="0" y="61638"/>
                  </a:moveTo>
                  <a:lnTo>
                    <a:pt x="61638" y="0"/>
                  </a:lnTo>
                  <a:lnTo>
                    <a:pt x="123276" y="61638"/>
                  </a:lnTo>
                  <a:lnTo>
                    <a:pt x="61638" y="1232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6269006" y="499428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6185194" y="5044545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6209674" y="4843486"/>
              <a:ext cx="59324" cy="59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6172783" y="4016782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6205696" y="3558766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5979065" y="3000184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6337923" y="2810278"/>
              <a:ext cx="59355" cy="59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6371639" y="4843476"/>
              <a:ext cx="59345" cy="5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6075031" y="5044564"/>
              <a:ext cx="59340" cy="59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g6000"/>
            <p:cNvSpPr/>
            <p:nvPr/>
          </p:nvSpPr>
          <p:spPr>
            <a:xfrm>
              <a:off x="6335106" y="2396916"/>
              <a:ext cx="59395" cy="59395"/>
            </a:xfrm>
            <a:custGeom>
              <a:avLst/>
              <a:pathLst>
                <a:path w="59395" h="59395">
                  <a:moveTo>
                    <a:pt x="0" y="29697"/>
                  </a:moveTo>
                  <a:lnTo>
                    <a:pt x="29697" y="0"/>
                  </a:lnTo>
                  <a:lnTo>
                    <a:pt x="59395" y="29697"/>
                  </a:lnTo>
                  <a:lnTo>
                    <a:pt x="29697" y="59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5910264" y="3215261"/>
              <a:ext cx="59314" cy="5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g6002"/>
            <p:cNvSpPr/>
            <p:nvPr/>
          </p:nvSpPr>
          <p:spPr>
            <a:xfrm>
              <a:off x="6028090" y="2299600"/>
              <a:ext cx="58528" cy="58528"/>
            </a:xfrm>
            <a:custGeom>
              <a:avLst/>
              <a:pathLst>
                <a:path w="58528" h="58528">
                  <a:moveTo>
                    <a:pt x="0" y="29264"/>
                  </a:moveTo>
                  <a:lnTo>
                    <a:pt x="29264" y="0"/>
                  </a:lnTo>
                  <a:lnTo>
                    <a:pt x="58528" y="29264"/>
                  </a:lnTo>
                  <a:lnTo>
                    <a:pt x="29264" y="585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g6003"/>
            <p:cNvSpPr/>
            <p:nvPr/>
          </p:nvSpPr>
          <p:spPr>
            <a:xfrm>
              <a:off x="4884246" y="2353225"/>
              <a:ext cx="113262" cy="113262"/>
            </a:xfrm>
            <a:custGeom>
              <a:avLst/>
              <a:pathLst>
                <a:path w="113262" h="113262">
                  <a:moveTo>
                    <a:pt x="0" y="56631"/>
                  </a:moveTo>
                  <a:lnTo>
                    <a:pt x="56631" y="0"/>
                  </a:lnTo>
                  <a:lnTo>
                    <a:pt x="113262" y="56631"/>
                  </a:lnTo>
                  <a:lnTo>
                    <a:pt x="56631" y="1132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6122295" y="5022199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4826681" y="3909192"/>
              <a:ext cx="129319" cy="12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6193161" y="5041745"/>
              <a:ext cx="59392" cy="5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5905442" y="451390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6161619" y="4511122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6239891" y="3151180"/>
              <a:ext cx="25491" cy="25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6317519" y="4876984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5951675" y="3419138"/>
              <a:ext cx="59317" cy="5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g6012"/>
            <p:cNvSpPr/>
            <p:nvPr/>
          </p:nvSpPr>
          <p:spPr>
            <a:xfrm>
              <a:off x="6019363" y="2539405"/>
              <a:ext cx="59287" cy="59287"/>
            </a:xfrm>
            <a:custGeom>
              <a:avLst/>
              <a:pathLst>
                <a:path w="59287" h="59287">
                  <a:moveTo>
                    <a:pt x="0" y="29643"/>
                  </a:moveTo>
                  <a:lnTo>
                    <a:pt x="29643" y="0"/>
                  </a:lnTo>
                  <a:lnTo>
                    <a:pt x="59287" y="29643"/>
                  </a:lnTo>
                  <a:lnTo>
                    <a:pt x="29643" y="592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g6013"/>
            <p:cNvSpPr/>
            <p:nvPr/>
          </p:nvSpPr>
          <p:spPr>
            <a:xfrm>
              <a:off x="6184544" y="2561729"/>
              <a:ext cx="59324" cy="59324"/>
            </a:xfrm>
            <a:custGeom>
              <a:avLst/>
              <a:pathLst>
                <a:path w="59324" h="59324">
                  <a:moveTo>
                    <a:pt x="0" y="29662"/>
                  </a:moveTo>
                  <a:lnTo>
                    <a:pt x="29662" y="0"/>
                  </a:lnTo>
                  <a:lnTo>
                    <a:pt x="59324" y="29662"/>
                  </a:lnTo>
                  <a:lnTo>
                    <a:pt x="29662" y="593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6116119" y="4985865"/>
              <a:ext cx="59437" cy="59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921572" y="4902101"/>
              <a:ext cx="59395" cy="59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6330192" y="5027955"/>
              <a:ext cx="59044" cy="5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6382428" y="4220657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5951350" y="2595218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6282863" y="4846264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6174743" y="5058499"/>
              <a:ext cx="59397" cy="5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6277997" y="4513906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g6022"/>
            <p:cNvSpPr/>
            <p:nvPr/>
          </p:nvSpPr>
          <p:spPr>
            <a:xfrm>
              <a:off x="6234244" y="2274038"/>
              <a:ext cx="59380" cy="59380"/>
            </a:xfrm>
            <a:custGeom>
              <a:avLst/>
              <a:pathLst>
                <a:path w="59380" h="59380">
                  <a:moveTo>
                    <a:pt x="0" y="29690"/>
                  </a:moveTo>
                  <a:lnTo>
                    <a:pt x="29690" y="0"/>
                  </a:lnTo>
                  <a:lnTo>
                    <a:pt x="59380" y="29690"/>
                  </a:lnTo>
                  <a:lnTo>
                    <a:pt x="29690" y="593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6362858" y="5019416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5908398" y="3748681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6304795" y="5052939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6373623" y="2963882"/>
              <a:ext cx="59360" cy="59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g6027"/>
            <p:cNvSpPr/>
            <p:nvPr/>
          </p:nvSpPr>
          <p:spPr>
            <a:xfrm>
              <a:off x="6393113" y="2301982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6052013" y="4977522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5085992" y="3572314"/>
              <a:ext cx="121620" cy="1216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g6030"/>
            <p:cNvSpPr/>
            <p:nvPr/>
          </p:nvSpPr>
          <p:spPr>
            <a:xfrm>
              <a:off x="6077773" y="2483511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6164714" y="2718120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5986192" y="4997060"/>
              <a:ext cx="59390" cy="59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6259096" y="4779233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g6034"/>
            <p:cNvSpPr/>
            <p:nvPr/>
          </p:nvSpPr>
          <p:spPr>
            <a:xfrm>
              <a:off x="6151101" y="2296382"/>
              <a:ext cx="59377" cy="59377"/>
            </a:xfrm>
            <a:custGeom>
              <a:avLst/>
              <a:pathLst>
                <a:path w="59377" h="59377">
                  <a:moveTo>
                    <a:pt x="0" y="29688"/>
                  </a:moveTo>
                  <a:lnTo>
                    <a:pt x="29688" y="0"/>
                  </a:lnTo>
                  <a:lnTo>
                    <a:pt x="59377" y="29688"/>
                  </a:lnTo>
                  <a:lnTo>
                    <a:pt x="29688" y="593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g6035"/>
            <p:cNvSpPr/>
            <p:nvPr/>
          </p:nvSpPr>
          <p:spPr>
            <a:xfrm>
              <a:off x="6046127" y="2327124"/>
              <a:ext cx="59337" cy="59337"/>
            </a:xfrm>
            <a:custGeom>
              <a:avLst/>
              <a:pathLst>
                <a:path w="59337" h="59337">
                  <a:moveTo>
                    <a:pt x="0" y="29668"/>
                  </a:moveTo>
                  <a:lnTo>
                    <a:pt x="29668" y="0"/>
                  </a:lnTo>
                  <a:lnTo>
                    <a:pt x="59337" y="29668"/>
                  </a:lnTo>
                  <a:lnTo>
                    <a:pt x="29668" y="593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6240841" y="5058524"/>
              <a:ext cx="59347" cy="59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g6037"/>
            <p:cNvSpPr/>
            <p:nvPr/>
          </p:nvSpPr>
          <p:spPr>
            <a:xfrm>
              <a:off x="5907173" y="2276824"/>
              <a:ext cx="59395" cy="59395"/>
            </a:xfrm>
            <a:custGeom>
              <a:avLst/>
              <a:pathLst>
                <a:path w="59395" h="59395">
                  <a:moveTo>
                    <a:pt x="0" y="29697"/>
                  </a:moveTo>
                  <a:lnTo>
                    <a:pt x="29697" y="0"/>
                  </a:lnTo>
                  <a:lnTo>
                    <a:pt x="59395" y="29697"/>
                  </a:lnTo>
                  <a:lnTo>
                    <a:pt x="29697" y="593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g6038"/>
            <p:cNvSpPr/>
            <p:nvPr/>
          </p:nvSpPr>
          <p:spPr>
            <a:xfrm>
              <a:off x="6005320" y="2292462"/>
              <a:ext cx="61633" cy="61633"/>
            </a:xfrm>
            <a:custGeom>
              <a:avLst/>
              <a:pathLst>
                <a:path w="61633" h="61633">
                  <a:moveTo>
                    <a:pt x="0" y="30816"/>
                  </a:moveTo>
                  <a:lnTo>
                    <a:pt x="30816" y="0"/>
                  </a:lnTo>
                  <a:lnTo>
                    <a:pt x="61633" y="30816"/>
                  </a:lnTo>
                  <a:lnTo>
                    <a:pt x="30816" y="616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6018639" y="3603464"/>
              <a:ext cx="59319" cy="59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6222998" y="4999860"/>
              <a:ext cx="59377" cy="5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g6041"/>
            <p:cNvSpPr/>
            <p:nvPr/>
          </p:nvSpPr>
          <p:spPr>
            <a:xfrm>
              <a:off x="6373009" y="2343857"/>
              <a:ext cx="59385" cy="59385"/>
            </a:xfrm>
            <a:custGeom>
              <a:avLst/>
              <a:pathLst>
                <a:path w="59385" h="59385">
                  <a:moveTo>
                    <a:pt x="0" y="29692"/>
                  </a:moveTo>
                  <a:lnTo>
                    <a:pt x="29692" y="0"/>
                  </a:lnTo>
                  <a:lnTo>
                    <a:pt x="59385" y="29692"/>
                  </a:lnTo>
                  <a:lnTo>
                    <a:pt x="29692" y="59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5980232" y="4064269"/>
              <a:ext cx="59350" cy="59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5991552" y="5036153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g6044"/>
            <p:cNvSpPr/>
            <p:nvPr/>
          </p:nvSpPr>
          <p:spPr>
            <a:xfrm>
              <a:off x="5027314" y="2240799"/>
              <a:ext cx="131444" cy="131444"/>
            </a:xfrm>
            <a:custGeom>
              <a:avLst/>
              <a:pathLst>
                <a:path w="131444" h="131444">
                  <a:moveTo>
                    <a:pt x="0" y="65722"/>
                  </a:moveTo>
                  <a:lnTo>
                    <a:pt x="65722" y="0"/>
                  </a:lnTo>
                  <a:lnTo>
                    <a:pt x="131444" y="65722"/>
                  </a:lnTo>
                  <a:lnTo>
                    <a:pt x="65722" y="131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952816" y="4999882"/>
              <a:ext cx="59332" cy="59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g6046"/>
            <p:cNvSpPr/>
            <p:nvPr/>
          </p:nvSpPr>
          <p:spPr>
            <a:xfrm>
              <a:off x="6019453" y="2307560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6005423" y="3581095"/>
              <a:ext cx="59372" cy="59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6069528" y="3452625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5990983" y="4566963"/>
              <a:ext cx="59387" cy="59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g6050"/>
            <p:cNvSpPr/>
            <p:nvPr/>
          </p:nvSpPr>
          <p:spPr>
            <a:xfrm>
              <a:off x="6121505" y="2282433"/>
              <a:ext cx="59347" cy="59347"/>
            </a:xfrm>
            <a:custGeom>
              <a:avLst/>
              <a:pathLst>
                <a:path w="59347" h="59347">
                  <a:moveTo>
                    <a:pt x="0" y="29673"/>
                  </a:moveTo>
                  <a:lnTo>
                    <a:pt x="29673" y="0"/>
                  </a:lnTo>
                  <a:lnTo>
                    <a:pt x="59347" y="29673"/>
                  </a:lnTo>
                  <a:lnTo>
                    <a:pt x="29673" y="593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6278651" y="2891233"/>
              <a:ext cx="59430" cy="59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g6052"/>
            <p:cNvSpPr/>
            <p:nvPr/>
          </p:nvSpPr>
          <p:spPr>
            <a:xfrm>
              <a:off x="6224113" y="2271269"/>
              <a:ext cx="59332" cy="59332"/>
            </a:xfrm>
            <a:custGeom>
              <a:avLst/>
              <a:pathLst>
                <a:path w="59332" h="59332">
                  <a:moveTo>
                    <a:pt x="0" y="29666"/>
                  </a:moveTo>
                  <a:lnTo>
                    <a:pt x="29666" y="0"/>
                  </a:lnTo>
                  <a:lnTo>
                    <a:pt x="59332" y="29666"/>
                  </a:lnTo>
                  <a:lnTo>
                    <a:pt x="29666" y="593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6398895" y="4530665"/>
              <a:ext cx="59370" cy="5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6194194" y="502779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6254187" y="2757227"/>
              <a:ext cx="59327" cy="59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6044404" y="3338112"/>
              <a:ext cx="59382" cy="59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6270029" y="3050455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g6058"/>
            <p:cNvSpPr/>
            <p:nvPr/>
          </p:nvSpPr>
          <p:spPr>
            <a:xfrm>
              <a:off x="4653419" y="2251858"/>
              <a:ext cx="131669" cy="131669"/>
            </a:xfrm>
            <a:custGeom>
              <a:avLst/>
              <a:pathLst>
                <a:path w="131669" h="131669">
                  <a:moveTo>
                    <a:pt x="0" y="65834"/>
                  </a:moveTo>
                  <a:lnTo>
                    <a:pt x="65834" y="0"/>
                  </a:lnTo>
                  <a:lnTo>
                    <a:pt x="131669" y="65834"/>
                  </a:lnTo>
                  <a:lnTo>
                    <a:pt x="65834" y="1316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6090588" y="3089544"/>
              <a:ext cx="59392" cy="59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g6060"/>
            <p:cNvSpPr/>
            <p:nvPr/>
          </p:nvSpPr>
          <p:spPr>
            <a:xfrm>
              <a:off x="6149667" y="2274022"/>
              <a:ext cx="59412" cy="59412"/>
            </a:xfrm>
            <a:custGeom>
              <a:avLst/>
              <a:pathLst>
                <a:path w="59412" h="59412">
                  <a:moveTo>
                    <a:pt x="0" y="29706"/>
                  </a:moveTo>
                  <a:lnTo>
                    <a:pt x="29706" y="0"/>
                  </a:lnTo>
                  <a:lnTo>
                    <a:pt x="59412" y="29706"/>
                  </a:lnTo>
                  <a:lnTo>
                    <a:pt x="29706" y="59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6096360" y="2701362"/>
              <a:ext cx="59345" cy="59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g6062"/>
            <p:cNvSpPr/>
            <p:nvPr/>
          </p:nvSpPr>
          <p:spPr>
            <a:xfrm>
              <a:off x="6366602" y="2497495"/>
              <a:ext cx="59322" cy="59322"/>
            </a:xfrm>
            <a:custGeom>
              <a:avLst/>
              <a:pathLst>
                <a:path w="59322" h="59322">
                  <a:moveTo>
                    <a:pt x="0" y="29661"/>
                  </a:moveTo>
                  <a:lnTo>
                    <a:pt x="29661" y="0"/>
                  </a:lnTo>
                  <a:lnTo>
                    <a:pt x="59322" y="29661"/>
                  </a:lnTo>
                  <a:lnTo>
                    <a:pt x="29661" y="59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920727" y="3466592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6135479" y="2592432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6325416" y="3569923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g6066"/>
            <p:cNvSpPr/>
            <p:nvPr/>
          </p:nvSpPr>
          <p:spPr>
            <a:xfrm>
              <a:off x="6235053" y="2270269"/>
              <a:ext cx="66918" cy="66918"/>
            </a:xfrm>
            <a:custGeom>
              <a:avLst/>
              <a:pathLst>
                <a:path w="66918" h="66918">
                  <a:moveTo>
                    <a:pt x="0" y="33459"/>
                  </a:moveTo>
                  <a:lnTo>
                    <a:pt x="33459" y="0"/>
                  </a:lnTo>
                  <a:lnTo>
                    <a:pt x="66918" y="33459"/>
                  </a:lnTo>
                  <a:lnTo>
                    <a:pt x="33459" y="669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g6067"/>
            <p:cNvSpPr/>
            <p:nvPr/>
          </p:nvSpPr>
          <p:spPr>
            <a:xfrm>
              <a:off x="6364491" y="2369765"/>
              <a:ext cx="85769" cy="85769"/>
            </a:xfrm>
            <a:custGeom>
              <a:avLst/>
              <a:pathLst>
                <a:path w="85769" h="85769">
                  <a:moveTo>
                    <a:pt x="0" y="42884"/>
                  </a:moveTo>
                  <a:lnTo>
                    <a:pt x="42884" y="0"/>
                  </a:lnTo>
                  <a:lnTo>
                    <a:pt x="85769" y="42884"/>
                  </a:lnTo>
                  <a:lnTo>
                    <a:pt x="42884" y="857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6383647" y="5044553"/>
              <a:ext cx="59362" cy="59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g6069"/>
            <p:cNvSpPr/>
            <p:nvPr/>
          </p:nvSpPr>
          <p:spPr>
            <a:xfrm>
              <a:off x="4657771" y="2279426"/>
              <a:ext cx="126805" cy="126805"/>
            </a:xfrm>
            <a:custGeom>
              <a:avLst/>
              <a:pathLst>
                <a:path w="126805" h="126805">
                  <a:moveTo>
                    <a:pt x="0" y="63402"/>
                  </a:moveTo>
                  <a:lnTo>
                    <a:pt x="63402" y="0"/>
                  </a:lnTo>
                  <a:lnTo>
                    <a:pt x="126805" y="63402"/>
                  </a:lnTo>
                  <a:lnTo>
                    <a:pt x="63402" y="1268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941928" y="3536386"/>
              <a:ext cx="59420" cy="594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g6071"/>
            <p:cNvSpPr/>
            <p:nvPr/>
          </p:nvSpPr>
          <p:spPr>
            <a:xfrm>
              <a:off x="6231920" y="2544964"/>
              <a:ext cx="59342" cy="59342"/>
            </a:xfrm>
            <a:custGeom>
              <a:avLst/>
              <a:pathLst>
                <a:path w="59342" h="59342">
                  <a:moveTo>
                    <a:pt x="0" y="29671"/>
                  </a:moveTo>
                  <a:lnTo>
                    <a:pt x="29671" y="0"/>
                  </a:lnTo>
                  <a:lnTo>
                    <a:pt x="59342" y="29671"/>
                  </a:lnTo>
                  <a:lnTo>
                    <a:pt x="29671" y="593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g6072"/>
            <p:cNvSpPr/>
            <p:nvPr/>
          </p:nvSpPr>
          <p:spPr>
            <a:xfrm>
              <a:off x="6331643" y="2346658"/>
              <a:ext cx="59370" cy="59370"/>
            </a:xfrm>
            <a:custGeom>
              <a:avLst/>
              <a:pathLst>
                <a:path w="59370" h="59370">
                  <a:moveTo>
                    <a:pt x="0" y="29685"/>
                  </a:moveTo>
                  <a:lnTo>
                    <a:pt x="29685" y="0"/>
                  </a:lnTo>
                  <a:lnTo>
                    <a:pt x="59370" y="29685"/>
                  </a:lnTo>
                  <a:lnTo>
                    <a:pt x="29685" y="593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6355969" y="4952382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g6074"/>
            <p:cNvSpPr/>
            <p:nvPr/>
          </p:nvSpPr>
          <p:spPr>
            <a:xfrm>
              <a:off x="5972963" y="2279642"/>
              <a:ext cx="59345" cy="59345"/>
            </a:xfrm>
            <a:custGeom>
              <a:avLst/>
              <a:pathLst>
                <a:path w="59345" h="59345">
                  <a:moveTo>
                    <a:pt x="0" y="29672"/>
                  </a:moveTo>
                  <a:lnTo>
                    <a:pt x="29672" y="0"/>
                  </a:lnTo>
                  <a:lnTo>
                    <a:pt x="59345" y="29672"/>
                  </a:lnTo>
                  <a:lnTo>
                    <a:pt x="29672" y="593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6362082" y="4715002"/>
              <a:ext cx="59352" cy="59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6093109" y="4734549"/>
              <a:ext cx="59357" cy="59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g6077"/>
            <p:cNvSpPr/>
            <p:nvPr/>
          </p:nvSpPr>
          <p:spPr>
            <a:xfrm>
              <a:off x="5916313" y="2380165"/>
              <a:ext cx="59382" cy="59382"/>
            </a:xfrm>
            <a:custGeom>
              <a:avLst/>
              <a:pathLst>
                <a:path w="59382" h="59382">
                  <a:moveTo>
                    <a:pt x="0" y="29691"/>
                  </a:moveTo>
                  <a:lnTo>
                    <a:pt x="29691" y="0"/>
                  </a:lnTo>
                  <a:lnTo>
                    <a:pt x="59382" y="29691"/>
                  </a:lnTo>
                  <a:lnTo>
                    <a:pt x="29691" y="593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6021323" y="4633999"/>
              <a:ext cx="59372" cy="59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g6079"/>
            <p:cNvSpPr/>
            <p:nvPr/>
          </p:nvSpPr>
          <p:spPr>
            <a:xfrm>
              <a:off x="6053914" y="2274069"/>
              <a:ext cx="59319" cy="59319"/>
            </a:xfrm>
            <a:custGeom>
              <a:avLst/>
              <a:pathLst>
                <a:path w="59319" h="59319">
                  <a:moveTo>
                    <a:pt x="0" y="29659"/>
                  </a:moveTo>
                  <a:lnTo>
                    <a:pt x="29659" y="0"/>
                  </a:lnTo>
                  <a:lnTo>
                    <a:pt x="59319" y="29659"/>
                  </a:lnTo>
                  <a:lnTo>
                    <a:pt x="29659" y="593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g6080"/>
            <p:cNvSpPr/>
            <p:nvPr/>
          </p:nvSpPr>
          <p:spPr>
            <a:xfrm>
              <a:off x="6003191" y="2307560"/>
              <a:ext cx="59365" cy="59365"/>
            </a:xfrm>
            <a:custGeom>
              <a:avLst/>
              <a:pathLst>
                <a:path w="59365" h="59365">
                  <a:moveTo>
                    <a:pt x="0" y="29682"/>
                  </a:moveTo>
                  <a:lnTo>
                    <a:pt x="29682" y="0"/>
                  </a:lnTo>
                  <a:lnTo>
                    <a:pt x="59365" y="29682"/>
                  </a:lnTo>
                  <a:lnTo>
                    <a:pt x="29682" y="59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6026349" y="2581259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6157793" y="3318585"/>
              <a:ext cx="59337" cy="59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6115263" y="2787941"/>
              <a:ext cx="59342" cy="593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6297562" y="3329744"/>
              <a:ext cx="59362" cy="5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805988" y="5014577"/>
              <a:ext cx="124899" cy="124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6002526" y="4586538"/>
              <a:ext cx="59337" cy="59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6002470" y="5027794"/>
              <a:ext cx="59365" cy="5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6067375" y="3542017"/>
              <a:ext cx="59329" cy="59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6154631" y="4393820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6031420" y="5025147"/>
              <a:ext cx="64659" cy="64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6250194" y="5052925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917295" y="5030590"/>
              <a:ext cx="59360" cy="59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g6093"/>
            <p:cNvSpPr/>
            <p:nvPr/>
          </p:nvSpPr>
          <p:spPr>
            <a:xfrm>
              <a:off x="5911187" y="2455589"/>
              <a:ext cx="59350" cy="59350"/>
            </a:xfrm>
            <a:custGeom>
              <a:avLst/>
              <a:pathLst>
                <a:path w="59350" h="59350">
                  <a:moveTo>
                    <a:pt x="0" y="29675"/>
                  </a:moveTo>
                  <a:lnTo>
                    <a:pt x="29675" y="0"/>
                  </a:lnTo>
                  <a:lnTo>
                    <a:pt x="59350" y="29675"/>
                  </a:lnTo>
                  <a:lnTo>
                    <a:pt x="29675" y="59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g6094"/>
            <p:cNvSpPr/>
            <p:nvPr/>
          </p:nvSpPr>
          <p:spPr>
            <a:xfrm>
              <a:off x="6122984" y="2271254"/>
              <a:ext cx="59362" cy="59362"/>
            </a:xfrm>
            <a:custGeom>
              <a:avLst/>
              <a:pathLst>
                <a:path w="59362" h="59362">
                  <a:moveTo>
                    <a:pt x="0" y="29681"/>
                  </a:moveTo>
                  <a:lnTo>
                    <a:pt x="29681" y="0"/>
                  </a:lnTo>
                  <a:lnTo>
                    <a:pt x="59362" y="29681"/>
                  </a:lnTo>
                  <a:lnTo>
                    <a:pt x="29681" y="59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g6095"/>
            <p:cNvSpPr/>
            <p:nvPr/>
          </p:nvSpPr>
          <p:spPr>
            <a:xfrm>
              <a:off x="6183416" y="2382982"/>
              <a:ext cx="59334" cy="59334"/>
            </a:xfrm>
            <a:custGeom>
              <a:avLst/>
              <a:pathLst>
                <a:path w="59334" h="59334">
                  <a:moveTo>
                    <a:pt x="0" y="29667"/>
                  </a:moveTo>
                  <a:lnTo>
                    <a:pt x="29667" y="0"/>
                  </a:lnTo>
                  <a:lnTo>
                    <a:pt x="59334" y="29667"/>
                  </a:lnTo>
                  <a:lnTo>
                    <a:pt x="29667" y="59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6128995" y="5033379"/>
              <a:ext cx="59367" cy="59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947642" y="5041751"/>
              <a:ext cx="59380" cy="5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6293557" y="3419117"/>
              <a:ext cx="59357" cy="593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6372517" y="2679006"/>
              <a:ext cx="59370" cy="59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6081928" y="5044534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6177774" y="5069668"/>
              <a:ext cx="25888" cy="25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6249594" y="5074196"/>
              <a:ext cx="16831" cy="16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6259557" y="5071032"/>
              <a:ext cx="23160" cy="23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6038435" y="5076302"/>
              <a:ext cx="12620" cy="12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976162" y="5073909"/>
              <a:ext cx="17406" cy="1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6078358" y="5074976"/>
              <a:ext cx="15273" cy="15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6392802" y="5074542"/>
              <a:ext cx="16141" cy="16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6005317" y="5071308"/>
              <a:ext cx="22609" cy="22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5945868" y="5071761"/>
              <a:ext cx="21703" cy="21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6036537" y="5069523"/>
              <a:ext cx="26178" cy="26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4778653" y="5069552"/>
              <a:ext cx="26120" cy="26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4756086" y="5071292"/>
              <a:ext cx="22640" cy="2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5940262" y="5073687"/>
              <a:ext cx="17849" cy="1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6213542" y="5068781"/>
              <a:ext cx="27663" cy="2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6097185" y="5070442"/>
              <a:ext cx="24340" cy="24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6151179" y="5074234"/>
              <a:ext cx="16756" cy="16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6317921" y="5070879"/>
              <a:ext cx="23467" cy="23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939287" y="5070133"/>
              <a:ext cx="24959" cy="2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6345541" y="5074559"/>
              <a:ext cx="16106" cy="16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983994" y="5077010"/>
              <a:ext cx="11204" cy="11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6218113" y="5073534"/>
              <a:ext cx="18156" cy="18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842381" y="5071012"/>
              <a:ext cx="23201" cy="2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l6123"/>
            <p:cNvSpPr/>
            <p:nvPr/>
          </p:nvSpPr>
          <p:spPr>
            <a:xfrm>
              <a:off x="4930676" y="1653814"/>
              <a:ext cx="176161" cy="633980"/>
            </a:xfrm>
            <a:custGeom>
              <a:avLst/>
              <a:pathLst>
                <a:path w="176161" h="633980">
                  <a:moveTo>
                    <a:pt x="176161" y="0"/>
                  </a:moveTo>
                  <a:lnTo>
                    <a:pt x="0" y="633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l6124"/>
            <p:cNvSpPr/>
            <p:nvPr/>
          </p:nvSpPr>
          <p:spPr>
            <a:xfrm>
              <a:off x="4936243" y="2016091"/>
              <a:ext cx="426023" cy="281545"/>
            </a:xfrm>
            <a:custGeom>
              <a:avLst/>
              <a:pathLst>
                <a:path w="426023" h="281545">
                  <a:moveTo>
                    <a:pt x="426023" y="0"/>
                  </a:moveTo>
                  <a:lnTo>
                    <a:pt x="0" y="281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l6125"/>
            <p:cNvSpPr/>
            <p:nvPr/>
          </p:nvSpPr>
          <p:spPr>
            <a:xfrm>
              <a:off x="3676787" y="1815673"/>
              <a:ext cx="42563" cy="488051"/>
            </a:xfrm>
            <a:custGeom>
              <a:avLst/>
              <a:pathLst>
                <a:path w="42563" h="488051">
                  <a:moveTo>
                    <a:pt x="42563" y="0"/>
                  </a:moveTo>
                  <a:lnTo>
                    <a:pt x="0" y="488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l6126"/>
            <p:cNvSpPr/>
            <p:nvPr/>
          </p:nvSpPr>
          <p:spPr>
            <a:xfrm>
              <a:off x="3677612" y="2345441"/>
              <a:ext cx="30980" cy="208984"/>
            </a:xfrm>
            <a:custGeom>
              <a:avLst/>
              <a:pathLst>
                <a:path w="30980" h="208984">
                  <a:moveTo>
                    <a:pt x="30980" y="2089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l6127"/>
            <p:cNvSpPr/>
            <p:nvPr/>
          </p:nvSpPr>
          <p:spPr>
            <a:xfrm>
              <a:off x="4929286" y="1802784"/>
              <a:ext cx="80288" cy="487224"/>
            </a:xfrm>
            <a:custGeom>
              <a:avLst/>
              <a:pathLst>
                <a:path w="80288" h="487224">
                  <a:moveTo>
                    <a:pt x="80288" y="0"/>
                  </a:moveTo>
                  <a:lnTo>
                    <a:pt x="0" y="487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l6128"/>
            <p:cNvSpPr/>
            <p:nvPr/>
          </p:nvSpPr>
          <p:spPr>
            <a:xfrm>
              <a:off x="4759328" y="2040800"/>
              <a:ext cx="160952" cy="252353"/>
            </a:xfrm>
            <a:custGeom>
              <a:avLst/>
              <a:pathLst>
                <a:path w="160952" h="252353">
                  <a:moveTo>
                    <a:pt x="0" y="0"/>
                  </a:moveTo>
                  <a:lnTo>
                    <a:pt x="160952" y="252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l6129"/>
            <p:cNvSpPr/>
            <p:nvPr/>
          </p:nvSpPr>
          <p:spPr>
            <a:xfrm>
              <a:off x="3677670" y="2040782"/>
              <a:ext cx="41016" cy="268729"/>
            </a:xfrm>
            <a:custGeom>
              <a:avLst/>
              <a:pathLst>
                <a:path w="41016" h="268729">
                  <a:moveTo>
                    <a:pt x="41016" y="0"/>
                  </a:moveTo>
                  <a:lnTo>
                    <a:pt x="0" y="268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l6130"/>
            <p:cNvSpPr/>
            <p:nvPr/>
          </p:nvSpPr>
          <p:spPr>
            <a:xfrm>
              <a:off x="3676514" y="2351250"/>
              <a:ext cx="29663" cy="439731"/>
            </a:xfrm>
            <a:custGeom>
              <a:avLst/>
              <a:pathLst>
                <a:path w="29663" h="439731">
                  <a:moveTo>
                    <a:pt x="29663" y="439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tx6131"/>
            <p:cNvSpPr/>
            <p:nvPr/>
          </p:nvSpPr>
          <p:spPr>
            <a:xfrm>
              <a:off x="3048433" y="211749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chr13:32356557</a:t>
              </a:r>
            </a:p>
          </p:txBody>
        </p:sp>
        <p:sp>
          <p:nvSpPr>
            <p:cNvPr id="6132" name="tx6132"/>
            <p:cNvSpPr/>
            <p:nvPr/>
          </p:nvSpPr>
          <p:spPr>
            <a:xfrm>
              <a:off x="4372359" y="14911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chr13:32319125</a:t>
              </a:r>
            </a:p>
          </p:txBody>
        </p:sp>
        <p:sp>
          <p:nvSpPr>
            <p:cNvPr id="6133" name="tx6133"/>
            <p:cNvSpPr/>
            <p:nvPr/>
          </p:nvSpPr>
          <p:spPr>
            <a:xfrm>
              <a:off x="5385126" y="19376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6134" name="tx6134"/>
            <p:cNvSpPr/>
            <p:nvPr/>
          </p:nvSpPr>
          <p:spPr>
            <a:xfrm>
              <a:off x="2970415" y="165298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chr13:32337695</a:t>
              </a:r>
            </a:p>
          </p:txBody>
        </p:sp>
        <p:sp>
          <p:nvSpPr>
            <p:cNvPr id="6135" name="tx6135"/>
            <p:cNvSpPr/>
            <p:nvPr/>
          </p:nvSpPr>
          <p:spPr>
            <a:xfrm>
              <a:off x="3731453" y="251037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chr13:32333264</a:t>
              </a:r>
            </a:p>
          </p:txBody>
        </p:sp>
        <p:sp>
          <p:nvSpPr>
            <p:cNvPr id="6136" name="tx6136"/>
            <p:cNvSpPr/>
            <p:nvPr/>
          </p:nvSpPr>
          <p:spPr>
            <a:xfrm>
              <a:off x="4498771" y="210131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6137" name="tx6137"/>
            <p:cNvSpPr/>
            <p:nvPr/>
          </p:nvSpPr>
          <p:spPr>
            <a:xfrm>
              <a:off x="5032434" y="17143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chr13:32379479</a:t>
              </a:r>
            </a:p>
          </p:txBody>
        </p:sp>
        <p:sp>
          <p:nvSpPr>
            <p:cNvPr id="6138" name="tx6138"/>
            <p:cNvSpPr/>
            <p:nvPr/>
          </p:nvSpPr>
          <p:spPr>
            <a:xfrm>
              <a:off x="3828279" y="18781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chr13:32379479</a:t>
              </a:r>
            </a:p>
          </p:txBody>
        </p:sp>
        <p:sp>
          <p:nvSpPr>
            <p:cNvPr id="6139" name="tx6139"/>
            <p:cNvSpPr/>
            <p:nvPr/>
          </p:nvSpPr>
          <p:spPr>
            <a:xfrm>
              <a:off x="2970415" y="187809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chr13:32363196</a:t>
              </a:r>
            </a:p>
          </p:txBody>
        </p:sp>
        <p:sp>
          <p:nvSpPr>
            <p:cNvPr id="6140" name="tx6140"/>
            <p:cNvSpPr/>
            <p:nvPr/>
          </p:nvSpPr>
          <p:spPr>
            <a:xfrm>
              <a:off x="3729037" y="273359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chr13:32370421</a:t>
              </a:r>
            </a:p>
          </p:txBody>
        </p:sp>
        <p:sp>
          <p:nvSpPr>
            <p:cNvPr id="6141" name="pl614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tx6142"/>
            <p:cNvSpPr/>
            <p:nvPr/>
          </p:nvSpPr>
          <p:spPr>
            <a:xfrm>
              <a:off x="2448133" y="572948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143" name="tx6143"/>
            <p:cNvSpPr/>
            <p:nvPr/>
          </p:nvSpPr>
          <p:spPr>
            <a:xfrm>
              <a:off x="2503125" y="50312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144" name="tx6144"/>
            <p:cNvSpPr/>
            <p:nvPr/>
          </p:nvSpPr>
          <p:spPr>
            <a:xfrm>
              <a:off x="2503125" y="43330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145" name="tx6145"/>
            <p:cNvSpPr/>
            <p:nvPr/>
          </p:nvSpPr>
          <p:spPr>
            <a:xfrm>
              <a:off x="2503125" y="36348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146" name="tx6146"/>
            <p:cNvSpPr/>
            <p:nvPr/>
          </p:nvSpPr>
          <p:spPr>
            <a:xfrm>
              <a:off x="2503125" y="29366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147" name="tx6147"/>
            <p:cNvSpPr/>
            <p:nvPr/>
          </p:nvSpPr>
          <p:spPr>
            <a:xfrm>
              <a:off x="2503125" y="22384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148" name="pl6148"/>
            <p:cNvSpPr/>
            <p:nvPr/>
          </p:nvSpPr>
          <p:spPr>
            <a:xfrm>
              <a:off x="2880411" y="57892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l6149"/>
            <p:cNvSpPr/>
            <p:nvPr/>
          </p:nvSpPr>
          <p:spPr>
            <a:xfrm>
              <a:off x="2880411" y="50909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l6150"/>
            <p:cNvSpPr/>
            <p:nvPr/>
          </p:nvSpPr>
          <p:spPr>
            <a:xfrm>
              <a:off x="2880411" y="43927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l6151"/>
            <p:cNvSpPr/>
            <p:nvPr/>
          </p:nvSpPr>
          <p:spPr>
            <a:xfrm>
              <a:off x="2880411" y="36945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l6152"/>
            <p:cNvSpPr/>
            <p:nvPr/>
          </p:nvSpPr>
          <p:spPr>
            <a:xfrm>
              <a:off x="2880411" y="29963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l6153"/>
            <p:cNvSpPr/>
            <p:nvPr/>
          </p:nvSpPr>
          <p:spPr>
            <a:xfrm>
              <a:off x="2880411" y="2298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l615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l615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l615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l615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tx615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159" name="tx615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160" name="tx616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161" name="tx616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162" name="tx616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163" name="tx6163"/>
            <p:cNvSpPr/>
            <p:nvPr/>
          </p:nvSpPr>
          <p:spPr>
            <a:xfrm>
              <a:off x="7106490" y="213677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164" name="pt6164"/>
            <p:cNvSpPr/>
            <p:nvPr/>
          </p:nvSpPr>
          <p:spPr>
            <a:xfrm>
              <a:off x="7179089" y="24885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7179089" y="268335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7179089" y="287820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tx6167"/>
            <p:cNvSpPr/>
            <p:nvPr/>
          </p:nvSpPr>
          <p:spPr>
            <a:xfrm>
              <a:off x="7389908" y="242139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168" name="tx6168"/>
            <p:cNvSpPr/>
            <p:nvPr/>
          </p:nvSpPr>
          <p:spPr>
            <a:xfrm>
              <a:off x="7389908" y="261624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169" name="tx6169"/>
            <p:cNvSpPr/>
            <p:nvPr/>
          </p:nvSpPr>
          <p:spPr>
            <a:xfrm>
              <a:off x="7389908" y="281109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170" name="tx6170"/>
            <p:cNvSpPr/>
            <p:nvPr/>
          </p:nvSpPr>
          <p:spPr>
            <a:xfrm>
              <a:off x="7106490" y="319608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171" name="pt6171"/>
            <p:cNvSpPr/>
            <p:nvPr/>
          </p:nvSpPr>
          <p:spPr>
            <a:xfrm>
              <a:off x="7207488" y="352568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7167778" y="3680822"/>
              <a:ext cx="88420" cy="884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7151330" y="3859223"/>
              <a:ext cx="121316" cy="1213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7138708" y="4041451"/>
              <a:ext cx="146559" cy="1465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7128068" y="4233733"/>
              <a:ext cx="167840" cy="1678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tx6176"/>
            <p:cNvSpPr/>
            <p:nvPr/>
          </p:nvSpPr>
          <p:spPr>
            <a:xfrm>
              <a:off x="7406054" y="34704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77" name="tx6177"/>
            <p:cNvSpPr/>
            <p:nvPr/>
          </p:nvSpPr>
          <p:spPr>
            <a:xfrm>
              <a:off x="7406054" y="366531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6178" name="tx6178"/>
            <p:cNvSpPr/>
            <p:nvPr/>
          </p:nvSpPr>
          <p:spPr>
            <a:xfrm>
              <a:off x="7406054" y="38601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6179" name="tx6179"/>
            <p:cNvSpPr/>
            <p:nvPr/>
          </p:nvSpPr>
          <p:spPr>
            <a:xfrm>
              <a:off x="7406054" y="4057022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6180" name="tx6180"/>
            <p:cNvSpPr/>
            <p:nvPr/>
          </p:nvSpPr>
          <p:spPr>
            <a:xfrm>
              <a:off x="7406054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6181" name="tx6181"/>
            <p:cNvSpPr/>
            <p:nvPr/>
          </p:nvSpPr>
          <p:spPr>
            <a:xfrm>
              <a:off x="7106490" y="459681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182" name="pt6182"/>
            <p:cNvSpPr/>
            <p:nvPr/>
          </p:nvSpPr>
          <p:spPr>
            <a:xfrm>
              <a:off x="7179089" y="4928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g6183"/>
            <p:cNvSpPr/>
            <p:nvPr/>
          </p:nvSpPr>
          <p:spPr>
            <a:xfrm>
              <a:off x="7179089" y="512290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4" name="tx6184"/>
            <p:cNvSpPr/>
            <p:nvPr/>
          </p:nvSpPr>
          <p:spPr>
            <a:xfrm>
              <a:off x="7389908" y="489048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185" name="tx6185"/>
            <p:cNvSpPr/>
            <p:nvPr/>
          </p:nvSpPr>
          <p:spPr>
            <a:xfrm>
              <a:off x="7389908" y="5085333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186" name="tx6186"/>
            <p:cNvSpPr/>
            <p:nvPr/>
          </p:nvSpPr>
          <p:spPr>
            <a:xfrm>
              <a:off x="2924695" y="619487"/>
              <a:ext cx="918467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15915" y="1198960"/>
              <a:ext cx="319307" cy="5007971"/>
            </a:xfrm>
            <a:custGeom>
              <a:avLst/>
              <a:pathLst>
                <a:path w="319307" h="5007971">
                  <a:moveTo>
                    <a:pt x="157863" y="5007971"/>
                  </a:moveTo>
                  <a:lnTo>
                    <a:pt x="157797" y="4998171"/>
                  </a:lnTo>
                  <a:lnTo>
                    <a:pt x="157732" y="4988370"/>
                  </a:lnTo>
                  <a:lnTo>
                    <a:pt x="157663" y="4978570"/>
                  </a:lnTo>
                  <a:lnTo>
                    <a:pt x="157593" y="4968770"/>
                  </a:lnTo>
                  <a:lnTo>
                    <a:pt x="157521" y="4958969"/>
                  </a:lnTo>
                  <a:lnTo>
                    <a:pt x="157446" y="4949169"/>
                  </a:lnTo>
                  <a:lnTo>
                    <a:pt x="157371" y="4939369"/>
                  </a:lnTo>
                  <a:lnTo>
                    <a:pt x="157290" y="4929568"/>
                  </a:lnTo>
                  <a:lnTo>
                    <a:pt x="157209" y="4919768"/>
                  </a:lnTo>
                  <a:lnTo>
                    <a:pt x="157124" y="4909968"/>
                  </a:lnTo>
                  <a:lnTo>
                    <a:pt x="157038" y="4900167"/>
                  </a:lnTo>
                  <a:lnTo>
                    <a:pt x="156949" y="4890367"/>
                  </a:lnTo>
                  <a:lnTo>
                    <a:pt x="156856" y="4880567"/>
                  </a:lnTo>
                  <a:lnTo>
                    <a:pt x="156763" y="4870766"/>
                  </a:lnTo>
                  <a:lnTo>
                    <a:pt x="156664" y="4860966"/>
                  </a:lnTo>
                  <a:lnTo>
                    <a:pt x="156565" y="4851166"/>
                  </a:lnTo>
                  <a:lnTo>
                    <a:pt x="156461" y="4841365"/>
                  </a:lnTo>
                  <a:lnTo>
                    <a:pt x="156354" y="4831565"/>
                  </a:lnTo>
                  <a:lnTo>
                    <a:pt x="156246" y="4821765"/>
                  </a:lnTo>
                  <a:lnTo>
                    <a:pt x="156132" y="4811964"/>
                  </a:lnTo>
                  <a:lnTo>
                    <a:pt x="156019" y="4802164"/>
                  </a:lnTo>
                  <a:lnTo>
                    <a:pt x="155898" y="4792364"/>
                  </a:lnTo>
                  <a:lnTo>
                    <a:pt x="155776" y="4782563"/>
                  </a:lnTo>
                  <a:lnTo>
                    <a:pt x="155650" y="4772763"/>
                  </a:lnTo>
                  <a:lnTo>
                    <a:pt x="155521" y="4762963"/>
                  </a:lnTo>
                  <a:lnTo>
                    <a:pt x="155389" y="4753162"/>
                  </a:lnTo>
                  <a:lnTo>
                    <a:pt x="155251" y="4743362"/>
                  </a:lnTo>
                  <a:lnTo>
                    <a:pt x="155113" y="4733562"/>
                  </a:lnTo>
                  <a:lnTo>
                    <a:pt x="154967" y="4723761"/>
                  </a:lnTo>
                  <a:lnTo>
                    <a:pt x="154820" y="4713961"/>
                  </a:lnTo>
                  <a:lnTo>
                    <a:pt x="154667" y="4704161"/>
                  </a:lnTo>
                  <a:lnTo>
                    <a:pt x="154511" y="4694360"/>
                  </a:lnTo>
                  <a:lnTo>
                    <a:pt x="154352" y="4684560"/>
                  </a:lnTo>
                  <a:lnTo>
                    <a:pt x="154186" y="4674760"/>
                  </a:lnTo>
                  <a:lnTo>
                    <a:pt x="154020" y="4664959"/>
                  </a:lnTo>
                  <a:lnTo>
                    <a:pt x="153844" y="4655159"/>
                  </a:lnTo>
                  <a:lnTo>
                    <a:pt x="153668" y="4645359"/>
                  </a:lnTo>
                  <a:lnTo>
                    <a:pt x="153485" y="4635558"/>
                  </a:lnTo>
                  <a:lnTo>
                    <a:pt x="153298" y="4625758"/>
                  </a:lnTo>
                  <a:lnTo>
                    <a:pt x="153107" y="4615958"/>
                  </a:lnTo>
                  <a:lnTo>
                    <a:pt x="152909" y="4606157"/>
                  </a:lnTo>
                  <a:lnTo>
                    <a:pt x="152711" y="4596357"/>
                  </a:lnTo>
                  <a:lnTo>
                    <a:pt x="152501" y="4586557"/>
                  </a:lnTo>
                  <a:lnTo>
                    <a:pt x="152291" y="4576756"/>
                  </a:lnTo>
                  <a:lnTo>
                    <a:pt x="152073" y="4566956"/>
                  </a:lnTo>
                  <a:lnTo>
                    <a:pt x="151851" y="4557156"/>
                  </a:lnTo>
                  <a:lnTo>
                    <a:pt x="151625" y="4547355"/>
                  </a:lnTo>
                  <a:lnTo>
                    <a:pt x="151390" y="4537555"/>
                  </a:lnTo>
                  <a:lnTo>
                    <a:pt x="151155" y="4527755"/>
                  </a:lnTo>
                  <a:lnTo>
                    <a:pt x="150907" y="4517954"/>
                  </a:lnTo>
                  <a:lnTo>
                    <a:pt x="150658" y="4508154"/>
                  </a:lnTo>
                  <a:lnTo>
                    <a:pt x="150401" y="4498354"/>
                  </a:lnTo>
                  <a:lnTo>
                    <a:pt x="150139" y="4488553"/>
                  </a:lnTo>
                  <a:lnTo>
                    <a:pt x="149872" y="4478753"/>
                  </a:lnTo>
                  <a:lnTo>
                    <a:pt x="149596" y="4468953"/>
                  </a:lnTo>
                  <a:lnTo>
                    <a:pt x="149320" y="4459152"/>
                  </a:lnTo>
                  <a:lnTo>
                    <a:pt x="149029" y="4449352"/>
                  </a:lnTo>
                  <a:lnTo>
                    <a:pt x="148738" y="4439552"/>
                  </a:lnTo>
                  <a:lnTo>
                    <a:pt x="148436" y="4429751"/>
                  </a:lnTo>
                  <a:lnTo>
                    <a:pt x="148130" y="4419951"/>
                  </a:lnTo>
                  <a:lnTo>
                    <a:pt x="147818" y="4410151"/>
                  </a:lnTo>
                  <a:lnTo>
                    <a:pt x="147496" y="4400350"/>
                  </a:lnTo>
                  <a:lnTo>
                    <a:pt x="147173" y="4390550"/>
                  </a:lnTo>
                  <a:lnTo>
                    <a:pt x="146834" y="4380750"/>
                  </a:lnTo>
                  <a:lnTo>
                    <a:pt x="146496" y="4370949"/>
                  </a:lnTo>
                  <a:lnTo>
                    <a:pt x="146145" y="4361149"/>
                  </a:lnTo>
                  <a:lnTo>
                    <a:pt x="145790" y="4351349"/>
                  </a:lnTo>
                  <a:lnTo>
                    <a:pt x="145428" y="4341548"/>
                  </a:lnTo>
                  <a:lnTo>
                    <a:pt x="145055" y="4331748"/>
                  </a:lnTo>
                  <a:lnTo>
                    <a:pt x="144682" y="4321948"/>
                  </a:lnTo>
                  <a:lnTo>
                    <a:pt x="144291" y="4312147"/>
                  </a:lnTo>
                  <a:lnTo>
                    <a:pt x="143900" y="4302347"/>
                  </a:lnTo>
                  <a:lnTo>
                    <a:pt x="143496" y="4292547"/>
                  </a:lnTo>
                  <a:lnTo>
                    <a:pt x="143087" y="4282746"/>
                  </a:lnTo>
                  <a:lnTo>
                    <a:pt x="142671" y="4272946"/>
                  </a:lnTo>
                  <a:lnTo>
                    <a:pt x="142242" y="4263146"/>
                  </a:lnTo>
                  <a:lnTo>
                    <a:pt x="141814" y="4253345"/>
                  </a:lnTo>
                  <a:lnTo>
                    <a:pt x="141366" y="4243545"/>
                  </a:lnTo>
                  <a:lnTo>
                    <a:pt x="140918" y="4233745"/>
                  </a:lnTo>
                  <a:lnTo>
                    <a:pt x="140457" y="4223944"/>
                  </a:lnTo>
                  <a:lnTo>
                    <a:pt x="139989" y="4214144"/>
                  </a:lnTo>
                  <a:lnTo>
                    <a:pt x="139515" y="4204344"/>
                  </a:lnTo>
                  <a:lnTo>
                    <a:pt x="139027" y="4194543"/>
                  </a:lnTo>
                  <a:lnTo>
                    <a:pt x="138539" y="4184743"/>
                  </a:lnTo>
                  <a:lnTo>
                    <a:pt x="138031" y="4174943"/>
                  </a:lnTo>
                  <a:lnTo>
                    <a:pt x="137522" y="4165142"/>
                  </a:lnTo>
                  <a:lnTo>
                    <a:pt x="136999" y="4155342"/>
                  </a:lnTo>
                  <a:lnTo>
                    <a:pt x="136470" y="4145542"/>
                  </a:lnTo>
                  <a:lnTo>
                    <a:pt x="135933" y="4135741"/>
                  </a:lnTo>
                  <a:lnTo>
                    <a:pt x="135382" y="4125941"/>
                  </a:lnTo>
                  <a:lnTo>
                    <a:pt x="134831" y="4116141"/>
                  </a:lnTo>
                  <a:lnTo>
                    <a:pt x="134259" y="4106340"/>
                  </a:lnTo>
                  <a:lnTo>
                    <a:pt x="133686" y="4096540"/>
                  </a:lnTo>
                  <a:lnTo>
                    <a:pt x="133099" y="4086740"/>
                  </a:lnTo>
                  <a:lnTo>
                    <a:pt x="132504" y="4076939"/>
                  </a:lnTo>
                  <a:lnTo>
                    <a:pt x="131902" y="4067139"/>
                  </a:lnTo>
                  <a:lnTo>
                    <a:pt x="131285" y="4057339"/>
                  </a:lnTo>
                  <a:lnTo>
                    <a:pt x="130668" y="4047538"/>
                  </a:lnTo>
                  <a:lnTo>
                    <a:pt x="130029" y="4037738"/>
                  </a:lnTo>
                  <a:lnTo>
                    <a:pt x="129390" y="4027938"/>
                  </a:lnTo>
                  <a:lnTo>
                    <a:pt x="128735" y="4018137"/>
                  </a:lnTo>
                  <a:lnTo>
                    <a:pt x="128074" y="4008337"/>
                  </a:lnTo>
                  <a:lnTo>
                    <a:pt x="127404" y="3998537"/>
                  </a:lnTo>
                  <a:lnTo>
                    <a:pt x="126719" y="3988736"/>
                  </a:lnTo>
                  <a:lnTo>
                    <a:pt x="126035" y="3978936"/>
                  </a:lnTo>
                  <a:lnTo>
                    <a:pt x="125327" y="3969136"/>
                  </a:lnTo>
                  <a:lnTo>
                    <a:pt x="124620" y="3959335"/>
                  </a:lnTo>
                  <a:lnTo>
                    <a:pt x="123897" y="3949535"/>
                  </a:lnTo>
                  <a:lnTo>
                    <a:pt x="123167" y="3939735"/>
                  </a:lnTo>
                  <a:lnTo>
                    <a:pt x="122429" y="3929934"/>
                  </a:lnTo>
                  <a:lnTo>
                    <a:pt x="121676" y="3920134"/>
                  </a:lnTo>
                  <a:lnTo>
                    <a:pt x="120922" y="3910334"/>
                  </a:lnTo>
                  <a:lnTo>
                    <a:pt x="120146" y="3900533"/>
                  </a:lnTo>
                  <a:lnTo>
                    <a:pt x="119370" y="3890733"/>
                  </a:lnTo>
                  <a:lnTo>
                    <a:pt x="118579" y="3880933"/>
                  </a:lnTo>
                  <a:lnTo>
                    <a:pt x="117781" y="3871132"/>
                  </a:lnTo>
                  <a:lnTo>
                    <a:pt x="116974" y="3861332"/>
                  </a:lnTo>
                  <a:lnTo>
                    <a:pt x="116153" y="3851532"/>
                  </a:lnTo>
                  <a:lnTo>
                    <a:pt x="115332" y="3841731"/>
                  </a:lnTo>
                  <a:lnTo>
                    <a:pt x="114489" y="3831931"/>
                  </a:lnTo>
                  <a:lnTo>
                    <a:pt x="113645" y="3822131"/>
                  </a:lnTo>
                  <a:lnTo>
                    <a:pt x="112787" y="3812330"/>
                  </a:lnTo>
                  <a:lnTo>
                    <a:pt x="111922" y="3802530"/>
                  </a:lnTo>
                  <a:lnTo>
                    <a:pt x="111050" y="3792729"/>
                  </a:lnTo>
                  <a:lnTo>
                    <a:pt x="110163" y="3782929"/>
                  </a:lnTo>
                  <a:lnTo>
                    <a:pt x="109276" y="3773129"/>
                  </a:lnTo>
                  <a:lnTo>
                    <a:pt x="108368" y="3763328"/>
                  </a:lnTo>
                  <a:lnTo>
                    <a:pt x="107460" y="3753528"/>
                  </a:lnTo>
                  <a:lnTo>
                    <a:pt x="106538" y="3743728"/>
                  </a:lnTo>
                  <a:lnTo>
                    <a:pt x="105610" y="3733927"/>
                  </a:lnTo>
                  <a:lnTo>
                    <a:pt x="104674" y="3724127"/>
                  </a:lnTo>
                  <a:lnTo>
                    <a:pt x="103726" y="3714327"/>
                  </a:lnTo>
                  <a:lnTo>
                    <a:pt x="102777" y="3704526"/>
                  </a:lnTo>
                  <a:lnTo>
                    <a:pt x="101809" y="3694726"/>
                  </a:lnTo>
                  <a:lnTo>
                    <a:pt x="100841" y="3684926"/>
                  </a:lnTo>
                  <a:lnTo>
                    <a:pt x="99860" y="3675125"/>
                  </a:lnTo>
                  <a:lnTo>
                    <a:pt x="98873" y="3665325"/>
                  </a:lnTo>
                  <a:lnTo>
                    <a:pt x="97880" y="3655525"/>
                  </a:lnTo>
                  <a:lnTo>
                    <a:pt x="96876" y="3645724"/>
                  </a:lnTo>
                  <a:lnTo>
                    <a:pt x="95871" y="3635924"/>
                  </a:lnTo>
                  <a:lnTo>
                    <a:pt x="94849" y="3626124"/>
                  </a:lnTo>
                  <a:lnTo>
                    <a:pt x="93827" y="3616323"/>
                  </a:lnTo>
                  <a:lnTo>
                    <a:pt x="92794" y="3606523"/>
                  </a:lnTo>
                  <a:lnTo>
                    <a:pt x="91756" y="3596723"/>
                  </a:lnTo>
                  <a:lnTo>
                    <a:pt x="90713" y="3586922"/>
                  </a:lnTo>
                  <a:lnTo>
                    <a:pt x="89660" y="3577122"/>
                  </a:lnTo>
                  <a:lnTo>
                    <a:pt x="88607" y="3567322"/>
                  </a:lnTo>
                  <a:lnTo>
                    <a:pt x="87539" y="3557521"/>
                  </a:lnTo>
                  <a:lnTo>
                    <a:pt x="86472" y="3547721"/>
                  </a:lnTo>
                  <a:lnTo>
                    <a:pt x="85396" y="3537921"/>
                  </a:lnTo>
                  <a:lnTo>
                    <a:pt x="84316" y="3528120"/>
                  </a:lnTo>
                  <a:lnTo>
                    <a:pt x="83231" y="3518320"/>
                  </a:lnTo>
                  <a:lnTo>
                    <a:pt x="82139" y="3508520"/>
                  </a:lnTo>
                  <a:lnTo>
                    <a:pt x="81047" y="3498719"/>
                  </a:lnTo>
                  <a:lnTo>
                    <a:pt x="79944" y="3488919"/>
                  </a:lnTo>
                  <a:lnTo>
                    <a:pt x="78842" y="3479119"/>
                  </a:lnTo>
                  <a:lnTo>
                    <a:pt x="77733" y="3469318"/>
                  </a:lnTo>
                  <a:lnTo>
                    <a:pt x="76621" y="3459518"/>
                  </a:lnTo>
                  <a:lnTo>
                    <a:pt x="75507" y="3449718"/>
                  </a:lnTo>
                  <a:lnTo>
                    <a:pt x="74387" y="3439917"/>
                  </a:lnTo>
                  <a:lnTo>
                    <a:pt x="73267" y="3430117"/>
                  </a:lnTo>
                  <a:lnTo>
                    <a:pt x="72141" y="3420317"/>
                  </a:lnTo>
                  <a:lnTo>
                    <a:pt x="71015" y="3410516"/>
                  </a:lnTo>
                  <a:lnTo>
                    <a:pt x="69886" y="3400716"/>
                  </a:lnTo>
                  <a:lnTo>
                    <a:pt x="68755" y="3390916"/>
                  </a:lnTo>
                  <a:lnTo>
                    <a:pt x="67624" y="3381115"/>
                  </a:lnTo>
                  <a:lnTo>
                    <a:pt x="66490" y="3371315"/>
                  </a:lnTo>
                  <a:lnTo>
                    <a:pt x="65355" y="3361515"/>
                  </a:lnTo>
                  <a:lnTo>
                    <a:pt x="64220" y="3351714"/>
                  </a:lnTo>
                  <a:lnTo>
                    <a:pt x="63084" y="3341914"/>
                  </a:lnTo>
                  <a:lnTo>
                    <a:pt x="61949" y="3332114"/>
                  </a:lnTo>
                  <a:lnTo>
                    <a:pt x="60813" y="3322313"/>
                  </a:lnTo>
                  <a:lnTo>
                    <a:pt x="59678" y="3312513"/>
                  </a:lnTo>
                  <a:lnTo>
                    <a:pt x="58544" y="3302713"/>
                  </a:lnTo>
                  <a:lnTo>
                    <a:pt x="57410" y="3292912"/>
                  </a:lnTo>
                  <a:lnTo>
                    <a:pt x="56280" y="3283112"/>
                  </a:lnTo>
                  <a:lnTo>
                    <a:pt x="55150" y="3273312"/>
                  </a:lnTo>
                  <a:lnTo>
                    <a:pt x="54023" y="3263511"/>
                  </a:lnTo>
                  <a:lnTo>
                    <a:pt x="52899" y="3253711"/>
                  </a:lnTo>
                  <a:lnTo>
                    <a:pt x="51776" y="3243911"/>
                  </a:lnTo>
                  <a:lnTo>
                    <a:pt x="50659" y="3234110"/>
                  </a:lnTo>
                  <a:lnTo>
                    <a:pt x="49541" y="3224310"/>
                  </a:lnTo>
                  <a:lnTo>
                    <a:pt x="48432" y="3214510"/>
                  </a:lnTo>
                  <a:lnTo>
                    <a:pt x="47324" y="3204709"/>
                  </a:lnTo>
                  <a:lnTo>
                    <a:pt x="46223" y="3194909"/>
                  </a:lnTo>
                  <a:lnTo>
                    <a:pt x="45125" y="3185109"/>
                  </a:lnTo>
                  <a:lnTo>
                    <a:pt x="44032" y="3175308"/>
                  </a:lnTo>
                  <a:lnTo>
                    <a:pt x="42947" y="3165508"/>
                  </a:lnTo>
                  <a:lnTo>
                    <a:pt x="41862" y="3155708"/>
                  </a:lnTo>
                  <a:lnTo>
                    <a:pt x="40792" y="3145907"/>
                  </a:lnTo>
                  <a:lnTo>
                    <a:pt x="39722" y="3136107"/>
                  </a:lnTo>
                  <a:lnTo>
                    <a:pt x="38664" y="3126307"/>
                  </a:lnTo>
                  <a:lnTo>
                    <a:pt x="37611" y="3116506"/>
                  </a:lnTo>
                  <a:lnTo>
                    <a:pt x="36564" y="3106706"/>
                  </a:lnTo>
                  <a:lnTo>
                    <a:pt x="35529" y="3096906"/>
                  </a:lnTo>
                  <a:lnTo>
                    <a:pt x="34495" y="3087105"/>
                  </a:lnTo>
                  <a:lnTo>
                    <a:pt x="33481" y="3077305"/>
                  </a:lnTo>
                  <a:lnTo>
                    <a:pt x="32467" y="3067505"/>
                  </a:lnTo>
                  <a:lnTo>
                    <a:pt x="31468" y="3057704"/>
                  </a:lnTo>
                  <a:lnTo>
                    <a:pt x="30477" y="3047904"/>
                  </a:lnTo>
                  <a:lnTo>
                    <a:pt x="29494" y="3038104"/>
                  </a:lnTo>
                  <a:lnTo>
                    <a:pt x="28527" y="3028303"/>
                  </a:lnTo>
                  <a:lnTo>
                    <a:pt x="27560" y="3018503"/>
                  </a:lnTo>
                  <a:lnTo>
                    <a:pt x="26619" y="3008703"/>
                  </a:lnTo>
                  <a:lnTo>
                    <a:pt x="25679" y="2998902"/>
                  </a:lnTo>
                  <a:lnTo>
                    <a:pt x="24757" y="2989102"/>
                  </a:lnTo>
                  <a:lnTo>
                    <a:pt x="23844" y="2979302"/>
                  </a:lnTo>
                  <a:lnTo>
                    <a:pt x="22942" y="2969501"/>
                  </a:lnTo>
                  <a:lnTo>
                    <a:pt x="22060" y="2959701"/>
                  </a:lnTo>
                  <a:lnTo>
                    <a:pt x="21177" y="2949901"/>
                  </a:lnTo>
                  <a:lnTo>
                    <a:pt x="20327" y="2940100"/>
                  </a:lnTo>
                  <a:lnTo>
                    <a:pt x="19476" y="2930300"/>
                  </a:lnTo>
                  <a:lnTo>
                    <a:pt x="18648" y="2920500"/>
                  </a:lnTo>
                  <a:lnTo>
                    <a:pt x="17831" y="2910699"/>
                  </a:lnTo>
                  <a:lnTo>
                    <a:pt x="17025" y="2900899"/>
                  </a:lnTo>
                  <a:lnTo>
                    <a:pt x="16244" y="2891099"/>
                  </a:lnTo>
                  <a:lnTo>
                    <a:pt x="15462" y="2881298"/>
                  </a:lnTo>
                  <a:lnTo>
                    <a:pt x="14717" y="2871498"/>
                  </a:lnTo>
                  <a:lnTo>
                    <a:pt x="13972" y="2861698"/>
                  </a:lnTo>
                  <a:lnTo>
                    <a:pt x="13252" y="2851897"/>
                  </a:lnTo>
                  <a:lnTo>
                    <a:pt x="12546" y="2842097"/>
                  </a:lnTo>
                  <a:lnTo>
                    <a:pt x="11852" y="2832297"/>
                  </a:lnTo>
                  <a:lnTo>
                    <a:pt x="11186" y="2822496"/>
                  </a:lnTo>
                  <a:lnTo>
                    <a:pt x="10519" y="2812696"/>
                  </a:lnTo>
                  <a:lnTo>
                    <a:pt x="9893" y="2802896"/>
                  </a:lnTo>
                  <a:lnTo>
                    <a:pt x="9268" y="2793095"/>
                  </a:lnTo>
                  <a:lnTo>
                    <a:pt x="8671" y="2783295"/>
                  </a:lnTo>
                  <a:lnTo>
                    <a:pt x="8088" y="2773495"/>
                  </a:lnTo>
                  <a:lnTo>
                    <a:pt x="7520" y="2763694"/>
                  </a:lnTo>
                  <a:lnTo>
                    <a:pt x="6982" y="2753894"/>
                  </a:lnTo>
                  <a:lnTo>
                    <a:pt x="6443" y="2744094"/>
                  </a:lnTo>
                  <a:lnTo>
                    <a:pt x="5949" y="2734293"/>
                  </a:lnTo>
                  <a:lnTo>
                    <a:pt x="5456" y="2724493"/>
                  </a:lnTo>
                  <a:lnTo>
                    <a:pt x="4993" y="2714693"/>
                  </a:lnTo>
                  <a:lnTo>
                    <a:pt x="4545" y="2704892"/>
                  </a:lnTo>
                  <a:lnTo>
                    <a:pt x="4113" y="2695092"/>
                  </a:lnTo>
                  <a:lnTo>
                    <a:pt x="3713" y="2685292"/>
                  </a:lnTo>
                  <a:lnTo>
                    <a:pt x="3313" y="2675491"/>
                  </a:lnTo>
                  <a:lnTo>
                    <a:pt x="2961" y="2665691"/>
                  </a:lnTo>
                  <a:lnTo>
                    <a:pt x="2608" y="2655891"/>
                  </a:lnTo>
                  <a:lnTo>
                    <a:pt x="2289" y="2646090"/>
                  </a:lnTo>
                  <a:lnTo>
                    <a:pt x="1985" y="2636290"/>
                  </a:lnTo>
                  <a:lnTo>
                    <a:pt x="1699" y="2626490"/>
                  </a:lnTo>
                  <a:lnTo>
                    <a:pt x="1445" y="2616689"/>
                  </a:lnTo>
                  <a:lnTo>
                    <a:pt x="1191" y="2606889"/>
                  </a:lnTo>
                  <a:lnTo>
                    <a:pt x="987" y="2597089"/>
                  </a:lnTo>
                  <a:lnTo>
                    <a:pt x="783" y="2587288"/>
                  </a:lnTo>
                  <a:lnTo>
                    <a:pt x="613" y="2577488"/>
                  </a:lnTo>
                  <a:lnTo>
                    <a:pt x="460" y="2567688"/>
                  </a:lnTo>
                  <a:lnTo>
                    <a:pt x="324" y="2557887"/>
                  </a:lnTo>
                  <a:lnTo>
                    <a:pt x="221" y="2548087"/>
                  </a:lnTo>
                  <a:lnTo>
                    <a:pt x="119" y="2538286"/>
                  </a:lnTo>
                  <a:lnTo>
                    <a:pt x="68" y="2528486"/>
                  </a:lnTo>
                  <a:lnTo>
                    <a:pt x="17" y="2518686"/>
                  </a:lnTo>
                  <a:lnTo>
                    <a:pt x="0" y="2508885"/>
                  </a:lnTo>
                  <a:lnTo>
                    <a:pt x="0" y="2499085"/>
                  </a:lnTo>
                  <a:lnTo>
                    <a:pt x="17" y="2489285"/>
                  </a:lnTo>
                  <a:lnTo>
                    <a:pt x="68" y="2479484"/>
                  </a:lnTo>
                  <a:lnTo>
                    <a:pt x="119" y="2469684"/>
                  </a:lnTo>
                  <a:lnTo>
                    <a:pt x="221" y="2459884"/>
                  </a:lnTo>
                  <a:lnTo>
                    <a:pt x="324" y="2450083"/>
                  </a:lnTo>
                  <a:lnTo>
                    <a:pt x="460" y="2440283"/>
                  </a:lnTo>
                  <a:lnTo>
                    <a:pt x="613" y="2430483"/>
                  </a:lnTo>
                  <a:lnTo>
                    <a:pt x="783" y="2420682"/>
                  </a:lnTo>
                  <a:lnTo>
                    <a:pt x="987" y="2410882"/>
                  </a:lnTo>
                  <a:lnTo>
                    <a:pt x="1191" y="2401082"/>
                  </a:lnTo>
                  <a:lnTo>
                    <a:pt x="1445" y="2391281"/>
                  </a:lnTo>
                  <a:lnTo>
                    <a:pt x="1699" y="2381481"/>
                  </a:lnTo>
                  <a:lnTo>
                    <a:pt x="1985" y="2371681"/>
                  </a:lnTo>
                  <a:lnTo>
                    <a:pt x="2289" y="2361880"/>
                  </a:lnTo>
                  <a:lnTo>
                    <a:pt x="2608" y="2352080"/>
                  </a:lnTo>
                  <a:lnTo>
                    <a:pt x="2961" y="2342280"/>
                  </a:lnTo>
                  <a:lnTo>
                    <a:pt x="3313" y="2332479"/>
                  </a:lnTo>
                  <a:lnTo>
                    <a:pt x="3713" y="2322679"/>
                  </a:lnTo>
                  <a:lnTo>
                    <a:pt x="4113" y="2312879"/>
                  </a:lnTo>
                  <a:lnTo>
                    <a:pt x="4545" y="2303078"/>
                  </a:lnTo>
                  <a:lnTo>
                    <a:pt x="4993" y="2293278"/>
                  </a:lnTo>
                  <a:lnTo>
                    <a:pt x="5456" y="2283478"/>
                  </a:lnTo>
                  <a:lnTo>
                    <a:pt x="5949" y="2273677"/>
                  </a:lnTo>
                  <a:lnTo>
                    <a:pt x="6443" y="2263877"/>
                  </a:lnTo>
                  <a:lnTo>
                    <a:pt x="6982" y="2254077"/>
                  </a:lnTo>
                  <a:lnTo>
                    <a:pt x="7520" y="2244276"/>
                  </a:lnTo>
                  <a:lnTo>
                    <a:pt x="8088" y="2234476"/>
                  </a:lnTo>
                  <a:lnTo>
                    <a:pt x="8671" y="2224676"/>
                  </a:lnTo>
                  <a:lnTo>
                    <a:pt x="9268" y="2214875"/>
                  </a:lnTo>
                  <a:lnTo>
                    <a:pt x="9893" y="2205075"/>
                  </a:lnTo>
                  <a:lnTo>
                    <a:pt x="10519" y="2195275"/>
                  </a:lnTo>
                  <a:lnTo>
                    <a:pt x="11186" y="2185474"/>
                  </a:lnTo>
                  <a:lnTo>
                    <a:pt x="11852" y="2175674"/>
                  </a:lnTo>
                  <a:lnTo>
                    <a:pt x="12546" y="2165874"/>
                  </a:lnTo>
                  <a:lnTo>
                    <a:pt x="13252" y="2156073"/>
                  </a:lnTo>
                  <a:lnTo>
                    <a:pt x="13972" y="2146273"/>
                  </a:lnTo>
                  <a:lnTo>
                    <a:pt x="14717" y="2136473"/>
                  </a:lnTo>
                  <a:lnTo>
                    <a:pt x="15462" y="2126672"/>
                  </a:lnTo>
                  <a:lnTo>
                    <a:pt x="16244" y="2116872"/>
                  </a:lnTo>
                  <a:lnTo>
                    <a:pt x="17025" y="2107072"/>
                  </a:lnTo>
                  <a:lnTo>
                    <a:pt x="17831" y="2097271"/>
                  </a:lnTo>
                  <a:lnTo>
                    <a:pt x="18648" y="2087471"/>
                  </a:lnTo>
                  <a:lnTo>
                    <a:pt x="19476" y="2077671"/>
                  </a:lnTo>
                  <a:lnTo>
                    <a:pt x="20327" y="2067870"/>
                  </a:lnTo>
                  <a:lnTo>
                    <a:pt x="21177" y="2058070"/>
                  </a:lnTo>
                  <a:lnTo>
                    <a:pt x="22060" y="2048270"/>
                  </a:lnTo>
                  <a:lnTo>
                    <a:pt x="22942" y="2038469"/>
                  </a:lnTo>
                  <a:lnTo>
                    <a:pt x="23844" y="2028669"/>
                  </a:lnTo>
                  <a:lnTo>
                    <a:pt x="24757" y="2018869"/>
                  </a:lnTo>
                  <a:lnTo>
                    <a:pt x="25679" y="2009068"/>
                  </a:lnTo>
                  <a:lnTo>
                    <a:pt x="26619" y="1999268"/>
                  </a:lnTo>
                  <a:lnTo>
                    <a:pt x="27560" y="1989468"/>
                  </a:lnTo>
                  <a:lnTo>
                    <a:pt x="28527" y="1979667"/>
                  </a:lnTo>
                  <a:lnTo>
                    <a:pt x="29494" y="1969867"/>
                  </a:lnTo>
                  <a:lnTo>
                    <a:pt x="30477" y="1960067"/>
                  </a:lnTo>
                  <a:lnTo>
                    <a:pt x="31468" y="1950266"/>
                  </a:lnTo>
                  <a:lnTo>
                    <a:pt x="32467" y="1940466"/>
                  </a:lnTo>
                  <a:lnTo>
                    <a:pt x="33481" y="1930666"/>
                  </a:lnTo>
                  <a:lnTo>
                    <a:pt x="34495" y="1920865"/>
                  </a:lnTo>
                  <a:lnTo>
                    <a:pt x="35529" y="1911065"/>
                  </a:lnTo>
                  <a:lnTo>
                    <a:pt x="36564" y="1901265"/>
                  </a:lnTo>
                  <a:lnTo>
                    <a:pt x="37611" y="1891464"/>
                  </a:lnTo>
                  <a:lnTo>
                    <a:pt x="38664" y="1881664"/>
                  </a:lnTo>
                  <a:lnTo>
                    <a:pt x="39722" y="1871864"/>
                  </a:lnTo>
                  <a:lnTo>
                    <a:pt x="40792" y="1862063"/>
                  </a:lnTo>
                  <a:lnTo>
                    <a:pt x="41862" y="1852263"/>
                  </a:lnTo>
                  <a:lnTo>
                    <a:pt x="42947" y="1842463"/>
                  </a:lnTo>
                  <a:lnTo>
                    <a:pt x="44032" y="1832662"/>
                  </a:lnTo>
                  <a:lnTo>
                    <a:pt x="45125" y="1822862"/>
                  </a:lnTo>
                  <a:lnTo>
                    <a:pt x="46223" y="1813062"/>
                  </a:lnTo>
                  <a:lnTo>
                    <a:pt x="47324" y="1803261"/>
                  </a:lnTo>
                  <a:lnTo>
                    <a:pt x="48432" y="1793461"/>
                  </a:lnTo>
                  <a:lnTo>
                    <a:pt x="49541" y="1783661"/>
                  </a:lnTo>
                  <a:lnTo>
                    <a:pt x="50659" y="1773860"/>
                  </a:lnTo>
                  <a:lnTo>
                    <a:pt x="51776" y="1764060"/>
                  </a:lnTo>
                  <a:lnTo>
                    <a:pt x="52899" y="1754260"/>
                  </a:lnTo>
                  <a:lnTo>
                    <a:pt x="54023" y="1744459"/>
                  </a:lnTo>
                  <a:lnTo>
                    <a:pt x="55150" y="1734659"/>
                  </a:lnTo>
                  <a:lnTo>
                    <a:pt x="56280" y="1724859"/>
                  </a:lnTo>
                  <a:lnTo>
                    <a:pt x="57410" y="1715058"/>
                  </a:lnTo>
                  <a:lnTo>
                    <a:pt x="58544" y="1705258"/>
                  </a:lnTo>
                  <a:lnTo>
                    <a:pt x="59678" y="1695458"/>
                  </a:lnTo>
                  <a:lnTo>
                    <a:pt x="60813" y="1685657"/>
                  </a:lnTo>
                  <a:lnTo>
                    <a:pt x="61949" y="1675857"/>
                  </a:lnTo>
                  <a:lnTo>
                    <a:pt x="63084" y="1666057"/>
                  </a:lnTo>
                  <a:lnTo>
                    <a:pt x="64220" y="1656256"/>
                  </a:lnTo>
                  <a:lnTo>
                    <a:pt x="65355" y="1646456"/>
                  </a:lnTo>
                  <a:lnTo>
                    <a:pt x="66490" y="1636656"/>
                  </a:lnTo>
                  <a:lnTo>
                    <a:pt x="67624" y="1626855"/>
                  </a:lnTo>
                  <a:lnTo>
                    <a:pt x="68755" y="1617055"/>
                  </a:lnTo>
                  <a:lnTo>
                    <a:pt x="69886" y="1607255"/>
                  </a:lnTo>
                  <a:lnTo>
                    <a:pt x="71015" y="1597454"/>
                  </a:lnTo>
                  <a:lnTo>
                    <a:pt x="72141" y="1587654"/>
                  </a:lnTo>
                  <a:lnTo>
                    <a:pt x="73267" y="1577854"/>
                  </a:lnTo>
                  <a:lnTo>
                    <a:pt x="74387" y="1568053"/>
                  </a:lnTo>
                  <a:lnTo>
                    <a:pt x="75507" y="1558253"/>
                  </a:lnTo>
                  <a:lnTo>
                    <a:pt x="76621" y="1548453"/>
                  </a:lnTo>
                  <a:lnTo>
                    <a:pt x="77733" y="1538652"/>
                  </a:lnTo>
                  <a:lnTo>
                    <a:pt x="78842" y="1528852"/>
                  </a:lnTo>
                  <a:lnTo>
                    <a:pt x="79944" y="1519052"/>
                  </a:lnTo>
                  <a:lnTo>
                    <a:pt x="81047" y="1509251"/>
                  </a:lnTo>
                  <a:lnTo>
                    <a:pt x="82139" y="1499451"/>
                  </a:lnTo>
                  <a:lnTo>
                    <a:pt x="83231" y="1489651"/>
                  </a:lnTo>
                  <a:lnTo>
                    <a:pt x="84316" y="1479850"/>
                  </a:lnTo>
                  <a:lnTo>
                    <a:pt x="85396" y="1470050"/>
                  </a:lnTo>
                  <a:lnTo>
                    <a:pt x="86472" y="1460250"/>
                  </a:lnTo>
                  <a:lnTo>
                    <a:pt x="87539" y="1450449"/>
                  </a:lnTo>
                  <a:lnTo>
                    <a:pt x="88607" y="1440649"/>
                  </a:lnTo>
                  <a:lnTo>
                    <a:pt x="89660" y="1430849"/>
                  </a:lnTo>
                  <a:lnTo>
                    <a:pt x="90713" y="1421048"/>
                  </a:lnTo>
                  <a:lnTo>
                    <a:pt x="91756" y="1411248"/>
                  </a:lnTo>
                  <a:lnTo>
                    <a:pt x="92794" y="1401448"/>
                  </a:lnTo>
                  <a:lnTo>
                    <a:pt x="93827" y="1391647"/>
                  </a:lnTo>
                  <a:lnTo>
                    <a:pt x="94849" y="1381847"/>
                  </a:lnTo>
                  <a:lnTo>
                    <a:pt x="95871" y="1372047"/>
                  </a:lnTo>
                  <a:lnTo>
                    <a:pt x="96876" y="1362246"/>
                  </a:lnTo>
                  <a:lnTo>
                    <a:pt x="97880" y="1352446"/>
                  </a:lnTo>
                  <a:lnTo>
                    <a:pt x="98873" y="1342646"/>
                  </a:lnTo>
                  <a:lnTo>
                    <a:pt x="99860" y="1332845"/>
                  </a:lnTo>
                  <a:lnTo>
                    <a:pt x="100841" y="1323045"/>
                  </a:lnTo>
                  <a:lnTo>
                    <a:pt x="101809" y="1313245"/>
                  </a:lnTo>
                  <a:lnTo>
                    <a:pt x="102777" y="1303444"/>
                  </a:lnTo>
                  <a:lnTo>
                    <a:pt x="103726" y="1293644"/>
                  </a:lnTo>
                  <a:lnTo>
                    <a:pt x="104674" y="1283844"/>
                  </a:lnTo>
                  <a:lnTo>
                    <a:pt x="105610" y="1274043"/>
                  </a:lnTo>
                  <a:lnTo>
                    <a:pt x="106538" y="1264243"/>
                  </a:lnTo>
                  <a:lnTo>
                    <a:pt x="107460" y="1254442"/>
                  </a:lnTo>
                  <a:lnTo>
                    <a:pt x="108368" y="1244642"/>
                  </a:lnTo>
                  <a:lnTo>
                    <a:pt x="109276" y="1234842"/>
                  </a:lnTo>
                  <a:lnTo>
                    <a:pt x="110163" y="1225041"/>
                  </a:lnTo>
                  <a:lnTo>
                    <a:pt x="111050" y="1215241"/>
                  </a:lnTo>
                  <a:lnTo>
                    <a:pt x="111922" y="1205441"/>
                  </a:lnTo>
                  <a:lnTo>
                    <a:pt x="112787" y="1195640"/>
                  </a:lnTo>
                  <a:lnTo>
                    <a:pt x="113645" y="1185840"/>
                  </a:lnTo>
                  <a:lnTo>
                    <a:pt x="114489" y="1176040"/>
                  </a:lnTo>
                  <a:lnTo>
                    <a:pt x="115332" y="1166239"/>
                  </a:lnTo>
                  <a:lnTo>
                    <a:pt x="116153" y="1156439"/>
                  </a:lnTo>
                  <a:lnTo>
                    <a:pt x="116974" y="1146639"/>
                  </a:lnTo>
                  <a:lnTo>
                    <a:pt x="117781" y="1136838"/>
                  </a:lnTo>
                  <a:lnTo>
                    <a:pt x="118579" y="1127038"/>
                  </a:lnTo>
                  <a:lnTo>
                    <a:pt x="119370" y="1117238"/>
                  </a:lnTo>
                  <a:lnTo>
                    <a:pt x="120146" y="1107437"/>
                  </a:lnTo>
                  <a:lnTo>
                    <a:pt x="120922" y="1097637"/>
                  </a:lnTo>
                  <a:lnTo>
                    <a:pt x="121676" y="1087837"/>
                  </a:lnTo>
                  <a:lnTo>
                    <a:pt x="122429" y="1078036"/>
                  </a:lnTo>
                  <a:lnTo>
                    <a:pt x="123167" y="1068236"/>
                  </a:lnTo>
                  <a:lnTo>
                    <a:pt x="123897" y="1058436"/>
                  </a:lnTo>
                  <a:lnTo>
                    <a:pt x="124620" y="1048635"/>
                  </a:lnTo>
                  <a:lnTo>
                    <a:pt x="125327" y="1038835"/>
                  </a:lnTo>
                  <a:lnTo>
                    <a:pt x="126035" y="1029035"/>
                  </a:lnTo>
                  <a:lnTo>
                    <a:pt x="126719" y="1019234"/>
                  </a:lnTo>
                  <a:lnTo>
                    <a:pt x="127404" y="1009434"/>
                  </a:lnTo>
                  <a:lnTo>
                    <a:pt x="128074" y="999634"/>
                  </a:lnTo>
                  <a:lnTo>
                    <a:pt x="128735" y="989833"/>
                  </a:lnTo>
                  <a:lnTo>
                    <a:pt x="129390" y="980033"/>
                  </a:lnTo>
                  <a:lnTo>
                    <a:pt x="130029" y="970233"/>
                  </a:lnTo>
                  <a:lnTo>
                    <a:pt x="130668" y="960432"/>
                  </a:lnTo>
                  <a:lnTo>
                    <a:pt x="131285" y="950632"/>
                  </a:lnTo>
                  <a:lnTo>
                    <a:pt x="131902" y="940832"/>
                  </a:lnTo>
                  <a:lnTo>
                    <a:pt x="132504" y="931031"/>
                  </a:lnTo>
                  <a:lnTo>
                    <a:pt x="133099" y="921231"/>
                  </a:lnTo>
                  <a:lnTo>
                    <a:pt x="133686" y="911431"/>
                  </a:lnTo>
                  <a:lnTo>
                    <a:pt x="134259" y="901630"/>
                  </a:lnTo>
                  <a:lnTo>
                    <a:pt x="134831" y="891830"/>
                  </a:lnTo>
                  <a:lnTo>
                    <a:pt x="135382" y="882030"/>
                  </a:lnTo>
                  <a:lnTo>
                    <a:pt x="135933" y="872229"/>
                  </a:lnTo>
                  <a:lnTo>
                    <a:pt x="136470" y="862429"/>
                  </a:lnTo>
                  <a:lnTo>
                    <a:pt x="136999" y="852629"/>
                  </a:lnTo>
                  <a:lnTo>
                    <a:pt x="137522" y="842828"/>
                  </a:lnTo>
                  <a:lnTo>
                    <a:pt x="138031" y="833028"/>
                  </a:lnTo>
                  <a:lnTo>
                    <a:pt x="138539" y="823228"/>
                  </a:lnTo>
                  <a:lnTo>
                    <a:pt x="139027" y="813427"/>
                  </a:lnTo>
                  <a:lnTo>
                    <a:pt x="139515" y="803627"/>
                  </a:lnTo>
                  <a:lnTo>
                    <a:pt x="139989" y="793827"/>
                  </a:lnTo>
                  <a:lnTo>
                    <a:pt x="140457" y="784026"/>
                  </a:lnTo>
                  <a:lnTo>
                    <a:pt x="140918" y="774226"/>
                  </a:lnTo>
                  <a:lnTo>
                    <a:pt x="141366" y="764426"/>
                  </a:lnTo>
                  <a:lnTo>
                    <a:pt x="141814" y="754625"/>
                  </a:lnTo>
                  <a:lnTo>
                    <a:pt x="142242" y="744825"/>
                  </a:lnTo>
                  <a:lnTo>
                    <a:pt x="142671" y="735025"/>
                  </a:lnTo>
                  <a:lnTo>
                    <a:pt x="143087" y="725224"/>
                  </a:lnTo>
                  <a:lnTo>
                    <a:pt x="143496" y="715424"/>
                  </a:lnTo>
                  <a:lnTo>
                    <a:pt x="143900" y="705624"/>
                  </a:lnTo>
                  <a:lnTo>
                    <a:pt x="144291" y="695823"/>
                  </a:lnTo>
                  <a:lnTo>
                    <a:pt x="144682" y="686023"/>
                  </a:lnTo>
                  <a:lnTo>
                    <a:pt x="145055" y="676223"/>
                  </a:lnTo>
                  <a:lnTo>
                    <a:pt x="145428" y="666422"/>
                  </a:lnTo>
                  <a:lnTo>
                    <a:pt x="145790" y="656622"/>
                  </a:lnTo>
                  <a:lnTo>
                    <a:pt x="146145" y="646822"/>
                  </a:lnTo>
                  <a:lnTo>
                    <a:pt x="146496" y="637021"/>
                  </a:lnTo>
                  <a:lnTo>
                    <a:pt x="146834" y="627221"/>
                  </a:lnTo>
                  <a:lnTo>
                    <a:pt x="147173" y="617421"/>
                  </a:lnTo>
                  <a:lnTo>
                    <a:pt x="147496" y="607620"/>
                  </a:lnTo>
                  <a:lnTo>
                    <a:pt x="147818" y="597820"/>
                  </a:lnTo>
                  <a:lnTo>
                    <a:pt x="148130" y="588020"/>
                  </a:lnTo>
                  <a:lnTo>
                    <a:pt x="148436" y="578219"/>
                  </a:lnTo>
                  <a:lnTo>
                    <a:pt x="148738" y="568419"/>
                  </a:lnTo>
                  <a:lnTo>
                    <a:pt x="149029" y="558619"/>
                  </a:lnTo>
                  <a:lnTo>
                    <a:pt x="149320" y="548818"/>
                  </a:lnTo>
                  <a:lnTo>
                    <a:pt x="149596" y="539018"/>
                  </a:lnTo>
                  <a:lnTo>
                    <a:pt x="149872" y="529218"/>
                  </a:lnTo>
                  <a:lnTo>
                    <a:pt x="150139" y="519417"/>
                  </a:lnTo>
                  <a:lnTo>
                    <a:pt x="150401" y="509617"/>
                  </a:lnTo>
                  <a:lnTo>
                    <a:pt x="150658" y="499817"/>
                  </a:lnTo>
                  <a:lnTo>
                    <a:pt x="150907" y="490016"/>
                  </a:lnTo>
                  <a:lnTo>
                    <a:pt x="151155" y="480216"/>
                  </a:lnTo>
                  <a:lnTo>
                    <a:pt x="151390" y="470416"/>
                  </a:lnTo>
                  <a:lnTo>
                    <a:pt x="151625" y="460615"/>
                  </a:lnTo>
                  <a:lnTo>
                    <a:pt x="151851" y="450815"/>
                  </a:lnTo>
                  <a:lnTo>
                    <a:pt x="152073" y="441015"/>
                  </a:lnTo>
                  <a:lnTo>
                    <a:pt x="152291" y="431214"/>
                  </a:lnTo>
                  <a:lnTo>
                    <a:pt x="152501" y="421414"/>
                  </a:lnTo>
                  <a:lnTo>
                    <a:pt x="152711" y="411614"/>
                  </a:lnTo>
                  <a:lnTo>
                    <a:pt x="152909" y="401813"/>
                  </a:lnTo>
                  <a:lnTo>
                    <a:pt x="153107" y="392013"/>
                  </a:lnTo>
                  <a:lnTo>
                    <a:pt x="153298" y="382213"/>
                  </a:lnTo>
                  <a:lnTo>
                    <a:pt x="153485" y="372412"/>
                  </a:lnTo>
                  <a:lnTo>
                    <a:pt x="153668" y="362612"/>
                  </a:lnTo>
                  <a:lnTo>
                    <a:pt x="153844" y="352812"/>
                  </a:lnTo>
                  <a:lnTo>
                    <a:pt x="154020" y="343011"/>
                  </a:lnTo>
                  <a:lnTo>
                    <a:pt x="154186" y="333211"/>
                  </a:lnTo>
                  <a:lnTo>
                    <a:pt x="154352" y="323411"/>
                  </a:lnTo>
                  <a:lnTo>
                    <a:pt x="154511" y="313610"/>
                  </a:lnTo>
                  <a:lnTo>
                    <a:pt x="154667" y="303810"/>
                  </a:lnTo>
                  <a:lnTo>
                    <a:pt x="154820" y="294010"/>
                  </a:lnTo>
                  <a:lnTo>
                    <a:pt x="154967" y="284209"/>
                  </a:lnTo>
                  <a:lnTo>
                    <a:pt x="155113" y="274409"/>
                  </a:lnTo>
                  <a:lnTo>
                    <a:pt x="155251" y="264609"/>
                  </a:lnTo>
                  <a:lnTo>
                    <a:pt x="155389" y="254808"/>
                  </a:lnTo>
                  <a:lnTo>
                    <a:pt x="155521" y="245008"/>
                  </a:lnTo>
                  <a:lnTo>
                    <a:pt x="155650" y="235208"/>
                  </a:lnTo>
                  <a:lnTo>
                    <a:pt x="155776" y="225407"/>
                  </a:lnTo>
                  <a:lnTo>
                    <a:pt x="155898" y="215607"/>
                  </a:lnTo>
                  <a:lnTo>
                    <a:pt x="156019" y="205807"/>
                  </a:lnTo>
                  <a:lnTo>
                    <a:pt x="156132" y="196006"/>
                  </a:lnTo>
                  <a:lnTo>
                    <a:pt x="156246" y="186206"/>
                  </a:lnTo>
                  <a:lnTo>
                    <a:pt x="156354" y="176406"/>
                  </a:lnTo>
                  <a:lnTo>
                    <a:pt x="156461" y="166605"/>
                  </a:lnTo>
                  <a:lnTo>
                    <a:pt x="156565" y="156805"/>
                  </a:lnTo>
                  <a:lnTo>
                    <a:pt x="156664" y="147005"/>
                  </a:lnTo>
                  <a:lnTo>
                    <a:pt x="156763" y="137204"/>
                  </a:lnTo>
                  <a:lnTo>
                    <a:pt x="156856" y="127404"/>
                  </a:lnTo>
                  <a:lnTo>
                    <a:pt x="156949" y="117604"/>
                  </a:lnTo>
                  <a:lnTo>
                    <a:pt x="157038" y="107803"/>
                  </a:lnTo>
                  <a:lnTo>
                    <a:pt x="157124" y="98003"/>
                  </a:lnTo>
                  <a:lnTo>
                    <a:pt x="157209" y="88203"/>
                  </a:lnTo>
                  <a:lnTo>
                    <a:pt x="157290" y="78402"/>
                  </a:lnTo>
                  <a:lnTo>
                    <a:pt x="157371" y="68602"/>
                  </a:lnTo>
                  <a:lnTo>
                    <a:pt x="157446" y="58802"/>
                  </a:lnTo>
                  <a:lnTo>
                    <a:pt x="157521" y="49001"/>
                  </a:lnTo>
                  <a:lnTo>
                    <a:pt x="157593" y="39201"/>
                  </a:lnTo>
                  <a:lnTo>
                    <a:pt x="157663" y="29401"/>
                  </a:lnTo>
                  <a:lnTo>
                    <a:pt x="157732" y="19600"/>
                  </a:lnTo>
                  <a:lnTo>
                    <a:pt x="157797" y="9800"/>
                  </a:lnTo>
                  <a:lnTo>
                    <a:pt x="157863" y="0"/>
                  </a:lnTo>
                  <a:lnTo>
                    <a:pt x="161444" y="0"/>
                  </a:lnTo>
                  <a:lnTo>
                    <a:pt x="161510" y="9800"/>
                  </a:lnTo>
                  <a:lnTo>
                    <a:pt x="161575" y="19600"/>
                  </a:lnTo>
                  <a:lnTo>
                    <a:pt x="161644" y="29401"/>
                  </a:lnTo>
                  <a:lnTo>
                    <a:pt x="161714" y="39201"/>
                  </a:lnTo>
                  <a:lnTo>
                    <a:pt x="161786" y="49001"/>
                  </a:lnTo>
                  <a:lnTo>
                    <a:pt x="161861" y="58802"/>
                  </a:lnTo>
                  <a:lnTo>
                    <a:pt x="161936" y="68602"/>
                  </a:lnTo>
                  <a:lnTo>
                    <a:pt x="162017" y="78402"/>
                  </a:lnTo>
                  <a:lnTo>
                    <a:pt x="162098" y="88203"/>
                  </a:lnTo>
                  <a:lnTo>
                    <a:pt x="162183" y="98003"/>
                  </a:lnTo>
                  <a:lnTo>
                    <a:pt x="162269" y="107803"/>
                  </a:lnTo>
                  <a:lnTo>
                    <a:pt x="162358" y="117604"/>
                  </a:lnTo>
                  <a:lnTo>
                    <a:pt x="162451" y="127404"/>
                  </a:lnTo>
                  <a:lnTo>
                    <a:pt x="162544" y="137204"/>
                  </a:lnTo>
                  <a:lnTo>
                    <a:pt x="162643" y="147005"/>
                  </a:lnTo>
                  <a:lnTo>
                    <a:pt x="162742" y="156805"/>
                  </a:lnTo>
                  <a:lnTo>
                    <a:pt x="162846" y="166605"/>
                  </a:lnTo>
                  <a:lnTo>
                    <a:pt x="162953" y="176406"/>
                  </a:lnTo>
                  <a:lnTo>
                    <a:pt x="163061" y="186206"/>
                  </a:lnTo>
                  <a:lnTo>
                    <a:pt x="163175" y="196006"/>
                  </a:lnTo>
                  <a:lnTo>
                    <a:pt x="163288" y="205807"/>
                  </a:lnTo>
                  <a:lnTo>
                    <a:pt x="163409" y="215607"/>
                  </a:lnTo>
                  <a:lnTo>
                    <a:pt x="163531" y="225407"/>
                  </a:lnTo>
                  <a:lnTo>
                    <a:pt x="163657" y="235208"/>
                  </a:lnTo>
                  <a:lnTo>
                    <a:pt x="163786" y="245008"/>
                  </a:lnTo>
                  <a:lnTo>
                    <a:pt x="163918" y="254808"/>
                  </a:lnTo>
                  <a:lnTo>
                    <a:pt x="164056" y="264609"/>
                  </a:lnTo>
                  <a:lnTo>
                    <a:pt x="164194" y="274409"/>
                  </a:lnTo>
                  <a:lnTo>
                    <a:pt x="164340" y="284209"/>
                  </a:lnTo>
                  <a:lnTo>
                    <a:pt x="164487" y="294010"/>
                  </a:lnTo>
                  <a:lnTo>
                    <a:pt x="164640" y="303810"/>
                  </a:lnTo>
                  <a:lnTo>
                    <a:pt x="164796" y="313610"/>
                  </a:lnTo>
                  <a:lnTo>
                    <a:pt x="164955" y="323411"/>
                  </a:lnTo>
                  <a:lnTo>
                    <a:pt x="165121" y="333211"/>
                  </a:lnTo>
                  <a:lnTo>
                    <a:pt x="165287" y="343011"/>
                  </a:lnTo>
                  <a:lnTo>
                    <a:pt x="165463" y="352812"/>
                  </a:lnTo>
                  <a:lnTo>
                    <a:pt x="165639" y="362612"/>
                  </a:lnTo>
                  <a:lnTo>
                    <a:pt x="165822" y="372412"/>
                  </a:lnTo>
                  <a:lnTo>
                    <a:pt x="166009" y="382213"/>
                  </a:lnTo>
                  <a:lnTo>
                    <a:pt x="166200" y="392013"/>
                  </a:lnTo>
                  <a:lnTo>
                    <a:pt x="166398" y="401813"/>
                  </a:lnTo>
                  <a:lnTo>
                    <a:pt x="166596" y="411614"/>
                  </a:lnTo>
                  <a:lnTo>
                    <a:pt x="166806" y="421414"/>
                  </a:lnTo>
                  <a:lnTo>
                    <a:pt x="167016" y="431214"/>
                  </a:lnTo>
                  <a:lnTo>
                    <a:pt x="167234" y="441015"/>
                  </a:lnTo>
                  <a:lnTo>
                    <a:pt x="167456" y="450815"/>
                  </a:lnTo>
                  <a:lnTo>
                    <a:pt x="167682" y="460615"/>
                  </a:lnTo>
                  <a:lnTo>
                    <a:pt x="167917" y="470416"/>
                  </a:lnTo>
                  <a:lnTo>
                    <a:pt x="168152" y="480216"/>
                  </a:lnTo>
                  <a:lnTo>
                    <a:pt x="168400" y="490016"/>
                  </a:lnTo>
                  <a:lnTo>
                    <a:pt x="168649" y="499817"/>
                  </a:lnTo>
                  <a:lnTo>
                    <a:pt x="168906" y="509617"/>
                  </a:lnTo>
                  <a:lnTo>
                    <a:pt x="169168" y="519417"/>
                  </a:lnTo>
                  <a:lnTo>
                    <a:pt x="169435" y="529218"/>
                  </a:lnTo>
                  <a:lnTo>
                    <a:pt x="169711" y="539018"/>
                  </a:lnTo>
                  <a:lnTo>
                    <a:pt x="169987" y="548818"/>
                  </a:lnTo>
                  <a:lnTo>
                    <a:pt x="170278" y="558619"/>
                  </a:lnTo>
                  <a:lnTo>
                    <a:pt x="170569" y="568419"/>
                  </a:lnTo>
                  <a:lnTo>
                    <a:pt x="170871" y="578219"/>
                  </a:lnTo>
                  <a:lnTo>
                    <a:pt x="171177" y="588020"/>
                  </a:lnTo>
                  <a:lnTo>
                    <a:pt x="171489" y="597820"/>
                  </a:lnTo>
                  <a:lnTo>
                    <a:pt x="171811" y="607620"/>
                  </a:lnTo>
                  <a:lnTo>
                    <a:pt x="172134" y="617421"/>
                  </a:lnTo>
                  <a:lnTo>
                    <a:pt x="172473" y="627221"/>
                  </a:lnTo>
                  <a:lnTo>
                    <a:pt x="172811" y="637021"/>
                  </a:lnTo>
                  <a:lnTo>
                    <a:pt x="173162" y="646822"/>
                  </a:lnTo>
                  <a:lnTo>
                    <a:pt x="173517" y="656622"/>
                  </a:lnTo>
                  <a:lnTo>
                    <a:pt x="173879" y="666422"/>
                  </a:lnTo>
                  <a:lnTo>
                    <a:pt x="174252" y="676223"/>
                  </a:lnTo>
                  <a:lnTo>
                    <a:pt x="174625" y="686023"/>
                  </a:lnTo>
                  <a:lnTo>
                    <a:pt x="175016" y="695823"/>
                  </a:lnTo>
                  <a:lnTo>
                    <a:pt x="175407" y="705624"/>
                  </a:lnTo>
                  <a:lnTo>
                    <a:pt x="175811" y="715424"/>
                  </a:lnTo>
                  <a:lnTo>
                    <a:pt x="176220" y="725224"/>
                  </a:lnTo>
                  <a:lnTo>
                    <a:pt x="176636" y="735025"/>
                  </a:lnTo>
                  <a:lnTo>
                    <a:pt x="177065" y="744825"/>
                  </a:lnTo>
                  <a:lnTo>
                    <a:pt x="177493" y="754625"/>
                  </a:lnTo>
                  <a:lnTo>
                    <a:pt x="177941" y="764426"/>
                  </a:lnTo>
                  <a:lnTo>
                    <a:pt x="178389" y="774226"/>
                  </a:lnTo>
                  <a:lnTo>
                    <a:pt x="178850" y="784026"/>
                  </a:lnTo>
                  <a:lnTo>
                    <a:pt x="179318" y="793827"/>
                  </a:lnTo>
                  <a:lnTo>
                    <a:pt x="179792" y="803627"/>
                  </a:lnTo>
                  <a:lnTo>
                    <a:pt x="180280" y="813427"/>
                  </a:lnTo>
                  <a:lnTo>
                    <a:pt x="180768" y="823228"/>
                  </a:lnTo>
                  <a:lnTo>
                    <a:pt x="181276" y="833028"/>
                  </a:lnTo>
                  <a:lnTo>
                    <a:pt x="181785" y="842828"/>
                  </a:lnTo>
                  <a:lnTo>
                    <a:pt x="182307" y="852629"/>
                  </a:lnTo>
                  <a:lnTo>
                    <a:pt x="182837" y="862429"/>
                  </a:lnTo>
                  <a:lnTo>
                    <a:pt x="183374" y="872229"/>
                  </a:lnTo>
                  <a:lnTo>
                    <a:pt x="183925" y="882030"/>
                  </a:lnTo>
                  <a:lnTo>
                    <a:pt x="184476" y="891830"/>
                  </a:lnTo>
                  <a:lnTo>
                    <a:pt x="185048" y="901630"/>
                  </a:lnTo>
                  <a:lnTo>
                    <a:pt x="185621" y="911431"/>
                  </a:lnTo>
                  <a:lnTo>
                    <a:pt x="186208" y="921231"/>
                  </a:lnTo>
                  <a:lnTo>
                    <a:pt x="186803" y="931031"/>
                  </a:lnTo>
                  <a:lnTo>
                    <a:pt x="187405" y="940832"/>
                  </a:lnTo>
                  <a:lnTo>
                    <a:pt x="188022" y="950632"/>
                  </a:lnTo>
                  <a:lnTo>
                    <a:pt x="188639" y="960432"/>
                  </a:lnTo>
                  <a:lnTo>
                    <a:pt x="189278" y="970233"/>
                  </a:lnTo>
                  <a:lnTo>
                    <a:pt x="189917" y="980033"/>
                  </a:lnTo>
                  <a:lnTo>
                    <a:pt x="190571" y="989833"/>
                  </a:lnTo>
                  <a:lnTo>
                    <a:pt x="191233" y="999634"/>
                  </a:lnTo>
                  <a:lnTo>
                    <a:pt x="191903" y="1009434"/>
                  </a:lnTo>
                  <a:lnTo>
                    <a:pt x="192588" y="1019234"/>
                  </a:lnTo>
                  <a:lnTo>
                    <a:pt x="193272" y="1029035"/>
                  </a:lnTo>
                  <a:lnTo>
                    <a:pt x="193980" y="1038835"/>
                  </a:lnTo>
                  <a:lnTo>
                    <a:pt x="194687" y="1048635"/>
                  </a:lnTo>
                  <a:lnTo>
                    <a:pt x="195410" y="1058436"/>
                  </a:lnTo>
                  <a:lnTo>
                    <a:pt x="196140" y="1068236"/>
                  </a:lnTo>
                  <a:lnTo>
                    <a:pt x="196878" y="1078036"/>
                  </a:lnTo>
                  <a:lnTo>
                    <a:pt x="197631" y="1087837"/>
                  </a:lnTo>
                  <a:lnTo>
                    <a:pt x="198385" y="1097637"/>
                  </a:lnTo>
                  <a:lnTo>
                    <a:pt x="199161" y="1107437"/>
                  </a:lnTo>
                  <a:lnTo>
                    <a:pt x="199937" y="1117238"/>
                  </a:lnTo>
                  <a:lnTo>
                    <a:pt x="200728" y="1127038"/>
                  </a:lnTo>
                  <a:lnTo>
                    <a:pt x="201526" y="1136838"/>
                  </a:lnTo>
                  <a:lnTo>
                    <a:pt x="202333" y="1146639"/>
                  </a:lnTo>
                  <a:lnTo>
                    <a:pt x="203154" y="1156439"/>
                  </a:lnTo>
                  <a:lnTo>
                    <a:pt x="203975" y="1166239"/>
                  </a:lnTo>
                  <a:lnTo>
                    <a:pt x="204818" y="1176040"/>
                  </a:lnTo>
                  <a:lnTo>
                    <a:pt x="205661" y="1185840"/>
                  </a:lnTo>
                  <a:lnTo>
                    <a:pt x="206519" y="1195640"/>
                  </a:lnTo>
                  <a:lnTo>
                    <a:pt x="207385" y="1205441"/>
                  </a:lnTo>
                  <a:lnTo>
                    <a:pt x="208257" y="1215241"/>
                  </a:lnTo>
                  <a:lnTo>
                    <a:pt x="209144" y="1225041"/>
                  </a:lnTo>
                  <a:lnTo>
                    <a:pt x="210031" y="1234842"/>
                  </a:lnTo>
                  <a:lnTo>
                    <a:pt x="210939" y="1244642"/>
                  </a:lnTo>
                  <a:lnTo>
                    <a:pt x="211847" y="1254442"/>
                  </a:lnTo>
                  <a:lnTo>
                    <a:pt x="212769" y="1264243"/>
                  </a:lnTo>
                  <a:lnTo>
                    <a:pt x="213697" y="1274043"/>
                  </a:lnTo>
                  <a:lnTo>
                    <a:pt x="214633" y="1283844"/>
                  </a:lnTo>
                  <a:lnTo>
                    <a:pt x="215581" y="1293644"/>
                  </a:lnTo>
                  <a:lnTo>
                    <a:pt x="216530" y="1303444"/>
                  </a:lnTo>
                  <a:lnTo>
                    <a:pt x="217498" y="1313245"/>
                  </a:lnTo>
                  <a:lnTo>
                    <a:pt x="218466" y="1323045"/>
                  </a:lnTo>
                  <a:lnTo>
                    <a:pt x="219447" y="1332845"/>
                  </a:lnTo>
                  <a:lnTo>
                    <a:pt x="220434" y="1342646"/>
                  </a:lnTo>
                  <a:lnTo>
                    <a:pt x="221427" y="1352446"/>
                  </a:lnTo>
                  <a:lnTo>
                    <a:pt x="222431" y="1362246"/>
                  </a:lnTo>
                  <a:lnTo>
                    <a:pt x="223436" y="1372047"/>
                  </a:lnTo>
                  <a:lnTo>
                    <a:pt x="224458" y="1381847"/>
                  </a:lnTo>
                  <a:lnTo>
                    <a:pt x="225480" y="1391647"/>
                  </a:lnTo>
                  <a:lnTo>
                    <a:pt x="226513" y="1401448"/>
                  </a:lnTo>
                  <a:lnTo>
                    <a:pt x="227551" y="1411248"/>
                  </a:lnTo>
                  <a:lnTo>
                    <a:pt x="228594" y="1421048"/>
                  </a:lnTo>
                  <a:lnTo>
                    <a:pt x="229647" y="1430849"/>
                  </a:lnTo>
                  <a:lnTo>
                    <a:pt x="230700" y="1440649"/>
                  </a:lnTo>
                  <a:lnTo>
                    <a:pt x="231768" y="1450449"/>
                  </a:lnTo>
                  <a:lnTo>
                    <a:pt x="232835" y="1460250"/>
                  </a:lnTo>
                  <a:lnTo>
                    <a:pt x="233911" y="1470050"/>
                  </a:lnTo>
                  <a:lnTo>
                    <a:pt x="234991" y="1479850"/>
                  </a:lnTo>
                  <a:lnTo>
                    <a:pt x="236076" y="1489651"/>
                  </a:lnTo>
                  <a:lnTo>
                    <a:pt x="237168" y="1499451"/>
                  </a:lnTo>
                  <a:lnTo>
                    <a:pt x="238260" y="1509251"/>
                  </a:lnTo>
                  <a:lnTo>
                    <a:pt x="239362" y="1519052"/>
                  </a:lnTo>
                  <a:lnTo>
                    <a:pt x="240465" y="1528852"/>
                  </a:lnTo>
                  <a:lnTo>
                    <a:pt x="241574" y="1538652"/>
                  </a:lnTo>
                  <a:lnTo>
                    <a:pt x="242686" y="1548453"/>
                  </a:lnTo>
                  <a:lnTo>
                    <a:pt x="243800" y="1558253"/>
                  </a:lnTo>
                  <a:lnTo>
                    <a:pt x="244920" y="1568053"/>
                  </a:lnTo>
                  <a:lnTo>
                    <a:pt x="246040" y="1577854"/>
                  </a:lnTo>
                  <a:lnTo>
                    <a:pt x="247166" y="1587654"/>
                  </a:lnTo>
                  <a:lnTo>
                    <a:pt x="248292" y="1597454"/>
                  </a:lnTo>
                  <a:lnTo>
                    <a:pt x="249421" y="1607255"/>
                  </a:lnTo>
                  <a:lnTo>
                    <a:pt x="250552" y="1617055"/>
                  </a:lnTo>
                  <a:lnTo>
                    <a:pt x="251683" y="1626855"/>
                  </a:lnTo>
                  <a:lnTo>
                    <a:pt x="252817" y="1636656"/>
                  </a:lnTo>
                  <a:lnTo>
                    <a:pt x="253951" y="1646456"/>
                  </a:lnTo>
                  <a:lnTo>
                    <a:pt x="255087" y="1656256"/>
                  </a:lnTo>
                  <a:lnTo>
                    <a:pt x="256223" y="1666057"/>
                  </a:lnTo>
                  <a:lnTo>
                    <a:pt x="257358" y="1675857"/>
                  </a:lnTo>
                  <a:lnTo>
                    <a:pt x="258494" y="1685657"/>
                  </a:lnTo>
                  <a:lnTo>
                    <a:pt x="259629" y="1695458"/>
                  </a:lnTo>
                  <a:lnTo>
                    <a:pt x="260763" y="1705258"/>
                  </a:lnTo>
                  <a:lnTo>
                    <a:pt x="261896" y="1715058"/>
                  </a:lnTo>
                  <a:lnTo>
                    <a:pt x="263027" y="1724859"/>
                  </a:lnTo>
                  <a:lnTo>
                    <a:pt x="264157" y="1734659"/>
                  </a:lnTo>
                  <a:lnTo>
                    <a:pt x="265284" y="1744459"/>
                  </a:lnTo>
                  <a:lnTo>
                    <a:pt x="266408" y="1754260"/>
                  </a:lnTo>
                  <a:lnTo>
                    <a:pt x="267531" y="1764060"/>
                  </a:lnTo>
                  <a:lnTo>
                    <a:pt x="268648" y="1773860"/>
                  </a:lnTo>
                  <a:lnTo>
                    <a:pt x="269766" y="1783661"/>
                  </a:lnTo>
                  <a:lnTo>
                    <a:pt x="270875" y="1793461"/>
                  </a:lnTo>
                  <a:lnTo>
                    <a:pt x="271983" y="1803261"/>
                  </a:lnTo>
                  <a:lnTo>
                    <a:pt x="273084" y="1813062"/>
                  </a:lnTo>
                  <a:lnTo>
                    <a:pt x="274182" y="1822862"/>
                  </a:lnTo>
                  <a:lnTo>
                    <a:pt x="275275" y="1832662"/>
                  </a:lnTo>
                  <a:lnTo>
                    <a:pt x="276360" y="1842463"/>
                  </a:lnTo>
                  <a:lnTo>
                    <a:pt x="277445" y="1852263"/>
                  </a:lnTo>
                  <a:lnTo>
                    <a:pt x="278515" y="1862063"/>
                  </a:lnTo>
                  <a:lnTo>
                    <a:pt x="279584" y="1871864"/>
                  </a:lnTo>
                  <a:lnTo>
                    <a:pt x="280643" y="1881664"/>
                  </a:lnTo>
                  <a:lnTo>
                    <a:pt x="281696" y="1891464"/>
                  </a:lnTo>
                  <a:lnTo>
                    <a:pt x="282743" y="1901265"/>
                  </a:lnTo>
                  <a:lnTo>
                    <a:pt x="283778" y="1911065"/>
                  </a:lnTo>
                  <a:lnTo>
                    <a:pt x="284812" y="1920865"/>
                  </a:lnTo>
                  <a:lnTo>
                    <a:pt x="285826" y="1930666"/>
                  </a:lnTo>
                  <a:lnTo>
                    <a:pt x="286840" y="1940466"/>
                  </a:lnTo>
                  <a:lnTo>
                    <a:pt x="287839" y="1950266"/>
                  </a:lnTo>
                  <a:lnTo>
                    <a:pt x="288830" y="1960067"/>
                  </a:lnTo>
                  <a:lnTo>
                    <a:pt x="289813" y="1969867"/>
                  </a:lnTo>
                  <a:lnTo>
                    <a:pt x="290780" y="1979667"/>
                  </a:lnTo>
                  <a:lnTo>
                    <a:pt x="291747" y="1989468"/>
                  </a:lnTo>
                  <a:lnTo>
                    <a:pt x="292688" y="1999268"/>
                  </a:lnTo>
                  <a:lnTo>
                    <a:pt x="293628" y="2009068"/>
                  </a:lnTo>
                  <a:lnTo>
                    <a:pt x="294550" y="2018869"/>
                  </a:lnTo>
                  <a:lnTo>
                    <a:pt x="295462" y="2028669"/>
                  </a:lnTo>
                  <a:lnTo>
                    <a:pt x="296365" y="2038469"/>
                  </a:lnTo>
                  <a:lnTo>
                    <a:pt x="297247" y="2048270"/>
                  </a:lnTo>
                  <a:lnTo>
                    <a:pt x="298130" y="2058070"/>
                  </a:lnTo>
                  <a:lnTo>
                    <a:pt x="298980" y="2067870"/>
                  </a:lnTo>
                  <a:lnTo>
                    <a:pt x="299831" y="2077671"/>
                  </a:lnTo>
                  <a:lnTo>
                    <a:pt x="300659" y="2087471"/>
                  </a:lnTo>
                  <a:lnTo>
                    <a:pt x="301476" y="2097271"/>
                  </a:lnTo>
                  <a:lnTo>
                    <a:pt x="302282" y="2107072"/>
                  </a:lnTo>
                  <a:lnTo>
                    <a:pt x="303063" y="2116872"/>
                  </a:lnTo>
                  <a:lnTo>
                    <a:pt x="303845" y="2126672"/>
                  </a:lnTo>
                  <a:lnTo>
                    <a:pt x="304590" y="2136473"/>
                  </a:lnTo>
                  <a:lnTo>
                    <a:pt x="305335" y="2146273"/>
                  </a:lnTo>
                  <a:lnTo>
                    <a:pt x="306055" y="2156073"/>
                  </a:lnTo>
                  <a:lnTo>
                    <a:pt x="306761" y="2165874"/>
                  </a:lnTo>
                  <a:lnTo>
                    <a:pt x="307455" y="2175674"/>
                  </a:lnTo>
                  <a:lnTo>
                    <a:pt x="308121" y="2185474"/>
                  </a:lnTo>
                  <a:lnTo>
                    <a:pt x="308788" y="2195275"/>
                  </a:lnTo>
                  <a:lnTo>
                    <a:pt x="309414" y="2205075"/>
                  </a:lnTo>
                  <a:lnTo>
                    <a:pt x="310039" y="2214875"/>
                  </a:lnTo>
                  <a:lnTo>
                    <a:pt x="310636" y="2224676"/>
                  </a:lnTo>
                  <a:lnTo>
                    <a:pt x="311219" y="2234476"/>
                  </a:lnTo>
                  <a:lnTo>
                    <a:pt x="311787" y="2244276"/>
                  </a:lnTo>
                  <a:lnTo>
                    <a:pt x="312325" y="2254077"/>
                  </a:lnTo>
                  <a:lnTo>
                    <a:pt x="312864" y="2263877"/>
                  </a:lnTo>
                  <a:lnTo>
                    <a:pt x="313358" y="2273677"/>
                  </a:lnTo>
                  <a:lnTo>
                    <a:pt x="313851" y="2283478"/>
                  </a:lnTo>
                  <a:lnTo>
                    <a:pt x="314314" y="2293278"/>
                  </a:lnTo>
                  <a:lnTo>
                    <a:pt x="314762" y="2303078"/>
                  </a:lnTo>
                  <a:lnTo>
                    <a:pt x="315193" y="2312879"/>
                  </a:lnTo>
                  <a:lnTo>
                    <a:pt x="315594" y="2322679"/>
                  </a:lnTo>
                  <a:lnTo>
                    <a:pt x="315994" y="2332479"/>
                  </a:lnTo>
                  <a:lnTo>
                    <a:pt x="316346" y="2342280"/>
                  </a:lnTo>
                  <a:lnTo>
                    <a:pt x="316699" y="2352080"/>
                  </a:lnTo>
                  <a:lnTo>
                    <a:pt x="317018" y="2361880"/>
                  </a:lnTo>
                  <a:lnTo>
                    <a:pt x="317322" y="2371681"/>
                  </a:lnTo>
                  <a:lnTo>
                    <a:pt x="317608" y="2381481"/>
                  </a:lnTo>
                  <a:lnTo>
                    <a:pt x="317862" y="2391281"/>
                  </a:lnTo>
                  <a:lnTo>
                    <a:pt x="318116" y="2401082"/>
                  </a:lnTo>
                  <a:lnTo>
                    <a:pt x="318320" y="2410882"/>
                  </a:lnTo>
                  <a:lnTo>
                    <a:pt x="318524" y="2420682"/>
                  </a:lnTo>
                  <a:lnTo>
                    <a:pt x="318694" y="2430483"/>
                  </a:lnTo>
                  <a:lnTo>
                    <a:pt x="318847" y="2440283"/>
                  </a:lnTo>
                  <a:lnTo>
                    <a:pt x="318983" y="2450083"/>
                  </a:lnTo>
                  <a:lnTo>
                    <a:pt x="319086" y="2459884"/>
                  </a:lnTo>
                  <a:lnTo>
                    <a:pt x="319188" y="2469684"/>
                  </a:lnTo>
                  <a:lnTo>
                    <a:pt x="319239" y="2479484"/>
                  </a:lnTo>
                  <a:lnTo>
                    <a:pt x="319290" y="2489285"/>
                  </a:lnTo>
                  <a:lnTo>
                    <a:pt x="319307" y="2499085"/>
                  </a:lnTo>
                  <a:lnTo>
                    <a:pt x="319307" y="2508885"/>
                  </a:lnTo>
                  <a:lnTo>
                    <a:pt x="319290" y="2518686"/>
                  </a:lnTo>
                  <a:lnTo>
                    <a:pt x="319239" y="2528486"/>
                  </a:lnTo>
                  <a:lnTo>
                    <a:pt x="319188" y="2538286"/>
                  </a:lnTo>
                  <a:lnTo>
                    <a:pt x="319086" y="2548087"/>
                  </a:lnTo>
                  <a:lnTo>
                    <a:pt x="318983" y="2557887"/>
                  </a:lnTo>
                  <a:lnTo>
                    <a:pt x="318847" y="2567688"/>
                  </a:lnTo>
                  <a:lnTo>
                    <a:pt x="318694" y="2577488"/>
                  </a:lnTo>
                  <a:lnTo>
                    <a:pt x="318524" y="2587288"/>
                  </a:lnTo>
                  <a:lnTo>
                    <a:pt x="318320" y="2597089"/>
                  </a:lnTo>
                  <a:lnTo>
                    <a:pt x="318116" y="2606889"/>
                  </a:lnTo>
                  <a:lnTo>
                    <a:pt x="317862" y="2616689"/>
                  </a:lnTo>
                  <a:lnTo>
                    <a:pt x="317608" y="2626490"/>
                  </a:lnTo>
                  <a:lnTo>
                    <a:pt x="317322" y="2636290"/>
                  </a:lnTo>
                  <a:lnTo>
                    <a:pt x="317018" y="2646090"/>
                  </a:lnTo>
                  <a:lnTo>
                    <a:pt x="316699" y="2655891"/>
                  </a:lnTo>
                  <a:lnTo>
                    <a:pt x="316346" y="2665691"/>
                  </a:lnTo>
                  <a:lnTo>
                    <a:pt x="315994" y="2675491"/>
                  </a:lnTo>
                  <a:lnTo>
                    <a:pt x="315594" y="2685292"/>
                  </a:lnTo>
                  <a:lnTo>
                    <a:pt x="315193" y="2695092"/>
                  </a:lnTo>
                  <a:lnTo>
                    <a:pt x="314762" y="2704892"/>
                  </a:lnTo>
                  <a:lnTo>
                    <a:pt x="314314" y="2714693"/>
                  </a:lnTo>
                  <a:lnTo>
                    <a:pt x="313851" y="2724493"/>
                  </a:lnTo>
                  <a:lnTo>
                    <a:pt x="313358" y="2734293"/>
                  </a:lnTo>
                  <a:lnTo>
                    <a:pt x="312864" y="2744094"/>
                  </a:lnTo>
                  <a:lnTo>
                    <a:pt x="312325" y="2753894"/>
                  </a:lnTo>
                  <a:lnTo>
                    <a:pt x="311787" y="2763694"/>
                  </a:lnTo>
                  <a:lnTo>
                    <a:pt x="311219" y="2773495"/>
                  </a:lnTo>
                  <a:lnTo>
                    <a:pt x="310636" y="2783295"/>
                  </a:lnTo>
                  <a:lnTo>
                    <a:pt x="310039" y="2793095"/>
                  </a:lnTo>
                  <a:lnTo>
                    <a:pt x="309414" y="2802896"/>
                  </a:lnTo>
                  <a:lnTo>
                    <a:pt x="308788" y="2812696"/>
                  </a:lnTo>
                  <a:lnTo>
                    <a:pt x="308121" y="2822496"/>
                  </a:lnTo>
                  <a:lnTo>
                    <a:pt x="307455" y="2832297"/>
                  </a:lnTo>
                  <a:lnTo>
                    <a:pt x="306761" y="2842097"/>
                  </a:lnTo>
                  <a:lnTo>
                    <a:pt x="306055" y="2851897"/>
                  </a:lnTo>
                  <a:lnTo>
                    <a:pt x="305335" y="2861698"/>
                  </a:lnTo>
                  <a:lnTo>
                    <a:pt x="304590" y="2871498"/>
                  </a:lnTo>
                  <a:lnTo>
                    <a:pt x="303845" y="2881298"/>
                  </a:lnTo>
                  <a:lnTo>
                    <a:pt x="303063" y="2891099"/>
                  </a:lnTo>
                  <a:lnTo>
                    <a:pt x="302282" y="2900899"/>
                  </a:lnTo>
                  <a:lnTo>
                    <a:pt x="301476" y="2910699"/>
                  </a:lnTo>
                  <a:lnTo>
                    <a:pt x="300659" y="2920500"/>
                  </a:lnTo>
                  <a:lnTo>
                    <a:pt x="299831" y="2930300"/>
                  </a:lnTo>
                  <a:lnTo>
                    <a:pt x="298980" y="2940100"/>
                  </a:lnTo>
                  <a:lnTo>
                    <a:pt x="298130" y="2949901"/>
                  </a:lnTo>
                  <a:lnTo>
                    <a:pt x="297247" y="2959701"/>
                  </a:lnTo>
                  <a:lnTo>
                    <a:pt x="296365" y="2969501"/>
                  </a:lnTo>
                  <a:lnTo>
                    <a:pt x="295462" y="2979302"/>
                  </a:lnTo>
                  <a:lnTo>
                    <a:pt x="294550" y="2989102"/>
                  </a:lnTo>
                  <a:lnTo>
                    <a:pt x="293628" y="2998902"/>
                  </a:lnTo>
                  <a:lnTo>
                    <a:pt x="292688" y="3008703"/>
                  </a:lnTo>
                  <a:lnTo>
                    <a:pt x="291747" y="3018503"/>
                  </a:lnTo>
                  <a:lnTo>
                    <a:pt x="290780" y="3028303"/>
                  </a:lnTo>
                  <a:lnTo>
                    <a:pt x="289813" y="3038104"/>
                  </a:lnTo>
                  <a:lnTo>
                    <a:pt x="288830" y="3047904"/>
                  </a:lnTo>
                  <a:lnTo>
                    <a:pt x="287839" y="3057704"/>
                  </a:lnTo>
                  <a:lnTo>
                    <a:pt x="286840" y="3067505"/>
                  </a:lnTo>
                  <a:lnTo>
                    <a:pt x="285826" y="3077305"/>
                  </a:lnTo>
                  <a:lnTo>
                    <a:pt x="284812" y="3087105"/>
                  </a:lnTo>
                  <a:lnTo>
                    <a:pt x="283778" y="3096906"/>
                  </a:lnTo>
                  <a:lnTo>
                    <a:pt x="282743" y="3106706"/>
                  </a:lnTo>
                  <a:lnTo>
                    <a:pt x="281696" y="3116506"/>
                  </a:lnTo>
                  <a:lnTo>
                    <a:pt x="280643" y="3126307"/>
                  </a:lnTo>
                  <a:lnTo>
                    <a:pt x="279584" y="3136107"/>
                  </a:lnTo>
                  <a:lnTo>
                    <a:pt x="278515" y="3145907"/>
                  </a:lnTo>
                  <a:lnTo>
                    <a:pt x="277445" y="3155708"/>
                  </a:lnTo>
                  <a:lnTo>
                    <a:pt x="276360" y="3165508"/>
                  </a:lnTo>
                  <a:lnTo>
                    <a:pt x="275275" y="3175308"/>
                  </a:lnTo>
                  <a:lnTo>
                    <a:pt x="274182" y="3185109"/>
                  </a:lnTo>
                  <a:lnTo>
                    <a:pt x="273084" y="3194909"/>
                  </a:lnTo>
                  <a:lnTo>
                    <a:pt x="271983" y="3204709"/>
                  </a:lnTo>
                  <a:lnTo>
                    <a:pt x="270875" y="3214510"/>
                  </a:lnTo>
                  <a:lnTo>
                    <a:pt x="269766" y="3224310"/>
                  </a:lnTo>
                  <a:lnTo>
                    <a:pt x="268648" y="3234110"/>
                  </a:lnTo>
                  <a:lnTo>
                    <a:pt x="267531" y="3243911"/>
                  </a:lnTo>
                  <a:lnTo>
                    <a:pt x="266408" y="3253711"/>
                  </a:lnTo>
                  <a:lnTo>
                    <a:pt x="265284" y="3263511"/>
                  </a:lnTo>
                  <a:lnTo>
                    <a:pt x="264157" y="3273312"/>
                  </a:lnTo>
                  <a:lnTo>
                    <a:pt x="263027" y="3283112"/>
                  </a:lnTo>
                  <a:lnTo>
                    <a:pt x="261896" y="3292912"/>
                  </a:lnTo>
                  <a:lnTo>
                    <a:pt x="260763" y="3302713"/>
                  </a:lnTo>
                  <a:lnTo>
                    <a:pt x="259629" y="3312513"/>
                  </a:lnTo>
                  <a:lnTo>
                    <a:pt x="258494" y="3322313"/>
                  </a:lnTo>
                  <a:lnTo>
                    <a:pt x="257358" y="3332114"/>
                  </a:lnTo>
                  <a:lnTo>
                    <a:pt x="256223" y="3341914"/>
                  </a:lnTo>
                  <a:lnTo>
                    <a:pt x="255087" y="3351714"/>
                  </a:lnTo>
                  <a:lnTo>
                    <a:pt x="253951" y="3361515"/>
                  </a:lnTo>
                  <a:lnTo>
                    <a:pt x="252817" y="3371315"/>
                  </a:lnTo>
                  <a:lnTo>
                    <a:pt x="251683" y="3381115"/>
                  </a:lnTo>
                  <a:lnTo>
                    <a:pt x="250552" y="3390916"/>
                  </a:lnTo>
                  <a:lnTo>
                    <a:pt x="249421" y="3400716"/>
                  </a:lnTo>
                  <a:lnTo>
                    <a:pt x="248292" y="3410516"/>
                  </a:lnTo>
                  <a:lnTo>
                    <a:pt x="247166" y="3420317"/>
                  </a:lnTo>
                  <a:lnTo>
                    <a:pt x="246040" y="3430117"/>
                  </a:lnTo>
                  <a:lnTo>
                    <a:pt x="244920" y="3439917"/>
                  </a:lnTo>
                  <a:lnTo>
                    <a:pt x="243800" y="3449718"/>
                  </a:lnTo>
                  <a:lnTo>
                    <a:pt x="242686" y="3459518"/>
                  </a:lnTo>
                  <a:lnTo>
                    <a:pt x="241574" y="3469318"/>
                  </a:lnTo>
                  <a:lnTo>
                    <a:pt x="240465" y="3479119"/>
                  </a:lnTo>
                  <a:lnTo>
                    <a:pt x="239362" y="3488919"/>
                  </a:lnTo>
                  <a:lnTo>
                    <a:pt x="238260" y="3498719"/>
                  </a:lnTo>
                  <a:lnTo>
                    <a:pt x="237168" y="3508520"/>
                  </a:lnTo>
                  <a:lnTo>
                    <a:pt x="236076" y="3518320"/>
                  </a:lnTo>
                  <a:lnTo>
                    <a:pt x="234991" y="3528120"/>
                  </a:lnTo>
                  <a:lnTo>
                    <a:pt x="233911" y="3537921"/>
                  </a:lnTo>
                  <a:lnTo>
                    <a:pt x="232835" y="3547721"/>
                  </a:lnTo>
                  <a:lnTo>
                    <a:pt x="231768" y="3557521"/>
                  </a:lnTo>
                  <a:lnTo>
                    <a:pt x="230700" y="3567322"/>
                  </a:lnTo>
                  <a:lnTo>
                    <a:pt x="229647" y="3577122"/>
                  </a:lnTo>
                  <a:lnTo>
                    <a:pt x="228594" y="3586922"/>
                  </a:lnTo>
                  <a:lnTo>
                    <a:pt x="227551" y="3596723"/>
                  </a:lnTo>
                  <a:lnTo>
                    <a:pt x="226513" y="3606523"/>
                  </a:lnTo>
                  <a:lnTo>
                    <a:pt x="225480" y="3616323"/>
                  </a:lnTo>
                  <a:lnTo>
                    <a:pt x="224458" y="3626124"/>
                  </a:lnTo>
                  <a:lnTo>
                    <a:pt x="223436" y="3635924"/>
                  </a:lnTo>
                  <a:lnTo>
                    <a:pt x="222431" y="3645724"/>
                  </a:lnTo>
                  <a:lnTo>
                    <a:pt x="221427" y="3655525"/>
                  </a:lnTo>
                  <a:lnTo>
                    <a:pt x="220434" y="3665325"/>
                  </a:lnTo>
                  <a:lnTo>
                    <a:pt x="219447" y="3675125"/>
                  </a:lnTo>
                  <a:lnTo>
                    <a:pt x="218466" y="3684926"/>
                  </a:lnTo>
                  <a:lnTo>
                    <a:pt x="217498" y="3694726"/>
                  </a:lnTo>
                  <a:lnTo>
                    <a:pt x="216530" y="3704526"/>
                  </a:lnTo>
                  <a:lnTo>
                    <a:pt x="215581" y="3714327"/>
                  </a:lnTo>
                  <a:lnTo>
                    <a:pt x="214633" y="3724127"/>
                  </a:lnTo>
                  <a:lnTo>
                    <a:pt x="213697" y="3733927"/>
                  </a:lnTo>
                  <a:lnTo>
                    <a:pt x="212769" y="3743728"/>
                  </a:lnTo>
                  <a:lnTo>
                    <a:pt x="211847" y="3753528"/>
                  </a:lnTo>
                  <a:lnTo>
                    <a:pt x="210939" y="3763328"/>
                  </a:lnTo>
                  <a:lnTo>
                    <a:pt x="210031" y="3773129"/>
                  </a:lnTo>
                  <a:lnTo>
                    <a:pt x="209144" y="3782929"/>
                  </a:lnTo>
                  <a:lnTo>
                    <a:pt x="208257" y="3792729"/>
                  </a:lnTo>
                  <a:lnTo>
                    <a:pt x="207385" y="3802530"/>
                  </a:lnTo>
                  <a:lnTo>
                    <a:pt x="206519" y="3812330"/>
                  </a:lnTo>
                  <a:lnTo>
                    <a:pt x="205661" y="3822131"/>
                  </a:lnTo>
                  <a:lnTo>
                    <a:pt x="204818" y="3831931"/>
                  </a:lnTo>
                  <a:lnTo>
                    <a:pt x="203975" y="3841731"/>
                  </a:lnTo>
                  <a:lnTo>
                    <a:pt x="203154" y="3851532"/>
                  </a:lnTo>
                  <a:lnTo>
                    <a:pt x="202333" y="3861332"/>
                  </a:lnTo>
                  <a:lnTo>
                    <a:pt x="201526" y="3871132"/>
                  </a:lnTo>
                  <a:lnTo>
                    <a:pt x="200728" y="3880933"/>
                  </a:lnTo>
                  <a:lnTo>
                    <a:pt x="199937" y="3890733"/>
                  </a:lnTo>
                  <a:lnTo>
                    <a:pt x="199161" y="3900533"/>
                  </a:lnTo>
                  <a:lnTo>
                    <a:pt x="198385" y="3910334"/>
                  </a:lnTo>
                  <a:lnTo>
                    <a:pt x="197631" y="3920134"/>
                  </a:lnTo>
                  <a:lnTo>
                    <a:pt x="196878" y="3929934"/>
                  </a:lnTo>
                  <a:lnTo>
                    <a:pt x="196140" y="3939735"/>
                  </a:lnTo>
                  <a:lnTo>
                    <a:pt x="195410" y="3949535"/>
                  </a:lnTo>
                  <a:lnTo>
                    <a:pt x="194687" y="3959335"/>
                  </a:lnTo>
                  <a:lnTo>
                    <a:pt x="193980" y="3969136"/>
                  </a:lnTo>
                  <a:lnTo>
                    <a:pt x="193272" y="3978936"/>
                  </a:lnTo>
                  <a:lnTo>
                    <a:pt x="192588" y="3988736"/>
                  </a:lnTo>
                  <a:lnTo>
                    <a:pt x="191903" y="3998537"/>
                  </a:lnTo>
                  <a:lnTo>
                    <a:pt x="191233" y="4008337"/>
                  </a:lnTo>
                  <a:lnTo>
                    <a:pt x="190571" y="4018137"/>
                  </a:lnTo>
                  <a:lnTo>
                    <a:pt x="189917" y="4027938"/>
                  </a:lnTo>
                  <a:lnTo>
                    <a:pt x="189278" y="4037738"/>
                  </a:lnTo>
                  <a:lnTo>
                    <a:pt x="188639" y="4047538"/>
                  </a:lnTo>
                  <a:lnTo>
                    <a:pt x="188022" y="4057339"/>
                  </a:lnTo>
                  <a:lnTo>
                    <a:pt x="187405" y="4067139"/>
                  </a:lnTo>
                  <a:lnTo>
                    <a:pt x="186803" y="4076939"/>
                  </a:lnTo>
                  <a:lnTo>
                    <a:pt x="186208" y="4086740"/>
                  </a:lnTo>
                  <a:lnTo>
                    <a:pt x="185621" y="4096540"/>
                  </a:lnTo>
                  <a:lnTo>
                    <a:pt x="185048" y="4106340"/>
                  </a:lnTo>
                  <a:lnTo>
                    <a:pt x="184476" y="4116141"/>
                  </a:lnTo>
                  <a:lnTo>
                    <a:pt x="183925" y="4125941"/>
                  </a:lnTo>
                  <a:lnTo>
                    <a:pt x="183374" y="4135741"/>
                  </a:lnTo>
                  <a:lnTo>
                    <a:pt x="182837" y="4145542"/>
                  </a:lnTo>
                  <a:lnTo>
                    <a:pt x="182307" y="4155342"/>
                  </a:lnTo>
                  <a:lnTo>
                    <a:pt x="181785" y="4165142"/>
                  </a:lnTo>
                  <a:lnTo>
                    <a:pt x="181276" y="4174943"/>
                  </a:lnTo>
                  <a:lnTo>
                    <a:pt x="180768" y="4184743"/>
                  </a:lnTo>
                  <a:lnTo>
                    <a:pt x="180280" y="4194543"/>
                  </a:lnTo>
                  <a:lnTo>
                    <a:pt x="179792" y="4204344"/>
                  </a:lnTo>
                  <a:lnTo>
                    <a:pt x="179318" y="4214144"/>
                  </a:lnTo>
                  <a:lnTo>
                    <a:pt x="178850" y="4223944"/>
                  </a:lnTo>
                  <a:lnTo>
                    <a:pt x="178389" y="4233745"/>
                  </a:lnTo>
                  <a:lnTo>
                    <a:pt x="177941" y="4243545"/>
                  </a:lnTo>
                  <a:lnTo>
                    <a:pt x="177493" y="4253345"/>
                  </a:lnTo>
                  <a:lnTo>
                    <a:pt x="177065" y="4263146"/>
                  </a:lnTo>
                  <a:lnTo>
                    <a:pt x="176636" y="4272946"/>
                  </a:lnTo>
                  <a:lnTo>
                    <a:pt x="176220" y="4282746"/>
                  </a:lnTo>
                  <a:lnTo>
                    <a:pt x="175811" y="4292547"/>
                  </a:lnTo>
                  <a:lnTo>
                    <a:pt x="175407" y="4302347"/>
                  </a:lnTo>
                  <a:lnTo>
                    <a:pt x="175016" y="4312147"/>
                  </a:lnTo>
                  <a:lnTo>
                    <a:pt x="174625" y="4321948"/>
                  </a:lnTo>
                  <a:lnTo>
                    <a:pt x="174252" y="4331748"/>
                  </a:lnTo>
                  <a:lnTo>
                    <a:pt x="173879" y="4341548"/>
                  </a:lnTo>
                  <a:lnTo>
                    <a:pt x="173517" y="4351349"/>
                  </a:lnTo>
                  <a:lnTo>
                    <a:pt x="173162" y="4361149"/>
                  </a:lnTo>
                  <a:lnTo>
                    <a:pt x="172811" y="4370949"/>
                  </a:lnTo>
                  <a:lnTo>
                    <a:pt x="172473" y="4380750"/>
                  </a:lnTo>
                  <a:lnTo>
                    <a:pt x="172134" y="4390550"/>
                  </a:lnTo>
                  <a:lnTo>
                    <a:pt x="171811" y="4400350"/>
                  </a:lnTo>
                  <a:lnTo>
                    <a:pt x="171489" y="4410151"/>
                  </a:lnTo>
                  <a:lnTo>
                    <a:pt x="171177" y="4419951"/>
                  </a:lnTo>
                  <a:lnTo>
                    <a:pt x="170871" y="4429751"/>
                  </a:lnTo>
                  <a:lnTo>
                    <a:pt x="170569" y="4439552"/>
                  </a:lnTo>
                  <a:lnTo>
                    <a:pt x="170278" y="4449352"/>
                  </a:lnTo>
                  <a:lnTo>
                    <a:pt x="169987" y="4459152"/>
                  </a:lnTo>
                  <a:lnTo>
                    <a:pt x="169711" y="4468953"/>
                  </a:lnTo>
                  <a:lnTo>
                    <a:pt x="169435" y="4478753"/>
                  </a:lnTo>
                  <a:lnTo>
                    <a:pt x="169168" y="4488553"/>
                  </a:lnTo>
                  <a:lnTo>
                    <a:pt x="168906" y="4498354"/>
                  </a:lnTo>
                  <a:lnTo>
                    <a:pt x="168649" y="4508154"/>
                  </a:lnTo>
                  <a:lnTo>
                    <a:pt x="168400" y="4517954"/>
                  </a:lnTo>
                  <a:lnTo>
                    <a:pt x="168152" y="4527755"/>
                  </a:lnTo>
                  <a:lnTo>
                    <a:pt x="167917" y="4537555"/>
                  </a:lnTo>
                  <a:lnTo>
                    <a:pt x="167682" y="4547355"/>
                  </a:lnTo>
                  <a:lnTo>
                    <a:pt x="167456" y="4557156"/>
                  </a:lnTo>
                  <a:lnTo>
                    <a:pt x="167234" y="4566956"/>
                  </a:lnTo>
                  <a:lnTo>
                    <a:pt x="167016" y="4576756"/>
                  </a:lnTo>
                  <a:lnTo>
                    <a:pt x="166806" y="4586557"/>
                  </a:lnTo>
                  <a:lnTo>
                    <a:pt x="166596" y="4596357"/>
                  </a:lnTo>
                  <a:lnTo>
                    <a:pt x="166398" y="4606157"/>
                  </a:lnTo>
                  <a:lnTo>
                    <a:pt x="166200" y="4615958"/>
                  </a:lnTo>
                  <a:lnTo>
                    <a:pt x="166009" y="4625758"/>
                  </a:lnTo>
                  <a:lnTo>
                    <a:pt x="165822" y="4635558"/>
                  </a:lnTo>
                  <a:lnTo>
                    <a:pt x="165639" y="4645359"/>
                  </a:lnTo>
                  <a:lnTo>
                    <a:pt x="165463" y="4655159"/>
                  </a:lnTo>
                  <a:lnTo>
                    <a:pt x="165287" y="4664959"/>
                  </a:lnTo>
                  <a:lnTo>
                    <a:pt x="165121" y="4674760"/>
                  </a:lnTo>
                  <a:lnTo>
                    <a:pt x="164955" y="4684560"/>
                  </a:lnTo>
                  <a:lnTo>
                    <a:pt x="164796" y="4694360"/>
                  </a:lnTo>
                  <a:lnTo>
                    <a:pt x="164640" y="4704161"/>
                  </a:lnTo>
                  <a:lnTo>
                    <a:pt x="164487" y="4713961"/>
                  </a:lnTo>
                  <a:lnTo>
                    <a:pt x="164340" y="4723761"/>
                  </a:lnTo>
                  <a:lnTo>
                    <a:pt x="164194" y="4733562"/>
                  </a:lnTo>
                  <a:lnTo>
                    <a:pt x="164056" y="4743362"/>
                  </a:lnTo>
                  <a:lnTo>
                    <a:pt x="163918" y="4753162"/>
                  </a:lnTo>
                  <a:lnTo>
                    <a:pt x="163786" y="4762963"/>
                  </a:lnTo>
                  <a:lnTo>
                    <a:pt x="163657" y="4772763"/>
                  </a:lnTo>
                  <a:lnTo>
                    <a:pt x="163531" y="4782563"/>
                  </a:lnTo>
                  <a:lnTo>
                    <a:pt x="163409" y="4792364"/>
                  </a:lnTo>
                  <a:lnTo>
                    <a:pt x="163288" y="4802164"/>
                  </a:lnTo>
                  <a:lnTo>
                    <a:pt x="163175" y="4811964"/>
                  </a:lnTo>
                  <a:lnTo>
                    <a:pt x="163061" y="4821765"/>
                  </a:lnTo>
                  <a:lnTo>
                    <a:pt x="162953" y="4831565"/>
                  </a:lnTo>
                  <a:lnTo>
                    <a:pt x="162846" y="4841365"/>
                  </a:lnTo>
                  <a:lnTo>
                    <a:pt x="162742" y="4851166"/>
                  </a:lnTo>
                  <a:lnTo>
                    <a:pt x="162643" y="4860966"/>
                  </a:lnTo>
                  <a:lnTo>
                    <a:pt x="162544" y="4870766"/>
                  </a:lnTo>
                  <a:lnTo>
                    <a:pt x="162451" y="4880567"/>
                  </a:lnTo>
                  <a:lnTo>
                    <a:pt x="162358" y="4890367"/>
                  </a:lnTo>
                  <a:lnTo>
                    <a:pt x="162269" y="4900167"/>
                  </a:lnTo>
                  <a:lnTo>
                    <a:pt x="162183" y="4909968"/>
                  </a:lnTo>
                  <a:lnTo>
                    <a:pt x="162098" y="4919768"/>
                  </a:lnTo>
                  <a:lnTo>
                    <a:pt x="162017" y="4929568"/>
                  </a:lnTo>
                  <a:lnTo>
                    <a:pt x="161936" y="4939369"/>
                  </a:lnTo>
                  <a:lnTo>
                    <a:pt x="161861" y="4949169"/>
                  </a:lnTo>
                  <a:lnTo>
                    <a:pt x="161786" y="4958969"/>
                  </a:lnTo>
                  <a:lnTo>
                    <a:pt x="161714" y="4968770"/>
                  </a:lnTo>
                  <a:lnTo>
                    <a:pt x="161644" y="4978570"/>
                  </a:lnTo>
                  <a:lnTo>
                    <a:pt x="161575" y="4988370"/>
                  </a:lnTo>
                  <a:lnTo>
                    <a:pt x="161510" y="4998171"/>
                  </a:lnTo>
                  <a:lnTo>
                    <a:pt x="16144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85708" y="3129992"/>
              <a:ext cx="682633" cy="2198389"/>
            </a:xfrm>
            <a:custGeom>
              <a:avLst/>
              <a:pathLst>
                <a:path w="682633" h="2198389">
                  <a:moveTo>
                    <a:pt x="339513" y="2198389"/>
                  </a:moveTo>
                  <a:lnTo>
                    <a:pt x="339381" y="2194087"/>
                  </a:lnTo>
                  <a:lnTo>
                    <a:pt x="339241" y="2189785"/>
                  </a:lnTo>
                  <a:lnTo>
                    <a:pt x="339090" y="2185483"/>
                  </a:lnTo>
                  <a:lnTo>
                    <a:pt x="338934" y="2181180"/>
                  </a:lnTo>
                  <a:lnTo>
                    <a:pt x="338761" y="2176878"/>
                  </a:lnTo>
                  <a:lnTo>
                    <a:pt x="338582" y="2172576"/>
                  </a:lnTo>
                  <a:lnTo>
                    <a:pt x="338390" y="2168274"/>
                  </a:lnTo>
                  <a:lnTo>
                    <a:pt x="338186" y="2163972"/>
                  </a:lnTo>
                  <a:lnTo>
                    <a:pt x="337973" y="2159670"/>
                  </a:lnTo>
                  <a:lnTo>
                    <a:pt x="337740" y="2155368"/>
                  </a:lnTo>
                  <a:lnTo>
                    <a:pt x="337500" y="2151066"/>
                  </a:lnTo>
                  <a:lnTo>
                    <a:pt x="337241" y="2146763"/>
                  </a:lnTo>
                  <a:lnTo>
                    <a:pt x="336968" y="2142461"/>
                  </a:lnTo>
                  <a:lnTo>
                    <a:pt x="336682" y="2138159"/>
                  </a:lnTo>
                  <a:lnTo>
                    <a:pt x="336373" y="2133857"/>
                  </a:lnTo>
                  <a:lnTo>
                    <a:pt x="336054" y="2129555"/>
                  </a:lnTo>
                  <a:lnTo>
                    <a:pt x="335709" y="2125253"/>
                  </a:lnTo>
                  <a:lnTo>
                    <a:pt x="335349" y="2120951"/>
                  </a:lnTo>
                  <a:lnTo>
                    <a:pt x="334971" y="2116648"/>
                  </a:lnTo>
                  <a:lnTo>
                    <a:pt x="334565" y="2112346"/>
                  </a:lnTo>
                  <a:lnTo>
                    <a:pt x="334148" y="2108044"/>
                  </a:lnTo>
                  <a:lnTo>
                    <a:pt x="333696" y="2103742"/>
                  </a:lnTo>
                  <a:lnTo>
                    <a:pt x="333227" y="2099440"/>
                  </a:lnTo>
                  <a:lnTo>
                    <a:pt x="332733" y="2095138"/>
                  </a:lnTo>
                  <a:lnTo>
                    <a:pt x="332209" y="2090836"/>
                  </a:lnTo>
                  <a:lnTo>
                    <a:pt x="331671" y="2086534"/>
                  </a:lnTo>
                  <a:lnTo>
                    <a:pt x="331085" y="2082231"/>
                  </a:lnTo>
                  <a:lnTo>
                    <a:pt x="330484" y="2077929"/>
                  </a:lnTo>
                  <a:lnTo>
                    <a:pt x="329848" y="2073627"/>
                  </a:lnTo>
                  <a:lnTo>
                    <a:pt x="329179" y="2069325"/>
                  </a:lnTo>
                  <a:lnTo>
                    <a:pt x="328489" y="2065023"/>
                  </a:lnTo>
                  <a:lnTo>
                    <a:pt x="327747" y="2060721"/>
                  </a:lnTo>
                  <a:lnTo>
                    <a:pt x="326986" y="2056419"/>
                  </a:lnTo>
                  <a:lnTo>
                    <a:pt x="326179" y="2052117"/>
                  </a:lnTo>
                  <a:lnTo>
                    <a:pt x="325337" y="2047814"/>
                  </a:lnTo>
                  <a:lnTo>
                    <a:pt x="324465" y="2043512"/>
                  </a:lnTo>
                  <a:lnTo>
                    <a:pt x="323537" y="2039210"/>
                  </a:lnTo>
                  <a:lnTo>
                    <a:pt x="322587" y="2034908"/>
                  </a:lnTo>
                  <a:lnTo>
                    <a:pt x="321577" y="2030606"/>
                  </a:lnTo>
                  <a:lnTo>
                    <a:pt x="320533" y="2026304"/>
                  </a:lnTo>
                  <a:lnTo>
                    <a:pt x="319447" y="2022002"/>
                  </a:lnTo>
                  <a:lnTo>
                    <a:pt x="318302" y="2017699"/>
                  </a:lnTo>
                  <a:lnTo>
                    <a:pt x="317133" y="2013397"/>
                  </a:lnTo>
                  <a:lnTo>
                    <a:pt x="315887" y="2009095"/>
                  </a:lnTo>
                  <a:lnTo>
                    <a:pt x="314609" y="2004793"/>
                  </a:lnTo>
                  <a:lnTo>
                    <a:pt x="313277" y="2000491"/>
                  </a:lnTo>
                  <a:lnTo>
                    <a:pt x="311885" y="1996189"/>
                  </a:lnTo>
                  <a:lnTo>
                    <a:pt x="310463" y="1991887"/>
                  </a:lnTo>
                  <a:lnTo>
                    <a:pt x="308951" y="1987585"/>
                  </a:lnTo>
                  <a:lnTo>
                    <a:pt x="307409" y="1983282"/>
                  </a:lnTo>
                  <a:lnTo>
                    <a:pt x="305799" y="1978980"/>
                  </a:lnTo>
                  <a:lnTo>
                    <a:pt x="304130" y="1974678"/>
                  </a:lnTo>
                  <a:lnTo>
                    <a:pt x="302420" y="1970376"/>
                  </a:lnTo>
                  <a:lnTo>
                    <a:pt x="300618" y="1966074"/>
                  </a:lnTo>
                  <a:lnTo>
                    <a:pt x="298784" y="1961772"/>
                  </a:lnTo>
                  <a:lnTo>
                    <a:pt x="296867" y="1957470"/>
                  </a:lnTo>
                  <a:lnTo>
                    <a:pt x="294894" y="1953167"/>
                  </a:lnTo>
                  <a:lnTo>
                    <a:pt x="292868" y="1948865"/>
                  </a:lnTo>
                  <a:lnTo>
                    <a:pt x="290752" y="1944563"/>
                  </a:lnTo>
                  <a:lnTo>
                    <a:pt x="288602" y="1940261"/>
                  </a:lnTo>
                  <a:lnTo>
                    <a:pt x="286354" y="1935959"/>
                  </a:lnTo>
                  <a:lnTo>
                    <a:pt x="284056" y="1931657"/>
                  </a:lnTo>
                  <a:lnTo>
                    <a:pt x="281693" y="1927355"/>
                  </a:lnTo>
                  <a:lnTo>
                    <a:pt x="279245" y="1923053"/>
                  </a:lnTo>
                  <a:lnTo>
                    <a:pt x="276761" y="1918750"/>
                  </a:lnTo>
                  <a:lnTo>
                    <a:pt x="274165" y="1914448"/>
                  </a:lnTo>
                  <a:lnTo>
                    <a:pt x="271529" y="1910146"/>
                  </a:lnTo>
                  <a:lnTo>
                    <a:pt x="268816" y="1905844"/>
                  </a:lnTo>
                  <a:lnTo>
                    <a:pt x="266025" y="1901542"/>
                  </a:lnTo>
                  <a:lnTo>
                    <a:pt x="263194" y="1897240"/>
                  </a:lnTo>
                  <a:lnTo>
                    <a:pt x="260250" y="1892938"/>
                  </a:lnTo>
                  <a:lnTo>
                    <a:pt x="257270" y="1888635"/>
                  </a:lnTo>
                  <a:lnTo>
                    <a:pt x="254205" y="1884333"/>
                  </a:lnTo>
                  <a:lnTo>
                    <a:pt x="251073" y="1880031"/>
                  </a:lnTo>
                  <a:lnTo>
                    <a:pt x="247892" y="1875729"/>
                  </a:lnTo>
                  <a:lnTo>
                    <a:pt x="244611" y="1871427"/>
                  </a:lnTo>
                  <a:lnTo>
                    <a:pt x="241296" y="1867125"/>
                  </a:lnTo>
                  <a:lnTo>
                    <a:pt x="237889" y="1862823"/>
                  </a:lnTo>
                  <a:lnTo>
                    <a:pt x="234430" y="1858521"/>
                  </a:lnTo>
                  <a:lnTo>
                    <a:pt x="230915" y="1854218"/>
                  </a:lnTo>
                  <a:lnTo>
                    <a:pt x="227317" y="1849916"/>
                  </a:lnTo>
                  <a:lnTo>
                    <a:pt x="223687" y="1845614"/>
                  </a:lnTo>
                  <a:lnTo>
                    <a:pt x="219967" y="1841312"/>
                  </a:lnTo>
                  <a:lnTo>
                    <a:pt x="216207" y="1837010"/>
                  </a:lnTo>
                  <a:lnTo>
                    <a:pt x="212391" y="1832708"/>
                  </a:lnTo>
                  <a:lnTo>
                    <a:pt x="208511" y="1828406"/>
                  </a:lnTo>
                  <a:lnTo>
                    <a:pt x="204602" y="1824104"/>
                  </a:lnTo>
                  <a:lnTo>
                    <a:pt x="200612" y="1819801"/>
                  </a:lnTo>
                  <a:lnTo>
                    <a:pt x="196595" y="1815499"/>
                  </a:lnTo>
                  <a:lnTo>
                    <a:pt x="192527" y="1811197"/>
                  </a:lnTo>
                  <a:lnTo>
                    <a:pt x="188413" y="1806895"/>
                  </a:lnTo>
                  <a:lnTo>
                    <a:pt x="184275" y="1802593"/>
                  </a:lnTo>
                  <a:lnTo>
                    <a:pt x="180077" y="1798291"/>
                  </a:lnTo>
                  <a:lnTo>
                    <a:pt x="175862" y="1793989"/>
                  </a:lnTo>
                  <a:lnTo>
                    <a:pt x="171607" y="1789686"/>
                  </a:lnTo>
                  <a:lnTo>
                    <a:pt x="167326" y="1785384"/>
                  </a:lnTo>
                  <a:lnTo>
                    <a:pt x="163026" y="1781082"/>
                  </a:lnTo>
                  <a:lnTo>
                    <a:pt x="158695" y="1776780"/>
                  </a:lnTo>
                  <a:lnTo>
                    <a:pt x="154355" y="1772478"/>
                  </a:lnTo>
                  <a:lnTo>
                    <a:pt x="149994" y="1768176"/>
                  </a:lnTo>
                  <a:lnTo>
                    <a:pt x="145626" y="1763874"/>
                  </a:lnTo>
                  <a:lnTo>
                    <a:pt x="141250" y="1759572"/>
                  </a:lnTo>
                  <a:lnTo>
                    <a:pt x="136871" y="1755269"/>
                  </a:lnTo>
                  <a:lnTo>
                    <a:pt x="132492" y="1750967"/>
                  </a:lnTo>
                  <a:lnTo>
                    <a:pt x="128120" y="1746665"/>
                  </a:lnTo>
                  <a:lnTo>
                    <a:pt x="123755" y="1742363"/>
                  </a:lnTo>
                  <a:lnTo>
                    <a:pt x="119402" y="1738061"/>
                  </a:lnTo>
                  <a:lnTo>
                    <a:pt x="115070" y="1733759"/>
                  </a:lnTo>
                  <a:lnTo>
                    <a:pt x="110748" y="1729457"/>
                  </a:lnTo>
                  <a:lnTo>
                    <a:pt x="106470" y="1725154"/>
                  </a:lnTo>
                  <a:lnTo>
                    <a:pt x="102208" y="1720852"/>
                  </a:lnTo>
                  <a:lnTo>
                    <a:pt x="97984" y="1716550"/>
                  </a:lnTo>
                  <a:lnTo>
                    <a:pt x="93803" y="1712248"/>
                  </a:lnTo>
                  <a:lnTo>
                    <a:pt x="89647" y="1707946"/>
                  </a:lnTo>
                  <a:lnTo>
                    <a:pt x="85565" y="1703644"/>
                  </a:lnTo>
                  <a:lnTo>
                    <a:pt x="81511" y="1699342"/>
                  </a:lnTo>
                  <a:lnTo>
                    <a:pt x="77527" y="1695040"/>
                  </a:lnTo>
                  <a:lnTo>
                    <a:pt x="73600" y="1690737"/>
                  </a:lnTo>
                  <a:lnTo>
                    <a:pt x="69722" y="1686435"/>
                  </a:lnTo>
                  <a:lnTo>
                    <a:pt x="65941" y="1682133"/>
                  </a:lnTo>
                  <a:lnTo>
                    <a:pt x="62198" y="1677831"/>
                  </a:lnTo>
                  <a:lnTo>
                    <a:pt x="58565" y="1673529"/>
                  </a:lnTo>
                  <a:lnTo>
                    <a:pt x="54995" y="1669227"/>
                  </a:lnTo>
                  <a:lnTo>
                    <a:pt x="51501" y="1664925"/>
                  </a:lnTo>
                  <a:lnTo>
                    <a:pt x="48122" y="1660622"/>
                  </a:lnTo>
                  <a:lnTo>
                    <a:pt x="44789" y="1656320"/>
                  </a:lnTo>
                  <a:lnTo>
                    <a:pt x="41607" y="1652018"/>
                  </a:lnTo>
                  <a:lnTo>
                    <a:pt x="38489" y="1647716"/>
                  </a:lnTo>
                  <a:lnTo>
                    <a:pt x="35478" y="1643414"/>
                  </a:lnTo>
                  <a:lnTo>
                    <a:pt x="32590" y="1639112"/>
                  </a:lnTo>
                  <a:lnTo>
                    <a:pt x="29760" y="1634810"/>
                  </a:lnTo>
                  <a:lnTo>
                    <a:pt x="27116" y="1630508"/>
                  </a:lnTo>
                  <a:lnTo>
                    <a:pt x="24533" y="1626205"/>
                  </a:lnTo>
                  <a:lnTo>
                    <a:pt x="22089" y="1621903"/>
                  </a:lnTo>
                  <a:lnTo>
                    <a:pt x="19767" y="1617601"/>
                  </a:lnTo>
                  <a:lnTo>
                    <a:pt x="17527" y="1613299"/>
                  </a:lnTo>
                  <a:lnTo>
                    <a:pt x="15478" y="1608997"/>
                  </a:lnTo>
                  <a:lnTo>
                    <a:pt x="13495" y="1604695"/>
                  </a:lnTo>
                  <a:lnTo>
                    <a:pt x="11681" y="1600393"/>
                  </a:lnTo>
                  <a:lnTo>
                    <a:pt x="9983" y="1596091"/>
                  </a:lnTo>
                  <a:lnTo>
                    <a:pt x="8390" y="1591788"/>
                  </a:lnTo>
                  <a:lnTo>
                    <a:pt x="6983" y="1587486"/>
                  </a:lnTo>
                  <a:lnTo>
                    <a:pt x="5644" y="1583184"/>
                  </a:lnTo>
                  <a:lnTo>
                    <a:pt x="4503" y="1578882"/>
                  </a:lnTo>
                  <a:lnTo>
                    <a:pt x="3462" y="1574580"/>
                  </a:lnTo>
                  <a:lnTo>
                    <a:pt x="2549" y="1570278"/>
                  </a:lnTo>
                  <a:lnTo>
                    <a:pt x="1807" y="1565976"/>
                  </a:lnTo>
                  <a:lnTo>
                    <a:pt x="1134" y="1561673"/>
                  </a:lnTo>
                  <a:lnTo>
                    <a:pt x="680" y="1557371"/>
                  </a:lnTo>
                  <a:lnTo>
                    <a:pt x="306" y="1553069"/>
                  </a:lnTo>
                  <a:lnTo>
                    <a:pt x="79" y="1548767"/>
                  </a:lnTo>
                  <a:lnTo>
                    <a:pt x="1" y="1544465"/>
                  </a:lnTo>
                  <a:lnTo>
                    <a:pt x="0" y="1540163"/>
                  </a:lnTo>
                  <a:lnTo>
                    <a:pt x="213" y="1535861"/>
                  </a:lnTo>
                  <a:lnTo>
                    <a:pt x="493" y="1531559"/>
                  </a:lnTo>
                  <a:lnTo>
                    <a:pt x="930" y="1527256"/>
                  </a:lnTo>
                  <a:lnTo>
                    <a:pt x="1491" y="1522954"/>
                  </a:lnTo>
                  <a:lnTo>
                    <a:pt x="2141" y="1518652"/>
                  </a:lnTo>
                  <a:lnTo>
                    <a:pt x="2974" y="1514350"/>
                  </a:lnTo>
                  <a:lnTo>
                    <a:pt x="3869" y="1510048"/>
                  </a:lnTo>
                  <a:lnTo>
                    <a:pt x="4925" y="1505746"/>
                  </a:lnTo>
                  <a:lnTo>
                    <a:pt x="6076" y="1501444"/>
                  </a:lnTo>
                  <a:lnTo>
                    <a:pt x="7324" y="1497141"/>
                  </a:lnTo>
                  <a:lnTo>
                    <a:pt x="8718" y="1492839"/>
                  </a:lnTo>
                  <a:lnTo>
                    <a:pt x="10168" y="1488537"/>
                  </a:lnTo>
                  <a:lnTo>
                    <a:pt x="11772" y="1484235"/>
                  </a:lnTo>
                  <a:lnTo>
                    <a:pt x="13444" y="1479933"/>
                  </a:lnTo>
                  <a:lnTo>
                    <a:pt x="15212" y="1475631"/>
                  </a:lnTo>
                  <a:lnTo>
                    <a:pt x="17090" y="1471329"/>
                  </a:lnTo>
                  <a:lnTo>
                    <a:pt x="19016" y="1467027"/>
                  </a:lnTo>
                  <a:lnTo>
                    <a:pt x="21079" y="1462724"/>
                  </a:lnTo>
                  <a:lnTo>
                    <a:pt x="23186" y="1458422"/>
                  </a:lnTo>
                  <a:lnTo>
                    <a:pt x="25380" y="1454120"/>
                  </a:lnTo>
                  <a:lnTo>
                    <a:pt x="27651" y="1449818"/>
                  </a:lnTo>
                  <a:lnTo>
                    <a:pt x="29964" y="1445516"/>
                  </a:lnTo>
                  <a:lnTo>
                    <a:pt x="32378" y="1441214"/>
                  </a:lnTo>
                  <a:lnTo>
                    <a:pt x="34822" y="1436912"/>
                  </a:lnTo>
                  <a:lnTo>
                    <a:pt x="37336" y="1432609"/>
                  </a:lnTo>
                  <a:lnTo>
                    <a:pt x="39897" y="1428307"/>
                  </a:lnTo>
                  <a:lnTo>
                    <a:pt x="42493" y="1424005"/>
                  </a:lnTo>
                  <a:lnTo>
                    <a:pt x="45149" y="1419703"/>
                  </a:lnTo>
                  <a:lnTo>
                    <a:pt x="47825" y="1415401"/>
                  </a:lnTo>
                  <a:lnTo>
                    <a:pt x="50547" y="1411099"/>
                  </a:lnTo>
                  <a:lnTo>
                    <a:pt x="53290" y="1406797"/>
                  </a:lnTo>
                  <a:lnTo>
                    <a:pt x="56056" y="1402495"/>
                  </a:lnTo>
                  <a:lnTo>
                    <a:pt x="58848" y="1398192"/>
                  </a:lnTo>
                  <a:lnTo>
                    <a:pt x="61647" y="1393890"/>
                  </a:lnTo>
                  <a:lnTo>
                    <a:pt x="64465" y="1389588"/>
                  </a:lnTo>
                  <a:lnTo>
                    <a:pt x="67285" y="1385286"/>
                  </a:lnTo>
                  <a:lnTo>
                    <a:pt x="70110" y="1380984"/>
                  </a:lnTo>
                  <a:lnTo>
                    <a:pt x="72932" y="1376682"/>
                  </a:lnTo>
                  <a:lnTo>
                    <a:pt x="75753" y="1372380"/>
                  </a:lnTo>
                  <a:lnTo>
                    <a:pt x="78559" y="1368078"/>
                  </a:lnTo>
                  <a:lnTo>
                    <a:pt x="81356" y="1363775"/>
                  </a:lnTo>
                  <a:lnTo>
                    <a:pt x="84135" y="1359473"/>
                  </a:lnTo>
                  <a:lnTo>
                    <a:pt x="86892" y="1355171"/>
                  </a:lnTo>
                  <a:lnTo>
                    <a:pt x="89635" y="1350869"/>
                  </a:lnTo>
                  <a:lnTo>
                    <a:pt x="92335" y="1346567"/>
                  </a:lnTo>
                  <a:lnTo>
                    <a:pt x="95018" y="1342265"/>
                  </a:lnTo>
                  <a:lnTo>
                    <a:pt x="97660" y="1337963"/>
                  </a:lnTo>
                  <a:lnTo>
                    <a:pt x="100266" y="1333660"/>
                  </a:lnTo>
                  <a:lnTo>
                    <a:pt x="102844" y="1329358"/>
                  </a:lnTo>
                  <a:lnTo>
                    <a:pt x="105360" y="1325056"/>
                  </a:lnTo>
                  <a:lnTo>
                    <a:pt x="107854" y="1320754"/>
                  </a:lnTo>
                  <a:lnTo>
                    <a:pt x="110280" y="1316452"/>
                  </a:lnTo>
                  <a:lnTo>
                    <a:pt x="112667" y="1312150"/>
                  </a:lnTo>
                  <a:lnTo>
                    <a:pt x="115008" y="1307848"/>
                  </a:lnTo>
                  <a:lnTo>
                    <a:pt x="117279" y="1303546"/>
                  </a:lnTo>
                  <a:lnTo>
                    <a:pt x="119521" y="1299243"/>
                  </a:lnTo>
                  <a:lnTo>
                    <a:pt x="121674" y="1294941"/>
                  </a:lnTo>
                  <a:lnTo>
                    <a:pt x="123789" y="1290639"/>
                  </a:lnTo>
                  <a:lnTo>
                    <a:pt x="125841" y="1286337"/>
                  </a:lnTo>
                  <a:lnTo>
                    <a:pt x="127821" y="1282035"/>
                  </a:lnTo>
                  <a:lnTo>
                    <a:pt x="129768" y="1277733"/>
                  </a:lnTo>
                  <a:lnTo>
                    <a:pt x="131609" y="1273431"/>
                  </a:lnTo>
                  <a:lnTo>
                    <a:pt x="133416" y="1269128"/>
                  </a:lnTo>
                  <a:lnTo>
                    <a:pt x="135146" y="1264826"/>
                  </a:lnTo>
                  <a:lnTo>
                    <a:pt x="136808" y="1260524"/>
                  </a:lnTo>
                  <a:lnTo>
                    <a:pt x="138427" y="1256222"/>
                  </a:lnTo>
                  <a:lnTo>
                    <a:pt x="139944" y="1251920"/>
                  </a:lnTo>
                  <a:lnTo>
                    <a:pt x="141425" y="1247618"/>
                  </a:lnTo>
                  <a:lnTo>
                    <a:pt x="142820" y="1243316"/>
                  </a:lnTo>
                  <a:lnTo>
                    <a:pt x="144155" y="1239014"/>
                  </a:lnTo>
                  <a:lnTo>
                    <a:pt x="145437" y="1234711"/>
                  </a:lnTo>
                  <a:lnTo>
                    <a:pt x="146627" y="1230409"/>
                  </a:lnTo>
                  <a:lnTo>
                    <a:pt x="147783" y="1226107"/>
                  </a:lnTo>
                  <a:lnTo>
                    <a:pt x="148845" y="1221805"/>
                  </a:lnTo>
                  <a:lnTo>
                    <a:pt x="149860" y="1217503"/>
                  </a:lnTo>
                  <a:lnTo>
                    <a:pt x="150814" y="1213201"/>
                  </a:lnTo>
                  <a:lnTo>
                    <a:pt x="151690" y="1208899"/>
                  </a:lnTo>
                  <a:lnTo>
                    <a:pt x="152534" y="1204596"/>
                  </a:lnTo>
                  <a:lnTo>
                    <a:pt x="153283" y="1200294"/>
                  </a:lnTo>
                  <a:lnTo>
                    <a:pt x="153995" y="1195992"/>
                  </a:lnTo>
                  <a:lnTo>
                    <a:pt x="154646" y="1191690"/>
                  </a:lnTo>
                  <a:lnTo>
                    <a:pt x="155233" y="1187388"/>
                  </a:lnTo>
                  <a:lnTo>
                    <a:pt x="155789" y="1183086"/>
                  </a:lnTo>
                  <a:lnTo>
                    <a:pt x="156256" y="1178784"/>
                  </a:lnTo>
                  <a:lnTo>
                    <a:pt x="156698" y="1174482"/>
                  </a:lnTo>
                  <a:lnTo>
                    <a:pt x="157078" y="1170179"/>
                  </a:lnTo>
                  <a:lnTo>
                    <a:pt x="157410" y="1165877"/>
                  </a:lnTo>
                  <a:lnTo>
                    <a:pt x="157709" y="1161575"/>
                  </a:lnTo>
                  <a:lnTo>
                    <a:pt x="157939" y="1157273"/>
                  </a:lnTo>
                  <a:lnTo>
                    <a:pt x="158148" y="1152971"/>
                  </a:lnTo>
                  <a:lnTo>
                    <a:pt x="158299" y="1148669"/>
                  </a:lnTo>
                  <a:lnTo>
                    <a:pt x="158416" y="1144367"/>
                  </a:lnTo>
                  <a:lnTo>
                    <a:pt x="158502" y="1140065"/>
                  </a:lnTo>
                  <a:lnTo>
                    <a:pt x="158537" y="1135762"/>
                  </a:lnTo>
                  <a:lnTo>
                    <a:pt x="158554" y="1131460"/>
                  </a:lnTo>
                  <a:lnTo>
                    <a:pt x="158522" y="1127158"/>
                  </a:lnTo>
                  <a:lnTo>
                    <a:pt x="158468" y="1122856"/>
                  </a:lnTo>
                  <a:lnTo>
                    <a:pt x="158386" y="1118554"/>
                  </a:lnTo>
                  <a:lnTo>
                    <a:pt x="158269" y="1114252"/>
                  </a:lnTo>
                  <a:lnTo>
                    <a:pt x="158139" y="1109950"/>
                  </a:lnTo>
                  <a:lnTo>
                    <a:pt x="157970" y="1105647"/>
                  </a:lnTo>
                  <a:lnTo>
                    <a:pt x="157788" y="1101345"/>
                  </a:lnTo>
                  <a:lnTo>
                    <a:pt x="157582" y="1097043"/>
                  </a:lnTo>
                  <a:lnTo>
                    <a:pt x="157357" y="1092741"/>
                  </a:lnTo>
                  <a:lnTo>
                    <a:pt x="157120" y="1088439"/>
                  </a:lnTo>
                  <a:lnTo>
                    <a:pt x="156858" y="1084137"/>
                  </a:lnTo>
                  <a:lnTo>
                    <a:pt x="156588" y="1079835"/>
                  </a:lnTo>
                  <a:lnTo>
                    <a:pt x="156302" y="1075533"/>
                  </a:lnTo>
                  <a:lnTo>
                    <a:pt x="156005" y="1071230"/>
                  </a:lnTo>
                  <a:lnTo>
                    <a:pt x="155701" y="1066928"/>
                  </a:lnTo>
                  <a:lnTo>
                    <a:pt x="155383" y="1062626"/>
                  </a:lnTo>
                  <a:lnTo>
                    <a:pt x="155062" y="1058324"/>
                  </a:lnTo>
                  <a:lnTo>
                    <a:pt x="154731" y="1054022"/>
                  </a:lnTo>
                  <a:lnTo>
                    <a:pt x="154396" y="1049720"/>
                  </a:lnTo>
                  <a:lnTo>
                    <a:pt x="154057" y="1045418"/>
                  </a:lnTo>
                  <a:lnTo>
                    <a:pt x="153715" y="1041115"/>
                  </a:lnTo>
                  <a:lnTo>
                    <a:pt x="153371" y="1036813"/>
                  </a:lnTo>
                  <a:lnTo>
                    <a:pt x="153024" y="1032511"/>
                  </a:lnTo>
                  <a:lnTo>
                    <a:pt x="152678" y="1028209"/>
                  </a:lnTo>
                  <a:lnTo>
                    <a:pt x="152331" y="1023907"/>
                  </a:lnTo>
                  <a:lnTo>
                    <a:pt x="151986" y="1019605"/>
                  </a:lnTo>
                  <a:lnTo>
                    <a:pt x="151642" y="1015303"/>
                  </a:lnTo>
                  <a:lnTo>
                    <a:pt x="151301" y="1011001"/>
                  </a:lnTo>
                  <a:lnTo>
                    <a:pt x="150961" y="1006698"/>
                  </a:lnTo>
                  <a:lnTo>
                    <a:pt x="150625" y="1002396"/>
                  </a:lnTo>
                  <a:lnTo>
                    <a:pt x="150294" y="998094"/>
                  </a:lnTo>
                  <a:lnTo>
                    <a:pt x="149964" y="993792"/>
                  </a:lnTo>
                  <a:lnTo>
                    <a:pt x="149642" y="989490"/>
                  </a:lnTo>
                  <a:lnTo>
                    <a:pt x="149321" y="985188"/>
                  </a:lnTo>
                  <a:lnTo>
                    <a:pt x="149007" y="980886"/>
                  </a:lnTo>
                  <a:lnTo>
                    <a:pt x="148697" y="976583"/>
                  </a:lnTo>
                  <a:lnTo>
                    <a:pt x="148392" y="972281"/>
                  </a:lnTo>
                  <a:lnTo>
                    <a:pt x="148093" y="967979"/>
                  </a:lnTo>
                  <a:lnTo>
                    <a:pt x="147798" y="963677"/>
                  </a:lnTo>
                  <a:lnTo>
                    <a:pt x="147509" y="959375"/>
                  </a:lnTo>
                  <a:lnTo>
                    <a:pt x="147225" y="955073"/>
                  </a:lnTo>
                  <a:lnTo>
                    <a:pt x="146945" y="950771"/>
                  </a:lnTo>
                  <a:lnTo>
                    <a:pt x="146672" y="946469"/>
                  </a:lnTo>
                  <a:lnTo>
                    <a:pt x="146402" y="942166"/>
                  </a:lnTo>
                  <a:lnTo>
                    <a:pt x="146139" y="937864"/>
                  </a:lnTo>
                  <a:lnTo>
                    <a:pt x="145878" y="933562"/>
                  </a:lnTo>
                  <a:lnTo>
                    <a:pt x="145623" y="929260"/>
                  </a:lnTo>
                  <a:lnTo>
                    <a:pt x="145373" y="924958"/>
                  </a:lnTo>
                  <a:lnTo>
                    <a:pt x="145125" y="920656"/>
                  </a:lnTo>
                  <a:lnTo>
                    <a:pt x="144883" y="916354"/>
                  </a:lnTo>
                  <a:lnTo>
                    <a:pt x="144644" y="912052"/>
                  </a:lnTo>
                  <a:lnTo>
                    <a:pt x="144409" y="907749"/>
                  </a:lnTo>
                  <a:lnTo>
                    <a:pt x="144177" y="903447"/>
                  </a:lnTo>
                  <a:lnTo>
                    <a:pt x="143948" y="899145"/>
                  </a:lnTo>
                  <a:lnTo>
                    <a:pt x="143723" y="894843"/>
                  </a:lnTo>
                  <a:lnTo>
                    <a:pt x="143500" y="890541"/>
                  </a:lnTo>
                  <a:lnTo>
                    <a:pt x="143281" y="886239"/>
                  </a:lnTo>
                  <a:lnTo>
                    <a:pt x="143064" y="881937"/>
                  </a:lnTo>
                  <a:lnTo>
                    <a:pt x="142850" y="877634"/>
                  </a:lnTo>
                  <a:lnTo>
                    <a:pt x="142639" y="873332"/>
                  </a:lnTo>
                  <a:lnTo>
                    <a:pt x="142430" y="869030"/>
                  </a:lnTo>
                  <a:lnTo>
                    <a:pt x="142225" y="864728"/>
                  </a:lnTo>
                  <a:lnTo>
                    <a:pt x="142021" y="860426"/>
                  </a:lnTo>
                  <a:lnTo>
                    <a:pt x="141821" y="856124"/>
                  </a:lnTo>
                  <a:lnTo>
                    <a:pt x="141624" y="851822"/>
                  </a:lnTo>
                  <a:lnTo>
                    <a:pt x="141429" y="847520"/>
                  </a:lnTo>
                  <a:lnTo>
                    <a:pt x="141239" y="843217"/>
                  </a:lnTo>
                  <a:lnTo>
                    <a:pt x="141052" y="838915"/>
                  </a:lnTo>
                  <a:lnTo>
                    <a:pt x="140868" y="834613"/>
                  </a:lnTo>
                  <a:lnTo>
                    <a:pt x="140690" y="830311"/>
                  </a:lnTo>
                  <a:lnTo>
                    <a:pt x="140513" y="826009"/>
                  </a:lnTo>
                  <a:lnTo>
                    <a:pt x="140346" y="821707"/>
                  </a:lnTo>
                  <a:lnTo>
                    <a:pt x="140181" y="817405"/>
                  </a:lnTo>
                  <a:lnTo>
                    <a:pt x="140023" y="813102"/>
                  </a:lnTo>
                  <a:lnTo>
                    <a:pt x="139872" y="808800"/>
                  </a:lnTo>
                  <a:lnTo>
                    <a:pt x="139726" y="804498"/>
                  </a:lnTo>
                  <a:lnTo>
                    <a:pt x="139592" y="800196"/>
                  </a:lnTo>
                  <a:lnTo>
                    <a:pt x="139462" y="795894"/>
                  </a:lnTo>
                  <a:lnTo>
                    <a:pt x="139345" y="791592"/>
                  </a:lnTo>
                  <a:lnTo>
                    <a:pt x="139236" y="787290"/>
                  </a:lnTo>
                  <a:lnTo>
                    <a:pt x="139137" y="782988"/>
                  </a:lnTo>
                  <a:lnTo>
                    <a:pt x="139053" y="778685"/>
                  </a:lnTo>
                  <a:lnTo>
                    <a:pt x="138977" y="774383"/>
                  </a:lnTo>
                  <a:lnTo>
                    <a:pt x="138920" y="770081"/>
                  </a:lnTo>
                  <a:lnTo>
                    <a:pt x="138874" y="765779"/>
                  </a:lnTo>
                  <a:lnTo>
                    <a:pt x="138843" y="761477"/>
                  </a:lnTo>
                  <a:lnTo>
                    <a:pt x="138833" y="757175"/>
                  </a:lnTo>
                  <a:lnTo>
                    <a:pt x="138832" y="752873"/>
                  </a:lnTo>
                  <a:lnTo>
                    <a:pt x="138861" y="748570"/>
                  </a:lnTo>
                  <a:lnTo>
                    <a:pt x="138902" y="744268"/>
                  </a:lnTo>
                  <a:lnTo>
                    <a:pt x="138966" y="739966"/>
                  </a:lnTo>
                  <a:lnTo>
                    <a:pt x="139055" y="735664"/>
                  </a:lnTo>
                  <a:lnTo>
                    <a:pt x="139157" y="731362"/>
                  </a:lnTo>
                  <a:lnTo>
                    <a:pt x="139299" y="727060"/>
                  </a:lnTo>
                  <a:lnTo>
                    <a:pt x="139454" y="722758"/>
                  </a:lnTo>
                  <a:lnTo>
                    <a:pt x="139642" y="718456"/>
                  </a:lnTo>
                  <a:lnTo>
                    <a:pt x="139858" y="714153"/>
                  </a:lnTo>
                  <a:lnTo>
                    <a:pt x="140094" y="709851"/>
                  </a:lnTo>
                  <a:lnTo>
                    <a:pt x="140376" y="705549"/>
                  </a:lnTo>
                  <a:lnTo>
                    <a:pt x="140673" y="701247"/>
                  </a:lnTo>
                  <a:lnTo>
                    <a:pt x="141015" y="696945"/>
                  </a:lnTo>
                  <a:lnTo>
                    <a:pt x="141386" y="692643"/>
                  </a:lnTo>
                  <a:lnTo>
                    <a:pt x="141785" y="688341"/>
                  </a:lnTo>
                  <a:lnTo>
                    <a:pt x="142234" y="684039"/>
                  </a:lnTo>
                  <a:lnTo>
                    <a:pt x="142701" y="679736"/>
                  </a:lnTo>
                  <a:lnTo>
                    <a:pt x="143225" y="675434"/>
                  </a:lnTo>
                  <a:lnTo>
                    <a:pt x="143776" y="671132"/>
                  </a:lnTo>
                  <a:lnTo>
                    <a:pt x="144366" y="666830"/>
                  </a:lnTo>
                  <a:lnTo>
                    <a:pt x="145005" y="662528"/>
                  </a:lnTo>
                  <a:lnTo>
                    <a:pt x="145666" y="658226"/>
                  </a:lnTo>
                  <a:lnTo>
                    <a:pt x="146395" y="653924"/>
                  </a:lnTo>
                  <a:lnTo>
                    <a:pt x="147149" y="649621"/>
                  </a:lnTo>
                  <a:lnTo>
                    <a:pt x="147951" y="645319"/>
                  </a:lnTo>
                  <a:lnTo>
                    <a:pt x="148800" y="641017"/>
                  </a:lnTo>
                  <a:lnTo>
                    <a:pt x="149677" y="636715"/>
                  </a:lnTo>
                  <a:lnTo>
                    <a:pt x="150625" y="632413"/>
                  </a:lnTo>
                  <a:lnTo>
                    <a:pt x="151597" y="628111"/>
                  </a:lnTo>
                  <a:lnTo>
                    <a:pt x="152626" y="623809"/>
                  </a:lnTo>
                  <a:lnTo>
                    <a:pt x="153698" y="619507"/>
                  </a:lnTo>
                  <a:lnTo>
                    <a:pt x="154804" y="615204"/>
                  </a:lnTo>
                  <a:lnTo>
                    <a:pt x="155978" y="610902"/>
                  </a:lnTo>
                  <a:lnTo>
                    <a:pt x="157176" y="606600"/>
                  </a:lnTo>
                  <a:lnTo>
                    <a:pt x="158437" y="602298"/>
                  </a:lnTo>
                  <a:lnTo>
                    <a:pt x="159736" y="597996"/>
                  </a:lnTo>
                  <a:lnTo>
                    <a:pt x="161076" y="593694"/>
                  </a:lnTo>
                  <a:lnTo>
                    <a:pt x="162475" y="589392"/>
                  </a:lnTo>
                  <a:lnTo>
                    <a:pt x="163898" y="585089"/>
                  </a:lnTo>
                  <a:lnTo>
                    <a:pt x="165389" y="580787"/>
                  </a:lnTo>
                  <a:lnTo>
                    <a:pt x="166910" y="576485"/>
                  </a:lnTo>
                  <a:lnTo>
                    <a:pt x="168475" y="572183"/>
                  </a:lnTo>
                  <a:lnTo>
                    <a:pt x="170091" y="567881"/>
                  </a:lnTo>
                  <a:lnTo>
                    <a:pt x="171729" y="563579"/>
                  </a:lnTo>
                  <a:lnTo>
                    <a:pt x="173436" y="559277"/>
                  </a:lnTo>
                  <a:lnTo>
                    <a:pt x="175165" y="554975"/>
                  </a:lnTo>
                  <a:lnTo>
                    <a:pt x="176939" y="550672"/>
                  </a:lnTo>
                  <a:lnTo>
                    <a:pt x="178754" y="546370"/>
                  </a:lnTo>
                  <a:lnTo>
                    <a:pt x="180593" y="542068"/>
                  </a:lnTo>
                  <a:lnTo>
                    <a:pt x="182488" y="537766"/>
                  </a:lnTo>
                  <a:lnTo>
                    <a:pt x="184402" y="533464"/>
                  </a:lnTo>
                  <a:lnTo>
                    <a:pt x="186359" y="529162"/>
                  </a:lnTo>
                  <a:lnTo>
                    <a:pt x="188346" y="524860"/>
                  </a:lnTo>
                  <a:lnTo>
                    <a:pt x="190358" y="520557"/>
                  </a:lnTo>
                  <a:lnTo>
                    <a:pt x="192411" y="516255"/>
                  </a:lnTo>
                  <a:lnTo>
                    <a:pt x="194480" y="511953"/>
                  </a:lnTo>
                  <a:lnTo>
                    <a:pt x="196587" y="507651"/>
                  </a:lnTo>
                  <a:lnTo>
                    <a:pt x="198712" y="503349"/>
                  </a:lnTo>
                  <a:lnTo>
                    <a:pt x="200860" y="499047"/>
                  </a:lnTo>
                  <a:lnTo>
                    <a:pt x="203036" y="494745"/>
                  </a:lnTo>
                  <a:lnTo>
                    <a:pt x="205223" y="490443"/>
                  </a:lnTo>
                  <a:lnTo>
                    <a:pt x="207439" y="486140"/>
                  </a:lnTo>
                  <a:lnTo>
                    <a:pt x="209665" y="481838"/>
                  </a:lnTo>
                  <a:lnTo>
                    <a:pt x="211908" y="477536"/>
                  </a:lnTo>
                  <a:lnTo>
                    <a:pt x="214166" y="473234"/>
                  </a:lnTo>
                  <a:lnTo>
                    <a:pt x="216431" y="468932"/>
                  </a:lnTo>
                  <a:lnTo>
                    <a:pt x="218713" y="464630"/>
                  </a:lnTo>
                  <a:lnTo>
                    <a:pt x="220998" y="460328"/>
                  </a:lnTo>
                  <a:lnTo>
                    <a:pt x="223291" y="456026"/>
                  </a:lnTo>
                  <a:lnTo>
                    <a:pt x="225589" y="451723"/>
                  </a:lnTo>
                  <a:lnTo>
                    <a:pt x="227889" y="447421"/>
                  </a:lnTo>
                  <a:lnTo>
                    <a:pt x="230191" y="443119"/>
                  </a:lnTo>
                  <a:lnTo>
                    <a:pt x="232492" y="438817"/>
                  </a:lnTo>
                  <a:lnTo>
                    <a:pt x="234791" y="434515"/>
                  </a:lnTo>
                  <a:lnTo>
                    <a:pt x="237086" y="430213"/>
                  </a:lnTo>
                  <a:lnTo>
                    <a:pt x="239377" y="425911"/>
                  </a:lnTo>
                  <a:lnTo>
                    <a:pt x="241657" y="421608"/>
                  </a:lnTo>
                  <a:lnTo>
                    <a:pt x="243932" y="417306"/>
                  </a:lnTo>
                  <a:lnTo>
                    <a:pt x="246193" y="413004"/>
                  </a:lnTo>
                  <a:lnTo>
                    <a:pt x="248444" y="408702"/>
                  </a:lnTo>
                  <a:lnTo>
                    <a:pt x="250683" y="404400"/>
                  </a:lnTo>
                  <a:lnTo>
                    <a:pt x="252903" y="400098"/>
                  </a:lnTo>
                  <a:lnTo>
                    <a:pt x="255114" y="395796"/>
                  </a:lnTo>
                  <a:lnTo>
                    <a:pt x="257297" y="391494"/>
                  </a:lnTo>
                  <a:lnTo>
                    <a:pt x="259468" y="387191"/>
                  </a:lnTo>
                  <a:lnTo>
                    <a:pt x="261617" y="382889"/>
                  </a:lnTo>
                  <a:lnTo>
                    <a:pt x="263742" y="378587"/>
                  </a:lnTo>
                  <a:lnTo>
                    <a:pt x="265853" y="374285"/>
                  </a:lnTo>
                  <a:lnTo>
                    <a:pt x="267925" y="369983"/>
                  </a:lnTo>
                  <a:lnTo>
                    <a:pt x="269984" y="365681"/>
                  </a:lnTo>
                  <a:lnTo>
                    <a:pt x="272011" y="361379"/>
                  </a:lnTo>
                  <a:lnTo>
                    <a:pt x="274011" y="357076"/>
                  </a:lnTo>
                  <a:lnTo>
                    <a:pt x="275992" y="352774"/>
                  </a:lnTo>
                  <a:lnTo>
                    <a:pt x="277928" y="348472"/>
                  </a:lnTo>
                  <a:lnTo>
                    <a:pt x="279849" y="344170"/>
                  </a:lnTo>
                  <a:lnTo>
                    <a:pt x="281729" y="339868"/>
                  </a:lnTo>
                  <a:lnTo>
                    <a:pt x="283582" y="335566"/>
                  </a:lnTo>
                  <a:lnTo>
                    <a:pt x="285409" y="331264"/>
                  </a:lnTo>
                  <a:lnTo>
                    <a:pt x="287190" y="326962"/>
                  </a:lnTo>
                  <a:lnTo>
                    <a:pt x="288955" y="322659"/>
                  </a:lnTo>
                  <a:lnTo>
                    <a:pt x="290669" y="318357"/>
                  </a:lnTo>
                  <a:lnTo>
                    <a:pt x="292359" y="314055"/>
                  </a:lnTo>
                  <a:lnTo>
                    <a:pt x="294016" y="309753"/>
                  </a:lnTo>
                  <a:lnTo>
                    <a:pt x="295630" y="305451"/>
                  </a:lnTo>
                  <a:lnTo>
                    <a:pt x="297226" y="301149"/>
                  </a:lnTo>
                  <a:lnTo>
                    <a:pt x="298765" y="296847"/>
                  </a:lnTo>
                  <a:lnTo>
                    <a:pt x="300283" y="292544"/>
                  </a:lnTo>
                  <a:lnTo>
                    <a:pt x="301762" y="288242"/>
                  </a:lnTo>
                  <a:lnTo>
                    <a:pt x="303202" y="283940"/>
                  </a:lnTo>
                  <a:lnTo>
                    <a:pt x="304621" y="279638"/>
                  </a:lnTo>
                  <a:lnTo>
                    <a:pt x="305982" y="275336"/>
                  </a:lnTo>
                  <a:lnTo>
                    <a:pt x="307325" y="271034"/>
                  </a:lnTo>
                  <a:lnTo>
                    <a:pt x="308625" y="266732"/>
                  </a:lnTo>
                  <a:lnTo>
                    <a:pt x="309891" y="262430"/>
                  </a:lnTo>
                  <a:lnTo>
                    <a:pt x="311131" y="258127"/>
                  </a:lnTo>
                  <a:lnTo>
                    <a:pt x="312320" y="253825"/>
                  </a:lnTo>
                  <a:lnTo>
                    <a:pt x="313491" y="249523"/>
                  </a:lnTo>
                  <a:lnTo>
                    <a:pt x="314615" y="245221"/>
                  </a:lnTo>
                  <a:lnTo>
                    <a:pt x="315712" y="240919"/>
                  </a:lnTo>
                  <a:lnTo>
                    <a:pt x="316779" y="236617"/>
                  </a:lnTo>
                  <a:lnTo>
                    <a:pt x="317802" y="232315"/>
                  </a:lnTo>
                  <a:lnTo>
                    <a:pt x="318808" y="228013"/>
                  </a:lnTo>
                  <a:lnTo>
                    <a:pt x="319766" y="223710"/>
                  </a:lnTo>
                  <a:lnTo>
                    <a:pt x="320702" y="219408"/>
                  </a:lnTo>
                  <a:lnTo>
                    <a:pt x="321607" y="215106"/>
                  </a:lnTo>
                  <a:lnTo>
                    <a:pt x="322475" y="210804"/>
                  </a:lnTo>
                  <a:lnTo>
                    <a:pt x="323327" y="206502"/>
                  </a:lnTo>
                  <a:lnTo>
                    <a:pt x="324131" y="202200"/>
                  </a:lnTo>
                  <a:lnTo>
                    <a:pt x="324918" y="197898"/>
                  </a:lnTo>
                  <a:lnTo>
                    <a:pt x="325674" y="193595"/>
                  </a:lnTo>
                  <a:lnTo>
                    <a:pt x="326400" y="189293"/>
                  </a:lnTo>
                  <a:lnTo>
                    <a:pt x="327108" y="184991"/>
                  </a:lnTo>
                  <a:lnTo>
                    <a:pt x="327775" y="180689"/>
                  </a:lnTo>
                  <a:lnTo>
                    <a:pt x="328429" y="176387"/>
                  </a:lnTo>
                  <a:lnTo>
                    <a:pt x="329050" y="172085"/>
                  </a:lnTo>
                  <a:lnTo>
                    <a:pt x="329649" y="167783"/>
                  </a:lnTo>
                  <a:lnTo>
                    <a:pt x="330229" y="163481"/>
                  </a:lnTo>
                  <a:lnTo>
                    <a:pt x="330776" y="159178"/>
                  </a:lnTo>
                  <a:lnTo>
                    <a:pt x="331310" y="154876"/>
                  </a:lnTo>
                  <a:lnTo>
                    <a:pt x="331814" y="150574"/>
                  </a:lnTo>
                  <a:lnTo>
                    <a:pt x="332301" y="146272"/>
                  </a:lnTo>
                  <a:lnTo>
                    <a:pt x="332769" y="141970"/>
                  </a:lnTo>
                  <a:lnTo>
                    <a:pt x="333210" y="137668"/>
                  </a:lnTo>
                  <a:lnTo>
                    <a:pt x="333642" y="133366"/>
                  </a:lnTo>
                  <a:lnTo>
                    <a:pt x="334044" y="129063"/>
                  </a:lnTo>
                  <a:lnTo>
                    <a:pt x="334434" y="124761"/>
                  </a:lnTo>
                  <a:lnTo>
                    <a:pt x="334806" y="120459"/>
                  </a:lnTo>
                  <a:lnTo>
                    <a:pt x="335158" y="116157"/>
                  </a:lnTo>
                  <a:lnTo>
                    <a:pt x="335502" y="111855"/>
                  </a:lnTo>
                  <a:lnTo>
                    <a:pt x="335818" y="107553"/>
                  </a:lnTo>
                  <a:lnTo>
                    <a:pt x="336127" y="103251"/>
                  </a:lnTo>
                  <a:lnTo>
                    <a:pt x="336418" y="98949"/>
                  </a:lnTo>
                  <a:lnTo>
                    <a:pt x="336695" y="94646"/>
                  </a:lnTo>
                  <a:lnTo>
                    <a:pt x="336963" y="90344"/>
                  </a:lnTo>
                  <a:lnTo>
                    <a:pt x="337210" y="86042"/>
                  </a:lnTo>
                  <a:lnTo>
                    <a:pt x="337451" y="81740"/>
                  </a:lnTo>
                  <a:lnTo>
                    <a:pt x="337676" y="77438"/>
                  </a:lnTo>
                  <a:lnTo>
                    <a:pt x="337891" y="73136"/>
                  </a:lnTo>
                  <a:lnTo>
                    <a:pt x="338097" y="68834"/>
                  </a:lnTo>
                  <a:lnTo>
                    <a:pt x="338287" y="64531"/>
                  </a:lnTo>
                  <a:lnTo>
                    <a:pt x="338473" y="60229"/>
                  </a:lnTo>
                  <a:lnTo>
                    <a:pt x="338644" y="55927"/>
                  </a:lnTo>
                  <a:lnTo>
                    <a:pt x="338808" y="51625"/>
                  </a:lnTo>
                  <a:lnTo>
                    <a:pt x="338964" y="47323"/>
                  </a:lnTo>
                  <a:lnTo>
                    <a:pt x="339109" y="43021"/>
                  </a:lnTo>
                  <a:lnTo>
                    <a:pt x="339250" y="38719"/>
                  </a:lnTo>
                  <a:lnTo>
                    <a:pt x="339379" y="34417"/>
                  </a:lnTo>
                  <a:lnTo>
                    <a:pt x="339503" y="30114"/>
                  </a:lnTo>
                  <a:lnTo>
                    <a:pt x="339619" y="25812"/>
                  </a:lnTo>
                  <a:lnTo>
                    <a:pt x="339728" y="21510"/>
                  </a:lnTo>
                  <a:lnTo>
                    <a:pt x="339833" y="17208"/>
                  </a:lnTo>
                  <a:lnTo>
                    <a:pt x="339929" y="12906"/>
                  </a:lnTo>
                  <a:lnTo>
                    <a:pt x="340021" y="8604"/>
                  </a:lnTo>
                  <a:lnTo>
                    <a:pt x="340107" y="4302"/>
                  </a:lnTo>
                  <a:lnTo>
                    <a:pt x="340187" y="0"/>
                  </a:lnTo>
                  <a:lnTo>
                    <a:pt x="342446" y="0"/>
                  </a:lnTo>
                  <a:lnTo>
                    <a:pt x="342526" y="4302"/>
                  </a:lnTo>
                  <a:lnTo>
                    <a:pt x="342612" y="8604"/>
                  </a:lnTo>
                  <a:lnTo>
                    <a:pt x="342704" y="12906"/>
                  </a:lnTo>
                  <a:lnTo>
                    <a:pt x="342800" y="17208"/>
                  </a:lnTo>
                  <a:lnTo>
                    <a:pt x="342905" y="21510"/>
                  </a:lnTo>
                  <a:lnTo>
                    <a:pt x="343014" y="25812"/>
                  </a:lnTo>
                  <a:lnTo>
                    <a:pt x="343130" y="30114"/>
                  </a:lnTo>
                  <a:lnTo>
                    <a:pt x="343254" y="34417"/>
                  </a:lnTo>
                  <a:lnTo>
                    <a:pt x="343383" y="38719"/>
                  </a:lnTo>
                  <a:lnTo>
                    <a:pt x="343524" y="43021"/>
                  </a:lnTo>
                  <a:lnTo>
                    <a:pt x="343669" y="47323"/>
                  </a:lnTo>
                  <a:lnTo>
                    <a:pt x="343825" y="51625"/>
                  </a:lnTo>
                  <a:lnTo>
                    <a:pt x="343989" y="55927"/>
                  </a:lnTo>
                  <a:lnTo>
                    <a:pt x="344160" y="60229"/>
                  </a:lnTo>
                  <a:lnTo>
                    <a:pt x="344346" y="64531"/>
                  </a:lnTo>
                  <a:lnTo>
                    <a:pt x="344536" y="68834"/>
                  </a:lnTo>
                  <a:lnTo>
                    <a:pt x="344742" y="73136"/>
                  </a:lnTo>
                  <a:lnTo>
                    <a:pt x="344957" y="77438"/>
                  </a:lnTo>
                  <a:lnTo>
                    <a:pt x="345182" y="81740"/>
                  </a:lnTo>
                  <a:lnTo>
                    <a:pt x="345423" y="86042"/>
                  </a:lnTo>
                  <a:lnTo>
                    <a:pt x="345670" y="90344"/>
                  </a:lnTo>
                  <a:lnTo>
                    <a:pt x="345938" y="94646"/>
                  </a:lnTo>
                  <a:lnTo>
                    <a:pt x="346215" y="98949"/>
                  </a:lnTo>
                  <a:lnTo>
                    <a:pt x="346506" y="103251"/>
                  </a:lnTo>
                  <a:lnTo>
                    <a:pt x="346815" y="107553"/>
                  </a:lnTo>
                  <a:lnTo>
                    <a:pt x="347131" y="111855"/>
                  </a:lnTo>
                  <a:lnTo>
                    <a:pt x="347475" y="116157"/>
                  </a:lnTo>
                  <a:lnTo>
                    <a:pt x="347827" y="120459"/>
                  </a:lnTo>
                  <a:lnTo>
                    <a:pt x="348199" y="124761"/>
                  </a:lnTo>
                  <a:lnTo>
                    <a:pt x="348589" y="129063"/>
                  </a:lnTo>
                  <a:lnTo>
                    <a:pt x="348991" y="133366"/>
                  </a:lnTo>
                  <a:lnTo>
                    <a:pt x="349423" y="137668"/>
                  </a:lnTo>
                  <a:lnTo>
                    <a:pt x="349864" y="141970"/>
                  </a:lnTo>
                  <a:lnTo>
                    <a:pt x="350332" y="146272"/>
                  </a:lnTo>
                  <a:lnTo>
                    <a:pt x="350819" y="150574"/>
                  </a:lnTo>
                  <a:lnTo>
                    <a:pt x="351323" y="154876"/>
                  </a:lnTo>
                  <a:lnTo>
                    <a:pt x="351857" y="159178"/>
                  </a:lnTo>
                  <a:lnTo>
                    <a:pt x="352404" y="163481"/>
                  </a:lnTo>
                  <a:lnTo>
                    <a:pt x="352984" y="167783"/>
                  </a:lnTo>
                  <a:lnTo>
                    <a:pt x="353583" y="172085"/>
                  </a:lnTo>
                  <a:lnTo>
                    <a:pt x="354204" y="176387"/>
                  </a:lnTo>
                  <a:lnTo>
                    <a:pt x="354858" y="180689"/>
                  </a:lnTo>
                  <a:lnTo>
                    <a:pt x="355524" y="184991"/>
                  </a:lnTo>
                  <a:lnTo>
                    <a:pt x="356233" y="189293"/>
                  </a:lnTo>
                  <a:lnTo>
                    <a:pt x="356959" y="193595"/>
                  </a:lnTo>
                  <a:lnTo>
                    <a:pt x="357715" y="197898"/>
                  </a:lnTo>
                  <a:lnTo>
                    <a:pt x="358502" y="202200"/>
                  </a:lnTo>
                  <a:lnTo>
                    <a:pt x="359306" y="206502"/>
                  </a:lnTo>
                  <a:lnTo>
                    <a:pt x="360158" y="210804"/>
                  </a:lnTo>
                  <a:lnTo>
                    <a:pt x="361026" y="215106"/>
                  </a:lnTo>
                  <a:lnTo>
                    <a:pt x="361931" y="219408"/>
                  </a:lnTo>
                  <a:lnTo>
                    <a:pt x="362867" y="223710"/>
                  </a:lnTo>
                  <a:lnTo>
                    <a:pt x="363824" y="228013"/>
                  </a:lnTo>
                  <a:lnTo>
                    <a:pt x="364831" y="232315"/>
                  </a:lnTo>
                  <a:lnTo>
                    <a:pt x="365854" y="236617"/>
                  </a:lnTo>
                  <a:lnTo>
                    <a:pt x="366921" y="240919"/>
                  </a:lnTo>
                  <a:lnTo>
                    <a:pt x="368018" y="245221"/>
                  </a:lnTo>
                  <a:lnTo>
                    <a:pt x="369142" y="249523"/>
                  </a:lnTo>
                  <a:lnTo>
                    <a:pt x="370313" y="253825"/>
                  </a:lnTo>
                  <a:lnTo>
                    <a:pt x="371502" y="258127"/>
                  </a:lnTo>
                  <a:lnTo>
                    <a:pt x="372742" y="262430"/>
                  </a:lnTo>
                  <a:lnTo>
                    <a:pt x="374008" y="266732"/>
                  </a:lnTo>
                  <a:lnTo>
                    <a:pt x="375307" y="271034"/>
                  </a:lnTo>
                  <a:lnTo>
                    <a:pt x="376651" y="275336"/>
                  </a:lnTo>
                  <a:lnTo>
                    <a:pt x="378012" y="279638"/>
                  </a:lnTo>
                  <a:lnTo>
                    <a:pt x="379431" y="283940"/>
                  </a:lnTo>
                  <a:lnTo>
                    <a:pt x="380871" y="288242"/>
                  </a:lnTo>
                  <a:lnTo>
                    <a:pt x="382350" y="292544"/>
                  </a:lnTo>
                  <a:lnTo>
                    <a:pt x="383868" y="296847"/>
                  </a:lnTo>
                  <a:lnTo>
                    <a:pt x="385407" y="301149"/>
                  </a:lnTo>
                  <a:lnTo>
                    <a:pt x="387003" y="305451"/>
                  </a:lnTo>
                  <a:lnTo>
                    <a:pt x="388617" y="309753"/>
                  </a:lnTo>
                  <a:lnTo>
                    <a:pt x="390274" y="314055"/>
                  </a:lnTo>
                  <a:lnTo>
                    <a:pt x="391964" y="318357"/>
                  </a:lnTo>
                  <a:lnTo>
                    <a:pt x="393678" y="322659"/>
                  </a:lnTo>
                  <a:lnTo>
                    <a:pt x="395443" y="326962"/>
                  </a:lnTo>
                  <a:lnTo>
                    <a:pt x="397224" y="331264"/>
                  </a:lnTo>
                  <a:lnTo>
                    <a:pt x="399051" y="335566"/>
                  </a:lnTo>
                  <a:lnTo>
                    <a:pt x="400904" y="339868"/>
                  </a:lnTo>
                  <a:lnTo>
                    <a:pt x="402783" y="344170"/>
                  </a:lnTo>
                  <a:lnTo>
                    <a:pt x="404705" y="348472"/>
                  </a:lnTo>
                  <a:lnTo>
                    <a:pt x="406641" y="352774"/>
                  </a:lnTo>
                  <a:lnTo>
                    <a:pt x="408622" y="357076"/>
                  </a:lnTo>
                  <a:lnTo>
                    <a:pt x="410621" y="361379"/>
                  </a:lnTo>
                  <a:lnTo>
                    <a:pt x="412649" y="365681"/>
                  </a:lnTo>
                  <a:lnTo>
                    <a:pt x="414707" y="369983"/>
                  </a:lnTo>
                  <a:lnTo>
                    <a:pt x="416779" y="374285"/>
                  </a:lnTo>
                  <a:lnTo>
                    <a:pt x="418891" y="378587"/>
                  </a:lnTo>
                  <a:lnTo>
                    <a:pt x="421015" y="382889"/>
                  </a:lnTo>
                  <a:lnTo>
                    <a:pt x="423165" y="387191"/>
                  </a:lnTo>
                  <a:lnTo>
                    <a:pt x="425335" y="391494"/>
                  </a:lnTo>
                  <a:lnTo>
                    <a:pt x="427519" y="395796"/>
                  </a:lnTo>
                  <a:lnTo>
                    <a:pt x="429730" y="400098"/>
                  </a:lnTo>
                  <a:lnTo>
                    <a:pt x="431949" y="404400"/>
                  </a:lnTo>
                  <a:lnTo>
                    <a:pt x="434188" y="408702"/>
                  </a:lnTo>
                  <a:lnTo>
                    <a:pt x="436440" y="413004"/>
                  </a:lnTo>
                  <a:lnTo>
                    <a:pt x="438700" y="417306"/>
                  </a:lnTo>
                  <a:lnTo>
                    <a:pt x="440976" y="421608"/>
                  </a:lnTo>
                  <a:lnTo>
                    <a:pt x="443256" y="425911"/>
                  </a:lnTo>
                  <a:lnTo>
                    <a:pt x="445547" y="430213"/>
                  </a:lnTo>
                  <a:lnTo>
                    <a:pt x="447842" y="434515"/>
                  </a:lnTo>
                  <a:lnTo>
                    <a:pt x="450141" y="438817"/>
                  </a:lnTo>
                  <a:lnTo>
                    <a:pt x="452442" y="443119"/>
                  </a:lnTo>
                  <a:lnTo>
                    <a:pt x="454744" y="447421"/>
                  </a:lnTo>
                  <a:lnTo>
                    <a:pt x="457044" y="451723"/>
                  </a:lnTo>
                  <a:lnTo>
                    <a:pt x="459341" y="456026"/>
                  </a:lnTo>
                  <a:lnTo>
                    <a:pt x="461635" y="460328"/>
                  </a:lnTo>
                  <a:lnTo>
                    <a:pt x="463920" y="464630"/>
                  </a:lnTo>
                  <a:lnTo>
                    <a:pt x="466202" y="468932"/>
                  </a:lnTo>
                  <a:lnTo>
                    <a:pt x="468466" y="473234"/>
                  </a:lnTo>
                  <a:lnTo>
                    <a:pt x="470724" y="477536"/>
                  </a:lnTo>
                  <a:lnTo>
                    <a:pt x="472967" y="481838"/>
                  </a:lnTo>
                  <a:lnTo>
                    <a:pt x="475194" y="486140"/>
                  </a:lnTo>
                  <a:lnTo>
                    <a:pt x="477410" y="490443"/>
                  </a:lnTo>
                  <a:lnTo>
                    <a:pt x="479597" y="494745"/>
                  </a:lnTo>
                  <a:lnTo>
                    <a:pt x="481773" y="499047"/>
                  </a:lnTo>
                  <a:lnTo>
                    <a:pt x="483920" y="503349"/>
                  </a:lnTo>
                  <a:lnTo>
                    <a:pt x="486046" y="507651"/>
                  </a:lnTo>
                  <a:lnTo>
                    <a:pt x="488153" y="511953"/>
                  </a:lnTo>
                  <a:lnTo>
                    <a:pt x="490221" y="516255"/>
                  </a:lnTo>
                  <a:lnTo>
                    <a:pt x="492275" y="520557"/>
                  </a:lnTo>
                  <a:lnTo>
                    <a:pt x="494287" y="524860"/>
                  </a:lnTo>
                  <a:lnTo>
                    <a:pt x="496273" y="529162"/>
                  </a:lnTo>
                  <a:lnTo>
                    <a:pt x="498231" y="533464"/>
                  </a:lnTo>
                  <a:lnTo>
                    <a:pt x="500145" y="537766"/>
                  </a:lnTo>
                  <a:lnTo>
                    <a:pt x="502040" y="542068"/>
                  </a:lnTo>
                  <a:lnTo>
                    <a:pt x="503879" y="546370"/>
                  </a:lnTo>
                  <a:lnTo>
                    <a:pt x="505694" y="550672"/>
                  </a:lnTo>
                  <a:lnTo>
                    <a:pt x="507468" y="554975"/>
                  </a:lnTo>
                  <a:lnTo>
                    <a:pt x="509197" y="559277"/>
                  </a:lnTo>
                  <a:lnTo>
                    <a:pt x="510904" y="563579"/>
                  </a:lnTo>
                  <a:lnTo>
                    <a:pt x="512542" y="567881"/>
                  </a:lnTo>
                  <a:lnTo>
                    <a:pt x="514158" y="572183"/>
                  </a:lnTo>
                  <a:lnTo>
                    <a:pt x="515723" y="576485"/>
                  </a:lnTo>
                  <a:lnTo>
                    <a:pt x="517244" y="580787"/>
                  </a:lnTo>
                  <a:lnTo>
                    <a:pt x="518735" y="585089"/>
                  </a:lnTo>
                  <a:lnTo>
                    <a:pt x="520158" y="589392"/>
                  </a:lnTo>
                  <a:lnTo>
                    <a:pt x="521557" y="593694"/>
                  </a:lnTo>
                  <a:lnTo>
                    <a:pt x="522896" y="597996"/>
                  </a:lnTo>
                  <a:lnTo>
                    <a:pt x="524195" y="602298"/>
                  </a:lnTo>
                  <a:lnTo>
                    <a:pt x="525457" y="606600"/>
                  </a:lnTo>
                  <a:lnTo>
                    <a:pt x="526655" y="610902"/>
                  </a:lnTo>
                  <a:lnTo>
                    <a:pt x="527829" y="615204"/>
                  </a:lnTo>
                  <a:lnTo>
                    <a:pt x="528935" y="619507"/>
                  </a:lnTo>
                  <a:lnTo>
                    <a:pt x="530007" y="623809"/>
                  </a:lnTo>
                  <a:lnTo>
                    <a:pt x="531036" y="628111"/>
                  </a:lnTo>
                  <a:lnTo>
                    <a:pt x="532008" y="632413"/>
                  </a:lnTo>
                  <a:lnTo>
                    <a:pt x="532956" y="636715"/>
                  </a:lnTo>
                  <a:lnTo>
                    <a:pt x="533832" y="641017"/>
                  </a:lnTo>
                  <a:lnTo>
                    <a:pt x="534682" y="645319"/>
                  </a:lnTo>
                  <a:lnTo>
                    <a:pt x="535484" y="649621"/>
                  </a:lnTo>
                  <a:lnTo>
                    <a:pt x="536238" y="653924"/>
                  </a:lnTo>
                  <a:lnTo>
                    <a:pt x="536967" y="658226"/>
                  </a:lnTo>
                  <a:lnTo>
                    <a:pt x="537628" y="662528"/>
                  </a:lnTo>
                  <a:lnTo>
                    <a:pt x="538267" y="666830"/>
                  </a:lnTo>
                  <a:lnTo>
                    <a:pt x="538857" y="671132"/>
                  </a:lnTo>
                  <a:lnTo>
                    <a:pt x="539408" y="675434"/>
                  </a:lnTo>
                  <a:lnTo>
                    <a:pt x="539932" y="679736"/>
                  </a:lnTo>
                  <a:lnTo>
                    <a:pt x="540399" y="684039"/>
                  </a:lnTo>
                  <a:lnTo>
                    <a:pt x="540848" y="688341"/>
                  </a:lnTo>
                  <a:lnTo>
                    <a:pt x="541247" y="692643"/>
                  </a:lnTo>
                  <a:lnTo>
                    <a:pt x="541618" y="696945"/>
                  </a:lnTo>
                  <a:lnTo>
                    <a:pt x="541959" y="701247"/>
                  </a:lnTo>
                  <a:lnTo>
                    <a:pt x="542257" y="705549"/>
                  </a:lnTo>
                  <a:lnTo>
                    <a:pt x="542539" y="709851"/>
                  </a:lnTo>
                  <a:lnTo>
                    <a:pt x="542775" y="714153"/>
                  </a:lnTo>
                  <a:lnTo>
                    <a:pt x="542991" y="718456"/>
                  </a:lnTo>
                  <a:lnTo>
                    <a:pt x="543179" y="722758"/>
                  </a:lnTo>
                  <a:lnTo>
                    <a:pt x="543334" y="727060"/>
                  </a:lnTo>
                  <a:lnTo>
                    <a:pt x="543476" y="731362"/>
                  </a:lnTo>
                  <a:lnTo>
                    <a:pt x="543578" y="735664"/>
                  </a:lnTo>
                  <a:lnTo>
                    <a:pt x="543667" y="739966"/>
                  </a:lnTo>
                  <a:lnTo>
                    <a:pt x="543731" y="744268"/>
                  </a:lnTo>
                  <a:lnTo>
                    <a:pt x="543772" y="748570"/>
                  </a:lnTo>
                  <a:lnTo>
                    <a:pt x="543801" y="752873"/>
                  </a:lnTo>
                  <a:lnTo>
                    <a:pt x="543800" y="757175"/>
                  </a:lnTo>
                  <a:lnTo>
                    <a:pt x="543790" y="761477"/>
                  </a:lnTo>
                  <a:lnTo>
                    <a:pt x="543759" y="765779"/>
                  </a:lnTo>
                  <a:lnTo>
                    <a:pt x="543713" y="770081"/>
                  </a:lnTo>
                  <a:lnTo>
                    <a:pt x="543656" y="774383"/>
                  </a:lnTo>
                  <a:lnTo>
                    <a:pt x="543579" y="778685"/>
                  </a:lnTo>
                  <a:lnTo>
                    <a:pt x="543496" y="782988"/>
                  </a:lnTo>
                  <a:lnTo>
                    <a:pt x="543396" y="787290"/>
                  </a:lnTo>
                  <a:lnTo>
                    <a:pt x="543288" y="791592"/>
                  </a:lnTo>
                  <a:lnTo>
                    <a:pt x="543171" y="795894"/>
                  </a:lnTo>
                  <a:lnTo>
                    <a:pt x="543041" y="800196"/>
                  </a:lnTo>
                  <a:lnTo>
                    <a:pt x="542907" y="804498"/>
                  </a:lnTo>
                  <a:lnTo>
                    <a:pt x="542761" y="808800"/>
                  </a:lnTo>
                  <a:lnTo>
                    <a:pt x="542610" y="813102"/>
                  </a:lnTo>
                  <a:lnTo>
                    <a:pt x="542452" y="817405"/>
                  </a:lnTo>
                  <a:lnTo>
                    <a:pt x="542287" y="821707"/>
                  </a:lnTo>
                  <a:lnTo>
                    <a:pt x="542119" y="826009"/>
                  </a:lnTo>
                  <a:lnTo>
                    <a:pt x="541943" y="830311"/>
                  </a:lnTo>
                  <a:lnTo>
                    <a:pt x="541765" y="834613"/>
                  </a:lnTo>
                  <a:lnTo>
                    <a:pt x="541581" y="838915"/>
                  </a:lnTo>
                  <a:lnTo>
                    <a:pt x="541394" y="843217"/>
                  </a:lnTo>
                  <a:lnTo>
                    <a:pt x="541204" y="847520"/>
                  </a:lnTo>
                  <a:lnTo>
                    <a:pt x="541009" y="851822"/>
                  </a:lnTo>
                  <a:lnTo>
                    <a:pt x="540812" y="856124"/>
                  </a:lnTo>
                  <a:lnTo>
                    <a:pt x="540611" y="860426"/>
                  </a:lnTo>
                  <a:lnTo>
                    <a:pt x="540408" y="864728"/>
                  </a:lnTo>
                  <a:lnTo>
                    <a:pt x="540203" y="869030"/>
                  </a:lnTo>
                  <a:lnTo>
                    <a:pt x="539994" y="873332"/>
                  </a:lnTo>
                  <a:lnTo>
                    <a:pt x="539783" y="877634"/>
                  </a:lnTo>
                  <a:lnTo>
                    <a:pt x="539569" y="881937"/>
                  </a:lnTo>
                  <a:lnTo>
                    <a:pt x="539352" y="886239"/>
                  </a:lnTo>
                  <a:lnTo>
                    <a:pt x="539133" y="890541"/>
                  </a:lnTo>
                  <a:lnTo>
                    <a:pt x="538910" y="894843"/>
                  </a:lnTo>
                  <a:lnTo>
                    <a:pt x="538685" y="899145"/>
                  </a:lnTo>
                  <a:lnTo>
                    <a:pt x="538456" y="903447"/>
                  </a:lnTo>
                  <a:lnTo>
                    <a:pt x="538224" y="907749"/>
                  </a:lnTo>
                  <a:lnTo>
                    <a:pt x="537989" y="912052"/>
                  </a:lnTo>
                  <a:lnTo>
                    <a:pt x="537750" y="916354"/>
                  </a:lnTo>
                  <a:lnTo>
                    <a:pt x="537508" y="920656"/>
                  </a:lnTo>
                  <a:lnTo>
                    <a:pt x="537260" y="924958"/>
                  </a:lnTo>
                  <a:lnTo>
                    <a:pt x="537010" y="929260"/>
                  </a:lnTo>
                  <a:lnTo>
                    <a:pt x="536754" y="933562"/>
                  </a:lnTo>
                  <a:lnTo>
                    <a:pt x="536494" y="937864"/>
                  </a:lnTo>
                  <a:lnTo>
                    <a:pt x="536231" y="942166"/>
                  </a:lnTo>
                  <a:lnTo>
                    <a:pt x="535961" y="946469"/>
                  </a:lnTo>
                  <a:lnTo>
                    <a:pt x="535688" y="950771"/>
                  </a:lnTo>
                  <a:lnTo>
                    <a:pt x="535408" y="955073"/>
                  </a:lnTo>
                  <a:lnTo>
                    <a:pt x="535124" y="959375"/>
                  </a:lnTo>
                  <a:lnTo>
                    <a:pt x="534835" y="963677"/>
                  </a:lnTo>
                  <a:lnTo>
                    <a:pt x="534540" y="967979"/>
                  </a:lnTo>
                  <a:lnTo>
                    <a:pt x="534241" y="972281"/>
                  </a:lnTo>
                  <a:lnTo>
                    <a:pt x="533935" y="976583"/>
                  </a:lnTo>
                  <a:lnTo>
                    <a:pt x="533626" y="980886"/>
                  </a:lnTo>
                  <a:lnTo>
                    <a:pt x="533312" y="985188"/>
                  </a:lnTo>
                  <a:lnTo>
                    <a:pt x="532991" y="989490"/>
                  </a:lnTo>
                  <a:lnTo>
                    <a:pt x="532669" y="993792"/>
                  </a:lnTo>
                  <a:lnTo>
                    <a:pt x="532339" y="998094"/>
                  </a:lnTo>
                  <a:lnTo>
                    <a:pt x="532007" y="1002396"/>
                  </a:lnTo>
                  <a:lnTo>
                    <a:pt x="531672" y="1006698"/>
                  </a:lnTo>
                  <a:lnTo>
                    <a:pt x="531332" y="1011001"/>
                  </a:lnTo>
                  <a:lnTo>
                    <a:pt x="530991" y="1015303"/>
                  </a:lnTo>
                  <a:lnTo>
                    <a:pt x="530647" y="1019605"/>
                  </a:lnTo>
                  <a:lnTo>
                    <a:pt x="530302" y="1023907"/>
                  </a:lnTo>
                  <a:lnTo>
                    <a:pt x="529955" y="1028209"/>
                  </a:lnTo>
                  <a:lnTo>
                    <a:pt x="529609" y="1032511"/>
                  </a:lnTo>
                  <a:lnTo>
                    <a:pt x="529262" y="1036813"/>
                  </a:lnTo>
                  <a:lnTo>
                    <a:pt x="528918" y="1041115"/>
                  </a:lnTo>
                  <a:lnTo>
                    <a:pt x="528575" y="1045418"/>
                  </a:lnTo>
                  <a:lnTo>
                    <a:pt x="528237" y="1049720"/>
                  </a:lnTo>
                  <a:lnTo>
                    <a:pt x="527902" y="1054022"/>
                  </a:lnTo>
                  <a:lnTo>
                    <a:pt x="527571" y="1058324"/>
                  </a:lnTo>
                  <a:lnTo>
                    <a:pt x="527250" y="1062626"/>
                  </a:lnTo>
                  <a:lnTo>
                    <a:pt x="526932" y="1066928"/>
                  </a:lnTo>
                  <a:lnTo>
                    <a:pt x="526628" y="1071230"/>
                  </a:lnTo>
                  <a:lnTo>
                    <a:pt x="526331" y="1075533"/>
                  </a:lnTo>
                  <a:lnTo>
                    <a:pt x="526045" y="1079835"/>
                  </a:lnTo>
                  <a:lnTo>
                    <a:pt x="525775" y="1084137"/>
                  </a:lnTo>
                  <a:lnTo>
                    <a:pt x="525513" y="1088439"/>
                  </a:lnTo>
                  <a:lnTo>
                    <a:pt x="525276" y="1092741"/>
                  </a:lnTo>
                  <a:lnTo>
                    <a:pt x="525050" y="1097043"/>
                  </a:lnTo>
                  <a:lnTo>
                    <a:pt x="524845" y="1101345"/>
                  </a:lnTo>
                  <a:lnTo>
                    <a:pt x="524663" y="1105647"/>
                  </a:lnTo>
                  <a:lnTo>
                    <a:pt x="524494" y="1109950"/>
                  </a:lnTo>
                  <a:lnTo>
                    <a:pt x="524364" y="1114252"/>
                  </a:lnTo>
                  <a:lnTo>
                    <a:pt x="524247" y="1118554"/>
                  </a:lnTo>
                  <a:lnTo>
                    <a:pt x="524164" y="1122856"/>
                  </a:lnTo>
                  <a:lnTo>
                    <a:pt x="524111" y="1127158"/>
                  </a:lnTo>
                  <a:lnTo>
                    <a:pt x="524079" y="1131460"/>
                  </a:lnTo>
                  <a:lnTo>
                    <a:pt x="524096" y="1135762"/>
                  </a:lnTo>
                  <a:lnTo>
                    <a:pt x="524131" y="1140065"/>
                  </a:lnTo>
                  <a:lnTo>
                    <a:pt x="524216" y="1144367"/>
                  </a:lnTo>
                  <a:lnTo>
                    <a:pt x="524334" y="1148669"/>
                  </a:lnTo>
                  <a:lnTo>
                    <a:pt x="524485" y="1152971"/>
                  </a:lnTo>
                  <a:lnTo>
                    <a:pt x="524693" y="1157273"/>
                  </a:lnTo>
                  <a:lnTo>
                    <a:pt x="524924" y="1161575"/>
                  </a:lnTo>
                  <a:lnTo>
                    <a:pt x="525223" y="1165877"/>
                  </a:lnTo>
                  <a:lnTo>
                    <a:pt x="525555" y="1170179"/>
                  </a:lnTo>
                  <a:lnTo>
                    <a:pt x="525935" y="1174482"/>
                  </a:lnTo>
                  <a:lnTo>
                    <a:pt x="526376" y="1178784"/>
                  </a:lnTo>
                  <a:lnTo>
                    <a:pt x="526844" y="1183086"/>
                  </a:lnTo>
                  <a:lnTo>
                    <a:pt x="527400" y="1187388"/>
                  </a:lnTo>
                  <a:lnTo>
                    <a:pt x="527987" y="1191690"/>
                  </a:lnTo>
                  <a:lnTo>
                    <a:pt x="528637" y="1195992"/>
                  </a:lnTo>
                  <a:lnTo>
                    <a:pt x="529350" y="1200294"/>
                  </a:lnTo>
                  <a:lnTo>
                    <a:pt x="530098" y="1204596"/>
                  </a:lnTo>
                  <a:lnTo>
                    <a:pt x="530943" y="1208899"/>
                  </a:lnTo>
                  <a:lnTo>
                    <a:pt x="531819" y="1213201"/>
                  </a:lnTo>
                  <a:lnTo>
                    <a:pt x="532773" y="1217503"/>
                  </a:lnTo>
                  <a:lnTo>
                    <a:pt x="533787" y="1221805"/>
                  </a:lnTo>
                  <a:lnTo>
                    <a:pt x="534850" y="1226107"/>
                  </a:lnTo>
                  <a:lnTo>
                    <a:pt x="536006" y="1230409"/>
                  </a:lnTo>
                  <a:lnTo>
                    <a:pt x="537195" y="1234711"/>
                  </a:lnTo>
                  <a:lnTo>
                    <a:pt x="538478" y="1239014"/>
                  </a:lnTo>
                  <a:lnTo>
                    <a:pt x="539813" y="1243316"/>
                  </a:lnTo>
                  <a:lnTo>
                    <a:pt x="541207" y="1247618"/>
                  </a:lnTo>
                  <a:lnTo>
                    <a:pt x="542689" y="1251920"/>
                  </a:lnTo>
                  <a:lnTo>
                    <a:pt x="544206" y="1256222"/>
                  </a:lnTo>
                  <a:lnTo>
                    <a:pt x="545824" y="1260524"/>
                  </a:lnTo>
                  <a:lnTo>
                    <a:pt x="547487" y="1264826"/>
                  </a:lnTo>
                  <a:lnTo>
                    <a:pt x="549217" y="1269128"/>
                  </a:lnTo>
                  <a:lnTo>
                    <a:pt x="551024" y="1273431"/>
                  </a:lnTo>
                  <a:lnTo>
                    <a:pt x="552865" y="1277733"/>
                  </a:lnTo>
                  <a:lnTo>
                    <a:pt x="554812" y="1282035"/>
                  </a:lnTo>
                  <a:lnTo>
                    <a:pt x="556792" y="1286337"/>
                  </a:lnTo>
                  <a:lnTo>
                    <a:pt x="558844" y="1290639"/>
                  </a:lnTo>
                  <a:lnTo>
                    <a:pt x="560959" y="1294941"/>
                  </a:lnTo>
                  <a:lnTo>
                    <a:pt x="563112" y="1299243"/>
                  </a:lnTo>
                  <a:lnTo>
                    <a:pt x="565354" y="1303546"/>
                  </a:lnTo>
                  <a:lnTo>
                    <a:pt x="567625" y="1307848"/>
                  </a:lnTo>
                  <a:lnTo>
                    <a:pt x="569966" y="1312150"/>
                  </a:lnTo>
                  <a:lnTo>
                    <a:pt x="572353" y="1316452"/>
                  </a:lnTo>
                  <a:lnTo>
                    <a:pt x="574779" y="1320754"/>
                  </a:lnTo>
                  <a:lnTo>
                    <a:pt x="577273" y="1325056"/>
                  </a:lnTo>
                  <a:lnTo>
                    <a:pt x="579789" y="1329358"/>
                  </a:lnTo>
                  <a:lnTo>
                    <a:pt x="582366" y="1333660"/>
                  </a:lnTo>
                  <a:lnTo>
                    <a:pt x="584973" y="1337963"/>
                  </a:lnTo>
                  <a:lnTo>
                    <a:pt x="587615" y="1342265"/>
                  </a:lnTo>
                  <a:lnTo>
                    <a:pt x="590298" y="1346567"/>
                  </a:lnTo>
                  <a:lnTo>
                    <a:pt x="592998" y="1350869"/>
                  </a:lnTo>
                  <a:lnTo>
                    <a:pt x="595741" y="1355171"/>
                  </a:lnTo>
                  <a:lnTo>
                    <a:pt x="598498" y="1359473"/>
                  </a:lnTo>
                  <a:lnTo>
                    <a:pt x="601277" y="1363775"/>
                  </a:lnTo>
                  <a:lnTo>
                    <a:pt x="604074" y="1368078"/>
                  </a:lnTo>
                  <a:lnTo>
                    <a:pt x="606880" y="1372380"/>
                  </a:lnTo>
                  <a:lnTo>
                    <a:pt x="609701" y="1376682"/>
                  </a:lnTo>
                  <a:lnTo>
                    <a:pt x="612523" y="1380984"/>
                  </a:lnTo>
                  <a:lnTo>
                    <a:pt x="615348" y="1385286"/>
                  </a:lnTo>
                  <a:lnTo>
                    <a:pt x="618168" y="1389588"/>
                  </a:lnTo>
                  <a:lnTo>
                    <a:pt x="620985" y="1393890"/>
                  </a:lnTo>
                  <a:lnTo>
                    <a:pt x="623785" y="1398192"/>
                  </a:lnTo>
                  <a:lnTo>
                    <a:pt x="626576" y="1402495"/>
                  </a:lnTo>
                  <a:lnTo>
                    <a:pt x="629343" y="1406797"/>
                  </a:lnTo>
                  <a:lnTo>
                    <a:pt x="632086" y="1411099"/>
                  </a:lnTo>
                  <a:lnTo>
                    <a:pt x="634808" y="1415401"/>
                  </a:lnTo>
                  <a:lnTo>
                    <a:pt x="637484" y="1419703"/>
                  </a:lnTo>
                  <a:lnTo>
                    <a:pt x="640140" y="1424005"/>
                  </a:lnTo>
                  <a:lnTo>
                    <a:pt x="642736" y="1428307"/>
                  </a:lnTo>
                  <a:lnTo>
                    <a:pt x="645296" y="1432609"/>
                  </a:lnTo>
                  <a:lnTo>
                    <a:pt x="647811" y="1436912"/>
                  </a:lnTo>
                  <a:lnTo>
                    <a:pt x="650255" y="1441214"/>
                  </a:lnTo>
                  <a:lnTo>
                    <a:pt x="652669" y="1445516"/>
                  </a:lnTo>
                  <a:lnTo>
                    <a:pt x="654982" y="1449818"/>
                  </a:lnTo>
                  <a:lnTo>
                    <a:pt x="657253" y="1454120"/>
                  </a:lnTo>
                  <a:lnTo>
                    <a:pt x="659447" y="1458422"/>
                  </a:lnTo>
                  <a:lnTo>
                    <a:pt x="661554" y="1462724"/>
                  </a:lnTo>
                  <a:lnTo>
                    <a:pt x="663617" y="1467027"/>
                  </a:lnTo>
                  <a:lnTo>
                    <a:pt x="665542" y="1471329"/>
                  </a:lnTo>
                  <a:lnTo>
                    <a:pt x="667421" y="1475631"/>
                  </a:lnTo>
                  <a:lnTo>
                    <a:pt x="669189" y="1479933"/>
                  </a:lnTo>
                  <a:lnTo>
                    <a:pt x="670861" y="1484235"/>
                  </a:lnTo>
                  <a:lnTo>
                    <a:pt x="672465" y="1488537"/>
                  </a:lnTo>
                  <a:lnTo>
                    <a:pt x="673915" y="1492839"/>
                  </a:lnTo>
                  <a:lnTo>
                    <a:pt x="675309" y="1497141"/>
                  </a:lnTo>
                  <a:lnTo>
                    <a:pt x="676556" y="1501444"/>
                  </a:lnTo>
                  <a:lnTo>
                    <a:pt x="677708" y="1505746"/>
                  </a:lnTo>
                  <a:lnTo>
                    <a:pt x="678763" y="1510048"/>
                  </a:lnTo>
                  <a:lnTo>
                    <a:pt x="679658" y="1514350"/>
                  </a:lnTo>
                  <a:lnTo>
                    <a:pt x="680492" y="1518652"/>
                  </a:lnTo>
                  <a:lnTo>
                    <a:pt x="681142" y="1522954"/>
                  </a:lnTo>
                  <a:lnTo>
                    <a:pt x="681703" y="1527256"/>
                  </a:lnTo>
                  <a:lnTo>
                    <a:pt x="682140" y="1531559"/>
                  </a:lnTo>
                  <a:lnTo>
                    <a:pt x="682420" y="1535861"/>
                  </a:lnTo>
                  <a:lnTo>
                    <a:pt x="682633" y="1540163"/>
                  </a:lnTo>
                  <a:lnTo>
                    <a:pt x="682631" y="1544465"/>
                  </a:lnTo>
                  <a:lnTo>
                    <a:pt x="682554" y="1548767"/>
                  </a:lnTo>
                  <a:lnTo>
                    <a:pt x="682327" y="1553069"/>
                  </a:lnTo>
                  <a:lnTo>
                    <a:pt x="681953" y="1557371"/>
                  </a:lnTo>
                  <a:lnTo>
                    <a:pt x="681498" y="1561673"/>
                  </a:lnTo>
                  <a:lnTo>
                    <a:pt x="680826" y="1565976"/>
                  </a:lnTo>
                  <a:lnTo>
                    <a:pt x="680084" y="1570278"/>
                  </a:lnTo>
                  <a:lnTo>
                    <a:pt x="679171" y="1574580"/>
                  </a:lnTo>
                  <a:lnTo>
                    <a:pt x="678130" y="1578882"/>
                  </a:lnTo>
                  <a:lnTo>
                    <a:pt x="676989" y="1583184"/>
                  </a:lnTo>
                  <a:lnTo>
                    <a:pt x="675650" y="1587486"/>
                  </a:lnTo>
                  <a:lnTo>
                    <a:pt x="674243" y="1591788"/>
                  </a:lnTo>
                  <a:lnTo>
                    <a:pt x="672650" y="1596091"/>
                  </a:lnTo>
                  <a:lnTo>
                    <a:pt x="670951" y="1600393"/>
                  </a:lnTo>
                  <a:lnTo>
                    <a:pt x="669138" y="1604695"/>
                  </a:lnTo>
                  <a:lnTo>
                    <a:pt x="667155" y="1608997"/>
                  </a:lnTo>
                  <a:lnTo>
                    <a:pt x="665106" y="1613299"/>
                  </a:lnTo>
                  <a:lnTo>
                    <a:pt x="662866" y="1617601"/>
                  </a:lnTo>
                  <a:lnTo>
                    <a:pt x="660544" y="1621903"/>
                  </a:lnTo>
                  <a:lnTo>
                    <a:pt x="658100" y="1626205"/>
                  </a:lnTo>
                  <a:lnTo>
                    <a:pt x="655517" y="1630508"/>
                  </a:lnTo>
                  <a:lnTo>
                    <a:pt x="652873" y="1634810"/>
                  </a:lnTo>
                  <a:lnTo>
                    <a:pt x="650043" y="1639112"/>
                  </a:lnTo>
                  <a:lnTo>
                    <a:pt x="647154" y="1643414"/>
                  </a:lnTo>
                  <a:lnTo>
                    <a:pt x="644144" y="1647716"/>
                  </a:lnTo>
                  <a:lnTo>
                    <a:pt x="641026" y="1652018"/>
                  </a:lnTo>
                  <a:lnTo>
                    <a:pt x="637844" y="1656320"/>
                  </a:lnTo>
                  <a:lnTo>
                    <a:pt x="634511" y="1660622"/>
                  </a:lnTo>
                  <a:lnTo>
                    <a:pt x="631132" y="1664925"/>
                  </a:lnTo>
                  <a:lnTo>
                    <a:pt x="627638" y="1669227"/>
                  </a:lnTo>
                  <a:lnTo>
                    <a:pt x="624068" y="1673529"/>
                  </a:lnTo>
                  <a:lnTo>
                    <a:pt x="620434" y="1677831"/>
                  </a:lnTo>
                  <a:lnTo>
                    <a:pt x="616692" y="1682133"/>
                  </a:lnTo>
                  <a:lnTo>
                    <a:pt x="612911" y="1686435"/>
                  </a:lnTo>
                  <a:lnTo>
                    <a:pt x="609033" y="1690737"/>
                  </a:lnTo>
                  <a:lnTo>
                    <a:pt x="605106" y="1695040"/>
                  </a:lnTo>
                  <a:lnTo>
                    <a:pt x="601122" y="1699342"/>
                  </a:lnTo>
                  <a:lnTo>
                    <a:pt x="597068" y="1703644"/>
                  </a:lnTo>
                  <a:lnTo>
                    <a:pt x="592986" y="1707946"/>
                  </a:lnTo>
                  <a:lnTo>
                    <a:pt x="588830" y="1712248"/>
                  </a:lnTo>
                  <a:lnTo>
                    <a:pt x="584649" y="1716550"/>
                  </a:lnTo>
                  <a:lnTo>
                    <a:pt x="580425" y="1720852"/>
                  </a:lnTo>
                  <a:lnTo>
                    <a:pt x="576163" y="1725154"/>
                  </a:lnTo>
                  <a:lnTo>
                    <a:pt x="571884" y="1729457"/>
                  </a:lnTo>
                  <a:lnTo>
                    <a:pt x="567562" y="1733759"/>
                  </a:lnTo>
                  <a:lnTo>
                    <a:pt x="563231" y="1738061"/>
                  </a:lnTo>
                  <a:lnTo>
                    <a:pt x="558878" y="1742363"/>
                  </a:lnTo>
                  <a:lnTo>
                    <a:pt x="554513" y="1746665"/>
                  </a:lnTo>
                  <a:lnTo>
                    <a:pt x="550141" y="1750967"/>
                  </a:lnTo>
                  <a:lnTo>
                    <a:pt x="545762" y="1755269"/>
                  </a:lnTo>
                  <a:lnTo>
                    <a:pt x="541383" y="1759572"/>
                  </a:lnTo>
                  <a:lnTo>
                    <a:pt x="537007" y="1763874"/>
                  </a:lnTo>
                  <a:lnTo>
                    <a:pt x="532639" y="1768176"/>
                  </a:lnTo>
                  <a:lnTo>
                    <a:pt x="528278" y="1772478"/>
                  </a:lnTo>
                  <a:lnTo>
                    <a:pt x="523938" y="1776780"/>
                  </a:lnTo>
                  <a:lnTo>
                    <a:pt x="519607" y="1781082"/>
                  </a:lnTo>
                  <a:lnTo>
                    <a:pt x="515306" y="1785384"/>
                  </a:lnTo>
                  <a:lnTo>
                    <a:pt x="511026" y="1789686"/>
                  </a:lnTo>
                  <a:lnTo>
                    <a:pt x="506771" y="1793989"/>
                  </a:lnTo>
                  <a:lnTo>
                    <a:pt x="502556" y="1798291"/>
                  </a:lnTo>
                  <a:lnTo>
                    <a:pt x="498358" y="1802593"/>
                  </a:lnTo>
                  <a:lnTo>
                    <a:pt x="494219" y="1806895"/>
                  </a:lnTo>
                  <a:lnTo>
                    <a:pt x="490106" y="1811197"/>
                  </a:lnTo>
                  <a:lnTo>
                    <a:pt x="486038" y="1815499"/>
                  </a:lnTo>
                  <a:lnTo>
                    <a:pt x="482021" y="1819801"/>
                  </a:lnTo>
                  <a:lnTo>
                    <a:pt x="478031" y="1824104"/>
                  </a:lnTo>
                  <a:lnTo>
                    <a:pt x="474122" y="1828406"/>
                  </a:lnTo>
                  <a:lnTo>
                    <a:pt x="470241" y="1832708"/>
                  </a:lnTo>
                  <a:lnTo>
                    <a:pt x="466425" y="1837010"/>
                  </a:lnTo>
                  <a:lnTo>
                    <a:pt x="462666" y="1841312"/>
                  </a:lnTo>
                  <a:lnTo>
                    <a:pt x="458946" y="1845614"/>
                  </a:lnTo>
                  <a:lnTo>
                    <a:pt x="455316" y="1849916"/>
                  </a:lnTo>
                  <a:lnTo>
                    <a:pt x="451718" y="1854218"/>
                  </a:lnTo>
                  <a:lnTo>
                    <a:pt x="448203" y="1858521"/>
                  </a:lnTo>
                  <a:lnTo>
                    <a:pt x="444743" y="1862823"/>
                  </a:lnTo>
                  <a:lnTo>
                    <a:pt x="441337" y="1867125"/>
                  </a:lnTo>
                  <a:lnTo>
                    <a:pt x="438022" y="1871427"/>
                  </a:lnTo>
                  <a:lnTo>
                    <a:pt x="434741" y="1875729"/>
                  </a:lnTo>
                  <a:lnTo>
                    <a:pt x="431560" y="1880031"/>
                  </a:lnTo>
                  <a:lnTo>
                    <a:pt x="428428" y="1884333"/>
                  </a:lnTo>
                  <a:lnTo>
                    <a:pt x="425363" y="1888635"/>
                  </a:lnTo>
                  <a:lnTo>
                    <a:pt x="422383" y="1892938"/>
                  </a:lnTo>
                  <a:lnTo>
                    <a:pt x="419439" y="1897240"/>
                  </a:lnTo>
                  <a:lnTo>
                    <a:pt x="416608" y="1901542"/>
                  </a:lnTo>
                  <a:lnTo>
                    <a:pt x="413817" y="1905844"/>
                  </a:lnTo>
                  <a:lnTo>
                    <a:pt x="411104" y="1910146"/>
                  </a:lnTo>
                  <a:lnTo>
                    <a:pt x="408467" y="1914448"/>
                  </a:lnTo>
                  <a:lnTo>
                    <a:pt x="405872" y="1918750"/>
                  </a:lnTo>
                  <a:lnTo>
                    <a:pt x="403388" y="1923053"/>
                  </a:lnTo>
                  <a:lnTo>
                    <a:pt x="400940" y="1927355"/>
                  </a:lnTo>
                  <a:lnTo>
                    <a:pt x="398577" y="1931657"/>
                  </a:lnTo>
                  <a:lnTo>
                    <a:pt x="396279" y="1935959"/>
                  </a:lnTo>
                  <a:lnTo>
                    <a:pt x="394030" y="1940261"/>
                  </a:lnTo>
                  <a:lnTo>
                    <a:pt x="391881" y="1944563"/>
                  </a:lnTo>
                  <a:lnTo>
                    <a:pt x="389765" y="1948865"/>
                  </a:lnTo>
                  <a:lnTo>
                    <a:pt x="387739" y="1953167"/>
                  </a:lnTo>
                  <a:lnTo>
                    <a:pt x="385766" y="1957470"/>
                  </a:lnTo>
                  <a:lnTo>
                    <a:pt x="383849" y="1961772"/>
                  </a:lnTo>
                  <a:lnTo>
                    <a:pt x="382015" y="1966074"/>
                  </a:lnTo>
                  <a:lnTo>
                    <a:pt x="380213" y="1970376"/>
                  </a:lnTo>
                  <a:lnTo>
                    <a:pt x="378503" y="1974678"/>
                  </a:lnTo>
                  <a:lnTo>
                    <a:pt x="376834" y="1978980"/>
                  </a:lnTo>
                  <a:lnTo>
                    <a:pt x="375224" y="1983282"/>
                  </a:lnTo>
                  <a:lnTo>
                    <a:pt x="373682" y="1987585"/>
                  </a:lnTo>
                  <a:lnTo>
                    <a:pt x="372170" y="1991887"/>
                  </a:lnTo>
                  <a:lnTo>
                    <a:pt x="370748" y="1996189"/>
                  </a:lnTo>
                  <a:lnTo>
                    <a:pt x="369356" y="2000491"/>
                  </a:lnTo>
                  <a:lnTo>
                    <a:pt x="368024" y="2004793"/>
                  </a:lnTo>
                  <a:lnTo>
                    <a:pt x="366746" y="2009095"/>
                  </a:lnTo>
                  <a:lnTo>
                    <a:pt x="365500" y="2013397"/>
                  </a:lnTo>
                  <a:lnTo>
                    <a:pt x="364331" y="2017699"/>
                  </a:lnTo>
                  <a:lnTo>
                    <a:pt x="363186" y="2022002"/>
                  </a:lnTo>
                  <a:lnTo>
                    <a:pt x="362100" y="2026304"/>
                  </a:lnTo>
                  <a:lnTo>
                    <a:pt x="361056" y="2030606"/>
                  </a:lnTo>
                  <a:lnTo>
                    <a:pt x="360045" y="2034908"/>
                  </a:lnTo>
                  <a:lnTo>
                    <a:pt x="359096" y="2039210"/>
                  </a:lnTo>
                  <a:lnTo>
                    <a:pt x="358168" y="2043512"/>
                  </a:lnTo>
                  <a:lnTo>
                    <a:pt x="357296" y="2047814"/>
                  </a:lnTo>
                  <a:lnTo>
                    <a:pt x="356454" y="2052117"/>
                  </a:lnTo>
                  <a:lnTo>
                    <a:pt x="355647" y="2056419"/>
                  </a:lnTo>
                  <a:lnTo>
                    <a:pt x="354886" y="2060721"/>
                  </a:lnTo>
                  <a:lnTo>
                    <a:pt x="354144" y="2065023"/>
                  </a:lnTo>
                  <a:lnTo>
                    <a:pt x="353454" y="2069325"/>
                  </a:lnTo>
                  <a:lnTo>
                    <a:pt x="352785" y="2073627"/>
                  </a:lnTo>
                  <a:lnTo>
                    <a:pt x="352149" y="2077929"/>
                  </a:lnTo>
                  <a:lnTo>
                    <a:pt x="351548" y="2082231"/>
                  </a:lnTo>
                  <a:lnTo>
                    <a:pt x="350962" y="2086534"/>
                  </a:lnTo>
                  <a:lnTo>
                    <a:pt x="350424" y="2090836"/>
                  </a:lnTo>
                  <a:lnTo>
                    <a:pt x="349899" y="2095138"/>
                  </a:lnTo>
                  <a:lnTo>
                    <a:pt x="349406" y="2099440"/>
                  </a:lnTo>
                  <a:lnTo>
                    <a:pt x="348937" y="2103742"/>
                  </a:lnTo>
                  <a:lnTo>
                    <a:pt x="348485" y="2108044"/>
                  </a:lnTo>
                  <a:lnTo>
                    <a:pt x="348068" y="2112346"/>
                  </a:lnTo>
                  <a:lnTo>
                    <a:pt x="347662" y="2116648"/>
                  </a:lnTo>
                  <a:lnTo>
                    <a:pt x="347284" y="2120951"/>
                  </a:lnTo>
                  <a:lnTo>
                    <a:pt x="346924" y="2125253"/>
                  </a:lnTo>
                  <a:lnTo>
                    <a:pt x="346579" y="2129555"/>
                  </a:lnTo>
                  <a:lnTo>
                    <a:pt x="346260" y="2133857"/>
                  </a:lnTo>
                  <a:lnTo>
                    <a:pt x="345951" y="2138159"/>
                  </a:lnTo>
                  <a:lnTo>
                    <a:pt x="345665" y="2142461"/>
                  </a:lnTo>
                  <a:lnTo>
                    <a:pt x="345392" y="2146763"/>
                  </a:lnTo>
                  <a:lnTo>
                    <a:pt x="345133" y="2151066"/>
                  </a:lnTo>
                  <a:lnTo>
                    <a:pt x="344893" y="2155368"/>
                  </a:lnTo>
                  <a:lnTo>
                    <a:pt x="344659" y="2159670"/>
                  </a:lnTo>
                  <a:lnTo>
                    <a:pt x="344447" y="2163972"/>
                  </a:lnTo>
                  <a:lnTo>
                    <a:pt x="344242" y="2168274"/>
                  </a:lnTo>
                  <a:lnTo>
                    <a:pt x="344051" y="2172576"/>
                  </a:lnTo>
                  <a:lnTo>
                    <a:pt x="343872" y="2176878"/>
                  </a:lnTo>
                  <a:lnTo>
                    <a:pt x="343699" y="2181180"/>
                  </a:lnTo>
                  <a:lnTo>
                    <a:pt x="343543" y="2185483"/>
                  </a:lnTo>
                  <a:lnTo>
                    <a:pt x="343392" y="2189785"/>
                  </a:lnTo>
                  <a:lnTo>
                    <a:pt x="343251" y="2194087"/>
                  </a:lnTo>
                  <a:lnTo>
                    <a:pt x="343120" y="2198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3351052"/>
              <a:ext cx="1126310" cy="1765887"/>
            </a:xfrm>
            <a:custGeom>
              <a:avLst/>
              <a:pathLst>
                <a:path w="1126310" h="1765887">
                  <a:moveTo>
                    <a:pt x="559703" y="1765887"/>
                  </a:moveTo>
                  <a:lnTo>
                    <a:pt x="559377" y="1762431"/>
                  </a:lnTo>
                  <a:lnTo>
                    <a:pt x="559011" y="1758975"/>
                  </a:lnTo>
                  <a:lnTo>
                    <a:pt x="558622" y="1755520"/>
                  </a:lnTo>
                  <a:lnTo>
                    <a:pt x="558205" y="1752064"/>
                  </a:lnTo>
                  <a:lnTo>
                    <a:pt x="557740" y="1748608"/>
                  </a:lnTo>
                  <a:lnTo>
                    <a:pt x="557248" y="1745152"/>
                  </a:lnTo>
                  <a:lnTo>
                    <a:pt x="556719" y="1741697"/>
                  </a:lnTo>
                  <a:lnTo>
                    <a:pt x="556135" y="1738241"/>
                  </a:lnTo>
                  <a:lnTo>
                    <a:pt x="555518" y="1734785"/>
                  </a:lnTo>
                  <a:lnTo>
                    <a:pt x="554851" y="1731329"/>
                  </a:lnTo>
                  <a:lnTo>
                    <a:pt x="554123" y="1727874"/>
                  </a:lnTo>
                  <a:lnTo>
                    <a:pt x="553356" y="1724418"/>
                  </a:lnTo>
                  <a:lnTo>
                    <a:pt x="552523" y="1720962"/>
                  </a:lnTo>
                  <a:lnTo>
                    <a:pt x="551623" y="1717506"/>
                  </a:lnTo>
                  <a:lnTo>
                    <a:pt x="550677" y="1714051"/>
                  </a:lnTo>
                  <a:lnTo>
                    <a:pt x="549648" y="1710595"/>
                  </a:lnTo>
                  <a:lnTo>
                    <a:pt x="548545" y="1707139"/>
                  </a:lnTo>
                  <a:lnTo>
                    <a:pt x="547388" y="1703683"/>
                  </a:lnTo>
                  <a:lnTo>
                    <a:pt x="546127" y="1700228"/>
                  </a:lnTo>
                  <a:lnTo>
                    <a:pt x="544786" y="1696772"/>
                  </a:lnTo>
                  <a:lnTo>
                    <a:pt x="543384" y="1693316"/>
                  </a:lnTo>
                  <a:lnTo>
                    <a:pt x="541851" y="1689860"/>
                  </a:lnTo>
                  <a:lnTo>
                    <a:pt x="540236" y="1686405"/>
                  </a:lnTo>
                  <a:lnTo>
                    <a:pt x="538550" y="1682949"/>
                  </a:lnTo>
                  <a:lnTo>
                    <a:pt x="536706" y="1679493"/>
                  </a:lnTo>
                  <a:lnTo>
                    <a:pt x="534777" y="1676037"/>
                  </a:lnTo>
                  <a:lnTo>
                    <a:pt x="532760" y="1672582"/>
                  </a:lnTo>
                  <a:lnTo>
                    <a:pt x="530568" y="1669126"/>
                  </a:lnTo>
                  <a:lnTo>
                    <a:pt x="528284" y="1665670"/>
                  </a:lnTo>
                  <a:lnTo>
                    <a:pt x="525890" y="1662214"/>
                  </a:lnTo>
                  <a:lnTo>
                    <a:pt x="523310" y="1658759"/>
                  </a:lnTo>
                  <a:lnTo>
                    <a:pt x="520630" y="1655303"/>
                  </a:lnTo>
                  <a:lnTo>
                    <a:pt x="517814" y="1651847"/>
                  </a:lnTo>
                  <a:lnTo>
                    <a:pt x="514806" y="1648391"/>
                  </a:lnTo>
                  <a:lnTo>
                    <a:pt x="511687" y="1644936"/>
                  </a:lnTo>
                  <a:lnTo>
                    <a:pt x="508407" y="1641480"/>
                  </a:lnTo>
                  <a:lnTo>
                    <a:pt x="504930" y="1638024"/>
                  </a:lnTo>
                  <a:lnTo>
                    <a:pt x="501334" y="1634568"/>
                  </a:lnTo>
                  <a:lnTo>
                    <a:pt x="497548" y="1631113"/>
                  </a:lnTo>
                  <a:lnTo>
                    <a:pt x="493566" y="1627657"/>
                  </a:lnTo>
                  <a:lnTo>
                    <a:pt x="489457" y="1624201"/>
                  </a:lnTo>
                  <a:lnTo>
                    <a:pt x="485129" y="1620745"/>
                  </a:lnTo>
                  <a:lnTo>
                    <a:pt x="480610" y="1617290"/>
                  </a:lnTo>
                  <a:lnTo>
                    <a:pt x="475956" y="1613834"/>
                  </a:lnTo>
                  <a:lnTo>
                    <a:pt x="471058" y="1610378"/>
                  </a:lnTo>
                  <a:lnTo>
                    <a:pt x="465976" y="1606922"/>
                  </a:lnTo>
                  <a:lnTo>
                    <a:pt x="460755" y="1603467"/>
                  </a:lnTo>
                  <a:lnTo>
                    <a:pt x="455264" y="1600011"/>
                  </a:lnTo>
                  <a:lnTo>
                    <a:pt x="449603" y="1596555"/>
                  </a:lnTo>
                  <a:lnTo>
                    <a:pt x="443800" y="1593099"/>
                  </a:lnTo>
                  <a:lnTo>
                    <a:pt x="437707" y="1589644"/>
                  </a:lnTo>
                  <a:lnTo>
                    <a:pt x="431460" y="1586188"/>
                  </a:lnTo>
                  <a:lnTo>
                    <a:pt x="425066" y="1582732"/>
                  </a:lnTo>
                  <a:lnTo>
                    <a:pt x="418379" y="1579277"/>
                  </a:lnTo>
                  <a:lnTo>
                    <a:pt x="411554" y="1575821"/>
                  </a:lnTo>
                  <a:lnTo>
                    <a:pt x="404567" y="1572365"/>
                  </a:lnTo>
                  <a:lnTo>
                    <a:pt x="397315" y="1568909"/>
                  </a:lnTo>
                  <a:lnTo>
                    <a:pt x="389930" y="1565454"/>
                  </a:lnTo>
                  <a:lnTo>
                    <a:pt x="382377" y="1561998"/>
                  </a:lnTo>
                  <a:lnTo>
                    <a:pt x="374590" y="1558542"/>
                  </a:lnTo>
                  <a:lnTo>
                    <a:pt x="366681" y="1555086"/>
                  </a:lnTo>
                  <a:lnTo>
                    <a:pt x="358603" y="1551631"/>
                  </a:lnTo>
                  <a:lnTo>
                    <a:pt x="350330" y="1548175"/>
                  </a:lnTo>
                  <a:lnTo>
                    <a:pt x="341947" y="1544719"/>
                  </a:lnTo>
                  <a:lnTo>
                    <a:pt x="333405" y="1541263"/>
                  </a:lnTo>
                  <a:lnTo>
                    <a:pt x="324709" y="1537808"/>
                  </a:lnTo>
                  <a:lnTo>
                    <a:pt x="315921" y="1534352"/>
                  </a:lnTo>
                  <a:lnTo>
                    <a:pt x="306992" y="1530896"/>
                  </a:lnTo>
                  <a:lnTo>
                    <a:pt x="297952" y="1527440"/>
                  </a:lnTo>
                  <a:lnTo>
                    <a:pt x="288841" y="1523985"/>
                  </a:lnTo>
                  <a:lnTo>
                    <a:pt x="279621" y="1520529"/>
                  </a:lnTo>
                  <a:lnTo>
                    <a:pt x="270332" y="1517073"/>
                  </a:lnTo>
                  <a:lnTo>
                    <a:pt x="260998" y="1513617"/>
                  </a:lnTo>
                  <a:lnTo>
                    <a:pt x="251596" y="1510162"/>
                  </a:lnTo>
                  <a:lnTo>
                    <a:pt x="242168" y="1506706"/>
                  </a:lnTo>
                  <a:lnTo>
                    <a:pt x="232721" y="1503250"/>
                  </a:lnTo>
                  <a:lnTo>
                    <a:pt x="223263" y="1499794"/>
                  </a:lnTo>
                  <a:lnTo>
                    <a:pt x="213817" y="1496339"/>
                  </a:lnTo>
                  <a:lnTo>
                    <a:pt x="204382" y="1492883"/>
                  </a:lnTo>
                  <a:lnTo>
                    <a:pt x="195003" y="1489427"/>
                  </a:lnTo>
                  <a:lnTo>
                    <a:pt x="185669" y="1485971"/>
                  </a:lnTo>
                  <a:lnTo>
                    <a:pt x="176383" y="1482516"/>
                  </a:lnTo>
                  <a:lnTo>
                    <a:pt x="167220" y="1479060"/>
                  </a:lnTo>
                  <a:lnTo>
                    <a:pt x="158134" y="1475604"/>
                  </a:lnTo>
                  <a:lnTo>
                    <a:pt x="149145" y="1472148"/>
                  </a:lnTo>
                  <a:lnTo>
                    <a:pt x="140336" y="1468693"/>
                  </a:lnTo>
                  <a:lnTo>
                    <a:pt x="131637" y="1465237"/>
                  </a:lnTo>
                  <a:lnTo>
                    <a:pt x="123090" y="1461781"/>
                  </a:lnTo>
                  <a:lnTo>
                    <a:pt x="114774" y="1458325"/>
                  </a:lnTo>
                  <a:lnTo>
                    <a:pt x="106599" y="1454870"/>
                  </a:lnTo>
                  <a:lnTo>
                    <a:pt x="98640" y="1451414"/>
                  </a:lnTo>
                  <a:lnTo>
                    <a:pt x="90950" y="1447958"/>
                  </a:lnTo>
                  <a:lnTo>
                    <a:pt x="83432" y="1444502"/>
                  </a:lnTo>
                  <a:lnTo>
                    <a:pt x="76197" y="1441047"/>
                  </a:lnTo>
                  <a:lnTo>
                    <a:pt x="69258" y="1437591"/>
                  </a:lnTo>
                  <a:lnTo>
                    <a:pt x="62518" y="1434135"/>
                  </a:lnTo>
                  <a:lnTo>
                    <a:pt x="56132" y="1430679"/>
                  </a:lnTo>
                  <a:lnTo>
                    <a:pt x="50056" y="1427224"/>
                  </a:lnTo>
                  <a:lnTo>
                    <a:pt x="44204" y="1423768"/>
                  </a:lnTo>
                  <a:lnTo>
                    <a:pt x="38776" y="1420312"/>
                  </a:lnTo>
                  <a:lnTo>
                    <a:pt x="33661" y="1416856"/>
                  </a:lnTo>
                  <a:lnTo>
                    <a:pt x="28789" y="1413401"/>
                  </a:lnTo>
                  <a:lnTo>
                    <a:pt x="24408" y="1409945"/>
                  </a:lnTo>
                  <a:lnTo>
                    <a:pt x="20331" y="1406489"/>
                  </a:lnTo>
                  <a:lnTo>
                    <a:pt x="16514" y="1403033"/>
                  </a:lnTo>
                  <a:lnTo>
                    <a:pt x="13246" y="1399578"/>
                  </a:lnTo>
                  <a:lnTo>
                    <a:pt x="10263" y="1396122"/>
                  </a:lnTo>
                  <a:lnTo>
                    <a:pt x="7570" y="1392666"/>
                  </a:lnTo>
                  <a:lnTo>
                    <a:pt x="5440" y="1389210"/>
                  </a:lnTo>
                  <a:lnTo>
                    <a:pt x="3586" y="1385755"/>
                  </a:lnTo>
                  <a:lnTo>
                    <a:pt x="2060" y="1382299"/>
                  </a:lnTo>
                  <a:lnTo>
                    <a:pt x="1069" y="1378843"/>
                  </a:lnTo>
                  <a:lnTo>
                    <a:pt x="354" y="1375387"/>
                  </a:lnTo>
                  <a:lnTo>
                    <a:pt x="0" y="1371932"/>
                  </a:lnTo>
                  <a:lnTo>
                    <a:pt x="140" y="1368476"/>
                  </a:lnTo>
                  <a:lnTo>
                    <a:pt x="551" y="1365020"/>
                  </a:lnTo>
                  <a:lnTo>
                    <a:pt x="1346" y="1361564"/>
                  </a:lnTo>
                  <a:lnTo>
                    <a:pt x="2587" y="1358109"/>
                  </a:lnTo>
                  <a:lnTo>
                    <a:pt x="4089" y="1354653"/>
                  </a:lnTo>
                  <a:lnTo>
                    <a:pt x="5988" y="1351197"/>
                  </a:lnTo>
                  <a:lnTo>
                    <a:pt x="8278" y="1347741"/>
                  </a:lnTo>
                  <a:lnTo>
                    <a:pt x="10814" y="1344286"/>
                  </a:lnTo>
                  <a:lnTo>
                    <a:pt x="13749" y="1340830"/>
                  </a:lnTo>
                  <a:lnTo>
                    <a:pt x="17018" y="1337374"/>
                  </a:lnTo>
                  <a:lnTo>
                    <a:pt x="20512" y="1333918"/>
                  </a:lnTo>
                  <a:lnTo>
                    <a:pt x="24397" y="1330463"/>
                  </a:lnTo>
                  <a:lnTo>
                    <a:pt x="28557" y="1327007"/>
                  </a:lnTo>
                  <a:lnTo>
                    <a:pt x="32921" y="1323551"/>
                  </a:lnTo>
                  <a:lnTo>
                    <a:pt x="37652" y="1320095"/>
                  </a:lnTo>
                  <a:lnTo>
                    <a:pt x="42603" y="1316640"/>
                  </a:lnTo>
                  <a:lnTo>
                    <a:pt x="47733" y="1313184"/>
                  </a:lnTo>
                  <a:lnTo>
                    <a:pt x="53198" y="1309728"/>
                  </a:lnTo>
                  <a:lnTo>
                    <a:pt x="58830" y="1306272"/>
                  </a:lnTo>
                  <a:lnTo>
                    <a:pt x="64616" y="1302817"/>
                  </a:lnTo>
                  <a:lnTo>
                    <a:pt x="70690" y="1299361"/>
                  </a:lnTo>
                  <a:lnTo>
                    <a:pt x="76887" y="1295905"/>
                  </a:lnTo>
                  <a:lnTo>
                    <a:pt x="83222" y="1292449"/>
                  </a:lnTo>
                  <a:lnTo>
                    <a:pt x="89770" y="1288994"/>
                  </a:lnTo>
                  <a:lnTo>
                    <a:pt x="96413" y="1285538"/>
                  </a:lnTo>
                  <a:lnTo>
                    <a:pt x="103172" y="1282082"/>
                  </a:lnTo>
                  <a:lnTo>
                    <a:pt x="110075" y="1278626"/>
                  </a:lnTo>
                  <a:lnTo>
                    <a:pt x="117045" y="1275171"/>
                  </a:lnTo>
                  <a:lnTo>
                    <a:pt x="124103" y="1271715"/>
                  </a:lnTo>
                  <a:lnTo>
                    <a:pt x="131247" y="1268259"/>
                  </a:lnTo>
                  <a:lnTo>
                    <a:pt x="138431" y="1264803"/>
                  </a:lnTo>
                  <a:lnTo>
                    <a:pt x="145668" y="1261348"/>
                  </a:lnTo>
                  <a:lnTo>
                    <a:pt x="152942" y="1257892"/>
                  </a:lnTo>
                  <a:lnTo>
                    <a:pt x="160232" y="1254436"/>
                  </a:lnTo>
                  <a:lnTo>
                    <a:pt x="167537" y="1250980"/>
                  </a:lnTo>
                  <a:lnTo>
                    <a:pt x="174840" y="1247525"/>
                  </a:lnTo>
                  <a:lnTo>
                    <a:pt x="182135" y="1244069"/>
                  </a:lnTo>
                  <a:lnTo>
                    <a:pt x="189407" y="1240613"/>
                  </a:lnTo>
                  <a:lnTo>
                    <a:pt x="196646" y="1237157"/>
                  </a:lnTo>
                  <a:lnTo>
                    <a:pt x="203857" y="1233702"/>
                  </a:lnTo>
                  <a:lnTo>
                    <a:pt x="211006" y="1230246"/>
                  </a:lnTo>
                  <a:lnTo>
                    <a:pt x="218099" y="1226790"/>
                  </a:lnTo>
                  <a:lnTo>
                    <a:pt x="225148" y="1223334"/>
                  </a:lnTo>
                  <a:lnTo>
                    <a:pt x="232094" y="1219879"/>
                  </a:lnTo>
                  <a:lnTo>
                    <a:pt x="238973" y="1216423"/>
                  </a:lnTo>
                  <a:lnTo>
                    <a:pt x="245792" y="1212967"/>
                  </a:lnTo>
                  <a:lnTo>
                    <a:pt x="252471" y="1209511"/>
                  </a:lnTo>
                  <a:lnTo>
                    <a:pt x="259077" y="1206056"/>
                  </a:lnTo>
                  <a:lnTo>
                    <a:pt x="265602" y="1202600"/>
                  </a:lnTo>
                  <a:lnTo>
                    <a:pt x="271970" y="1199144"/>
                  </a:lnTo>
                  <a:lnTo>
                    <a:pt x="278256" y="1195688"/>
                  </a:lnTo>
                  <a:lnTo>
                    <a:pt x="284441" y="1192233"/>
                  </a:lnTo>
                  <a:lnTo>
                    <a:pt x="290460" y="1188777"/>
                  </a:lnTo>
                  <a:lnTo>
                    <a:pt x="296390" y="1185321"/>
                  </a:lnTo>
                  <a:lnTo>
                    <a:pt x="302199" y="1181865"/>
                  </a:lnTo>
                  <a:lnTo>
                    <a:pt x="307842" y="1178410"/>
                  </a:lnTo>
                  <a:lnTo>
                    <a:pt x="313391" y="1174954"/>
                  </a:lnTo>
                  <a:lnTo>
                    <a:pt x="318801" y="1171498"/>
                  </a:lnTo>
                  <a:lnTo>
                    <a:pt x="324050" y="1168042"/>
                  </a:lnTo>
                  <a:lnTo>
                    <a:pt x="329201" y="1164587"/>
                  </a:lnTo>
                  <a:lnTo>
                    <a:pt x="334197" y="1161131"/>
                  </a:lnTo>
                  <a:lnTo>
                    <a:pt x="339041" y="1157675"/>
                  </a:lnTo>
                  <a:lnTo>
                    <a:pt x="343786" y="1154219"/>
                  </a:lnTo>
                  <a:lnTo>
                    <a:pt x="348363" y="1150764"/>
                  </a:lnTo>
                  <a:lnTo>
                    <a:pt x="352799" y="1147308"/>
                  </a:lnTo>
                  <a:lnTo>
                    <a:pt x="357136" y="1143852"/>
                  </a:lnTo>
                  <a:lnTo>
                    <a:pt x="361295" y="1140396"/>
                  </a:lnTo>
                  <a:lnTo>
                    <a:pt x="365326" y="1136941"/>
                  </a:lnTo>
                  <a:lnTo>
                    <a:pt x="369259" y="1133485"/>
                  </a:lnTo>
                  <a:lnTo>
                    <a:pt x="373006" y="1130029"/>
                  </a:lnTo>
                  <a:lnTo>
                    <a:pt x="376640" y="1126573"/>
                  </a:lnTo>
                  <a:lnTo>
                    <a:pt x="380179" y="1123118"/>
                  </a:lnTo>
                  <a:lnTo>
                    <a:pt x="383525" y="1119662"/>
                  </a:lnTo>
                  <a:lnTo>
                    <a:pt x="386773" y="1116206"/>
                  </a:lnTo>
                  <a:lnTo>
                    <a:pt x="389925" y="1112750"/>
                  </a:lnTo>
                  <a:lnTo>
                    <a:pt x="392890" y="1109295"/>
                  </a:lnTo>
                  <a:lnTo>
                    <a:pt x="395767" y="1105839"/>
                  </a:lnTo>
                  <a:lnTo>
                    <a:pt x="398540" y="1102383"/>
                  </a:lnTo>
                  <a:lnTo>
                    <a:pt x="401147" y="1098927"/>
                  </a:lnTo>
                  <a:lnTo>
                    <a:pt x="403669" y="1095472"/>
                  </a:lnTo>
                  <a:lnTo>
                    <a:pt x="406083" y="1092016"/>
                  </a:lnTo>
                  <a:lnTo>
                    <a:pt x="408348" y="1088560"/>
                  </a:lnTo>
                  <a:lnTo>
                    <a:pt x="410533" y="1085104"/>
                  </a:lnTo>
                  <a:lnTo>
                    <a:pt x="412607" y="1081649"/>
                  </a:lnTo>
                  <a:lnTo>
                    <a:pt x="414550" y="1078193"/>
                  </a:lnTo>
                  <a:lnTo>
                    <a:pt x="416417" y="1074737"/>
                  </a:lnTo>
                  <a:lnTo>
                    <a:pt x="418171" y="1071281"/>
                  </a:lnTo>
                  <a:lnTo>
                    <a:pt x="419810" y="1067826"/>
                  </a:lnTo>
                  <a:lnTo>
                    <a:pt x="421379" y="1064370"/>
                  </a:lnTo>
                  <a:lnTo>
                    <a:pt x="422833" y="1060914"/>
                  </a:lnTo>
                  <a:lnTo>
                    <a:pt x="424188" y="1057459"/>
                  </a:lnTo>
                  <a:lnTo>
                    <a:pt x="425478" y="1054003"/>
                  </a:lnTo>
                  <a:lnTo>
                    <a:pt x="426653" y="1050547"/>
                  </a:lnTo>
                  <a:lnTo>
                    <a:pt x="427744" y="1047091"/>
                  </a:lnTo>
                  <a:lnTo>
                    <a:pt x="428773" y="1043636"/>
                  </a:lnTo>
                  <a:lnTo>
                    <a:pt x="429690" y="1040180"/>
                  </a:lnTo>
                  <a:lnTo>
                    <a:pt x="430536" y="1036724"/>
                  </a:lnTo>
                  <a:lnTo>
                    <a:pt x="431325" y="1033268"/>
                  </a:lnTo>
                  <a:lnTo>
                    <a:pt x="432004" y="1029813"/>
                  </a:lnTo>
                  <a:lnTo>
                    <a:pt x="432624" y="1026357"/>
                  </a:lnTo>
                  <a:lnTo>
                    <a:pt x="433191" y="1022901"/>
                  </a:lnTo>
                  <a:lnTo>
                    <a:pt x="433652" y="1019445"/>
                  </a:lnTo>
                  <a:lnTo>
                    <a:pt x="434065" y="1015990"/>
                  </a:lnTo>
                  <a:lnTo>
                    <a:pt x="434424" y="1012534"/>
                  </a:lnTo>
                  <a:lnTo>
                    <a:pt x="434693" y="1009078"/>
                  </a:lnTo>
                  <a:lnTo>
                    <a:pt x="434917" y="1005622"/>
                  </a:lnTo>
                  <a:lnTo>
                    <a:pt x="435088" y="1002167"/>
                  </a:lnTo>
                  <a:lnTo>
                    <a:pt x="435181" y="998711"/>
                  </a:lnTo>
                  <a:lnTo>
                    <a:pt x="435236" y="995255"/>
                  </a:lnTo>
                  <a:lnTo>
                    <a:pt x="435237" y="991799"/>
                  </a:lnTo>
                  <a:lnTo>
                    <a:pt x="435174" y="988344"/>
                  </a:lnTo>
                  <a:lnTo>
                    <a:pt x="435076" y="984888"/>
                  </a:lnTo>
                  <a:lnTo>
                    <a:pt x="434927" y="981432"/>
                  </a:lnTo>
                  <a:lnTo>
                    <a:pt x="434726" y="977976"/>
                  </a:lnTo>
                  <a:lnTo>
                    <a:pt x="434493" y="974521"/>
                  </a:lnTo>
                  <a:lnTo>
                    <a:pt x="434212" y="971065"/>
                  </a:lnTo>
                  <a:lnTo>
                    <a:pt x="433890" y="967609"/>
                  </a:lnTo>
                  <a:lnTo>
                    <a:pt x="433540" y="964153"/>
                  </a:lnTo>
                  <a:lnTo>
                    <a:pt x="433146" y="960698"/>
                  </a:lnTo>
                  <a:lnTo>
                    <a:pt x="432719" y="957242"/>
                  </a:lnTo>
                  <a:lnTo>
                    <a:pt x="432269" y="953786"/>
                  </a:lnTo>
                  <a:lnTo>
                    <a:pt x="431780" y="950330"/>
                  </a:lnTo>
                  <a:lnTo>
                    <a:pt x="431265" y="946875"/>
                  </a:lnTo>
                  <a:lnTo>
                    <a:pt x="430732" y="943419"/>
                  </a:lnTo>
                  <a:lnTo>
                    <a:pt x="430164" y="939963"/>
                  </a:lnTo>
                  <a:lnTo>
                    <a:pt x="429579" y="936507"/>
                  </a:lnTo>
                  <a:lnTo>
                    <a:pt x="428978" y="933052"/>
                  </a:lnTo>
                  <a:lnTo>
                    <a:pt x="428349" y="929596"/>
                  </a:lnTo>
                  <a:lnTo>
                    <a:pt x="427708" y="926140"/>
                  </a:lnTo>
                  <a:lnTo>
                    <a:pt x="427054" y="922684"/>
                  </a:lnTo>
                  <a:lnTo>
                    <a:pt x="426380" y="919229"/>
                  </a:lnTo>
                  <a:lnTo>
                    <a:pt x="425699" y="915773"/>
                  </a:lnTo>
                  <a:lnTo>
                    <a:pt x="425007" y="912317"/>
                  </a:lnTo>
                  <a:lnTo>
                    <a:pt x="424304" y="908861"/>
                  </a:lnTo>
                  <a:lnTo>
                    <a:pt x="423596" y="905406"/>
                  </a:lnTo>
                  <a:lnTo>
                    <a:pt x="422882" y="901950"/>
                  </a:lnTo>
                  <a:lnTo>
                    <a:pt x="422162" y="898494"/>
                  </a:lnTo>
                  <a:lnTo>
                    <a:pt x="421441" y="895038"/>
                  </a:lnTo>
                  <a:lnTo>
                    <a:pt x="420717" y="891583"/>
                  </a:lnTo>
                  <a:lnTo>
                    <a:pt x="419994" y="888127"/>
                  </a:lnTo>
                  <a:lnTo>
                    <a:pt x="419272" y="884671"/>
                  </a:lnTo>
                  <a:lnTo>
                    <a:pt x="418551" y="881215"/>
                  </a:lnTo>
                  <a:lnTo>
                    <a:pt x="417836" y="877760"/>
                  </a:lnTo>
                  <a:lnTo>
                    <a:pt x="417123" y="874304"/>
                  </a:lnTo>
                  <a:lnTo>
                    <a:pt x="416417" y="870848"/>
                  </a:lnTo>
                  <a:lnTo>
                    <a:pt x="415719" y="867392"/>
                  </a:lnTo>
                  <a:lnTo>
                    <a:pt x="415026" y="863937"/>
                  </a:lnTo>
                  <a:lnTo>
                    <a:pt x="414345" y="860481"/>
                  </a:lnTo>
                  <a:lnTo>
                    <a:pt x="413673" y="857025"/>
                  </a:lnTo>
                  <a:lnTo>
                    <a:pt x="413009" y="853569"/>
                  </a:lnTo>
                  <a:lnTo>
                    <a:pt x="412360" y="850114"/>
                  </a:lnTo>
                  <a:lnTo>
                    <a:pt x="411722" y="846658"/>
                  </a:lnTo>
                  <a:lnTo>
                    <a:pt x="411092" y="843202"/>
                  </a:lnTo>
                  <a:lnTo>
                    <a:pt x="410483" y="839746"/>
                  </a:lnTo>
                  <a:lnTo>
                    <a:pt x="409884" y="836291"/>
                  </a:lnTo>
                  <a:lnTo>
                    <a:pt x="409296" y="832835"/>
                  </a:lnTo>
                  <a:lnTo>
                    <a:pt x="408731" y="829379"/>
                  </a:lnTo>
                  <a:lnTo>
                    <a:pt x="408176" y="825923"/>
                  </a:lnTo>
                  <a:lnTo>
                    <a:pt x="407635" y="822468"/>
                  </a:lnTo>
                  <a:lnTo>
                    <a:pt x="407116" y="819012"/>
                  </a:lnTo>
                  <a:lnTo>
                    <a:pt x="406608" y="815556"/>
                  </a:lnTo>
                  <a:lnTo>
                    <a:pt x="406116" y="812100"/>
                  </a:lnTo>
                  <a:lnTo>
                    <a:pt x="405646" y="808645"/>
                  </a:lnTo>
                  <a:lnTo>
                    <a:pt x="405187" y="805189"/>
                  </a:lnTo>
                  <a:lnTo>
                    <a:pt x="404745" y="801733"/>
                  </a:lnTo>
                  <a:lnTo>
                    <a:pt x="404324" y="798277"/>
                  </a:lnTo>
                  <a:lnTo>
                    <a:pt x="403915" y="794822"/>
                  </a:lnTo>
                  <a:lnTo>
                    <a:pt x="403524" y="791366"/>
                  </a:lnTo>
                  <a:lnTo>
                    <a:pt x="403151" y="787910"/>
                  </a:lnTo>
                  <a:lnTo>
                    <a:pt x="402790" y="784454"/>
                  </a:lnTo>
                  <a:lnTo>
                    <a:pt x="402447" y="780999"/>
                  </a:lnTo>
                  <a:lnTo>
                    <a:pt x="402121" y="777543"/>
                  </a:lnTo>
                  <a:lnTo>
                    <a:pt x="401805" y="774087"/>
                  </a:lnTo>
                  <a:lnTo>
                    <a:pt x="401509" y="770631"/>
                  </a:lnTo>
                  <a:lnTo>
                    <a:pt x="401226" y="767176"/>
                  </a:lnTo>
                  <a:lnTo>
                    <a:pt x="400953" y="763720"/>
                  </a:lnTo>
                  <a:lnTo>
                    <a:pt x="400699" y="760264"/>
                  </a:lnTo>
                  <a:lnTo>
                    <a:pt x="400455" y="756808"/>
                  </a:lnTo>
                  <a:lnTo>
                    <a:pt x="400221" y="753353"/>
                  </a:lnTo>
                  <a:lnTo>
                    <a:pt x="400003" y="749897"/>
                  </a:lnTo>
                  <a:lnTo>
                    <a:pt x="399794" y="746441"/>
                  </a:lnTo>
                  <a:lnTo>
                    <a:pt x="399592" y="742985"/>
                  </a:lnTo>
                  <a:lnTo>
                    <a:pt x="399405" y="739530"/>
                  </a:lnTo>
                  <a:lnTo>
                    <a:pt x="399224" y="736074"/>
                  </a:lnTo>
                  <a:lnTo>
                    <a:pt x="399050" y="732618"/>
                  </a:lnTo>
                  <a:lnTo>
                    <a:pt x="398887" y="729162"/>
                  </a:lnTo>
                  <a:lnTo>
                    <a:pt x="398728" y="725707"/>
                  </a:lnTo>
                  <a:lnTo>
                    <a:pt x="398575" y="722251"/>
                  </a:lnTo>
                  <a:lnTo>
                    <a:pt x="398428" y="718795"/>
                  </a:lnTo>
                  <a:lnTo>
                    <a:pt x="398284" y="715339"/>
                  </a:lnTo>
                  <a:lnTo>
                    <a:pt x="398143" y="711884"/>
                  </a:lnTo>
                  <a:lnTo>
                    <a:pt x="398004" y="708428"/>
                  </a:lnTo>
                  <a:lnTo>
                    <a:pt x="397867" y="704972"/>
                  </a:lnTo>
                  <a:lnTo>
                    <a:pt x="397731" y="701516"/>
                  </a:lnTo>
                  <a:lnTo>
                    <a:pt x="397593" y="698061"/>
                  </a:lnTo>
                  <a:lnTo>
                    <a:pt x="397455" y="694605"/>
                  </a:lnTo>
                  <a:lnTo>
                    <a:pt x="397314" y="691149"/>
                  </a:lnTo>
                  <a:lnTo>
                    <a:pt x="397169" y="687693"/>
                  </a:lnTo>
                  <a:lnTo>
                    <a:pt x="397021" y="684238"/>
                  </a:lnTo>
                  <a:lnTo>
                    <a:pt x="396866" y="680782"/>
                  </a:lnTo>
                  <a:lnTo>
                    <a:pt x="396705" y="677326"/>
                  </a:lnTo>
                  <a:lnTo>
                    <a:pt x="396539" y="673870"/>
                  </a:lnTo>
                  <a:lnTo>
                    <a:pt x="396362" y="670415"/>
                  </a:lnTo>
                  <a:lnTo>
                    <a:pt x="396175" y="666959"/>
                  </a:lnTo>
                  <a:lnTo>
                    <a:pt x="395982" y="663503"/>
                  </a:lnTo>
                  <a:lnTo>
                    <a:pt x="395773" y="660047"/>
                  </a:lnTo>
                  <a:lnTo>
                    <a:pt x="395553" y="656592"/>
                  </a:lnTo>
                  <a:lnTo>
                    <a:pt x="395324" y="653136"/>
                  </a:lnTo>
                  <a:lnTo>
                    <a:pt x="395074" y="649680"/>
                  </a:lnTo>
                  <a:lnTo>
                    <a:pt x="394813" y="646224"/>
                  </a:lnTo>
                  <a:lnTo>
                    <a:pt x="394539" y="642769"/>
                  </a:lnTo>
                  <a:lnTo>
                    <a:pt x="394240" y="639313"/>
                  </a:lnTo>
                  <a:lnTo>
                    <a:pt x="393928" y="635857"/>
                  </a:lnTo>
                  <a:lnTo>
                    <a:pt x="393601" y="632401"/>
                  </a:lnTo>
                  <a:lnTo>
                    <a:pt x="393246" y="628946"/>
                  </a:lnTo>
                  <a:lnTo>
                    <a:pt x="392877" y="625490"/>
                  </a:lnTo>
                  <a:lnTo>
                    <a:pt x="392488" y="622034"/>
                  </a:lnTo>
                  <a:lnTo>
                    <a:pt x="392071" y="618578"/>
                  </a:lnTo>
                  <a:lnTo>
                    <a:pt x="391638" y="615123"/>
                  </a:lnTo>
                  <a:lnTo>
                    <a:pt x="391181" y="611667"/>
                  </a:lnTo>
                  <a:lnTo>
                    <a:pt x="390696" y="608211"/>
                  </a:lnTo>
                  <a:lnTo>
                    <a:pt x="390193" y="604755"/>
                  </a:lnTo>
                  <a:lnTo>
                    <a:pt x="389664" y="601300"/>
                  </a:lnTo>
                  <a:lnTo>
                    <a:pt x="389106" y="597844"/>
                  </a:lnTo>
                  <a:lnTo>
                    <a:pt x="388531" y="594388"/>
                  </a:lnTo>
                  <a:lnTo>
                    <a:pt x="387925" y="590932"/>
                  </a:lnTo>
                  <a:lnTo>
                    <a:pt x="387293" y="587477"/>
                  </a:lnTo>
                  <a:lnTo>
                    <a:pt x="386643" y="584021"/>
                  </a:lnTo>
                  <a:lnTo>
                    <a:pt x="385961" y="580565"/>
                  </a:lnTo>
                  <a:lnTo>
                    <a:pt x="385254" y="577109"/>
                  </a:lnTo>
                  <a:lnTo>
                    <a:pt x="384530" y="573654"/>
                  </a:lnTo>
                  <a:lnTo>
                    <a:pt x="383772" y="570198"/>
                  </a:lnTo>
                  <a:lnTo>
                    <a:pt x="382994" y="566742"/>
                  </a:lnTo>
                  <a:lnTo>
                    <a:pt x="382199" y="563286"/>
                  </a:lnTo>
                  <a:lnTo>
                    <a:pt x="381371" y="559831"/>
                  </a:lnTo>
                  <a:lnTo>
                    <a:pt x="380527" y="556375"/>
                  </a:lnTo>
                  <a:lnTo>
                    <a:pt x="379667" y="552919"/>
                  </a:lnTo>
                  <a:lnTo>
                    <a:pt x="378777" y="549463"/>
                  </a:lnTo>
                  <a:lnTo>
                    <a:pt x="377875" y="546008"/>
                  </a:lnTo>
                  <a:lnTo>
                    <a:pt x="376959" y="542552"/>
                  </a:lnTo>
                  <a:lnTo>
                    <a:pt x="376021" y="539096"/>
                  </a:lnTo>
                  <a:lnTo>
                    <a:pt x="375073" y="535640"/>
                  </a:lnTo>
                  <a:lnTo>
                    <a:pt x="374114" y="532185"/>
                  </a:lnTo>
                  <a:lnTo>
                    <a:pt x="373143" y="528729"/>
                  </a:lnTo>
                  <a:lnTo>
                    <a:pt x="372166" y="525273"/>
                  </a:lnTo>
                  <a:lnTo>
                    <a:pt x="371183" y="521818"/>
                  </a:lnTo>
                  <a:lnTo>
                    <a:pt x="370196" y="518362"/>
                  </a:lnTo>
                  <a:lnTo>
                    <a:pt x="369209" y="514906"/>
                  </a:lnTo>
                  <a:lnTo>
                    <a:pt x="368223" y="511450"/>
                  </a:lnTo>
                  <a:lnTo>
                    <a:pt x="367243" y="507995"/>
                  </a:lnTo>
                  <a:lnTo>
                    <a:pt x="366268" y="504539"/>
                  </a:lnTo>
                  <a:lnTo>
                    <a:pt x="365304" y="501083"/>
                  </a:lnTo>
                  <a:lnTo>
                    <a:pt x="364357" y="497627"/>
                  </a:lnTo>
                  <a:lnTo>
                    <a:pt x="363420" y="494172"/>
                  </a:lnTo>
                  <a:lnTo>
                    <a:pt x="362508" y="490716"/>
                  </a:lnTo>
                  <a:lnTo>
                    <a:pt x="361620" y="487260"/>
                  </a:lnTo>
                  <a:lnTo>
                    <a:pt x="360750" y="483804"/>
                  </a:lnTo>
                  <a:lnTo>
                    <a:pt x="359920" y="480349"/>
                  </a:lnTo>
                  <a:lnTo>
                    <a:pt x="359122" y="476893"/>
                  </a:lnTo>
                  <a:lnTo>
                    <a:pt x="358350" y="473437"/>
                  </a:lnTo>
                  <a:lnTo>
                    <a:pt x="357635" y="469981"/>
                  </a:lnTo>
                  <a:lnTo>
                    <a:pt x="356958" y="466526"/>
                  </a:lnTo>
                  <a:lnTo>
                    <a:pt x="356314" y="463070"/>
                  </a:lnTo>
                  <a:lnTo>
                    <a:pt x="355749" y="459614"/>
                  </a:lnTo>
                  <a:lnTo>
                    <a:pt x="355225" y="456158"/>
                  </a:lnTo>
                  <a:lnTo>
                    <a:pt x="354746" y="452703"/>
                  </a:lnTo>
                  <a:lnTo>
                    <a:pt x="354358" y="449247"/>
                  </a:lnTo>
                  <a:lnTo>
                    <a:pt x="354019" y="445791"/>
                  </a:lnTo>
                  <a:lnTo>
                    <a:pt x="353738" y="442335"/>
                  </a:lnTo>
                  <a:lnTo>
                    <a:pt x="353558" y="438880"/>
                  </a:lnTo>
                  <a:lnTo>
                    <a:pt x="353432" y="435424"/>
                  </a:lnTo>
                  <a:lnTo>
                    <a:pt x="353381" y="431968"/>
                  </a:lnTo>
                  <a:lnTo>
                    <a:pt x="353436" y="428512"/>
                  </a:lnTo>
                  <a:lnTo>
                    <a:pt x="353551" y="425057"/>
                  </a:lnTo>
                  <a:lnTo>
                    <a:pt x="353757" y="421601"/>
                  </a:lnTo>
                  <a:lnTo>
                    <a:pt x="354071" y="418145"/>
                  </a:lnTo>
                  <a:lnTo>
                    <a:pt x="354451" y="414689"/>
                  </a:lnTo>
                  <a:lnTo>
                    <a:pt x="354936" y="411234"/>
                  </a:lnTo>
                  <a:lnTo>
                    <a:pt x="355528" y="407778"/>
                  </a:lnTo>
                  <a:lnTo>
                    <a:pt x="356191" y="404322"/>
                  </a:lnTo>
                  <a:lnTo>
                    <a:pt x="356973" y="400866"/>
                  </a:lnTo>
                  <a:lnTo>
                    <a:pt x="357859" y="397411"/>
                  </a:lnTo>
                  <a:lnTo>
                    <a:pt x="358817" y="393955"/>
                  </a:lnTo>
                  <a:lnTo>
                    <a:pt x="359908" y="390499"/>
                  </a:lnTo>
                  <a:lnTo>
                    <a:pt x="361095" y="387043"/>
                  </a:lnTo>
                  <a:lnTo>
                    <a:pt x="362355" y="383588"/>
                  </a:lnTo>
                  <a:lnTo>
                    <a:pt x="363758" y="380132"/>
                  </a:lnTo>
                  <a:lnTo>
                    <a:pt x="365248" y="376676"/>
                  </a:lnTo>
                  <a:lnTo>
                    <a:pt x="366810" y="373220"/>
                  </a:lnTo>
                  <a:lnTo>
                    <a:pt x="368522" y="369765"/>
                  </a:lnTo>
                  <a:lnTo>
                    <a:pt x="370309" y="366309"/>
                  </a:lnTo>
                  <a:lnTo>
                    <a:pt x="372171" y="362853"/>
                  </a:lnTo>
                  <a:lnTo>
                    <a:pt x="374177" y="359397"/>
                  </a:lnTo>
                  <a:lnTo>
                    <a:pt x="376250" y="355942"/>
                  </a:lnTo>
                  <a:lnTo>
                    <a:pt x="378401" y="352486"/>
                  </a:lnTo>
                  <a:lnTo>
                    <a:pt x="380679" y="349030"/>
                  </a:lnTo>
                  <a:lnTo>
                    <a:pt x="383019" y="345574"/>
                  </a:lnTo>
                  <a:lnTo>
                    <a:pt x="385438" y="342119"/>
                  </a:lnTo>
                  <a:lnTo>
                    <a:pt x="387964" y="338663"/>
                  </a:lnTo>
                  <a:lnTo>
                    <a:pt x="390546" y="335207"/>
                  </a:lnTo>
                  <a:lnTo>
                    <a:pt x="393205" y="331751"/>
                  </a:lnTo>
                  <a:lnTo>
                    <a:pt x="395951" y="328296"/>
                  </a:lnTo>
                  <a:lnTo>
                    <a:pt x="398745" y="324840"/>
                  </a:lnTo>
                  <a:lnTo>
                    <a:pt x="401609" y="321384"/>
                  </a:lnTo>
                  <a:lnTo>
                    <a:pt x="404541" y="317928"/>
                  </a:lnTo>
                  <a:lnTo>
                    <a:pt x="407512" y="314473"/>
                  </a:lnTo>
                  <a:lnTo>
                    <a:pt x="410545" y="311017"/>
                  </a:lnTo>
                  <a:lnTo>
                    <a:pt x="413625" y="307561"/>
                  </a:lnTo>
                  <a:lnTo>
                    <a:pt x="416736" y="304105"/>
                  </a:lnTo>
                  <a:lnTo>
                    <a:pt x="419896" y="300650"/>
                  </a:lnTo>
                  <a:lnTo>
                    <a:pt x="423085" y="297194"/>
                  </a:lnTo>
                  <a:lnTo>
                    <a:pt x="426296" y="293738"/>
                  </a:lnTo>
                  <a:lnTo>
                    <a:pt x="429539" y="290282"/>
                  </a:lnTo>
                  <a:lnTo>
                    <a:pt x="432797" y="286827"/>
                  </a:lnTo>
                  <a:lnTo>
                    <a:pt x="436066" y="283371"/>
                  </a:lnTo>
                  <a:lnTo>
                    <a:pt x="439349" y="279915"/>
                  </a:lnTo>
                  <a:lnTo>
                    <a:pt x="442634" y="276459"/>
                  </a:lnTo>
                  <a:lnTo>
                    <a:pt x="445921" y="273004"/>
                  </a:lnTo>
                  <a:lnTo>
                    <a:pt x="449202" y="269548"/>
                  </a:lnTo>
                  <a:lnTo>
                    <a:pt x="452475" y="266092"/>
                  </a:lnTo>
                  <a:lnTo>
                    <a:pt x="455739" y="262636"/>
                  </a:lnTo>
                  <a:lnTo>
                    <a:pt x="458978" y="259181"/>
                  </a:lnTo>
                  <a:lnTo>
                    <a:pt x="462201" y="255725"/>
                  </a:lnTo>
                  <a:lnTo>
                    <a:pt x="465403" y="252269"/>
                  </a:lnTo>
                  <a:lnTo>
                    <a:pt x="468566" y="248813"/>
                  </a:lnTo>
                  <a:lnTo>
                    <a:pt x="471705" y="245358"/>
                  </a:lnTo>
                  <a:lnTo>
                    <a:pt x="474810" y="241902"/>
                  </a:lnTo>
                  <a:lnTo>
                    <a:pt x="477865" y="238446"/>
                  </a:lnTo>
                  <a:lnTo>
                    <a:pt x="480889" y="234990"/>
                  </a:lnTo>
                  <a:lnTo>
                    <a:pt x="483867" y="231535"/>
                  </a:lnTo>
                  <a:lnTo>
                    <a:pt x="486787" y="228079"/>
                  </a:lnTo>
                  <a:lnTo>
                    <a:pt x="489670" y="224623"/>
                  </a:lnTo>
                  <a:lnTo>
                    <a:pt x="492494" y="221167"/>
                  </a:lnTo>
                  <a:lnTo>
                    <a:pt x="495256" y="217712"/>
                  </a:lnTo>
                  <a:lnTo>
                    <a:pt x="497978" y="214256"/>
                  </a:lnTo>
                  <a:lnTo>
                    <a:pt x="500627" y="210800"/>
                  </a:lnTo>
                  <a:lnTo>
                    <a:pt x="503215" y="207344"/>
                  </a:lnTo>
                  <a:lnTo>
                    <a:pt x="505759" y="203889"/>
                  </a:lnTo>
                  <a:lnTo>
                    <a:pt x="508219" y="200433"/>
                  </a:lnTo>
                  <a:lnTo>
                    <a:pt x="510620" y="196977"/>
                  </a:lnTo>
                  <a:lnTo>
                    <a:pt x="512974" y="193521"/>
                  </a:lnTo>
                  <a:lnTo>
                    <a:pt x="515235" y="190066"/>
                  </a:lnTo>
                  <a:lnTo>
                    <a:pt x="517441" y="186610"/>
                  </a:lnTo>
                  <a:lnTo>
                    <a:pt x="519599" y="183154"/>
                  </a:lnTo>
                  <a:lnTo>
                    <a:pt x="521657" y="179698"/>
                  </a:lnTo>
                  <a:lnTo>
                    <a:pt x="523665" y="176243"/>
                  </a:lnTo>
                  <a:lnTo>
                    <a:pt x="525621" y="172787"/>
                  </a:lnTo>
                  <a:lnTo>
                    <a:pt x="527479" y="169331"/>
                  </a:lnTo>
                  <a:lnTo>
                    <a:pt x="529290" y="165875"/>
                  </a:lnTo>
                  <a:lnTo>
                    <a:pt x="531044" y="162420"/>
                  </a:lnTo>
                  <a:lnTo>
                    <a:pt x="532708" y="158964"/>
                  </a:lnTo>
                  <a:lnTo>
                    <a:pt x="534327" y="155508"/>
                  </a:lnTo>
                  <a:lnTo>
                    <a:pt x="535884" y="152052"/>
                  </a:lnTo>
                  <a:lnTo>
                    <a:pt x="537361" y="148597"/>
                  </a:lnTo>
                  <a:lnTo>
                    <a:pt x="538795" y="145141"/>
                  </a:lnTo>
                  <a:lnTo>
                    <a:pt x="540165" y="141685"/>
                  </a:lnTo>
                  <a:lnTo>
                    <a:pt x="541464" y="138229"/>
                  </a:lnTo>
                  <a:lnTo>
                    <a:pt x="542722" y="134774"/>
                  </a:lnTo>
                  <a:lnTo>
                    <a:pt x="543917" y="131318"/>
                  </a:lnTo>
                  <a:lnTo>
                    <a:pt x="545050" y="127862"/>
                  </a:lnTo>
                  <a:lnTo>
                    <a:pt x="546144" y="124406"/>
                  </a:lnTo>
                  <a:lnTo>
                    <a:pt x="547175" y="120951"/>
                  </a:lnTo>
                  <a:lnTo>
                    <a:pt x="548154" y="117495"/>
                  </a:lnTo>
                  <a:lnTo>
                    <a:pt x="549098" y="114039"/>
                  </a:lnTo>
                  <a:lnTo>
                    <a:pt x="549980" y="110583"/>
                  </a:lnTo>
                  <a:lnTo>
                    <a:pt x="550819" y="107128"/>
                  </a:lnTo>
                  <a:lnTo>
                    <a:pt x="551626" y="103672"/>
                  </a:lnTo>
                  <a:lnTo>
                    <a:pt x="552374" y="100216"/>
                  </a:lnTo>
                  <a:lnTo>
                    <a:pt x="553087" y="96760"/>
                  </a:lnTo>
                  <a:lnTo>
                    <a:pt x="553771" y="93305"/>
                  </a:lnTo>
                  <a:lnTo>
                    <a:pt x="554399" y="89849"/>
                  </a:lnTo>
                  <a:lnTo>
                    <a:pt x="554999" y="86393"/>
                  </a:lnTo>
                  <a:lnTo>
                    <a:pt x="555573" y="82937"/>
                  </a:lnTo>
                  <a:lnTo>
                    <a:pt x="556096" y="79482"/>
                  </a:lnTo>
                  <a:lnTo>
                    <a:pt x="556598" y="76026"/>
                  </a:lnTo>
                  <a:lnTo>
                    <a:pt x="557073" y="72570"/>
                  </a:lnTo>
                  <a:lnTo>
                    <a:pt x="557508" y="69114"/>
                  </a:lnTo>
                  <a:lnTo>
                    <a:pt x="557923" y="65659"/>
                  </a:lnTo>
                  <a:lnTo>
                    <a:pt x="558313" y="62203"/>
                  </a:lnTo>
                  <a:lnTo>
                    <a:pt x="558671" y="58747"/>
                  </a:lnTo>
                  <a:lnTo>
                    <a:pt x="559012" y="55291"/>
                  </a:lnTo>
                  <a:lnTo>
                    <a:pt x="559329" y="51836"/>
                  </a:lnTo>
                  <a:lnTo>
                    <a:pt x="559621" y="48380"/>
                  </a:lnTo>
                  <a:lnTo>
                    <a:pt x="559899" y="44924"/>
                  </a:lnTo>
                  <a:lnTo>
                    <a:pt x="560155" y="41468"/>
                  </a:lnTo>
                  <a:lnTo>
                    <a:pt x="560391" y="38013"/>
                  </a:lnTo>
                  <a:lnTo>
                    <a:pt x="560615" y="34557"/>
                  </a:lnTo>
                  <a:lnTo>
                    <a:pt x="560820" y="31101"/>
                  </a:lnTo>
                  <a:lnTo>
                    <a:pt x="561010" y="27645"/>
                  </a:lnTo>
                  <a:lnTo>
                    <a:pt x="561189" y="24190"/>
                  </a:lnTo>
                  <a:lnTo>
                    <a:pt x="561352" y="20734"/>
                  </a:lnTo>
                  <a:lnTo>
                    <a:pt x="561503" y="17278"/>
                  </a:lnTo>
                  <a:lnTo>
                    <a:pt x="561645" y="13822"/>
                  </a:lnTo>
                  <a:lnTo>
                    <a:pt x="561773" y="10367"/>
                  </a:lnTo>
                  <a:lnTo>
                    <a:pt x="561892" y="6911"/>
                  </a:lnTo>
                  <a:lnTo>
                    <a:pt x="562004" y="3455"/>
                  </a:lnTo>
                  <a:lnTo>
                    <a:pt x="562104" y="0"/>
                  </a:lnTo>
                  <a:lnTo>
                    <a:pt x="564206" y="0"/>
                  </a:lnTo>
                  <a:lnTo>
                    <a:pt x="564305" y="3455"/>
                  </a:lnTo>
                  <a:lnTo>
                    <a:pt x="564417" y="6911"/>
                  </a:lnTo>
                  <a:lnTo>
                    <a:pt x="564537" y="10367"/>
                  </a:lnTo>
                  <a:lnTo>
                    <a:pt x="564664" y="13822"/>
                  </a:lnTo>
                  <a:lnTo>
                    <a:pt x="564807" y="17278"/>
                  </a:lnTo>
                  <a:lnTo>
                    <a:pt x="564958" y="20734"/>
                  </a:lnTo>
                  <a:lnTo>
                    <a:pt x="565120" y="24190"/>
                  </a:lnTo>
                  <a:lnTo>
                    <a:pt x="565300" y="27645"/>
                  </a:lnTo>
                  <a:lnTo>
                    <a:pt x="565489" y="31101"/>
                  </a:lnTo>
                  <a:lnTo>
                    <a:pt x="565694" y="34557"/>
                  </a:lnTo>
                  <a:lnTo>
                    <a:pt x="565918" y="38013"/>
                  </a:lnTo>
                  <a:lnTo>
                    <a:pt x="566154" y="41468"/>
                  </a:lnTo>
                  <a:lnTo>
                    <a:pt x="566411" y="44924"/>
                  </a:lnTo>
                  <a:lnTo>
                    <a:pt x="566688" y="48380"/>
                  </a:lnTo>
                  <a:lnTo>
                    <a:pt x="566980" y="51836"/>
                  </a:lnTo>
                  <a:lnTo>
                    <a:pt x="567298" y="55291"/>
                  </a:lnTo>
                  <a:lnTo>
                    <a:pt x="567639" y="58747"/>
                  </a:lnTo>
                  <a:lnTo>
                    <a:pt x="567996" y="62203"/>
                  </a:lnTo>
                  <a:lnTo>
                    <a:pt x="568387" y="65659"/>
                  </a:lnTo>
                  <a:lnTo>
                    <a:pt x="568802" y="69114"/>
                  </a:lnTo>
                  <a:lnTo>
                    <a:pt x="569236" y="72570"/>
                  </a:lnTo>
                  <a:lnTo>
                    <a:pt x="569712" y="76026"/>
                  </a:lnTo>
                  <a:lnTo>
                    <a:pt x="570213" y="79482"/>
                  </a:lnTo>
                  <a:lnTo>
                    <a:pt x="570737" y="82937"/>
                  </a:lnTo>
                  <a:lnTo>
                    <a:pt x="571311" y="86393"/>
                  </a:lnTo>
                  <a:lnTo>
                    <a:pt x="571911" y="89849"/>
                  </a:lnTo>
                  <a:lnTo>
                    <a:pt x="572539" y="93305"/>
                  </a:lnTo>
                  <a:lnTo>
                    <a:pt x="573223" y="96760"/>
                  </a:lnTo>
                  <a:lnTo>
                    <a:pt x="573935" y="100216"/>
                  </a:lnTo>
                  <a:lnTo>
                    <a:pt x="574683" y="103672"/>
                  </a:lnTo>
                  <a:lnTo>
                    <a:pt x="575490" y="107128"/>
                  </a:lnTo>
                  <a:lnTo>
                    <a:pt x="576329" y="110583"/>
                  </a:lnTo>
                  <a:lnTo>
                    <a:pt x="577211" y="114039"/>
                  </a:lnTo>
                  <a:lnTo>
                    <a:pt x="578155" y="117495"/>
                  </a:lnTo>
                  <a:lnTo>
                    <a:pt x="579134" y="120951"/>
                  </a:lnTo>
                  <a:lnTo>
                    <a:pt x="580165" y="124406"/>
                  </a:lnTo>
                  <a:lnTo>
                    <a:pt x="581260" y="127862"/>
                  </a:lnTo>
                  <a:lnTo>
                    <a:pt x="582393" y="131318"/>
                  </a:lnTo>
                  <a:lnTo>
                    <a:pt x="583587" y="134774"/>
                  </a:lnTo>
                  <a:lnTo>
                    <a:pt x="584845" y="138229"/>
                  </a:lnTo>
                  <a:lnTo>
                    <a:pt x="586144" y="141685"/>
                  </a:lnTo>
                  <a:lnTo>
                    <a:pt x="587515" y="145141"/>
                  </a:lnTo>
                  <a:lnTo>
                    <a:pt x="588948" y="148597"/>
                  </a:lnTo>
                  <a:lnTo>
                    <a:pt x="590425" y="152052"/>
                  </a:lnTo>
                  <a:lnTo>
                    <a:pt x="591983" y="155508"/>
                  </a:lnTo>
                  <a:lnTo>
                    <a:pt x="593601" y="158964"/>
                  </a:lnTo>
                  <a:lnTo>
                    <a:pt x="595266" y="162420"/>
                  </a:lnTo>
                  <a:lnTo>
                    <a:pt x="597019" y="165875"/>
                  </a:lnTo>
                  <a:lnTo>
                    <a:pt x="598830" y="169331"/>
                  </a:lnTo>
                  <a:lnTo>
                    <a:pt x="600689" y="172787"/>
                  </a:lnTo>
                  <a:lnTo>
                    <a:pt x="602645" y="176243"/>
                  </a:lnTo>
                  <a:lnTo>
                    <a:pt x="604652" y="179698"/>
                  </a:lnTo>
                  <a:lnTo>
                    <a:pt x="606710" y="183154"/>
                  </a:lnTo>
                  <a:lnTo>
                    <a:pt x="608868" y="186610"/>
                  </a:lnTo>
                  <a:lnTo>
                    <a:pt x="611074" y="190066"/>
                  </a:lnTo>
                  <a:lnTo>
                    <a:pt x="613336" y="193521"/>
                  </a:lnTo>
                  <a:lnTo>
                    <a:pt x="615690" y="196977"/>
                  </a:lnTo>
                  <a:lnTo>
                    <a:pt x="618091" y="200433"/>
                  </a:lnTo>
                  <a:lnTo>
                    <a:pt x="620551" y="203889"/>
                  </a:lnTo>
                  <a:lnTo>
                    <a:pt x="623094" y="207344"/>
                  </a:lnTo>
                  <a:lnTo>
                    <a:pt x="625682" y="210800"/>
                  </a:lnTo>
                  <a:lnTo>
                    <a:pt x="628331" y="214256"/>
                  </a:lnTo>
                  <a:lnTo>
                    <a:pt x="631053" y="217712"/>
                  </a:lnTo>
                  <a:lnTo>
                    <a:pt x="633816" y="221167"/>
                  </a:lnTo>
                  <a:lnTo>
                    <a:pt x="636639" y="224623"/>
                  </a:lnTo>
                  <a:lnTo>
                    <a:pt x="639523" y="228079"/>
                  </a:lnTo>
                  <a:lnTo>
                    <a:pt x="642443" y="231535"/>
                  </a:lnTo>
                  <a:lnTo>
                    <a:pt x="645420" y="234990"/>
                  </a:lnTo>
                  <a:lnTo>
                    <a:pt x="648444" y="238446"/>
                  </a:lnTo>
                  <a:lnTo>
                    <a:pt x="651499" y="241902"/>
                  </a:lnTo>
                  <a:lnTo>
                    <a:pt x="654604" y="245358"/>
                  </a:lnTo>
                  <a:lnTo>
                    <a:pt x="657743" y="248813"/>
                  </a:lnTo>
                  <a:lnTo>
                    <a:pt x="660906" y="252269"/>
                  </a:lnTo>
                  <a:lnTo>
                    <a:pt x="664108" y="255725"/>
                  </a:lnTo>
                  <a:lnTo>
                    <a:pt x="667331" y="259181"/>
                  </a:lnTo>
                  <a:lnTo>
                    <a:pt x="670571" y="262636"/>
                  </a:lnTo>
                  <a:lnTo>
                    <a:pt x="673835" y="266092"/>
                  </a:lnTo>
                  <a:lnTo>
                    <a:pt x="677108" y="269548"/>
                  </a:lnTo>
                  <a:lnTo>
                    <a:pt x="680388" y="273004"/>
                  </a:lnTo>
                  <a:lnTo>
                    <a:pt x="683676" y="276459"/>
                  </a:lnTo>
                  <a:lnTo>
                    <a:pt x="686961" y="279915"/>
                  </a:lnTo>
                  <a:lnTo>
                    <a:pt x="690244" y="283371"/>
                  </a:lnTo>
                  <a:lnTo>
                    <a:pt x="693513" y="286827"/>
                  </a:lnTo>
                  <a:lnTo>
                    <a:pt x="696771" y="290282"/>
                  </a:lnTo>
                  <a:lnTo>
                    <a:pt x="700014" y="293738"/>
                  </a:lnTo>
                  <a:lnTo>
                    <a:pt x="703224" y="297194"/>
                  </a:lnTo>
                  <a:lnTo>
                    <a:pt x="706414" y="300650"/>
                  </a:lnTo>
                  <a:lnTo>
                    <a:pt x="709573" y="304105"/>
                  </a:lnTo>
                  <a:lnTo>
                    <a:pt x="712684" y="307561"/>
                  </a:lnTo>
                  <a:lnTo>
                    <a:pt x="715764" y="311017"/>
                  </a:lnTo>
                  <a:lnTo>
                    <a:pt x="718797" y="314473"/>
                  </a:lnTo>
                  <a:lnTo>
                    <a:pt x="721768" y="317928"/>
                  </a:lnTo>
                  <a:lnTo>
                    <a:pt x="724700" y="321384"/>
                  </a:lnTo>
                  <a:lnTo>
                    <a:pt x="727565" y="324840"/>
                  </a:lnTo>
                  <a:lnTo>
                    <a:pt x="730359" y="328296"/>
                  </a:lnTo>
                  <a:lnTo>
                    <a:pt x="733104" y="331751"/>
                  </a:lnTo>
                  <a:lnTo>
                    <a:pt x="735763" y="335207"/>
                  </a:lnTo>
                  <a:lnTo>
                    <a:pt x="738345" y="338663"/>
                  </a:lnTo>
                  <a:lnTo>
                    <a:pt x="740871" y="342119"/>
                  </a:lnTo>
                  <a:lnTo>
                    <a:pt x="743291" y="345574"/>
                  </a:lnTo>
                  <a:lnTo>
                    <a:pt x="745630" y="349030"/>
                  </a:lnTo>
                  <a:lnTo>
                    <a:pt x="747908" y="352486"/>
                  </a:lnTo>
                  <a:lnTo>
                    <a:pt x="750060" y="355942"/>
                  </a:lnTo>
                  <a:lnTo>
                    <a:pt x="752132" y="359397"/>
                  </a:lnTo>
                  <a:lnTo>
                    <a:pt x="754138" y="362853"/>
                  </a:lnTo>
                  <a:lnTo>
                    <a:pt x="756000" y="366309"/>
                  </a:lnTo>
                  <a:lnTo>
                    <a:pt x="757788" y="369765"/>
                  </a:lnTo>
                  <a:lnTo>
                    <a:pt x="759499" y="373220"/>
                  </a:lnTo>
                  <a:lnTo>
                    <a:pt x="761062" y="376676"/>
                  </a:lnTo>
                  <a:lnTo>
                    <a:pt x="762552" y="380132"/>
                  </a:lnTo>
                  <a:lnTo>
                    <a:pt x="763954" y="383588"/>
                  </a:lnTo>
                  <a:lnTo>
                    <a:pt x="765215" y="387043"/>
                  </a:lnTo>
                  <a:lnTo>
                    <a:pt x="766402" y="390499"/>
                  </a:lnTo>
                  <a:lnTo>
                    <a:pt x="767492" y="393955"/>
                  </a:lnTo>
                  <a:lnTo>
                    <a:pt x="768450" y="397411"/>
                  </a:lnTo>
                  <a:lnTo>
                    <a:pt x="769336" y="400866"/>
                  </a:lnTo>
                  <a:lnTo>
                    <a:pt x="770119" y="404322"/>
                  </a:lnTo>
                  <a:lnTo>
                    <a:pt x="770781" y="407778"/>
                  </a:lnTo>
                  <a:lnTo>
                    <a:pt x="771373" y="411234"/>
                  </a:lnTo>
                  <a:lnTo>
                    <a:pt x="771859" y="414689"/>
                  </a:lnTo>
                  <a:lnTo>
                    <a:pt x="772239" y="418145"/>
                  </a:lnTo>
                  <a:lnTo>
                    <a:pt x="772552" y="421601"/>
                  </a:lnTo>
                  <a:lnTo>
                    <a:pt x="772758" y="425057"/>
                  </a:lnTo>
                  <a:lnTo>
                    <a:pt x="772874" y="428512"/>
                  </a:lnTo>
                  <a:lnTo>
                    <a:pt x="772928" y="431968"/>
                  </a:lnTo>
                  <a:lnTo>
                    <a:pt x="772877" y="435424"/>
                  </a:lnTo>
                  <a:lnTo>
                    <a:pt x="772752" y="438880"/>
                  </a:lnTo>
                  <a:lnTo>
                    <a:pt x="772571" y="442335"/>
                  </a:lnTo>
                  <a:lnTo>
                    <a:pt x="772291" y="445791"/>
                  </a:lnTo>
                  <a:lnTo>
                    <a:pt x="771951" y="449247"/>
                  </a:lnTo>
                  <a:lnTo>
                    <a:pt x="771563" y="452703"/>
                  </a:lnTo>
                  <a:lnTo>
                    <a:pt x="771085" y="456158"/>
                  </a:lnTo>
                  <a:lnTo>
                    <a:pt x="770561" y="459614"/>
                  </a:lnTo>
                  <a:lnTo>
                    <a:pt x="769995" y="463070"/>
                  </a:lnTo>
                  <a:lnTo>
                    <a:pt x="769351" y="466526"/>
                  </a:lnTo>
                  <a:lnTo>
                    <a:pt x="768674" y="469981"/>
                  </a:lnTo>
                  <a:lnTo>
                    <a:pt x="767960" y="473437"/>
                  </a:lnTo>
                  <a:lnTo>
                    <a:pt x="767187" y="476893"/>
                  </a:lnTo>
                  <a:lnTo>
                    <a:pt x="766389" y="480349"/>
                  </a:lnTo>
                  <a:lnTo>
                    <a:pt x="765559" y="483804"/>
                  </a:lnTo>
                  <a:lnTo>
                    <a:pt x="764690" y="487260"/>
                  </a:lnTo>
                  <a:lnTo>
                    <a:pt x="763801" y="490716"/>
                  </a:lnTo>
                  <a:lnTo>
                    <a:pt x="762889" y="494172"/>
                  </a:lnTo>
                  <a:lnTo>
                    <a:pt x="761953" y="497627"/>
                  </a:lnTo>
                  <a:lnTo>
                    <a:pt x="761005" y="501083"/>
                  </a:lnTo>
                  <a:lnTo>
                    <a:pt x="760042" y="504539"/>
                  </a:lnTo>
                  <a:lnTo>
                    <a:pt x="759067" y="507995"/>
                  </a:lnTo>
                  <a:lnTo>
                    <a:pt x="758087" y="511450"/>
                  </a:lnTo>
                  <a:lnTo>
                    <a:pt x="757101" y="514906"/>
                  </a:lnTo>
                  <a:lnTo>
                    <a:pt x="756114" y="518362"/>
                  </a:lnTo>
                  <a:lnTo>
                    <a:pt x="755127" y="521818"/>
                  </a:lnTo>
                  <a:lnTo>
                    <a:pt x="754144" y="525273"/>
                  </a:lnTo>
                  <a:lnTo>
                    <a:pt x="753167" y="528729"/>
                  </a:lnTo>
                  <a:lnTo>
                    <a:pt x="752195" y="532185"/>
                  </a:lnTo>
                  <a:lnTo>
                    <a:pt x="751236" y="535640"/>
                  </a:lnTo>
                  <a:lnTo>
                    <a:pt x="750289" y="539096"/>
                  </a:lnTo>
                  <a:lnTo>
                    <a:pt x="749351" y="542552"/>
                  </a:lnTo>
                  <a:lnTo>
                    <a:pt x="748434" y="546008"/>
                  </a:lnTo>
                  <a:lnTo>
                    <a:pt x="747532" y="549463"/>
                  </a:lnTo>
                  <a:lnTo>
                    <a:pt x="746643" y="552919"/>
                  </a:lnTo>
                  <a:lnTo>
                    <a:pt x="745783" y="556375"/>
                  </a:lnTo>
                  <a:lnTo>
                    <a:pt x="744938" y="559831"/>
                  </a:lnTo>
                  <a:lnTo>
                    <a:pt x="744110" y="563286"/>
                  </a:lnTo>
                  <a:lnTo>
                    <a:pt x="743315" y="566742"/>
                  </a:lnTo>
                  <a:lnTo>
                    <a:pt x="742537" y="570198"/>
                  </a:lnTo>
                  <a:lnTo>
                    <a:pt x="741779" y="573654"/>
                  </a:lnTo>
                  <a:lnTo>
                    <a:pt x="741055" y="577109"/>
                  </a:lnTo>
                  <a:lnTo>
                    <a:pt x="740349" y="580565"/>
                  </a:lnTo>
                  <a:lnTo>
                    <a:pt x="739666" y="584021"/>
                  </a:lnTo>
                  <a:lnTo>
                    <a:pt x="739016" y="587477"/>
                  </a:lnTo>
                  <a:lnTo>
                    <a:pt x="738384" y="590932"/>
                  </a:lnTo>
                  <a:lnTo>
                    <a:pt x="737779" y="594388"/>
                  </a:lnTo>
                  <a:lnTo>
                    <a:pt x="737203" y="597844"/>
                  </a:lnTo>
                  <a:lnTo>
                    <a:pt x="736646" y="601300"/>
                  </a:lnTo>
                  <a:lnTo>
                    <a:pt x="736116" y="604755"/>
                  </a:lnTo>
                  <a:lnTo>
                    <a:pt x="735614" y="608211"/>
                  </a:lnTo>
                  <a:lnTo>
                    <a:pt x="735128" y="611667"/>
                  </a:lnTo>
                  <a:lnTo>
                    <a:pt x="734672" y="615123"/>
                  </a:lnTo>
                  <a:lnTo>
                    <a:pt x="734238" y="618578"/>
                  </a:lnTo>
                  <a:lnTo>
                    <a:pt x="733821" y="622034"/>
                  </a:lnTo>
                  <a:lnTo>
                    <a:pt x="733433" y="625490"/>
                  </a:lnTo>
                  <a:lnTo>
                    <a:pt x="733063" y="628946"/>
                  </a:lnTo>
                  <a:lnTo>
                    <a:pt x="732709" y="632401"/>
                  </a:lnTo>
                  <a:lnTo>
                    <a:pt x="732381" y="635857"/>
                  </a:lnTo>
                  <a:lnTo>
                    <a:pt x="732069" y="639313"/>
                  </a:lnTo>
                  <a:lnTo>
                    <a:pt x="731770" y="642769"/>
                  </a:lnTo>
                  <a:lnTo>
                    <a:pt x="731497" y="646224"/>
                  </a:lnTo>
                  <a:lnTo>
                    <a:pt x="731235" y="649680"/>
                  </a:lnTo>
                  <a:lnTo>
                    <a:pt x="730985" y="653136"/>
                  </a:lnTo>
                  <a:lnTo>
                    <a:pt x="730756" y="656592"/>
                  </a:lnTo>
                  <a:lnTo>
                    <a:pt x="730536" y="660047"/>
                  </a:lnTo>
                  <a:lnTo>
                    <a:pt x="730327" y="663503"/>
                  </a:lnTo>
                  <a:lnTo>
                    <a:pt x="730134" y="666959"/>
                  </a:lnTo>
                  <a:lnTo>
                    <a:pt x="729948" y="670415"/>
                  </a:lnTo>
                  <a:lnTo>
                    <a:pt x="729771" y="673870"/>
                  </a:lnTo>
                  <a:lnTo>
                    <a:pt x="729604" y="677326"/>
                  </a:lnTo>
                  <a:lnTo>
                    <a:pt x="729443" y="680782"/>
                  </a:lnTo>
                  <a:lnTo>
                    <a:pt x="729289" y="684238"/>
                  </a:lnTo>
                  <a:lnTo>
                    <a:pt x="729141" y="687693"/>
                  </a:lnTo>
                  <a:lnTo>
                    <a:pt x="728996" y="691149"/>
                  </a:lnTo>
                  <a:lnTo>
                    <a:pt x="728855" y="694605"/>
                  </a:lnTo>
                  <a:lnTo>
                    <a:pt x="728716" y="698061"/>
                  </a:lnTo>
                  <a:lnTo>
                    <a:pt x="728579" y="701516"/>
                  </a:lnTo>
                  <a:lnTo>
                    <a:pt x="728442" y="704972"/>
                  </a:lnTo>
                  <a:lnTo>
                    <a:pt x="728305" y="708428"/>
                  </a:lnTo>
                  <a:lnTo>
                    <a:pt x="728167" y="711884"/>
                  </a:lnTo>
                  <a:lnTo>
                    <a:pt x="728026" y="715339"/>
                  </a:lnTo>
                  <a:lnTo>
                    <a:pt x="727882" y="718795"/>
                  </a:lnTo>
                  <a:lnTo>
                    <a:pt x="727735" y="722251"/>
                  </a:lnTo>
                  <a:lnTo>
                    <a:pt x="727581" y="725707"/>
                  </a:lnTo>
                  <a:lnTo>
                    <a:pt x="727422" y="729162"/>
                  </a:lnTo>
                  <a:lnTo>
                    <a:pt x="727259" y="732618"/>
                  </a:lnTo>
                  <a:lnTo>
                    <a:pt x="727085" y="736074"/>
                  </a:lnTo>
                  <a:lnTo>
                    <a:pt x="726904" y="739530"/>
                  </a:lnTo>
                  <a:lnTo>
                    <a:pt x="726717" y="742985"/>
                  </a:lnTo>
                  <a:lnTo>
                    <a:pt x="726516" y="746441"/>
                  </a:lnTo>
                  <a:lnTo>
                    <a:pt x="726307" y="749897"/>
                  </a:lnTo>
                  <a:lnTo>
                    <a:pt x="726089" y="753353"/>
                  </a:lnTo>
                  <a:lnTo>
                    <a:pt x="725854" y="756808"/>
                  </a:lnTo>
                  <a:lnTo>
                    <a:pt x="725611" y="760264"/>
                  </a:lnTo>
                  <a:lnTo>
                    <a:pt x="725356" y="763720"/>
                  </a:lnTo>
                  <a:lnTo>
                    <a:pt x="725083" y="767176"/>
                  </a:lnTo>
                  <a:lnTo>
                    <a:pt x="724801" y="770631"/>
                  </a:lnTo>
                  <a:lnTo>
                    <a:pt x="724504" y="774087"/>
                  </a:lnTo>
                  <a:lnTo>
                    <a:pt x="724189" y="777543"/>
                  </a:lnTo>
                  <a:lnTo>
                    <a:pt x="723862" y="780999"/>
                  </a:lnTo>
                  <a:lnTo>
                    <a:pt x="723520" y="784454"/>
                  </a:lnTo>
                  <a:lnTo>
                    <a:pt x="723159" y="787910"/>
                  </a:lnTo>
                  <a:lnTo>
                    <a:pt x="722786" y="791366"/>
                  </a:lnTo>
                  <a:lnTo>
                    <a:pt x="722394" y="794822"/>
                  </a:lnTo>
                  <a:lnTo>
                    <a:pt x="721985" y="798277"/>
                  </a:lnTo>
                  <a:lnTo>
                    <a:pt x="721564" y="801733"/>
                  </a:lnTo>
                  <a:lnTo>
                    <a:pt x="721122" y="805189"/>
                  </a:lnTo>
                  <a:lnTo>
                    <a:pt x="720664" y="808645"/>
                  </a:lnTo>
                  <a:lnTo>
                    <a:pt x="720193" y="812100"/>
                  </a:lnTo>
                  <a:lnTo>
                    <a:pt x="719701" y="815556"/>
                  </a:lnTo>
                  <a:lnTo>
                    <a:pt x="719194" y="819012"/>
                  </a:lnTo>
                  <a:lnTo>
                    <a:pt x="718675" y="822468"/>
                  </a:lnTo>
                  <a:lnTo>
                    <a:pt x="718133" y="825923"/>
                  </a:lnTo>
                  <a:lnTo>
                    <a:pt x="717579" y="829379"/>
                  </a:lnTo>
                  <a:lnTo>
                    <a:pt x="717013" y="832835"/>
                  </a:lnTo>
                  <a:lnTo>
                    <a:pt x="716425" y="836291"/>
                  </a:lnTo>
                  <a:lnTo>
                    <a:pt x="715827" y="839746"/>
                  </a:lnTo>
                  <a:lnTo>
                    <a:pt x="715217" y="843202"/>
                  </a:lnTo>
                  <a:lnTo>
                    <a:pt x="714588" y="846658"/>
                  </a:lnTo>
                  <a:lnTo>
                    <a:pt x="713950" y="850114"/>
                  </a:lnTo>
                  <a:lnTo>
                    <a:pt x="713301" y="853569"/>
                  </a:lnTo>
                  <a:lnTo>
                    <a:pt x="712636" y="857025"/>
                  </a:lnTo>
                  <a:lnTo>
                    <a:pt x="711964" y="860481"/>
                  </a:lnTo>
                  <a:lnTo>
                    <a:pt x="711283" y="863937"/>
                  </a:lnTo>
                  <a:lnTo>
                    <a:pt x="710590" y="867392"/>
                  </a:lnTo>
                  <a:lnTo>
                    <a:pt x="709892" y="870848"/>
                  </a:lnTo>
                  <a:lnTo>
                    <a:pt x="709186" y="874304"/>
                  </a:lnTo>
                  <a:lnTo>
                    <a:pt x="708474" y="877760"/>
                  </a:lnTo>
                  <a:lnTo>
                    <a:pt x="707758" y="881215"/>
                  </a:lnTo>
                  <a:lnTo>
                    <a:pt x="707038" y="884671"/>
                  </a:lnTo>
                  <a:lnTo>
                    <a:pt x="706315" y="888127"/>
                  </a:lnTo>
                  <a:lnTo>
                    <a:pt x="705592" y="891583"/>
                  </a:lnTo>
                  <a:lnTo>
                    <a:pt x="704869" y="895038"/>
                  </a:lnTo>
                  <a:lnTo>
                    <a:pt x="704147" y="898494"/>
                  </a:lnTo>
                  <a:lnTo>
                    <a:pt x="703428" y="901950"/>
                  </a:lnTo>
                  <a:lnTo>
                    <a:pt x="702714" y="905406"/>
                  </a:lnTo>
                  <a:lnTo>
                    <a:pt x="702005" y="908861"/>
                  </a:lnTo>
                  <a:lnTo>
                    <a:pt x="701302" y="912317"/>
                  </a:lnTo>
                  <a:lnTo>
                    <a:pt x="700611" y="915773"/>
                  </a:lnTo>
                  <a:lnTo>
                    <a:pt x="699929" y="919229"/>
                  </a:lnTo>
                  <a:lnTo>
                    <a:pt x="699256" y="922684"/>
                  </a:lnTo>
                  <a:lnTo>
                    <a:pt x="698602" y="926140"/>
                  </a:lnTo>
                  <a:lnTo>
                    <a:pt x="697961" y="929596"/>
                  </a:lnTo>
                  <a:lnTo>
                    <a:pt x="697332" y="933052"/>
                  </a:lnTo>
                  <a:lnTo>
                    <a:pt x="696731" y="936507"/>
                  </a:lnTo>
                  <a:lnTo>
                    <a:pt x="696145" y="939963"/>
                  </a:lnTo>
                  <a:lnTo>
                    <a:pt x="695578" y="943419"/>
                  </a:lnTo>
                  <a:lnTo>
                    <a:pt x="695044" y="946875"/>
                  </a:lnTo>
                  <a:lnTo>
                    <a:pt x="694530" y="950330"/>
                  </a:lnTo>
                  <a:lnTo>
                    <a:pt x="694040" y="953786"/>
                  </a:lnTo>
                  <a:lnTo>
                    <a:pt x="693590" y="957242"/>
                  </a:lnTo>
                  <a:lnTo>
                    <a:pt x="693164" y="960698"/>
                  </a:lnTo>
                  <a:lnTo>
                    <a:pt x="692770" y="964153"/>
                  </a:lnTo>
                  <a:lnTo>
                    <a:pt x="692420" y="967609"/>
                  </a:lnTo>
                  <a:lnTo>
                    <a:pt x="692097" y="971065"/>
                  </a:lnTo>
                  <a:lnTo>
                    <a:pt x="691816" y="974521"/>
                  </a:lnTo>
                  <a:lnTo>
                    <a:pt x="691584" y="977976"/>
                  </a:lnTo>
                  <a:lnTo>
                    <a:pt x="691382" y="981432"/>
                  </a:lnTo>
                  <a:lnTo>
                    <a:pt x="691233" y="984888"/>
                  </a:lnTo>
                  <a:lnTo>
                    <a:pt x="691135" y="988344"/>
                  </a:lnTo>
                  <a:lnTo>
                    <a:pt x="691073" y="991799"/>
                  </a:lnTo>
                  <a:lnTo>
                    <a:pt x="691074" y="995255"/>
                  </a:lnTo>
                  <a:lnTo>
                    <a:pt x="691128" y="998711"/>
                  </a:lnTo>
                  <a:lnTo>
                    <a:pt x="691222" y="1002167"/>
                  </a:lnTo>
                  <a:lnTo>
                    <a:pt x="691392" y="1005622"/>
                  </a:lnTo>
                  <a:lnTo>
                    <a:pt x="691617" y="1009078"/>
                  </a:lnTo>
                  <a:lnTo>
                    <a:pt x="691885" y="1012534"/>
                  </a:lnTo>
                  <a:lnTo>
                    <a:pt x="692244" y="1015990"/>
                  </a:lnTo>
                  <a:lnTo>
                    <a:pt x="692657" y="1019445"/>
                  </a:lnTo>
                  <a:lnTo>
                    <a:pt x="693118" y="1022901"/>
                  </a:lnTo>
                  <a:lnTo>
                    <a:pt x="693685" y="1026357"/>
                  </a:lnTo>
                  <a:lnTo>
                    <a:pt x="694305" y="1029813"/>
                  </a:lnTo>
                  <a:lnTo>
                    <a:pt x="694984" y="1033268"/>
                  </a:lnTo>
                  <a:lnTo>
                    <a:pt x="695773" y="1036724"/>
                  </a:lnTo>
                  <a:lnTo>
                    <a:pt x="696619" y="1040180"/>
                  </a:lnTo>
                  <a:lnTo>
                    <a:pt x="697536" y="1043636"/>
                  </a:lnTo>
                  <a:lnTo>
                    <a:pt x="698566" y="1047091"/>
                  </a:lnTo>
                  <a:lnTo>
                    <a:pt x="699657" y="1050547"/>
                  </a:lnTo>
                  <a:lnTo>
                    <a:pt x="700832" y="1054003"/>
                  </a:lnTo>
                  <a:lnTo>
                    <a:pt x="702121" y="1057459"/>
                  </a:lnTo>
                  <a:lnTo>
                    <a:pt x="703477" y="1060914"/>
                  </a:lnTo>
                  <a:lnTo>
                    <a:pt x="704931" y="1064370"/>
                  </a:lnTo>
                  <a:lnTo>
                    <a:pt x="706499" y="1067826"/>
                  </a:lnTo>
                  <a:lnTo>
                    <a:pt x="708139" y="1071281"/>
                  </a:lnTo>
                  <a:lnTo>
                    <a:pt x="709892" y="1074737"/>
                  </a:lnTo>
                  <a:lnTo>
                    <a:pt x="711760" y="1078193"/>
                  </a:lnTo>
                  <a:lnTo>
                    <a:pt x="713702" y="1081649"/>
                  </a:lnTo>
                  <a:lnTo>
                    <a:pt x="715776" y="1085104"/>
                  </a:lnTo>
                  <a:lnTo>
                    <a:pt x="717961" y="1088560"/>
                  </a:lnTo>
                  <a:lnTo>
                    <a:pt x="720227" y="1092016"/>
                  </a:lnTo>
                  <a:lnTo>
                    <a:pt x="722641" y="1095472"/>
                  </a:lnTo>
                  <a:lnTo>
                    <a:pt x="725163" y="1098927"/>
                  </a:lnTo>
                  <a:lnTo>
                    <a:pt x="727769" y="1102383"/>
                  </a:lnTo>
                  <a:lnTo>
                    <a:pt x="730543" y="1105839"/>
                  </a:lnTo>
                  <a:lnTo>
                    <a:pt x="733420" y="1109295"/>
                  </a:lnTo>
                  <a:lnTo>
                    <a:pt x="736385" y="1112750"/>
                  </a:lnTo>
                  <a:lnTo>
                    <a:pt x="739536" y="1116206"/>
                  </a:lnTo>
                  <a:lnTo>
                    <a:pt x="742784" y="1119662"/>
                  </a:lnTo>
                  <a:lnTo>
                    <a:pt x="746131" y="1123118"/>
                  </a:lnTo>
                  <a:lnTo>
                    <a:pt x="749669" y="1126573"/>
                  </a:lnTo>
                  <a:lnTo>
                    <a:pt x="753303" y="1130029"/>
                  </a:lnTo>
                  <a:lnTo>
                    <a:pt x="757050" y="1133485"/>
                  </a:lnTo>
                  <a:lnTo>
                    <a:pt x="760984" y="1136941"/>
                  </a:lnTo>
                  <a:lnTo>
                    <a:pt x="765015" y="1140396"/>
                  </a:lnTo>
                  <a:lnTo>
                    <a:pt x="769173" y="1143852"/>
                  </a:lnTo>
                  <a:lnTo>
                    <a:pt x="773511" y="1147308"/>
                  </a:lnTo>
                  <a:lnTo>
                    <a:pt x="777947" y="1150764"/>
                  </a:lnTo>
                  <a:lnTo>
                    <a:pt x="782524" y="1154219"/>
                  </a:lnTo>
                  <a:lnTo>
                    <a:pt x="787268" y="1157675"/>
                  </a:lnTo>
                  <a:lnTo>
                    <a:pt x="792112" y="1161131"/>
                  </a:lnTo>
                  <a:lnTo>
                    <a:pt x="797109" y="1164587"/>
                  </a:lnTo>
                  <a:lnTo>
                    <a:pt x="802260" y="1168042"/>
                  </a:lnTo>
                  <a:lnTo>
                    <a:pt x="807508" y="1171498"/>
                  </a:lnTo>
                  <a:lnTo>
                    <a:pt x="812918" y="1174954"/>
                  </a:lnTo>
                  <a:lnTo>
                    <a:pt x="818467" y="1178410"/>
                  </a:lnTo>
                  <a:lnTo>
                    <a:pt x="824110" y="1181865"/>
                  </a:lnTo>
                  <a:lnTo>
                    <a:pt x="829920" y="1185321"/>
                  </a:lnTo>
                  <a:lnTo>
                    <a:pt x="835849" y="1188777"/>
                  </a:lnTo>
                  <a:lnTo>
                    <a:pt x="841869" y="1192233"/>
                  </a:lnTo>
                  <a:lnTo>
                    <a:pt x="848054" y="1195688"/>
                  </a:lnTo>
                  <a:lnTo>
                    <a:pt x="854339" y="1199144"/>
                  </a:lnTo>
                  <a:lnTo>
                    <a:pt x="860707" y="1202600"/>
                  </a:lnTo>
                  <a:lnTo>
                    <a:pt x="867233" y="1206056"/>
                  </a:lnTo>
                  <a:lnTo>
                    <a:pt x="873838" y="1209511"/>
                  </a:lnTo>
                  <a:lnTo>
                    <a:pt x="880518" y="1212967"/>
                  </a:lnTo>
                  <a:lnTo>
                    <a:pt x="887337" y="1216423"/>
                  </a:lnTo>
                  <a:lnTo>
                    <a:pt x="894215" y="1219879"/>
                  </a:lnTo>
                  <a:lnTo>
                    <a:pt x="901162" y="1223334"/>
                  </a:lnTo>
                  <a:lnTo>
                    <a:pt x="908210" y="1226790"/>
                  </a:lnTo>
                  <a:lnTo>
                    <a:pt x="915304" y="1230246"/>
                  </a:lnTo>
                  <a:lnTo>
                    <a:pt x="922452" y="1233702"/>
                  </a:lnTo>
                  <a:lnTo>
                    <a:pt x="929664" y="1237157"/>
                  </a:lnTo>
                  <a:lnTo>
                    <a:pt x="936902" y="1240613"/>
                  </a:lnTo>
                  <a:lnTo>
                    <a:pt x="944174" y="1244069"/>
                  </a:lnTo>
                  <a:lnTo>
                    <a:pt x="951470" y="1247525"/>
                  </a:lnTo>
                  <a:lnTo>
                    <a:pt x="958772" y="1250980"/>
                  </a:lnTo>
                  <a:lnTo>
                    <a:pt x="966078" y="1254436"/>
                  </a:lnTo>
                  <a:lnTo>
                    <a:pt x="973367" y="1257892"/>
                  </a:lnTo>
                  <a:lnTo>
                    <a:pt x="980641" y="1261348"/>
                  </a:lnTo>
                  <a:lnTo>
                    <a:pt x="987879" y="1264803"/>
                  </a:lnTo>
                  <a:lnTo>
                    <a:pt x="995063" y="1268259"/>
                  </a:lnTo>
                  <a:lnTo>
                    <a:pt x="1002206" y="1271715"/>
                  </a:lnTo>
                  <a:lnTo>
                    <a:pt x="1009264" y="1275171"/>
                  </a:lnTo>
                  <a:lnTo>
                    <a:pt x="1016234" y="1278626"/>
                  </a:lnTo>
                  <a:lnTo>
                    <a:pt x="1023138" y="1282082"/>
                  </a:lnTo>
                  <a:lnTo>
                    <a:pt x="1029897" y="1285538"/>
                  </a:lnTo>
                  <a:lnTo>
                    <a:pt x="1036539" y="1288994"/>
                  </a:lnTo>
                  <a:lnTo>
                    <a:pt x="1043087" y="1292449"/>
                  </a:lnTo>
                  <a:lnTo>
                    <a:pt x="1049423" y="1295905"/>
                  </a:lnTo>
                  <a:lnTo>
                    <a:pt x="1055619" y="1299361"/>
                  </a:lnTo>
                  <a:lnTo>
                    <a:pt x="1061693" y="1302817"/>
                  </a:lnTo>
                  <a:lnTo>
                    <a:pt x="1067480" y="1306272"/>
                  </a:lnTo>
                  <a:lnTo>
                    <a:pt x="1073111" y="1309728"/>
                  </a:lnTo>
                  <a:lnTo>
                    <a:pt x="1078577" y="1313184"/>
                  </a:lnTo>
                  <a:lnTo>
                    <a:pt x="1083706" y="1316640"/>
                  </a:lnTo>
                  <a:lnTo>
                    <a:pt x="1088657" y="1320095"/>
                  </a:lnTo>
                  <a:lnTo>
                    <a:pt x="1093389" y="1323551"/>
                  </a:lnTo>
                  <a:lnTo>
                    <a:pt x="1097752" y="1327007"/>
                  </a:lnTo>
                  <a:lnTo>
                    <a:pt x="1101913" y="1330463"/>
                  </a:lnTo>
                  <a:lnTo>
                    <a:pt x="1105797" y="1333918"/>
                  </a:lnTo>
                  <a:lnTo>
                    <a:pt x="1109292" y="1337374"/>
                  </a:lnTo>
                  <a:lnTo>
                    <a:pt x="1112561" y="1340830"/>
                  </a:lnTo>
                  <a:lnTo>
                    <a:pt x="1115496" y="1344286"/>
                  </a:lnTo>
                  <a:lnTo>
                    <a:pt x="1118031" y="1347741"/>
                  </a:lnTo>
                  <a:lnTo>
                    <a:pt x="1120322" y="1351197"/>
                  </a:lnTo>
                  <a:lnTo>
                    <a:pt x="1122221" y="1354653"/>
                  </a:lnTo>
                  <a:lnTo>
                    <a:pt x="1123722" y="1358109"/>
                  </a:lnTo>
                  <a:lnTo>
                    <a:pt x="1124964" y="1361564"/>
                  </a:lnTo>
                  <a:lnTo>
                    <a:pt x="1125758" y="1365020"/>
                  </a:lnTo>
                  <a:lnTo>
                    <a:pt x="1126169" y="1368476"/>
                  </a:lnTo>
                  <a:lnTo>
                    <a:pt x="1126310" y="1371932"/>
                  </a:lnTo>
                  <a:lnTo>
                    <a:pt x="1125955" y="1375387"/>
                  </a:lnTo>
                  <a:lnTo>
                    <a:pt x="1125240" y="1378843"/>
                  </a:lnTo>
                  <a:lnTo>
                    <a:pt x="1124249" y="1382299"/>
                  </a:lnTo>
                  <a:lnTo>
                    <a:pt x="1122723" y="1385755"/>
                  </a:lnTo>
                  <a:lnTo>
                    <a:pt x="1120870" y="1389210"/>
                  </a:lnTo>
                  <a:lnTo>
                    <a:pt x="1118739" y="1392666"/>
                  </a:lnTo>
                  <a:lnTo>
                    <a:pt x="1116046" y="1396122"/>
                  </a:lnTo>
                  <a:lnTo>
                    <a:pt x="1113063" y="1399578"/>
                  </a:lnTo>
                  <a:lnTo>
                    <a:pt x="1109796" y="1403033"/>
                  </a:lnTo>
                  <a:lnTo>
                    <a:pt x="1105978" y="1406489"/>
                  </a:lnTo>
                  <a:lnTo>
                    <a:pt x="1101901" y="1409945"/>
                  </a:lnTo>
                  <a:lnTo>
                    <a:pt x="1097520" y="1413401"/>
                  </a:lnTo>
                  <a:lnTo>
                    <a:pt x="1092649" y="1416856"/>
                  </a:lnTo>
                  <a:lnTo>
                    <a:pt x="1087533" y="1420312"/>
                  </a:lnTo>
                  <a:lnTo>
                    <a:pt x="1082105" y="1423768"/>
                  </a:lnTo>
                  <a:lnTo>
                    <a:pt x="1076253" y="1427224"/>
                  </a:lnTo>
                  <a:lnTo>
                    <a:pt x="1070178" y="1430679"/>
                  </a:lnTo>
                  <a:lnTo>
                    <a:pt x="1063792" y="1434135"/>
                  </a:lnTo>
                  <a:lnTo>
                    <a:pt x="1057052" y="1437591"/>
                  </a:lnTo>
                  <a:lnTo>
                    <a:pt x="1050113" y="1441047"/>
                  </a:lnTo>
                  <a:lnTo>
                    <a:pt x="1042878" y="1444502"/>
                  </a:lnTo>
                  <a:lnTo>
                    <a:pt x="1035359" y="1447958"/>
                  </a:lnTo>
                  <a:lnTo>
                    <a:pt x="1027669" y="1451414"/>
                  </a:lnTo>
                  <a:lnTo>
                    <a:pt x="1019710" y="1454870"/>
                  </a:lnTo>
                  <a:lnTo>
                    <a:pt x="1011535" y="1458325"/>
                  </a:lnTo>
                  <a:lnTo>
                    <a:pt x="1003219" y="1461781"/>
                  </a:lnTo>
                  <a:lnTo>
                    <a:pt x="994673" y="1465237"/>
                  </a:lnTo>
                  <a:lnTo>
                    <a:pt x="985973" y="1468693"/>
                  </a:lnTo>
                  <a:lnTo>
                    <a:pt x="977165" y="1472148"/>
                  </a:lnTo>
                  <a:lnTo>
                    <a:pt x="968175" y="1475604"/>
                  </a:lnTo>
                  <a:lnTo>
                    <a:pt x="959089" y="1479060"/>
                  </a:lnTo>
                  <a:lnTo>
                    <a:pt x="949926" y="1482516"/>
                  </a:lnTo>
                  <a:lnTo>
                    <a:pt x="940641" y="1485971"/>
                  </a:lnTo>
                  <a:lnTo>
                    <a:pt x="931306" y="1489427"/>
                  </a:lnTo>
                  <a:lnTo>
                    <a:pt x="921928" y="1492883"/>
                  </a:lnTo>
                  <a:lnTo>
                    <a:pt x="912492" y="1496339"/>
                  </a:lnTo>
                  <a:lnTo>
                    <a:pt x="903046" y="1499794"/>
                  </a:lnTo>
                  <a:lnTo>
                    <a:pt x="893588" y="1503250"/>
                  </a:lnTo>
                  <a:lnTo>
                    <a:pt x="884141" y="1506706"/>
                  </a:lnTo>
                  <a:lnTo>
                    <a:pt x="874714" y="1510162"/>
                  </a:lnTo>
                  <a:lnTo>
                    <a:pt x="865312" y="1513617"/>
                  </a:lnTo>
                  <a:lnTo>
                    <a:pt x="855977" y="1517073"/>
                  </a:lnTo>
                  <a:lnTo>
                    <a:pt x="846689" y="1520529"/>
                  </a:lnTo>
                  <a:lnTo>
                    <a:pt x="837468" y="1523985"/>
                  </a:lnTo>
                  <a:lnTo>
                    <a:pt x="828358" y="1527440"/>
                  </a:lnTo>
                  <a:lnTo>
                    <a:pt x="819318" y="1530896"/>
                  </a:lnTo>
                  <a:lnTo>
                    <a:pt x="810389" y="1534352"/>
                  </a:lnTo>
                  <a:lnTo>
                    <a:pt x="801601" y="1537808"/>
                  </a:lnTo>
                  <a:lnTo>
                    <a:pt x="792904" y="1541263"/>
                  </a:lnTo>
                  <a:lnTo>
                    <a:pt x="784362" y="1544719"/>
                  </a:lnTo>
                  <a:lnTo>
                    <a:pt x="775980" y="1548175"/>
                  </a:lnTo>
                  <a:lnTo>
                    <a:pt x="767706" y="1551631"/>
                  </a:lnTo>
                  <a:lnTo>
                    <a:pt x="759629" y="1555086"/>
                  </a:lnTo>
                  <a:lnTo>
                    <a:pt x="751720" y="1558542"/>
                  </a:lnTo>
                  <a:lnTo>
                    <a:pt x="743933" y="1561998"/>
                  </a:lnTo>
                  <a:lnTo>
                    <a:pt x="736380" y="1565454"/>
                  </a:lnTo>
                  <a:lnTo>
                    <a:pt x="728995" y="1568909"/>
                  </a:lnTo>
                  <a:lnTo>
                    <a:pt x="721742" y="1572365"/>
                  </a:lnTo>
                  <a:lnTo>
                    <a:pt x="714756" y="1575821"/>
                  </a:lnTo>
                  <a:lnTo>
                    <a:pt x="707930" y="1579277"/>
                  </a:lnTo>
                  <a:lnTo>
                    <a:pt x="701243" y="1582732"/>
                  </a:lnTo>
                  <a:lnTo>
                    <a:pt x="694849" y="1586188"/>
                  </a:lnTo>
                  <a:lnTo>
                    <a:pt x="688603" y="1589644"/>
                  </a:lnTo>
                  <a:lnTo>
                    <a:pt x="682510" y="1593099"/>
                  </a:lnTo>
                  <a:lnTo>
                    <a:pt x="676707" y="1596555"/>
                  </a:lnTo>
                  <a:lnTo>
                    <a:pt x="671046" y="1600011"/>
                  </a:lnTo>
                  <a:lnTo>
                    <a:pt x="665555" y="1603467"/>
                  </a:lnTo>
                  <a:lnTo>
                    <a:pt x="660334" y="1606922"/>
                  </a:lnTo>
                  <a:lnTo>
                    <a:pt x="655252" y="1610378"/>
                  </a:lnTo>
                  <a:lnTo>
                    <a:pt x="650353" y="1613834"/>
                  </a:lnTo>
                  <a:lnTo>
                    <a:pt x="645699" y="1617290"/>
                  </a:lnTo>
                  <a:lnTo>
                    <a:pt x="641180" y="1620745"/>
                  </a:lnTo>
                  <a:lnTo>
                    <a:pt x="636853" y="1624201"/>
                  </a:lnTo>
                  <a:lnTo>
                    <a:pt x="632743" y="1627657"/>
                  </a:lnTo>
                  <a:lnTo>
                    <a:pt x="628761" y="1631113"/>
                  </a:lnTo>
                  <a:lnTo>
                    <a:pt x="624975" y="1634568"/>
                  </a:lnTo>
                  <a:lnTo>
                    <a:pt x="621379" y="1638024"/>
                  </a:lnTo>
                  <a:lnTo>
                    <a:pt x="617902" y="1641480"/>
                  </a:lnTo>
                  <a:lnTo>
                    <a:pt x="614622" y="1644936"/>
                  </a:lnTo>
                  <a:lnTo>
                    <a:pt x="611503" y="1648391"/>
                  </a:lnTo>
                  <a:lnTo>
                    <a:pt x="608495" y="1651847"/>
                  </a:lnTo>
                  <a:lnTo>
                    <a:pt x="605680" y="1655303"/>
                  </a:lnTo>
                  <a:lnTo>
                    <a:pt x="602999" y="1658759"/>
                  </a:lnTo>
                  <a:lnTo>
                    <a:pt x="600419" y="1662214"/>
                  </a:lnTo>
                  <a:lnTo>
                    <a:pt x="598025" y="1665670"/>
                  </a:lnTo>
                  <a:lnTo>
                    <a:pt x="595742" y="1669126"/>
                  </a:lnTo>
                  <a:lnTo>
                    <a:pt x="593549" y="1672582"/>
                  </a:lnTo>
                  <a:lnTo>
                    <a:pt x="591532" y="1676037"/>
                  </a:lnTo>
                  <a:lnTo>
                    <a:pt x="589604" y="1679493"/>
                  </a:lnTo>
                  <a:lnTo>
                    <a:pt x="587759" y="1682949"/>
                  </a:lnTo>
                  <a:lnTo>
                    <a:pt x="586073" y="1686405"/>
                  </a:lnTo>
                  <a:lnTo>
                    <a:pt x="584458" y="1689860"/>
                  </a:lnTo>
                  <a:lnTo>
                    <a:pt x="582926" y="1693316"/>
                  </a:lnTo>
                  <a:lnTo>
                    <a:pt x="581523" y="1696772"/>
                  </a:lnTo>
                  <a:lnTo>
                    <a:pt x="580183" y="1700228"/>
                  </a:lnTo>
                  <a:lnTo>
                    <a:pt x="578921" y="1703683"/>
                  </a:lnTo>
                  <a:lnTo>
                    <a:pt x="577764" y="1707139"/>
                  </a:lnTo>
                  <a:lnTo>
                    <a:pt x="576661" y="1710595"/>
                  </a:lnTo>
                  <a:lnTo>
                    <a:pt x="575632" y="1714051"/>
                  </a:lnTo>
                  <a:lnTo>
                    <a:pt x="574686" y="1717506"/>
                  </a:lnTo>
                  <a:lnTo>
                    <a:pt x="573786" y="1720962"/>
                  </a:lnTo>
                  <a:lnTo>
                    <a:pt x="572954" y="1724418"/>
                  </a:lnTo>
                  <a:lnTo>
                    <a:pt x="572187" y="1727874"/>
                  </a:lnTo>
                  <a:lnTo>
                    <a:pt x="571459" y="1731329"/>
                  </a:lnTo>
                  <a:lnTo>
                    <a:pt x="570792" y="1734785"/>
                  </a:lnTo>
                  <a:lnTo>
                    <a:pt x="570175" y="1738241"/>
                  </a:lnTo>
                  <a:lnTo>
                    <a:pt x="569591" y="1741697"/>
                  </a:lnTo>
                  <a:lnTo>
                    <a:pt x="569061" y="1745152"/>
                  </a:lnTo>
                  <a:lnTo>
                    <a:pt x="568569" y="1748608"/>
                  </a:lnTo>
                  <a:lnTo>
                    <a:pt x="568105" y="1752064"/>
                  </a:lnTo>
                  <a:lnTo>
                    <a:pt x="567688" y="1755520"/>
                  </a:lnTo>
                  <a:lnTo>
                    <a:pt x="567299" y="1758975"/>
                  </a:lnTo>
                  <a:lnTo>
                    <a:pt x="566932" y="1762431"/>
                  </a:lnTo>
                  <a:lnTo>
                    <a:pt x="566607" y="17658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3701877"/>
              <a:ext cx="0" cy="312005"/>
            </a:xfrm>
            <a:custGeom>
              <a:avLst/>
              <a:pathLst>
                <a:path w="0" h="312005">
                  <a:moveTo>
                    <a:pt x="0" y="3120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684907"/>
              <a:ext cx="0" cy="71590"/>
            </a:xfrm>
            <a:custGeom>
              <a:avLst/>
              <a:pathLst>
                <a:path w="0" h="71590">
                  <a:moveTo>
                    <a:pt x="0" y="0"/>
                  </a:moveTo>
                  <a:lnTo>
                    <a:pt x="0" y="715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013882"/>
              <a:ext cx="125145" cy="671024"/>
            </a:xfrm>
            <a:custGeom>
              <a:avLst/>
              <a:pathLst>
                <a:path w="125145" h="671024">
                  <a:moveTo>
                    <a:pt x="0" y="0"/>
                  </a:moveTo>
                  <a:lnTo>
                    <a:pt x="0" y="671024"/>
                  </a:lnTo>
                  <a:lnTo>
                    <a:pt x="125145" y="67102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45838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3700808"/>
              <a:ext cx="0" cy="350738"/>
            </a:xfrm>
            <a:custGeom>
              <a:avLst/>
              <a:pathLst>
                <a:path w="0" h="350738">
                  <a:moveTo>
                    <a:pt x="0" y="3507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49018"/>
              <a:ext cx="0" cy="18164"/>
            </a:xfrm>
            <a:custGeom>
              <a:avLst/>
              <a:pathLst>
                <a:path w="0" h="18164">
                  <a:moveTo>
                    <a:pt x="0" y="0"/>
                  </a:moveTo>
                  <a:lnTo>
                    <a:pt x="0" y="181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051547"/>
              <a:ext cx="125145" cy="697470"/>
            </a:xfrm>
            <a:custGeom>
              <a:avLst/>
              <a:pathLst>
                <a:path w="125145" h="697470">
                  <a:moveTo>
                    <a:pt x="0" y="0"/>
                  </a:moveTo>
                  <a:lnTo>
                    <a:pt x="0" y="697470"/>
                  </a:lnTo>
                  <a:lnTo>
                    <a:pt x="125145" y="69747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59568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30101" y="4688885"/>
              <a:ext cx="11277" cy="11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65583" y="4045266"/>
              <a:ext cx="24849" cy="24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19100" y="3988543"/>
              <a:ext cx="20759" cy="20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52730" y="4742609"/>
              <a:ext cx="19228" cy="19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35822" y="4735819"/>
              <a:ext cx="41356" cy="41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41252" y="4342598"/>
              <a:ext cx="34963" cy="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22212" y="4436972"/>
              <a:ext cx="42820" cy="4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41441" y="4757297"/>
              <a:ext cx="19770" cy="19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47801" y="4745722"/>
              <a:ext cx="23687" cy="23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1135" y="4647397"/>
              <a:ext cx="28005" cy="28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29269" y="4486358"/>
              <a:ext cx="42353" cy="42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53967" y="3964122"/>
              <a:ext cx="31135" cy="311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50032" y="4590966"/>
              <a:ext cx="164375" cy="164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59911" y="4596116"/>
              <a:ext cx="60046" cy="60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160790" y="3652298"/>
              <a:ext cx="97020" cy="97020"/>
            </a:xfrm>
            <a:custGeom>
              <a:avLst/>
              <a:pathLst>
                <a:path w="97020" h="97020">
                  <a:moveTo>
                    <a:pt x="0" y="48510"/>
                  </a:moveTo>
                  <a:lnTo>
                    <a:pt x="48510" y="0"/>
                  </a:lnTo>
                  <a:lnTo>
                    <a:pt x="97020" y="48510"/>
                  </a:lnTo>
                  <a:lnTo>
                    <a:pt x="48510" y="970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52810" y="4735006"/>
              <a:ext cx="45118" cy="45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92016" y="3915045"/>
              <a:ext cx="71588" cy="71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071068" y="3693343"/>
              <a:ext cx="19204" cy="19204"/>
            </a:xfrm>
            <a:custGeom>
              <a:avLst/>
              <a:pathLst>
                <a:path w="19204" h="19204">
                  <a:moveTo>
                    <a:pt x="0" y="9602"/>
                  </a:moveTo>
                  <a:lnTo>
                    <a:pt x="9602" y="0"/>
                  </a:lnTo>
                  <a:lnTo>
                    <a:pt x="19204" y="9602"/>
                  </a:lnTo>
                  <a:lnTo>
                    <a:pt x="9602" y="192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0131" y="4002475"/>
              <a:ext cx="97609" cy="97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68216" y="3683932"/>
              <a:ext cx="33752" cy="33752"/>
            </a:xfrm>
            <a:custGeom>
              <a:avLst/>
              <a:pathLst>
                <a:path w="33752" h="33752">
                  <a:moveTo>
                    <a:pt x="0" y="16876"/>
                  </a:moveTo>
                  <a:lnTo>
                    <a:pt x="16876" y="0"/>
                  </a:lnTo>
                  <a:lnTo>
                    <a:pt x="33752" y="16876"/>
                  </a:lnTo>
                  <a:lnTo>
                    <a:pt x="16876" y="337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32215" y="3717429"/>
              <a:ext cx="97116" cy="97116"/>
            </a:xfrm>
            <a:custGeom>
              <a:avLst/>
              <a:pathLst>
                <a:path w="97116" h="97116">
                  <a:moveTo>
                    <a:pt x="0" y="48558"/>
                  </a:moveTo>
                  <a:lnTo>
                    <a:pt x="48558" y="0"/>
                  </a:lnTo>
                  <a:lnTo>
                    <a:pt x="97116" y="48558"/>
                  </a:lnTo>
                  <a:lnTo>
                    <a:pt x="48558" y="971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19745" y="4615746"/>
              <a:ext cx="37880" cy="37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22072" y="3691044"/>
              <a:ext cx="96462" cy="96462"/>
            </a:xfrm>
            <a:custGeom>
              <a:avLst/>
              <a:pathLst>
                <a:path w="96462" h="96462">
                  <a:moveTo>
                    <a:pt x="0" y="48231"/>
                  </a:moveTo>
                  <a:lnTo>
                    <a:pt x="48231" y="0"/>
                  </a:lnTo>
                  <a:lnTo>
                    <a:pt x="96462" y="48231"/>
                  </a:lnTo>
                  <a:lnTo>
                    <a:pt x="48231" y="96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27809" y="4299236"/>
              <a:ext cx="27657" cy="27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58047" y="4736733"/>
              <a:ext cx="48076" cy="48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09899" y="4649422"/>
              <a:ext cx="152175" cy="152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26113" y="3893086"/>
              <a:ext cx="77041" cy="770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4640" y="4339695"/>
              <a:ext cx="96332" cy="96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69907" y="4593704"/>
              <a:ext cx="96925" cy="96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93296" y="4704433"/>
              <a:ext cx="125498" cy="125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09919" y="4602765"/>
              <a:ext cx="132228" cy="132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2652" y="4715308"/>
              <a:ext cx="56733" cy="56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31583" y="4736298"/>
              <a:ext cx="57494" cy="5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7149" y="4090596"/>
              <a:ext cx="96604" cy="96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3564" y="4695227"/>
              <a:ext cx="96896" cy="96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90652" y="4713573"/>
              <a:ext cx="81573" cy="8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85455" y="4735511"/>
              <a:ext cx="63341" cy="63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5662" y="4748060"/>
              <a:ext cx="27559" cy="27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27289" y="4570777"/>
              <a:ext cx="127820" cy="12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2578" y="4716875"/>
              <a:ext cx="96340" cy="96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79386" y="4694069"/>
              <a:ext cx="133403" cy="133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93916" y="4697443"/>
              <a:ext cx="96737" cy="96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25250" y="4730609"/>
              <a:ext cx="30406" cy="30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45704" y="4349131"/>
              <a:ext cx="96691" cy="96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65053" y="3897279"/>
              <a:ext cx="30188" cy="30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03887" y="4701853"/>
              <a:ext cx="96466" cy="96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14783" y="4562608"/>
              <a:ext cx="47991" cy="47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85462" y="3874101"/>
              <a:ext cx="76544" cy="7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31325" y="4626695"/>
              <a:ext cx="120698" cy="120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5192" y="4633508"/>
              <a:ext cx="96386" cy="96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71577" y="4658774"/>
              <a:ext cx="54403" cy="54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61648" y="4482577"/>
              <a:ext cx="96929" cy="96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93083" y="4694593"/>
              <a:ext cx="98164" cy="98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4326" y="3954224"/>
              <a:ext cx="74438" cy="74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82091" y="4648533"/>
              <a:ext cx="21460" cy="21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68119" y="3684822"/>
              <a:ext cx="55479" cy="55479"/>
            </a:xfrm>
            <a:custGeom>
              <a:avLst/>
              <a:pathLst>
                <a:path w="55479" h="55479">
                  <a:moveTo>
                    <a:pt x="0" y="27739"/>
                  </a:moveTo>
                  <a:lnTo>
                    <a:pt x="27739" y="0"/>
                  </a:lnTo>
                  <a:lnTo>
                    <a:pt x="55479" y="27739"/>
                  </a:lnTo>
                  <a:lnTo>
                    <a:pt x="27739" y="554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05721" y="4500812"/>
              <a:ext cx="47636" cy="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28822" y="3890412"/>
              <a:ext cx="37512" cy="37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99919" y="4708051"/>
              <a:ext cx="96891" cy="96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84417" y="4721188"/>
              <a:ext cx="91988" cy="91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891273" y="3871146"/>
              <a:ext cx="97414" cy="97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77147" y="4597397"/>
              <a:ext cx="98086" cy="98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17876" y="4532265"/>
              <a:ext cx="102267" cy="102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12999" y="4687862"/>
              <a:ext cx="124447" cy="124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51337" y="4671672"/>
              <a:ext cx="96991" cy="96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50204" y="4704239"/>
              <a:ext cx="95967" cy="9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9465" y="4716558"/>
              <a:ext cx="96975" cy="9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79530" y="4650535"/>
              <a:ext cx="85839" cy="85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85071" y="3901902"/>
              <a:ext cx="72232" cy="72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30775" y="4667069"/>
              <a:ext cx="142526" cy="142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31549" y="4685765"/>
              <a:ext cx="141465" cy="141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81845" y="4536021"/>
              <a:ext cx="96891" cy="96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55919" y="4661495"/>
              <a:ext cx="95975" cy="95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10277" y="4726793"/>
              <a:ext cx="72229" cy="72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01041" y="4678341"/>
              <a:ext cx="96474" cy="96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30608" y="4274355"/>
              <a:ext cx="96654" cy="96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61321" y="4468360"/>
              <a:ext cx="78349" cy="78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79870" y="3717654"/>
              <a:ext cx="32555" cy="32555"/>
            </a:xfrm>
            <a:custGeom>
              <a:avLst/>
              <a:pathLst>
                <a:path w="32555" h="32555">
                  <a:moveTo>
                    <a:pt x="0" y="16277"/>
                  </a:moveTo>
                  <a:lnTo>
                    <a:pt x="16277" y="0"/>
                  </a:lnTo>
                  <a:lnTo>
                    <a:pt x="32555" y="16277"/>
                  </a:lnTo>
                  <a:lnTo>
                    <a:pt x="16277" y="325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68980" y="4097807"/>
              <a:ext cx="56537" cy="56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88265" y="4178745"/>
              <a:ext cx="97679" cy="976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19030" y="4602632"/>
              <a:ext cx="96164" cy="9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07882" y="4698139"/>
              <a:ext cx="101756" cy="101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48392" y="4187531"/>
              <a:ext cx="86517" cy="86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171386" y="3747589"/>
              <a:ext cx="96633" cy="96633"/>
            </a:xfrm>
            <a:custGeom>
              <a:avLst/>
              <a:pathLst>
                <a:path w="96633" h="96633">
                  <a:moveTo>
                    <a:pt x="0" y="48316"/>
                  </a:moveTo>
                  <a:lnTo>
                    <a:pt x="48316" y="0"/>
                  </a:lnTo>
                  <a:lnTo>
                    <a:pt x="96633" y="48316"/>
                  </a:lnTo>
                  <a:lnTo>
                    <a:pt x="48316" y="966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59412" y="4212106"/>
              <a:ext cx="103615" cy="1036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56250" y="4201005"/>
              <a:ext cx="72391" cy="72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79352" y="3686011"/>
              <a:ext cx="97979" cy="97979"/>
            </a:xfrm>
            <a:custGeom>
              <a:avLst/>
              <a:pathLst>
                <a:path w="97979" h="97979">
                  <a:moveTo>
                    <a:pt x="0" y="48989"/>
                  </a:moveTo>
                  <a:lnTo>
                    <a:pt x="48989" y="0"/>
                  </a:lnTo>
                  <a:lnTo>
                    <a:pt x="97979" y="48989"/>
                  </a:lnTo>
                  <a:lnTo>
                    <a:pt x="48989" y="979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08807" y="3821364"/>
              <a:ext cx="96537" cy="96537"/>
            </a:xfrm>
            <a:custGeom>
              <a:avLst/>
              <a:pathLst>
                <a:path w="96537" h="96537">
                  <a:moveTo>
                    <a:pt x="0" y="48268"/>
                  </a:moveTo>
                  <a:lnTo>
                    <a:pt x="48268" y="0"/>
                  </a:lnTo>
                  <a:lnTo>
                    <a:pt x="96537" y="48268"/>
                  </a:lnTo>
                  <a:lnTo>
                    <a:pt x="48268" y="965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57558" y="4370633"/>
              <a:ext cx="75059" cy="75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43078" y="4700549"/>
              <a:ext cx="96937" cy="96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13153" y="4688996"/>
              <a:ext cx="28151" cy="28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40779" y="4010774"/>
              <a:ext cx="95971" cy="959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329212" y="3681010"/>
              <a:ext cx="73790" cy="73790"/>
            </a:xfrm>
            <a:custGeom>
              <a:avLst/>
              <a:pathLst>
                <a:path w="73790" h="73790">
                  <a:moveTo>
                    <a:pt x="0" y="36895"/>
                  </a:moveTo>
                  <a:lnTo>
                    <a:pt x="36895" y="0"/>
                  </a:lnTo>
                  <a:lnTo>
                    <a:pt x="73790" y="36895"/>
                  </a:lnTo>
                  <a:lnTo>
                    <a:pt x="36895" y="737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206752" y="3658938"/>
              <a:ext cx="96562" cy="96562"/>
            </a:xfrm>
            <a:custGeom>
              <a:avLst/>
              <a:pathLst>
                <a:path w="96562" h="96562">
                  <a:moveTo>
                    <a:pt x="0" y="48281"/>
                  </a:moveTo>
                  <a:lnTo>
                    <a:pt x="48281" y="0"/>
                  </a:lnTo>
                  <a:lnTo>
                    <a:pt x="96562" y="48281"/>
                  </a:lnTo>
                  <a:lnTo>
                    <a:pt x="48281" y="965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83736" y="4666630"/>
              <a:ext cx="96391" cy="96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65427" y="4665583"/>
              <a:ext cx="160457" cy="160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84298" y="4046622"/>
              <a:ext cx="96933" cy="96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46603" y="4728305"/>
              <a:ext cx="73479" cy="73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24435" y="4704462"/>
              <a:ext cx="121165" cy="121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76137" y="4697930"/>
              <a:ext cx="97901" cy="97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69423" y="4683237"/>
              <a:ext cx="112327" cy="112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970900" y="3701302"/>
              <a:ext cx="97315" cy="97315"/>
            </a:xfrm>
            <a:custGeom>
              <a:avLst/>
              <a:pathLst>
                <a:path w="97315" h="97315">
                  <a:moveTo>
                    <a:pt x="0" y="48657"/>
                  </a:moveTo>
                  <a:lnTo>
                    <a:pt x="48657" y="0"/>
                  </a:lnTo>
                  <a:lnTo>
                    <a:pt x="97315" y="48657"/>
                  </a:lnTo>
                  <a:lnTo>
                    <a:pt x="48657" y="973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5468" y="4421703"/>
              <a:ext cx="43441" cy="43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03833" y="4712145"/>
              <a:ext cx="48101" cy="48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93127" y="4023959"/>
              <a:ext cx="80286" cy="80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32057" y="4715438"/>
              <a:ext cx="73570" cy="73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35244" y="4734204"/>
              <a:ext cx="53134" cy="5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04790" y="4520484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56772" y="4043912"/>
              <a:ext cx="87394" cy="87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8599" y="4060540"/>
              <a:ext cx="96879" cy="968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8401" y="4186948"/>
              <a:ext cx="81272" cy="81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23480" y="4681407"/>
              <a:ext cx="96754" cy="96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93251" y="4688006"/>
              <a:ext cx="100653" cy="10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66101" y="4584913"/>
              <a:ext cx="58944" cy="58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22896" y="4694008"/>
              <a:ext cx="54456" cy="54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06619" y="4351177"/>
              <a:ext cx="96875" cy="96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10725" y="4708064"/>
              <a:ext cx="96867" cy="96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6315" y="4425008"/>
              <a:ext cx="96666" cy="96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56745" y="4635413"/>
              <a:ext cx="116083" cy="116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5897" y="4238715"/>
              <a:ext cx="99549" cy="99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64398" y="4612717"/>
              <a:ext cx="97365" cy="97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12931" y="4187312"/>
              <a:ext cx="119011" cy="119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01932" y="4681422"/>
              <a:ext cx="96725" cy="96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01424" y="4653805"/>
              <a:ext cx="96395" cy="96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69397" y="4705050"/>
              <a:ext cx="115716" cy="115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7834" y="4710232"/>
              <a:ext cx="109626" cy="10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351072" y="3685733"/>
              <a:ext cx="96399" cy="96399"/>
            </a:xfrm>
            <a:custGeom>
              <a:avLst/>
              <a:pathLst>
                <a:path w="96399" h="96399">
                  <a:moveTo>
                    <a:pt x="0" y="48199"/>
                  </a:moveTo>
                  <a:lnTo>
                    <a:pt x="48199" y="0"/>
                  </a:lnTo>
                  <a:lnTo>
                    <a:pt x="96399" y="48199"/>
                  </a:lnTo>
                  <a:lnTo>
                    <a:pt x="48199" y="963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06364" y="4708629"/>
              <a:ext cx="108558" cy="108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52769" y="4575702"/>
              <a:ext cx="81641" cy="81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26638" y="4707000"/>
              <a:ext cx="116089" cy="116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24718" y="4707806"/>
              <a:ext cx="97381" cy="97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03708" y="4693213"/>
              <a:ext cx="143664" cy="143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81391" y="4218704"/>
              <a:ext cx="156666" cy="156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94670" y="3674849"/>
              <a:ext cx="96796" cy="96796"/>
            </a:xfrm>
            <a:custGeom>
              <a:avLst/>
              <a:pathLst>
                <a:path w="96796" h="96796">
                  <a:moveTo>
                    <a:pt x="0" y="48398"/>
                  </a:moveTo>
                  <a:lnTo>
                    <a:pt x="48398" y="0"/>
                  </a:lnTo>
                  <a:lnTo>
                    <a:pt x="96796" y="48398"/>
                  </a:lnTo>
                  <a:lnTo>
                    <a:pt x="48398" y="967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47162" y="4502891"/>
              <a:ext cx="96904" cy="96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896703" y="4713843"/>
              <a:ext cx="95992" cy="95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29145" y="4658823"/>
              <a:ext cx="20113" cy="20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18425" y="4705839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54833" y="4610798"/>
              <a:ext cx="96929" cy="96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18598" y="4586295"/>
              <a:ext cx="96783" cy="96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38821" y="4677802"/>
              <a:ext cx="48401" cy="4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28724" y="4623645"/>
              <a:ext cx="96879" cy="96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19336" y="4649866"/>
              <a:ext cx="104274" cy="104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07985" y="4004176"/>
              <a:ext cx="96345" cy="96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61186" y="3964153"/>
              <a:ext cx="148610" cy="148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43189" y="4700657"/>
              <a:ext cx="96721" cy="96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49394" y="4205973"/>
              <a:ext cx="15441" cy="15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28970" y="4700495"/>
              <a:ext cx="97045" cy="97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3363" y="4660867"/>
              <a:ext cx="18162" cy="18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93628" y="4503072"/>
              <a:ext cx="96541" cy="96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77070" y="4660796"/>
              <a:ext cx="97373" cy="9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69639" y="4716967"/>
              <a:ext cx="96156" cy="9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70644" y="4327162"/>
              <a:ext cx="63698" cy="63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98485" y="4734362"/>
              <a:ext cx="57091" cy="57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02827" y="4618354"/>
              <a:ext cx="34803" cy="34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22373" y="4501332"/>
              <a:ext cx="44459" cy="44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45759" y="4566821"/>
              <a:ext cx="97265" cy="97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942183" y="4174637"/>
              <a:ext cx="125126" cy="12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09971" y="4742557"/>
              <a:ext cx="44975" cy="44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91367" y="4678419"/>
              <a:ext cx="96319" cy="9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63651" y="4713609"/>
              <a:ext cx="96462" cy="96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56462" y="4093449"/>
              <a:ext cx="37472" cy="37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59399" y="4717800"/>
              <a:ext cx="73120" cy="73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31398" y="4706027"/>
              <a:ext cx="96666" cy="96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69632" y="4710809"/>
              <a:ext cx="25128" cy="25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51868" y="3930142"/>
              <a:ext cx="96958" cy="969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70117" y="4138192"/>
              <a:ext cx="95439" cy="954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54096" y="4454839"/>
              <a:ext cx="37006" cy="37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932134" y="3703920"/>
              <a:ext cx="96353" cy="96353"/>
            </a:xfrm>
            <a:custGeom>
              <a:avLst/>
              <a:pathLst>
                <a:path w="96353" h="96353">
                  <a:moveTo>
                    <a:pt x="0" y="48176"/>
                  </a:moveTo>
                  <a:lnTo>
                    <a:pt x="48176" y="0"/>
                  </a:lnTo>
                  <a:lnTo>
                    <a:pt x="96353" y="48176"/>
                  </a:lnTo>
                  <a:lnTo>
                    <a:pt x="48176" y="963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038137" y="3669711"/>
              <a:ext cx="64331" cy="64331"/>
            </a:xfrm>
            <a:custGeom>
              <a:avLst/>
              <a:pathLst>
                <a:path w="64331" h="64331">
                  <a:moveTo>
                    <a:pt x="0" y="32165"/>
                  </a:moveTo>
                  <a:lnTo>
                    <a:pt x="32165" y="0"/>
                  </a:lnTo>
                  <a:lnTo>
                    <a:pt x="64331" y="32165"/>
                  </a:lnTo>
                  <a:lnTo>
                    <a:pt x="32165" y="64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46682" y="4080263"/>
              <a:ext cx="70254" cy="70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19619" y="4692243"/>
              <a:ext cx="96453" cy="96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108324" y="3791119"/>
              <a:ext cx="97191" cy="97191"/>
            </a:xfrm>
            <a:custGeom>
              <a:avLst/>
              <a:pathLst>
                <a:path w="97191" h="97191">
                  <a:moveTo>
                    <a:pt x="0" y="48595"/>
                  </a:moveTo>
                  <a:lnTo>
                    <a:pt x="48595" y="0"/>
                  </a:lnTo>
                  <a:lnTo>
                    <a:pt x="97191" y="48595"/>
                  </a:lnTo>
                  <a:lnTo>
                    <a:pt x="48595" y="971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63242" y="3706798"/>
              <a:ext cx="97008" cy="97008"/>
            </a:xfrm>
            <a:custGeom>
              <a:avLst/>
              <a:pathLst>
                <a:path w="97008" h="97008">
                  <a:moveTo>
                    <a:pt x="0" y="48504"/>
                  </a:moveTo>
                  <a:lnTo>
                    <a:pt x="48504" y="0"/>
                  </a:lnTo>
                  <a:lnTo>
                    <a:pt x="97008" y="48504"/>
                  </a:lnTo>
                  <a:lnTo>
                    <a:pt x="48504" y="970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02245" y="4694090"/>
              <a:ext cx="97033" cy="97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25018" y="4734168"/>
              <a:ext cx="55343" cy="55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089853" y="4607612"/>
              <a:ext cx="154590" cy="154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18014" y="4144015"/>
              <a:ext cx="98753" cy="987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19322" y="3946816"/>
              <a:ext cx="65747" cy="657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74312" y="3893851"/>
              <a:ext cx="26359" cy="26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53818" y="4636667"/>
              <a:ext cx="96478" cy="96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70616" y="4713275"/>
              <a:ext cx="97128" cy="9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227897" y="4013615"/>
              <a:ext cx="96700" cy="96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904378" y="3647657"/>
              <a:ext cx="127672" cy="127672"/>
            </a:xfrm>
            <a:custGeom>
              <a:avLst/>
              <a:pathLst>
                <a:path w="127672" h="127672">
                  <a:moveTo>
                    <a:pt x="0" y="63836"/>
                  </a:moveTo>
                  <a:lnTo>
                    <a:pt x="63836" y="0"/>
                  </a:lnTo>
                  <a:lnTo>
                    <a:pt x="127672" y="63836"/>
                  </a:lnTo>
                  <a:lnTo>
                    <a:pt x="63836" y="127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018349" y="3706611"/>
              <a:ext cx="71737" cy="71737"/>
            </a:xfrm>
            <a:custGeom>
              <a:avLst/>
              <a:pathLst>
                <a:path w="71737" h="71737">
                  <a:moveTo>
                    <a:pt x="0" y="35868"/>
                  </a:moveTo>
                  <a:lnTo>
                    <a:pt x="35868" y="0"/>
                  </a:lnTo>
                  <a:lnTo>
                    <a:pt x="71737" y="35868"/>
                  </a:lnTo>
                  <a:lnTo>
                    <a:pt x="35868" y="717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48911" y="4713089"/>
              <a:ext cx="80404" cy="80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58051" y="4739903"/>
              <a:ext cx="41735" cy="41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36387" y="4510437"/>
              <a:ext cx="96771" cy="96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92641" y="4541337"/>
              <a:ext cx="32833" cy="32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37816" y="4009831"/>
              <a:ext cx="42295" cy="422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09809" y="4649638"/>
              <a:ext cx="96181" cy="96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61306" y="4091972"/>
              <a:ext cx="95988" cy="959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4742" y="3755217"/>
              <a:ext cx="96336" cy="96336"/>
            </a:xfrm>
            <a:custGeom>
              <a:avLst/>
              <a:pathLst>
                <a:path w="96336" h="96336">
                  <a:moveTo>
                    <a:pt x="0" y="48168"/>
                  </a:moveTo>
                  <a:lnTo>
                    <a:pt x="48168" y="0"/>
                  </a:lnTo>
                  <a:lnTo>
                    <a:pt x="96336" y="48168"/>
                  </a:lnTo>
                  <a:lnTo>
                    <a:pt x="48168" y="963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81836" y="3763736"/>
              <a:ext cx="96395" cy="96395"/>
            </a:xfrm>
            <a:custGeom>
              <a:avLst/>
              <a:pathLst>
                <a:path w="96395" h="96395">
                  <a:moveTo>
                    <a:pt x="0" y="48197"/>
                  </a:moveTo>
                  <a:lnTo>
                    <a:pt x="48197" y="0"/>
                  </a:lnTo>
                  <a:lnTo>
                    <a:pt x="96395" y="48197"/>
                  </a:lnTo>
                  <a:lnTo>
                    <a:pt x="48197" y="963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85717" y="4703795"/>
              <a:ext cx="71211" cy="71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97783" y="4695121"/>
              <a:ext cx="24449" cy="24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19592" y="4707179"/>
              <a:ext cx="96499" cy="96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14008" y="4709646"/>
              <a:ext cx="91565" cy="91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05405" y="4398715"/>
              <a:ext cx="95828" cy="95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148104" y="3787536"/>
              <a:ext cx="74440" cy="74440"/>
            </a:xfrm>
            <a:custGeom>
              <a:avLst/>
              <a:pathLst>
                <a:path w="74440" h="74440">
                  <a:moveTo>
                    <a:pt x="0" y="37220"/>
                  </a:moveTo>
                  <a:lnTo>
                    <a:pt x="37220" y="0"/>
                  </a:lnTo>
                  <a:lnTo>
                    <a:pt x="74440" y="37220"/>
                  </a:lnTo>
                  <a:lnTo>
                    <a:pt x="37220" y="744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72886" y="4637586"/>
              <a:ext cx="96779" cy="96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49350" y="4718353"/>
              <a:ext cx="97658" cy="9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44536" y="4716325"/>
              <a:ext cx="97439" cy="97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70515" y="4534796"/>
              <a:ext cx="48052" cy="48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938833" y="3653646"/>
              <a:ext cx="96462" cy="96462"/>
            </a:xfrm>
            <a:custGeom>
              <a:avLst/>
              <a:pathLst>
                <a:path w="96462" h="96462">
                  <a:moveTo>
                    <a:pt x="0" y="48231"/>
                  </a:moveTo>
                  <a:lnTo>
                    <a:pt x="48231" y="0"/>
                  </a:lnTo>
                  <a:lnTo>
                    <a:pt x="96462" y="48231"/>
                  </a:lnTo>
                  <a:lnTo>
                    <a:pt x="48231" y="96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64924" y="4704103"/>
              <a:ext cx="96240" cy="96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23590" y="4217707"/>
              <a:ext cx="96687" cy="96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57253" y="4716961"/>
              <a:ext cx="96168" cy="96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89726" y="3945423"/>
              <a:ext cx="40751" cy="40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954937" y="3664431"/>
              <a:ext cx="96261" cy="96261"/>
            </a:xfrm>
            <a:custGeom>
              <a:avLst/>
              <a:pathLst>
                <a:path w="96261" h="96261">
                  <a:moveTo>
                    <a:pt x="0" y="48130"/>
                  </a:moveTo>
                  <a:lnTo>
                    <a:pt x="48130" y="0"/>
                  </a:lnTo>
                  <a:lnTo>
                    <a:pt x="96261" y="48130"/>
                  </a:lnTo>
                  <a:lnTo>
                    <a:pt x="48130" y="962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29398" y="4706276"/>
              <a:ext cx="59837" cy="59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09728" y="4162320"/>
              <a:ext cx="96336" cy="96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260415" y="3749401"/>
              <a:ext cx="65229" cy="65229"/>
            </a:xfrm>
            <a:custGeom>
              <a:avLst/>
              <a:pathLst>
                <a:path w="65229" h="65229">
                  <a:moveTo>
                    <a:pt x="0" y="32614"/>
                  </a:moveTo>
                  <a:lnTo>
                    <a:pt x="32614" y="0"/>
                  </a:lnTo>
                  <a:lnTo>
                    <a:pt x="65229" y="32614"/>
                  </a:lnTo>
                  <a:lnTo>
                    <a:pt x="32614" y="652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96452" y="4696433"/>
              <a:ext cx="94483" cy="94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34171" y="4626088"/>
              <a:ext cx="68487" cy="68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997511" y="3661846"/>
              <a:ext cx="97157" cy="97157"/>
            </a:xfrm>
            <a:custGeom>
              <a:avLst/>
              <a:pathLst>
                <a:path w="97157" h="97157">
                  <a:moveTo>
                    <a:pt x="0" y="48578"/>
                  </a:moveTo>
                  <a:lnTo>
                    <a:pt x="48578" y="0"/>
                  </a:lnTo>
                  <a:lnTo>
                    <a:pt x="97157" y="48578"/>
                  </a:lnTo>
                  <a:lnTo>
                    <a:pt x="48578" y="971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831372" y="3658407"/>
              <a:ext cx="127543" cy="127543"/>
            </a:xfrm>
            <a:custGeom>
              <a:avLst/>
              <a:pathLst>
                <a:path w="127543" h="127543">
                  <a:moveTo>
                    <a:pt x="0" y="63771"/>
                  </a:moveTo>
                  <a:lnTo>
                    <a:pt x="63771" y="0"/>
                  </a:lnTo>
                  <a:lnTo>
                    <a:pt x="127543" y="63771"/>
                  </a:lnTo>
                  <a:lnTo>
                    <a:pt x="63771" y="1275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21905" y="4706730"/>
              <a:ext cx="120904" cy="120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56424" y="3625178"/>
              <a:ext cx="155534" cy="1555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907825" y="3682967"/>
              <a:ext cx="52779" cy="52779"/>
            </a:xfrm>
            <a:custGeom>
              <a:avLst/>
              <a:pathLst>
                <a:path w="52779" h="52779">
                  <a:moveTo>
                    <a:pt x="0" y="26389"/>
                  </a:moveTo>
                  <a:lnTo>
                    <a:pt x="26389" y="0"/>
                  </a:lnTo>
                  <a:lnTo>
                    <a:pt x="52779" y="26389"/>
                  </a:lnTo>
                  <a:lnTo>
                    <a:pt x="26389" y="527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55866" y="4162003"/>
              <a:ext cx="96971" cy="969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53926" y="4696125"/>
              <a:ext cx="97236" cy="97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14015" y="3677906"/>
              <a:ext cx="94956" cy="94956"/>
            </a:xfrm>
            <a:custGeom>
              <a:avLst/>
              <a:pathLst>
                <a:path w="94956" h="94956">
                  <a:moveTo>
                    <a:pt x="0" y="47478"/>
                  </a:moveTo>
                  <a:lnTo>
                    <a:pt x="47478" y="0"/>
                  </a:lnTo>
                  <a:lnTo>
                    <a:pt x="94956" y="47478"/>
                  </a:lnTo>
                  <a:lnTo>
                    <a:pt x="47478" y="949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94160" y="4338174"/>
              <a:ext cx="97236" cy="97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28026" y="4748369"/>
              <a:ext cx="20530" cy="20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46963" y="3617142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887659" y="4696323"/>
              <a:ext cx="96842" cy="96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91066" y="4707401"/>
              <a:ext cx="119562" cy="119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655544" y="3641778"/>
              <a:ext cx="145841" cy="145841"/>
            </a:xfrm>
            <a:custGeom>
              <a:avLst/>
              <a:pathLst>
                <a:path w="145841" h="145841">
                  <a:moveTo>
                    <a:pt x="0" y="72920"/>
                  </a:moveTo>
                  <a:lnTo>
                    <a:pt x="72920" y="0"/>
                  </a:lnTo>
                  <a:lnTo>
                    <a:pt x="145841" y="72920"/>
                  </a:lnTo>
                  <a:lnTo>
                    <a:pt x="72920" y="1458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15767" y="4153609"/>
              <a:ext cx="96662" cy="96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04550" y="4519414"/>
              <a:ext cx="119420" cy="11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160949" y="3656851"/>
              <a:ext cx="96462" cy="96462"/>
            </a:xfrm>
            <a:custGeom>
              <a:avLst/>
              <a:pathLst>
                <a:path w="96462" h="96462">
                  <a:moveTo>
                    <a:pt x="0" y="48231"/>
                  </a:moveTo>
                  <a:lnTo>
                    <a:pt x="48231" y="0"/>
                  </a:lnTo>
                  <a:lnTo>
                    <a:pt x="96462" y="48231"/>
                  </a:lnTo>
                  <a:lnTo>
                    <a:pt x="48231" y="964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79448" y="3890089"/>
              <a:ext cx="95857" cy="95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77556" y="4517005"/>
              <a:ext cx="96458" cy="96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27834" y="4735828"/>
              <a:ext cx="39201" cy="39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45723" y="4038986"/>
              <a:ext cx="139987" cy="1399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42298" y="3950201"/>
              <a:ext cx="97443" cy="97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93625" y="3957499"/>
              <a:ext cx="112765" cy="1127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371072" y="3653421"/>
              <a:ext cx="96912" cy="96912"/>
            </a:xfrm>
            <a:custGeom>
              <a:avLst/>
              <a:pathLst>
                <a:path w="96912" h="96912">
                  <a:moveTo>
                    <a:pt x="0" y="48456"/>
                  </a:moveTo>
                  <a:lnTo>
                    <a:pt x="48456" y="0"/>
                  </a:lnTo>
                  <a:lnTo>
                    <a:pt x="96912" y="48456"/>
                  </a:lnTo>
                  <a:lnTo>
                    <a:pt x="48456" y="969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64094" y="3887342"/>
              <a:ext cx="107762" cy="107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190775" y="3797617"/>
              <a:ext cx="135483" cy="135483"/>
            </a:xfrm>
            <a:custGeom>
              <a:avLst/>
              <a:pathLst>
                <a:path w="135483" h="135483">
                  <a:moveTo>
                    <a:pt x="0" y="67741"/>
                  </a:moveTo>
                  <a:lnTo>
                    <a:pt x="67741" y="0"/>
                  </a:lnTo>
                  <a:lnTo>
                    <a:pt x="135483" y="67741"/>
                  </a:lnTo>
                  <a:lnTo>
                    <a:pt x="67741" y="1354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136695" y="3739223"/>
              <a:ext cx="96269" cy="96269"/>
            </a:xfrm>
            <a:custGeom>
              <a:avLst/>
              <a:pathLst>
                <a:path w="96269" h="96269">
                  <a:moveTo>
                    <a:pt x="0" y="48134"/>
                  </a:moveTo>
                  <a:lnTo>
                    <a:pt x="48134" y="0"/>
                  </a:lnTo>
                  <a:lnTo>
                    <a:pt x="96269" y="48134"/>
                  </a:lnTo>
                  <a:lnTo>
                    <a:pt x="48134" y="96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034837" y="4087292"/>
              <a:ext cx="141677" cy="141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238046" y="3833980"/>
              <a:ext cx="24291" cy="24291"/>
            </a:xfrm>
            <a:custGeom>
              <a:avLst/>
              <a:pathLst>
                <a:path w="24291" h="24291">
                  <a:moveTo>
                    <a:pt x="0" y="12145"/>
                  </a:moveTo>
                  <a:lnTo>
                    <a:pt x="12145" y="0"/>
                  </a:lnTo>
                  <a:lnTo>
                    <a:pt x="24291" y="12145"/>
                  </a:lnTo>
                  <a:lnTo>
                    <a:pt x="12145" y="242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066485" y="3802178"/>
              <a:ext cx="43018" cy="43018"/>
            </a:xfrm>
            <a:custGeom>
              <a:avLst/>
              <a:pathLst>
                <a:path w="43018" h="43018">
                  <a:moveTo>
                    <a:pt x="0" y="21509"/>
                  </a:moveTo>
                  <a:lnTo>
                    <a:pt x="21509" y="0"/>
                  </a:lnTo>
                  <a:lnTo>
                    <a:pt x="43018" y="21509"/>
                  </a:lnTo>
                  <a:lnTo>
                    <a:pt x="21509" y="430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5929" y="4171216"/>
              <a:ext cx="52899" cy="528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646818" y="3648639"/>
              <a:ext cx="106475" cy="106475"/>
            </a:xfrm>
            <a:custGeom>
              <a:avLst/>
              <a:pathLst>
                <a:path w="106475" h="106475">
                  <a:moveTo>
                    <a:pt x="0" y="53237"/>
                  </a:moveTo>
                  <a:lnTo>
                    <a:pt x="53237" y="0"/>
                  </a:lnTo>
                  <a:lnTo>
                    <a:pt x="106475" y="53237"/>
                  </a:lnTo>
                  <a:lnTo>
                    <a:pt x="53237" y="1064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04805" y="3702414"/>
              <a:ext cx="82270" cy="82270"/>
            </a:xfrm>
            <a:custGeom>
              <a:avLst/>
              <a:pathLst>
                <a:path w="82270" h="82270">
                  <a:moveTo>
                    <a:pt x="0" y="41135"/>
                  </a:moveTo>
                  <a:lnTo>
                    <a:pt x="41135" y="0"/>
                  </a:lnTo>
                  <a:lnTo>
                    <a:pt x="82270" y="41135"/>
                  </a:lnTo>
                  <a:lnTo>
                    <a:pt x="41135" y="822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38817" y="4708510"/>
              <a:ext cx="106659" cy="106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209318" y="3690976"/>
              <a:ext cx="51719" cy="51719"/>
            </a:xfrm>
            <a:custGeom>
              <a:avLst/>
              <a:pathLst>
                <a:path w="51719" h="51719">
                  <a:moveTo>
                    <a:pt x="0" y="25859"/>
                  </a:moveTo>
                  <a:lnTo>
                    <a:pt x="25859" y="0"/>
                  </a:lnTo>
                  <a:lnTo>
                    <a:pt x="51719" y="25859"/>
                  </a:lnTo>
                  <a:lnTo>
                    <a:pt x="25859" y="51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03310" y="4168295"/>
              <a:ext cx="33097" cy="33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156669" y="3756078"/>
              <a:ext cx="98888" cy="98888"/>
            </a:xfrm>
            <a:custGeom>
              <a:avLst/>
              <a:pathLst>
                <a:path w="98888" h="98888">
                  <a:moveTo>
                    <a:pt x="0" y="49444"/>
                  </a:moveTo>
                  <a:lnTo>
                    <a:pt x="49444" y="0"/>
                  </a:lnTo>
                  <a:lnTo>
                    <a:pt x="98888" y="49444"/>
                  </a:lnTo>
                  <a:lnTo>
                    <a:pt x="49444" y="988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371579" y="3687148"/>
              <a:ext cx="85020" cy="85020"/>
            </a:xfrm>
            <a:custGeom>
              <a:avLst/>
              <a:pathLst>
                <a:path w="85020" h="85020">
                  <a:moveTo>
                    <a:pt x="0" y="42510"/>
                  </a:moveTo>
                  <a:lnTo>
                    <a:pt x="42510" y="0"/>
                  </a:lnTo>
                  <a:lnTo>
                    <a:pt x="85020" y="42510"/>
                  </a:lnTo>
                  <a:lnTo>
                    <a:pt x="42510" y="850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03047" y="4700444"/>
              <a:ext cx="52269" cy="52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176296" y="3656131"/>
              <a:ext cx="95765" cy="95765"/>
            </a:xfrm>
            <a:custGeom>
              <a:avLst/>
              <a:pathLst>
                <a:path w="95765" h="95765">
                  <a:moveTo>
                    <a:pt x="0" y="47882"/>
                  </a:moveTo>
                  <a:lnTo>
                    <a:pt x="47882" y="0"/>
                  </a:lnTo>
                  <a:lnTo>
                    <a:pt x="95765" y="47882"/>
                  </a:lnTo>
                  <a:lnTo>
                    <a:pt x="47882" y="957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22214" y="4620218"/>
              <a:ext cx="31075" cy="31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62181" y="4605584"/>
              <a:ext cx="75302" cy="75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698299" y="4647296"/>
              <a:ext cx="156428" cy="156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71752" y="4556901"/>
              <a:ext cx="95735" cy="9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127388" y="3654151"/>
              <a:ext cx="95452" cy="95452"/>
            </a:xfrm>
            <a:custGeom>
              <a:avLst/>
              <a:pathLst>
                <a:path w="95452" h="95452">
                  <a:moveTo>
                    <a:pt x="0" y="47726"/>
                  </a:moveTo>
                  <a:lnTo>
                    <a:pt x="47726" y="0"/>
                  </a:lnTo>
                  <a:lnTo>
                    <a:pt x="95452" y="47726"/>
                  </a:lnTo>
                  <a:lnTo>
                    <a:pt x="47726" y="954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239541" y="3704565"/>
              <a:ext cx="20267" cy="20267"/>
            </a:xfrm>
            <a:custGeom>
              <a:avLst/>
              <a:pathLst>
                <a:path w="20267" h="20267">
                  <a:moveTo>
                    <a:pt x="0" y="10133"/>
                  </a:moveTo>
                  <a:lnTo>
                    <a:pt x="10133" y="0"/>
                  </a:lnTo>
                  <a:lnTo>
                    <a:pt x="20267" y="10133"/>
                  </a:lnTo>
                  <a:lnTo>
                    <a:pt x="10133" y="20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082681" y="3766198"/>
              <a:ext cx="106430" cy="106430"/>
            </a:xfrm>
            <a:custGeom>
              <a:avLst/>
              <a:pathLst>
                <a:path w="106430" h="106430">
                  <a:moveTo>
                    <a:pt x="0" y="53215"/>
                  </a:moveTo>
                  <a:lnTo>
                    <a:pt x="53215" y="0"/>
                  </a:lnTo>
                  <a:lnTo>
                    <a:pt x="106430" y="53215"/>
                  </a:lnTo>
                  <a:lnTo>
                    <a:pt x="53215" y="106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97819" y="4053144"/>
              <a:ext cx="96712" cy="967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96599" y="3850577"/>
              <a:ext cx="95811" cy="95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329344" y="3719442"/>
              <a:ext cx="97365" cy="97365"/>
            </a:xfrm>
            <a:custGeom>
              <a:avLst/>
              <a:pathLst>
                <a:path w="97365" h="97365">
                  <a:moveTo>
                    <a:pt x="0" y="48682"/>
                  </a:moveTo>
                  <a:lnTo>
                    <a:pt x="48682" y="0"/>
                  </a:lnTo>
                  <a:lnTo>
                    <a:pt x="97365" y="48682"/>
                  </a:lnTo>
                  <a:lnTo>
                    <a:pt x="48682" y="973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884303" y="4057453"/>
              <a:ext cx="96641" cy="96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69215" y="4714385"/>
              <a:ext cx="97045" cy="97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60750" y="4528280"/>
              <a:ext cx="116648" cy="116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896189" y="4147516"/>
              <a:ext cx="78928" cy="78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67999" y="4436510"/>
              <a:ext cx="152734" cy="152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127311" y="4722202"/>
              <a:ext cx="66452" cy="66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62068" y="4690841"/>
              <a:ext cx="116352" cy="116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34422" y="4248419"/>
              <a:ext cx="97236" cy="97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58972" y="4681748"/>
              <a:ext cx="140950" cy="140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941943" y="4719131"/>
              <a:ext cx="74732" cy="74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354040" y="3652879"/>
              <a:ext cx="95857" cy="95857"/>
            </a:xfrm>
            <a:custGeom>
              <a:avLst/>
              <a:pathLst>
                <a:path w="95857" h="95857">
                  <a:moveTo>
                    <a:pt x="0" y="47928"/>
                  </a:moveTo>
                  <a:lnTo>
                    <a:pt x="47928" y="0"/>
                  </a:lnTo>
                  <a:lnTo>
                    <a:pt x="95857" y="47928"/>
                  </a:lnTo>
                  <a:lnTo>
                    <a:pt x="47928" y="958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77032" y="3695502"/>
              <a:ext cx="96093" cy="96093"/>
            </a:xfrm>
            <a:custGeom>
              <a:avLst/>
              <a:pathLst>
                <a:path w="96093" h="96093">
                  <a:moveTo>
                    <a:pt x="0" y="48046"/>
                  </a:moveTo>
                  <a:lnTo>
                    <a:pt x="48046" y="0"/>
                  </a:lnTo>
                  <a:lnTo>
                    <a:pt x="96093" y="48046"/>
                  </a:lnTo>
                  <a:lnTo>
                    <a:pt x="48046" y="96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54964" y="4709041"/>
              <a:ext cx="97050" cy="9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34049" y="4712471"/>
              <a:ext cx="96600" cy="96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102523" y="4077701"/>
              <a:ext cx="124529" cy="12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85085" y="4617814"/>
              <a:ext cx="153419" cy="153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07537" y="3787490"/>
              <a:ext cx="138642" cy="1386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11146" y="4745077"/>
              <a:ext cx="33525" cy="3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878427" y="4707650"/>
              <a:ext cx="108378" cy="108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21905" y="4758249"/>
              <a:ext cx="13592" cy="13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026118" y="3438100"/>
              <a:ext cx="145985" cy="251711"/>
            </a:xfrm>
            <a:custGeom>
              <a:avLst/>
              <a:pathLst>
                <a:path w="145985" h="251711">
                  <a:moveTo>
                    <a:pt x="0" y="0"/>
                  </a:moveTo>
                  <a:lnTo>
                    <a:pt x="145985" y="251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794121" y="2993474"/>
              <a:ext cx="378243" cy="697129"/>
            </a:xfrm>
            <a:custGeom>
              <a:avLst/>
              <a:pathLst>
                <a:path w="378243" h="697129">
                  <a:moveTo>
                    <a:pt x="0" y="0"/>
                  </a:moveTo>
                  <a:lnTo>
                    <a:pt x="378243" y="697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632795" y="3725811"/>
              <a:ext cx="284350" cy="104549"/>
            </a:xfrm>
            <a:custGeom>
              <a:avLst/>
              <a:pathLst>
                <a:path w="284350" h="104549">
                  <a:moveTo>
                    <a:pt x="0" y="104549"/>
                  </a:moveTo>
                  <a:lnTo>
                    <a:pt x="284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835715" y="3605251"/>
              <a:ext cx="83600" cy="100206"/>
            </a:xfrm>
            <a:custGeom>
              <a:avLst/>
              <a:pathLst>
                <a:path w="83600" h="100206">
                  <a:moveTo>
                    <a:pt x="0" y="0"/>
                  </a:moveTo>
                  <a:lnTo>
                    <a:pt x="83600" y="100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745611" y="3442891"/>
              <a:ext cx="174318" cy="248855"/>
            </a:xfrm>
            <a:custGeom>
              <a:avLst/>
              <a:pathLst>
                <a:path w="174318" h="248855">
                  <a:moveTo>
                    <a:pt x="0" y="0"/>
                  </a:moveTo>
                  <a:lnTo>
                    <a:pt x="174318" y="248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814282" y="3829579"/>
              <a:ext cx="105674" cy="151979"/>
            </a:xfrm>
            <a:custGeom>
              <a:avLst/>
              <a:pathLst>
                <a:path w="105674" h="151979">
                  <a:moveTo>
                    <a:pt x="0" y="151979"/>
                  </a:moveTo>
                  <a:lnTo>
                    <a:pt x="105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910249" y="3216807"/>
              <a:ext cx="262031" cy="472813"/>
            </a:xfrm>
            <a:custGeom>
              <a:avLst/>
              <a:pathLst>
                <a:path w="262031" h="472813">
                  <a:moveTo>
                    <a:pt x="0" y="0"/>
                  </a:moveTo>
                  <a:lnTo>
                    <a:pt x="262031" y="472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11"/>
            <p:cNvSpPr/>
            <p:nvPr/>
          </p:nvSpPr>
          <p:spPr>
            <a:xfrm>
              <a:off x="5338282" y="34983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chr13:32319125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5176519" y="32754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chr13:32319250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628926" y="350321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4624195" y="377383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chr13:32341053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4851714" y="283078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chr13:32356455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111426" y="37594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chr13:32362656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314346" y="35070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chr13:32370421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499449" y="328020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chr13:32379479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791423" y="399630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chr13:32394734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014756" y="30541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chr13:32398334</a:t>
              </a:r>
            </a:p>
          </p:txBody>
        </p:sp>
        <p:sp>
          <p:nvSpPr>
            <p:cNvPr id="321" name="pl32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2448133" y="577704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2448133" y="550991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448133" y="524278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448133" y="49756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503125" y="470853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503125" y="44414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503125" y="41742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503125" y="39071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503125" y="36400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2880411" y="5836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880411" y="55696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880411" y="5302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880411" y="50353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880411" y="47682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80411" y="45011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80411" y="42339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880411" y="39668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880411" y="36997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48" name="tx34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106490" y="214387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50" name="pt350"/>
            <p:cNvSpPr/>
            <p:nvPr/>
          </p:nvSpPr>
          <p:spPr>
            <a:xfrm>
              <a:off x="7179089" y="24956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179089" y="269045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7179089" y="288529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3"/>
            <p:cNvSpPr/>
            <p:nvPr/>
          </p:nvSpPr>
          <p:spPr>
            <a:xfrm>
              <a:off x="7389908" y="242848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7389908" y="262333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7389908" y="281818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7106490" y="320317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57" name="pt357"/>
            <p:cNvSpPr/>
            <p:nvPr/>
          </p:nvSpPr>
          <p:spPr>
            <a:xfrm>
              <a:off x="7157623" y="3490010"/>
              <a:ext cx="94537" cy="945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7200392" y="37276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7157623" y="3879708"/>
              <a:ext cx="94537" cy="945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139908" y="4056842"/>
              <a:ext cx="129968" cy="1299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7126314" y="4239075"/>
              <a:ext cx="157155" cy="1571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7391862" y="348172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7391862" y="36724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7391862" y="387142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7391862" y="406426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7391862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7106490" y="458971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68" name="pt368"/>
            <p:cNvSpPr/>
            <p:nvPr/>
          </p:nvSpPr>
          <p:spPr>
            <a:xfrm>
              <a:off x="7179089" y="492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179089" y="511580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70"/>
            <p:cNvSpPr/>
            <p:nvPr/>
          </p:nvSpPr>
          <p:spPr>
            <a:xfrm>
              <a:off x="7389908" y="488338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7389908" y="507823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2924695" y="619487"/>
              <a:ext cx="770800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16543" y="2022280"/>
              <a:ext cx="718051" cy="4087407"/>
            </a:xfrm>
            <a:custGeom>
              <a:avLst/>
              <a:pathLst>
                <a:path w="718051" h="4087407">
                  <a:moveTo>
                    <a:pt x="355004" y="4087407"/>
                  </a:moveTo>
                  <a:lnTo>
                    <a:pt x="354779" y="4079408"/>
                  </a:lnTo>
                  <a:lnTo>
                    <a:pt x="354538" y="4071409"/>
                  </a:lnTo>
                  <a:lnTo>
                    <a:pt x="354292" y="4063410"/>
                  </a:lnTo>
                  <a:lnTo>
                    <a:pt x="354025" y="4055412"/>
                  </a:lnTo>
                  <a:lnTo>
                    <a:pt x="353754" y="4047413"/>
                  </a:lnTo>
                  <a:lnTo>
                    <a:pt x="353460" y="4039414"/>
                  </a:lnTo>
                  <a:lnTo>
                    <a:pt x="353161" y="4031415"/>
                  </a:lnTo>
                  <a:lnTo>
                    <a:pt x="352841" y="4023416"/>
                  </a:lnTo>
                  <a:lnTo>
                    <a:pt x="352511" y="4015417"/>
                  </a:lnTo>
                  <a:lnTo>
                    <a:pt x="352163" y="4007419"/>
                  </a:lnTo>
                  <a:lnTo>
                    <a:pt x="351799" y="3999420"/>
                  </a:lnTo>
                  <a:lnTo>
                    <a:pt x="351420" y="3991421"/>
                  </a:lnTo>
                  <a:lnTo>
                    <a:pt x="351020" y="3983422"/>
                  </a:lnTo>
                  <a:lnTo>
                    <a:pt x="350609" y="3975423"/>
                  </a:lnTo>
                  <a:lnTo>
                    <a:pt x="350170" y="3967424"/>
                  </a:lnTo>
                  <a:lnTo>
                    <a:pt x="349725" y="3959426"/>
                  </a:lnTo>
                  <a:lnTo>
                    <a:pt x="349244" y="3951427"/>
                  </a:lnTo>
                  <a:lnTo>
                    <a:pt x="348757" y="3943428"/>
                  </a:lnTo>
                  <a:lnTo>
                    <a:pt x="348236" y="3935429"/>
                  </a:lnTo>
                  <a:lnTo>
                    <a:pt x="347703" y="3927430"/>
                  </a:lnTo>
                  <a:lnTo>
                    <a:pt x="347140" y="3919431"/>
                  </a:lnTo>
                  <a:lnTo>
                    <a:pt x="346559" y="3911432"/>
                  </a:lnTo>
                  <a:lnTo>
                    <a:pt x="345952" y="3903434"/>
                  </a:lnTo>
                  <a:lnTo>
                    <a:pt x="345318" y="3895435"/>
                  </a:lnTo>
                  <a:lnTo>
                    <a:pt x="344665" y="3887436"/>
                  </a:lnTo>
                  <a:lnTo>
                    <a:pt x="343975" y="3879437"/>
                  </a:lnTo>
                  <a:lnTo>
                    <a:pt x="343272" y="3871438"/>
                  </a:lnTo>
                  <a:lnTo>
                    <a:pt x="342524" y="3863439"/>
                  </a:lnTo>
                  <a:lnTo>
                    <a:pt x="341768" y="3855441"/>
                  </a:lnTo>
                  <a:lnTo>
                    <a:pt x="340958" y="3847442"/>
                  </a:lnTo>
                  <a:lnTo>
                    <a:pt x="340138" y="3839443"/>
                  </a:lnTo>
                  <a:lnTo>
                    <a:pt x="339271" y="3831444"/>
                  </a:lnTo>
                  <a:lnTo>
                    <a:pt x="338384" y="3823445"/>
                  </a:lnTo>
                  <a:lnTo>
                    <a:pt x="337456" y="3815446"/>
                  </a:lnTo>
                  <a:lnTo>
                    <a:pt x="336498" y="3807448"/>
                  </a:lnTo>
                  <a:lnTo>
                    <a:pt x="335507" y="3799449"/>
                  </a:lnTo>
                  <a:lnTo>
                    <a:pt x="334475" y="3791450"/>
                  </a:lnTo>
                  <a:lnTo>
                    <a:pt x="333418" y="3783451"/>
                  </a:lnTo>
                  <a:lnTo>
                    <a:pt x="332307" y="3775452"/>
                  </a:lnTo>
                  <a:lnTo>
                    <a:pt x="331181" y="3767453"/>
                  </a:lnTo>
                  <a:lnTo>
                    <a:pt x="329988" y="3759454"/>
                  </a:lnTo>
                  <a:lnTo>
                    <a:pt x="328784" y="3751456"/>
                  </a:lnTo>
                  <a:lnTo>
                    <a:pt x="327511" y="3743457"/>
                  </a:lnTo>
                  <a:lnTo>
                    <a:pt x="326221" y="3735458"/>
                  </a:lnTo>
                  <a:lnTo>
                    <a:pt x="324871" y="3727459"/>
                  </a:lnTo>
                  <a:lnTo>
                    <a:pt x="323490" y="3719460"/>
                  </a:lnTo>
                  <a:lnTo>
                    <a:pt x="322060" y="3711461"/>
                  </a:lnTo>
                  <a:lnTo>
                    <a:pt x="320586" y="3703463"/>
                  </a:lnTo>
                  <a:lnTo>
                    <a:pt x="319074" y="3695464"/>
                  </a:lnTo>
                  <a:lnTo>
                    <a:pt x="317502" y="3687465"/>
                  </a:lnTo>
                  <a:lnTo>
                    <a:pt x="315905" y="3679466"/>
                  </a:lnTo>
                  <a:lnTo>
                    <a:pt x="314233" y="3671467"/>
                  </a:lnTo>
                  <a:lnTo>
                    <a:pt x="312548" y="3663468"/>
                  </a:lnTo>
                  <a:lnTo>
                    <a:pt x="310774" y="3655470"/>
                  </a:lnTo>
                  <a:lnTo>
                    <a:pt x="308986" y="3647471"/>
                  </a:lnTo>
                  <a:lnTo>
                    <a:pt x="307118" y="3639472"/>
                  </a:lnTo>
                  <a:lnTo>
                    <a:pt x="305224" y="3631473"/>
                  </a:lnTo>
                  <a:lnTo>
                    <a:pt x="303263" y="3623474"/>
                  </a:lnTo>
                  <a:lnTo>
                    <a:pt x="301259" y="3615475"/>
                  </a:lnTo>
                  <a:lnTo>
                    <a:pt x="299203" y="3607477"/>
                  </a:lnTo>
                  <a:lnTo>
                    <a:pt x="297089" y="3599478"/>
                  </a:lnTo>
                  <a:lnTo>
                    <a:pt x="294935" y="3591479"/>
                  </a:lnTo>
                  <a:lnTo>
                    <a:pt x="292708" y="3583480"/>
                  </a:lnTo>
                  <a:lnTo>
                    <a:pt x="290457" y="3575481"/>
                  </a:lnTo>
                  <a:lnTo>
                    <a:pt x="288116" y="3567482"/>
                  </a:lnTo>
                  <a:lnTo>
                    <a:pt x="285761" y="3559483"/>
                  </a:lnTo>
                  <a:lnTo>
                    <a:pt x="283310" y="3551485"/>
                  </a:lnTo>
                  <a:lnTo>
                    <a:pt x="280839" y="3543486"/>
                  </a:lnTo>
                  <a:lnTo>
                    <a:pt x="278288" y="3535487"/>
                  </a:lnTo>
                  <a:lnTo>
                    <a:pt x="275703" y="3527488"/>
                  </a:lnTo>
                  <a:lnTo>
                    <a:pt x="273052" y="3519489"/>
                  </a:lnTo>
                  <a:lnTo>
                    <a:pt x="270351" y="3511490"/>
                  </a:lnTo>
                  <a:lnTo>
                    <a:pt x="267600" y="3503492"/>
                  </a:lnTo>
                  <a:lnTo>
                    <a:pt x="264786" y="3495493"/>
                  </a:lnTo>
                  <a:lnTo>
                    <a:pt x="261936" y="3487494"/>
                  </a:lnTo>
                  <a:lnTo>
                    <a:pt x="259008" y="3479495"/>
                  </a:lnTo>
                  <a:lnTo>
                    <a:pt x="256060" y="3471496"/>
                  </a:lnTo>
                  <a:lnTo>
                    <a:pt x="253021" y="3463497"/>
                  </a:lnTo>
                  <a:lnTo>
                    <a:pt x="249968" y="3455499"/>
                  </a:lnTo>
                  <a:lnTo>
                    <a:pt x="246829" y="3447500"/>
                  </a:lnTo>
                  <a:lnTo>
                    <a:pt x="243668" y="3439501"/>
                  </a:lnTo>
                  <a:lnTo>
                    <a:pt x="240438" y="3431502"/>
                  </a:lnTo>
                  <a:lnTo>
                    <a:pt x="237172" y="3423503"/>
                  </a:lnTo>
                  <a:lnTo>
                    <a:pt x="233853" y="3415504"/>
                  </a:lnTo>
                  <a:lnTo>
                    <a:pt x="230487" y="3407506"/>
                  </a:lnTo>
                  <a:lnTo>
                    <a:pt x="227082" y="3399507"/>
                  </a:lnTo>
                  <a:lnTo>
                    <a:pt x="223620" y="3391508"/>
                  </a:lnTo>
                  <a:lnTo>
                    <a:pt x="220133" y="3383509"/>
                  </a:lnTo>
                  <a:lnTo>
                    <a:pt x="216580" y="3375510"/>
                  </a:lnTo>
                  <a:lnTo>
                    <a:pt x="213016" y="3367511"/>
                  </a:lnTo>
                  <a:lnTo>
                    <a:pt x="209379" y="3359512"/>
                  </a:lnTo>
                  <a:lnTo>
                    <a:pt x="205732" y="3351514"/>
                  </a:lnTo>
                  <a:lnTo>
                    <a:pt x="202028" y="3343515"/>
                  </a:lnTo>
                  <a:lnTo>
                    <a:pt x="198305" y="3335516"/>
                  </a:lnTo>
                  <a:lnTo>
                    <a:pt x="194539" y="3327517"/>
                  </a:lnTo>
                  <a:lnTo>
                    <a:pt x="190748" y="3319518"/>
                  </a:lnTo>
                  <a:lnTo>
                    <a:pt x="186926" y="3311519"/>
                  </a:lnTo>
                  <a:lnTo>
                    <a:pt x="183075" y="3303521"/>
                  </a:lnTo>
                  <a:lnTo>
                    <a:pt x="179205" y="3295522"/>
                  </a:lnTo>
                  <a:lnTo>
                    <a:pt x="175303" y="3287523"/>
                  </a:lnTo>
                  <a:lnTo>
                    <a:pt x="171391" y="3279524"/>
                  </a:lnTo>
                  <a:lnTo>
                    <a:pt x="167449" y="3271525"/>
                  </a:lnTo>
                  <a:lnTo>
                    <a:pt x="163501" y="3263526"/>
                  </a:lnTo>
                  <a:lnTo>
                    <a:pt x="159529" y="3255528"/>
                  </a:lnTo>
                  <a:lnTo>
                    <a:pt x="155553" y="3247529"/>
                  </a:lnTo>
                  <a:lnTo>
                    <a:pt x="151563" y="3239530"/>
                  </a:lnTo>
                  <a:lnTo>
                    <a:pt x="147570" y="3231531"/>
                  </a:lnTo>
                  <a:lnTo>
                    <a:pt x="143572" y="3223532"/>
                  </a:lnTo>
                  <a:lnTo>
                    <a:pt x="139573" y="3215533"/>
                  </a:lnTo>
                  <a:lnTo>
                    <a:pt x="135574" y="3207535"/>
                  </a:lnTo>
                  <a:lnTo>
                    <a:pt x="131582" y="3199536"/>
                  </a:lnTo>
                  <a:lnTo>
                    <a:pt x="127592" y="3191537"/>
                  </a:lnTo>
                  <a:lnTo>
                    <a:pt x="123619" y="3183538"/>
                  </a:lnTo>
                  <a:lnTo>
                    <a:pt x="119649" y="3175539"/>
                  </a:lnTo>
                  <a:lnTo>
                    <a:pt x="115707" y="3167540"/>
                  </a:lnTo>
                  <a:lnTo>
                    <a:pt x="111770" y="3159541"/>
                  </a:lnTo>
                  <a:lnTo>
                    <a:pt x="107869" y="3151543"/>
                  </a:lnTo>
                  <a:lnTo>
                    <a:pt x="103980" y="3143544"/>
                  </a:lnTo>
                  <a:lnTo>
                    <a:pt x="100128" y="3135545"/>
                  </a:lnTo>
                  <a:lnTo>
                    <a:pt x="96300" y="3127546"/>
                  </a:lnTo>
                  <a:lnTo>
                    <a:pt x="92508" y="3119547"/>
                  </a:lnTo>
                  <a:lnTo>
                    <a:pt x="88755" y="3111548"/>
                  </a:lnTo>
                  <a:lnTo>
                    <a:pt x="85033" y="3103550"/>
                  </a:lnTo>
                  <a:lnTo>
                    <a:pt x="81369" y="3095551"/>
                  </a:lnTo>
                  <a:lnTo>
                    <a:pt x="77728" y="3087552"/>
                  </a:lnTo>
                  <a:lnTo>
                    <a:pt x="74166" y="3079553"/>
                  </a:lnTo>
                  <a:lnTo>
                    <a:pt x="70617" y="3071554"/>
                  </a:lnTo>
                  <a:lnTo>
                    <a:pt x="67169" y="3063555"/>
                  </a:lnTo>
                  <a:lnTo>
                    <a:pt x="63739" y="3055557"/>
                  </a:lnTo>
                  <a:lnTo>
                    <a:pt x="60402" y="3047558"/>
                  </a:lnTo>
                  <a:lnTo>
                    <a:pt x="57104" y="3039559"/>
                  </a:lnTo>
                  <a:lnTo>
                    <a:pt x="53889" y="3031560"/>
                  </a:lnTo>
                  <a:lnTo>
                    <a:pt x="50736" y="3023561"/>
                  </a:lnTo>
                  <a:lnTo>
                    <a:pt x="47653" y="3015562"/>
                  </a:lnTo>
                  <a:lnTo>
                    <a:pt x="44657" y="3007563"/>
                  </a:lnTo>
                  <a:lnTo>
                    <a:pt x="41715" y="2999565"/>
                  </a:lnTo>
                  <a:lnTo>
                    <a:pt x="38889" y="2991566"/>
                  </a:lnTo>
                  <a:lnTo>
                    <a:pt x="36096" y="2983567"/>
                  </a:lnTo>
                  <a:lnTo>
                    <a:pt x="33451" y="2975568"/>
                  </a:lnTo>
                  <a:lnTo>
                    <a:pt x="30830" y="2967569"/>
                  </a:lnTo>
                  <a:lnTo>
                    <a:pt x="28364" y="2959570"/>
                  </a:lnTo>
                  <a:lnTo>
                    <a:pt x="25938" y="2951572"/>
                  </a:lnTo>
                  <a:lnTo>
                    <a:pt x="23647" y="2943573"/>
                  </a:lnTo>
                  <a:lnTo>
                    <a:pt x="21425" y="2935574"/>
                  </a:lnTo>
                  <a:lnTo>
                    <a:pt x="19317" y="2927575"/>
                  </a:lnTo>
                  <a:lnTo>
                    <a:pt x="17308" y="2919576"/>
                  </a:lnTo>
                  <a:lnTo>
                    <a:pt x="15389" y="2911577"/>
                  </a:lnTo>
                  <a:lnTo>
                    <a:pt x="13602" y="2903579"/>
                  </a:lnTo>
                  <a:lnTo>
                    <a:pt x="11878" y="2895580"/>
                  </a:lnTo>
                  <a:lnTo>
                    <a:pt x="10320" y="2887581"/>
                  </a:lnTo>
                  <a:lnTo>
                    <a:pt x="8797" y="2879582"/>
                  </a:lnTo>
                  <a:lnTo>
                    <a:pt x="7475" y="2871583"/>
                  </a:lnTo>
                  <a:lnTo>
                    <a:pt x="6184" y="2863584"/>
                  </a:lnTo>
                  <a:lnTo>
                    <a:pt x="5075" y="2855586"/>
                  </a:lnTo>
                  <a:lnTo>
                    <a:pt x="4026" y="2847587"/>
                  </a:lnTo>
                  <a:lnTo>
                    <a:pt x="3130" y="2839588"/>
                  </a:lnTo>
                  <a:lnTo>
                    <a:pt x="2327" y="2831589"/>
                  </a:lnTo>
                  <a:lnTo>
                    <a:pt x="1646" y="2823590"/>
                  </a:lnTo>
                  <a:lnTo>
                    <a:pt x="1091" y="2815591"/>
                  </a:lnTo>
                  <a:lnTo>
                    <a:pt x="627" y="2807592"/>
                  </a:lnTo>
                  <a:lnTo>
                    <a:pt x="322" y="2799594"/>
                  </a:lnTo>
                  <a:lnTo>
                    <a:pt x="75" y="2791595"/>
                  </a:lnTo>
                  <a:lnTo>
                    <a:pt x="21" y="2783596"/>
                  </a:lnTo>
                  <a:lnTo>
                    <a:pt x="0" y="2775597"/>
                  </a:lnTo>
                  <a:lnTo>
                    <a:pt x="187" y="2767598"/>
                  </a:lnTo>
                  <a:lnTo>
                    <a:pt x="415" y="2759599"/>
                  </a:lnTo>
                  <a:lnTo>
                    <a:pt x="818" y="2751601"/>
                  </a:lnTo>
                  <a:lnTo>
                    <a:pt x="1292" y="2743602"/>
                  </a:lnTo>
                  <a:lnTo>
                    <a:pt x="1908" y="2735603"/>
                  </a:lnTo>
                  <a:lnTo>
                    <a:pt x="2625" y="2727604"/>
                  </a:lnTo>
                  <a:lnTo>
                    <a:pt x="3450" y="2719605"/>
                  </a:lnTo>
                  <a:lnTo>
                    <a:pt x="4406" y="2711606"/>
                  </a:lnTo>
                  <a:lnTo>
                    <a:pt x="5437" y="2703608"/>
                  </a:lnTo>
                  <a:lnTo>
                    <a:pt x="6625" y="2695609"/>
                  </a:lnTo>
                  <a:lnTo>
                    <a:pt x="7856" y="2687610"/>
                  </a:lnTo>
                  <a:lnTo>
                    <a:pt x="9270" y="2679611"/>
                  </a:lnTo>
                  <a:lnTo>
                    <a:pt x="10712" y="2671612"/>
                  </a:lnTo>
                  <a:lnTo>
                    <a:pt x="12326" y="2663613"/>
                  </a:lnTo>
                  <a:lnTo>
                    <a:pt x="13983" y="2655615"/>
                  </a:lnTo>
                  <a:lnTo>
                    <a:pt x="15778" y="2647616"/>
                  </a:lnTo>
                  <a:lnTo>
                    <a:pt x="17641" y="2639617"/>
                  </a:lnTo>
                  <a:lnTo>
                    <a:pt x="19609" y="2631618"/>
                  </a:lnTo>
                  <a:lnTo>
                    <a:pt x="21666" y="2623619"/>
                  </a:lnTo>
                  <a:lnTo>
                    <a:pt x="23799" y="2615620"/>
                  </a:lnTo>
                  <a:lnTo>
                    <a:pt x="26040" y="2607621"/>
                  </a:lnTo>
                  <a:lnTo>
                    <a:pt x="28328" y="2599623"/>
                  </a:lnTo>
                  <a:lnTo>
                    <a:pt x="30740" y="2591624"/>
                  </a:lnTo>
                  <a:lnTo>
                    <a:pt x="33174" y="2583625"/>
                  </a:lnTo>
                  <a:lnTo>
                    <a:pt x="35743" y="2575626"/>
                  </a:lnTo>
                  <a:lnTo>
                    <a:pt x="38331" y="2567627"/>
                  </a:lnTo>
                  <a:lnTo>
                    <a:pt x="41025" y="2559628"/>
                  </a:lnTo>
                  <a:lnTo>
                    <a:pt x="43753" y="2551630"/>
                  </a:lnTo>
                  <a:lnTo>
                    <a:pt x="46561" y="2543631"/>
                  </a:lnTo>
                  <a:lnTo>
                    <a:pt x="49415" y="2535632"/>
                  </a:lnTo>
                  <a:lnTo>
                    <a:pt x="52325" y="2527633"/>
                  </a:lnTo>
                  <a:lnTo>
                    <a:pt x="55289" y="2519634"/>
                  </a:lnTo>
                  <a:lnTo>
                    <a:pt x="58288" y="2511635"/>
                  </a:lnTo>
                  <a:lnTo>
                    <a:pt x="61347" y="2503637"/>
                  </a:lnTo>
                  <a:lnTo>
                    <a:pt x="64424" y="2495638"/>
                  </a:lnTo>
                  <a:lnTo>
                    <a:pt x="67560" y="2487639"/>
                  </a:lnTo>
                  <a:lnTo>
                    <a:pt x="70705" y="2479640"/>
                  </a:lnTo>
                  <a:lnTo>
                    <a:pt x="73900" y="2471641"/>
                  </a:lnTo>
                  <a:lnTo>
                    <a:pt x="77103" y="2463642"/>
                  </a:lnTo>
                  <a:lnTo>
                    <a:pt x="80338" y="2455644"/>
                  </a:lnTo>
                  <a:lnTo>
                    <a:pt x="83582" y="2447645"/>
                  </a:lnTo>
                  <a:lnTo>
                    <a:pt x="86843" y="2439646"/>
                  </a:lnTo>
                  <a:lnTo>
                    <a:pt x="90111" y="2431647"/>
                  </a:lnTo>
                  <a:lnTo>
                    <a:pt x="93386" y="2423648"/>
                  </a:lnTo>
                  <a:lnTo>
                    <a:pt x="96661" y="2415649"/>
                  </a:lnTo>
                  <a:lnTo>
                    <a:pt x="99937" y="2407650"/>
                  </a:lnTo>
                  <a:lnTo>
                    <a:pt x="103202" y="2399652"/>
                  </a:lnTo>
                  <a:lnTo>
                    <a:pt x="106465" y="2391653"/>
                  </a:lnTo>
                  <a:lnTo>
                    <a:pt x="109705" y="2383654"/>
                  </a:lnTo>
                  <a:lnTo>
                    <a:pt x="112939" y="2375655"/>
                  </a:lnTo>
                  <a:lnTo>
                    <a:pt x="116139" y="2367656"/>
                  </a:lnTo>
                  <a:lnTo>
                    <a:pt x="119327" y="2359657"/>
                  </a:lnTo>
                  <a:lnTo>
                    <a:pt x="122477" y="2351659"/>
                  </a:lnTo>
                  <a:lnTo>
                    <a:pt x="125602" y="2343660"/>
                  </a:lnTo>
                  <a:lnTo>
                    <a:pt x="128691" y="2335661"/>
                  </a:lnTo>
                  <a:lnTo>
                    <a:pt x="131737" y="2327662"/>
                  </a:lnTo>
                  <a:lnTo>
                    <a:pt x="134752" y="2319663"/>
                  </a:lnTo>
                  <a:lnTo>
                    <a:pt x="137705" y="2311664"/>
                  </a:lnTo>
                  <a:lnTo>
                    <a:pt x="140634" y="2303666"/>
                  </a:lnTo>
                  <a:lnTo>
                    <a:pt x="143479" y="2295667"/>
                  </a:lnTo>
                  <a:lnTo>
                    <a:pt x="146310" y="2287668"/>
                  </a:lnTo>
                  <a:lnTo>
                    <a:pt x="149034" y="2279669"/>
                  </a:lnTo>
                  <a:lnTo>
                    <a:pt x="151739" y="2271670"/>
                  </a:lnTo>
                  <a:lnTo>
                    <a:pt x="154346" y="2263671"/>
                  </a:lnTo>
                  <a:lnTo>
                    <a:pt x="156913" y="2255672"/>
                  </a:lnTo>
                  <a:lnTo>
                    <a:pt x="159392" y="2247674"/>
                  </a:lnTo>
                  <a:lnTo>
                    <a:pt x="161808" y="2239675"/>
                  </a:lnTo>
                  <a:lnTo>
                    <a:pt x="164151" y="2231676"/>
                  </a:lnTo>
                  <a:lnTo>
                    <a:pt x="166404" y="2223677"/>
                  </a:lnTo>
                  <a:lnTo>
                    <a:pt x="168601" y="2215678"/>
                  </a:lnTo>
                  <a:lnTo>
                    <a:pt x="170681" y="2207679"/>
                  </a:lnTo>
                  <a:lnTo>
                    <a:pt x="172724" y="2199681"/>
                  </a:lnTo>
                  <a:lnTo>
                    <a:pt x="174620" y="2191682"/>
                  </a:lnTo>
                  <a:lnTo>
                    <a:pt x="176491" y="2183683"/>
                  </a:lnTo>
                  <a:lnTo>
                    <a:pt x="178206" y="2175684"/>
                  </a:lnTo>
                  <a:lnTo>
                    <a:pt x="179882" y="2167685"/>
                  </a:lnTo>
                  <a:lnTo>
                    <a:pt x="181422" y="2159686"/>
                  </a:lnTo>
                  <a:lnTo>
                    <a:pt x="182895" y="2151688"/>
                  </a:lnTo>
                  <a:lnTo>
                    <a:pt x="184255" y="2143689"/>
                  </a:lnTo>
                  <a:lnTo>
                    <a:pt x="185519" y="2135690"/>
                  </a:lnTo>
                  <a:lnTo>
                    <a:pt x="186694" y="2127691"/>
                  </a:lnTo>
                  <a:lnTo>
                    <a:pt x="187742" y="2119692"/>
                  </a:lnTo>
                  <a:lnTo>
                    <a:pt x="188728" y="2111693"/>
                  </a:lnTo>
                  <a:lnTo>
                    <a:pt x="189556" y="2103695"/>
                  </a:lnTo>
                  <a:lnTo>
                    <a:pt x="190349" y="2095696"/>
                  </a:lnTo>
                  <a:lnTo>
                    <a:pt x="190951" y="2087697"/>
                  </a:lnTo>
                  <a:lnTo>
                    <a:pt x="191524" y="2079698"/>
                  </a:lnTo>
                  <a:lnTo>
                    <a:pt x="191923" y="2071699"/>
                  </a:lnTo>
                  <a:lnTo>
                    <a:pt x="192268" y="2063700"/>
                  </a:lnTo>
                  <a:lnTo>
                    <a:pt x="192468" y="2055701"/>
                  </a:lnTo>
                  <a:lnTo>
                    <a:pt x="192583" y="2047703"/>
                  </a:lnTo>
                  <a:lnTo>
                    <a:pt x="192583" y="2039704"/>
                  </a:lnTo>
                  <a:lnTo>
                    <a:pt x="192468" y="2031705"/>
                  </a:lnTo>
                  <a:lnTo>
                    <a:pt x="192268" y="2023706"/>
                  </a:lnTo>
                  <a:lnTo>
                    <a:pt x="191923" y="2015707"/>
                  </a:lnTo>
                  <a:lnTo>
                    <a:pt x="191524" y="2007708"/>
                  </a:lnTo>
                  <a:lnTo>
                    <a:pt x="190951" y="1999710"/>
                  </a:lnTo>
                  <a:lnTo>
                    <a:pt x="190349" y="1991711"/>
                  </a:lnTo>
                  <a:lnTo>
                    <a:pt x="189556" y="1983712"/>
                  </a:lnTo>
                  <a:lnTo>
                    <a:pt x="188728" y="1975713"/>
                  </a:lnTo>
                  <a:lnTo>
                    <a:pt x="187742" y="1967714"/>
                  </a:lnTo>
                  <a:lnTo>
                    <a:pt x="186694" y="1959715"/>
                  </a:lnTo>
                  <a:lnTo>
                    <a:pt x="185519" y="1951717"/>
                  </a:lnTo>
                  <a:lnTo>
                    <a:pt x="184255" y="1943718"/>
                  </a:lnTo>
                  <a:lnTo>
                    <a:pt x="182895" y="1935719"/>
                  </a:lnTo>
                  <a:lnTo>
                    <a:pt x="181422" y="1927720"/>
                  </a:lnTo>
                  <a:lnTo>
                    <a:pt x="179882" y="1919721"/>
                  </a:lnTo>
                  <a:lnTo>
                    <a:pt x="178206" y="1911722"/>
                  </a:lnTo>
                  <a:lnTo>
                    <a:pt x="176491" y="1903724"/>
                  </a:lnTo>
                  <a:lnTo>
                    <a:pt x="174620" y="1895725"/>
                  </a:lnTo>
                  <a:lnTo>
                    <a:pt x="172724" y="1887726"/>
                  </a:lnTo>
                  <a:lnTo>
                    <a:pt x="170681" y="1879727"/>
                  </a:lnTo>
                  <a:lnTo>
                    <a:pt x="168601" y="1871728"/>
                  </a:lnTo>
                  <a:lnTo>
                    <a:pt x="166404" y="1863729"/>
                  </a:lnTo>
                  <a:lnTo>
                    <a:pt x="164151" y="1855730"/>
                  </a:lnTo>
                  <a:lnTo>
                    <a:pt x="161808" y="1847732"/>
                  </a:lnTo>
                  <a:lnTo>
                    <a:pt x="159392" y="1839733"/>
                  </a:lnTo>
                  <a:lnTo>
                    <a:pt x="156913" y="1831734"/>
                  </a:lnTo>
                  <a:lnTo>
                    <a:pt x="154346" y="1823735"/>
                  </a:lnTo>
                  <a:lnTo>
                    <a:pt x="151739" y="1815736"/>
                  </a:lnTo>
                  <a:lnTo>
                    <a:pt x="149034" y="1807737"/>
                  </a:lnTo>
                  <a:lnTo>
                    <a:pt x="146310" y="1799739"/>
                  </a:lnTo>
                  <a:lnTo>
                    <a:pt x="143479" y="1791740"/>
                  </a:lnTo>
                  <a:lnTo>
                    <a:pt x="140634" y="1783741"/>
                  </a:lnTo>
                  <a:lnTo>
                    <a:pt x="137705" y="1775742"/>
                  </a:lnTo>
                  <a:lnTo>
                    <a:pt x="134752" y="1767743"/>
                  </a:lnTo>
                  <a:lnTo>
                    <a:pt x="131737" y="1759744"/>
                  </a:lnTo>
                  <a:lnTo>
                    <a:pt x="128691" y="1751746"/>
                  </a:lnTo>
                  <a:lnTo>
                    <a:pt x="125602" y="1743747"/>
                  </a:lnTo>
                  <a:lnTo>
                    <a:pt x="122477" y="1735748"/>
                  </a:lnTo>
                  <a:lnTo>
                    <a:pt x="119327" y="1727749"/>
                  </a:lnTo>
                  <a:lnTo>
                    <a:pt x="116139" y="1719750"/>
                  </a:lnTo>
                  <a:lnTo>
                    <a:pt x="112939" y="1711751"/>
                  </a:lnTo>
                  <a:lnTo>
                    <a:pt x="109705" y="1703753"/>
                  </a:lnTo>
                  <a:lnTo>
                    <a:pt x="106465" y="1695754"/>
                  </a:lnTo>
                  <a:lnTo>
                    <a:pt x="103202" y="1687755"/>
                  </a:lnTo>
                  <a:lnTo>
                    <a:pt x="99937" y="1679756"/>
                  </a:lnTo>
                  <a:lnTo>
                    <a:pt x="96661" y="1671757"/>
                  </a:lnTo>
                  <a:lnTo>
                    <a:pt x="93386" y="1663758"/>
                  </a:lnTo>
                  <a:lnTo>
                    <a:pt x="90111" y="1655759"/>
                  </a:lnTo>
                  <a:lnTo>
                    <a:pt x="86843" y="1647761"/>
                  </a:lnTo>
                  <a:lnTo>
                    <a:pt x="83582" y="1639762"/>
                  </a:lnTo>
                  <a:lnTo>
                    <a:pt x="80338" y="1631763"/>
                  </a:lnTo>
                  <a:lnTo>
                    <a:pt x="77103" y="1623764"/>
                  </a:lnTo>
                  <a:lnTo>
                    <a:pt x="73900" y="1615765"/>
                  </a:lnTo>
                  <a:lnTo>
                    <a:pt x="70705" y="1607766"/>
                  </a:lnTo>
                  <a:lnTo>
                    <a:pt x="67560" y="1599768"/>
                  </a:lnTo>
                  <a:lnTo>
                    <a:pt x="64424" y="1591769"/>
                  </a:lnTo>
                  <a:lnTo>
                    <a:pt x="61347" y="1583770"/>
                  </a:lnTo>
                  <a:lnTo>
                    <a:pt x="58288" y="1575771"/>
                  </a:lnTo>
                  <a:lnTo>
                    <a:pt x="55289" y="1567772"/>
                  </a:lnTo>
                  <a:lnTo>
                    <a:pt x="52325" y="1559773"/>
                  </a:lnTo>
                  <a:lnTo>
                    <a:pt x="49415" y="1551775"/>
                  </a:lnTo>
                  <a:lnTo>
                    <a:pt x="46561" y="1543776"/>
                  </a:lnTo>
                  <a:lnTo>
                    <a:pt x="43753" y="1535777"/>
                  </a:lnTo>
                  <a:lnTo>
                    <a:pt x="41025" y="1527778"/>
                  </a:lnTo>
                  <a:lnTo>
                    <a:pt x="38331" y="1519779"/>
                  </a:lnTo>
                  <a:lnTo>
                    <a:pt x="35743" y="1511780"/>
                  </a:lnTo>
                  <a:lnTo>
                    <a:pt x="33174" y="1503781"/>
                  </a:lnTo>
                  <a:lnTo>
                    <a:pt x="30740" y="1495783"/>
                  </a:lnTo>
                  <a:lnTo>
                    <a:pt x="28328" y="1487784"/>
                  </a:lnTo>
                  <a:lnTo>
                    <a:pt x="26040" y="1479785"/>
                  </a:lnTo>
                  <a:lnTo>
                    <a:pt x="23799" y="1471786"/>
                  </a:lnTo>
                  <a:lnTo>
                    <a:pt x="21666" y="1463787"/>
                  </a:lnTo>
                  <a:lnTo>
                    <a:pt x="19609" y="1455788"/>
                  </a:lnTo>
                  <a:lnTo>
                    <a:pt x="17641" y="1447790"/>
                  </a:lnTo>
                  <a:lnTo>
                    <a:pt x="15778" y="1439791"/>
                  </a:lnTo>
                  <a:lnTo>
                    <a:pt x="13983" y="1431792"/>
                  </a:lnTo>
                  <a:lnTo>
                    <a:pt x="12326" y="1423793"/>
                  </a:lnTo>
                  <a:lnTo>
                    <a:pt x="10712" y="1415794"/>
                  </a:lnTo>
                  <a:lnTo>
                    <a:pt x="9270" y="1407795"/>
                  </a:lnTo>
                  <a:lnTo>
                    <a:pt x="7856" y="1399797"/>
                  </a:lnTo>
                  <a:lnTo>
                    <a:pt x="6625" y="1391798"/>
                  </a:lnTo>
                  <a:lnTo>
                    <a:pt x="5437" y="1383799"/>
                  </a:lnTo>
                  <a:lnTo>
                    <a:pt x="4406" y="1375800"/>
                  </a:lnTo>
                  <a:lnTo>
                    <a:pt x="3450" y="1367801"/>
                  </a:lnTo>
                  <a:lnTo>
                    <a:pt x="2625" y="1359802"/>
                  </a:lnTo>
                  <a:lnTo>
                    <a:pt x="1908" y="1351804"/>
                  </a:lnTo>
                  <a:lnTo>
                    <a:pt x="1292" y="1343805"/>
                  </a:lnTo>
                  <a:lnTo>
                    <a:pt x="818" y="1335806"/>
                  </a:lnTo>
                  <a:lnTo>
                    <a:pt x="415" y="1327807"/>
                  </a:lnTo>
                  <a:lnTo>
                    <a:pt x="187" y="1319808"/>
                  </a:lnTo>
                  <a:lnTo>
                    <a:pt x="0" y="1311809"/>
                  </a:lnTo>
                  <a:lnTo>
                    <a:pt x="21" y="1303810"/>
                  </a:lnTo>
                  <a:lnTo>
                    <a:pt x="75" y="1295812"/>
                  </a:lnTo>
                  <a:lnTo>
                    <a:pt x="322" y="1287813"/>
                  </a:lnTo>
                  <a:lnTo>
                    <a:pt x="627" y="1279814"/>
                  </a:lnTo>
                  <a:lnTo>
                    <a:pt x="1091" y="1271815"/>
                  </a:lnTo>
                  <a:lnTo>
                    <a:pt x="1646" y="1263816"/>
                  </a:lnTo>
                  <a:lnTo>
                    <a:pt x="2327" y="1255817"/>
                  </a:lnTo>
                  <a:lnTo>
                    <a:pt x="3130" y="1247819"/>
                  </a:lnTo>
                  <a:lnTo>
                    <a:pt x="4026" y="1239820"/>
                  </a:lnTo>
                  <a:lnTo>
                    <a:pt x="5075" y="1231821"/>
                  </a:lnTo>
                  <a:lnTo>
                    <a:pt x="6184" y="1223822"/>
                  </a:lnTo>
                  <a:lnTo>
                    <a:pt x="7475" y="1215823"/>
                  </a:lnTo>
                  <a:lnTo>
                    <a:pt x="8797" y="1207824"/>
                  </a:lnTo>
                  <a:lnTo>
                    <a:pt x="10320" y="1199826"/>
                  </a:lnTo>
                  <a:lnTo>
                    <a:pt x="11878" y="1191827"/>
                  </a:lnTo>
                  <a:lnTo>
                    <a:pt x="13602" y="1183828"/>
                  </a:lnTo>
                  <a:lnTo>
                    <a:pt x="15389" y="1175829"/>
                  </a:lnTo>
                  <a:lnTo>
                    <a:pt x="17308" y="1167830"/>
                  </a:lnTo>
                  <a:lnTo>
                    <a:pt x="19317" y="1159831"/>
                  </a:lnTo>
                  <a:lnTo>
                    <a:pt x="21425" y="1151833"/>
                  </a:lnTo>
                  <a:lnTo>
                    <a:pt x="23647" y="1143834"/>
                  </a:lnTo>
                  <a:lnTo>
                    <a:pt x="25938" y="1135835"/>
                  </a:lnTo>
                  <a:lnTo>
                    <a:pt x="28364" y="1127836"/>
                  </a:lnTo>
                  <a:lnTo>
                    <a:pt x="30830" y="1119837"/>
                  </a:lnTo>
                  <a:lnTo>
                    <a:pt x="33451" y="1111838"/>
                  </a:lnTo>
                  <a:lnTo>
                    <a:pt x="36096" y="1103839"/>
                  </a:lnTo>
                  <a:lnTo>
                    <a:pt x="38889" y="1095841"/>
                  </a:lnTo>
                  <a:lnTo>
                    <a:pt x="41715" y="1087842"/>
                  </a:lnTo>
                  <a:lnTo>
                    <a:pt x="44657" y="1079843"/>
                  </a:lnTo>
                  <a:lnTo>
                    <a:pt x="47653" y="1071844"/>
                  </a:lnTo>
                  <a:lnTo>
                    <a:pt x="50736" y="1063845"/>
                  </a:lnTo>
                  <a:lnTo>
                    <a:pt x="53889" y="1055846"/>
                  </a:lnTo>
                  <a:lnTo>
                    <a:pt x="57104" y="1047848"/>
                  </a:lnTo>
                  <a:lnTo>
                    <a:pt x="60402" y="1039849"/>
                  </a:lnTo>
                  <a:lnTo>
                    <a:pt x="63739" y="1031850"/>
                  </a:lnTo>
                  <a:lnTo>
                    <a:pt x="67169" y="1023851"/>
                  </a:lnTo>
                  <a:lnTo>
                    <a:pt x="70617" y="1015852"/>
                  </a:lnTo>
                  <a:lnTo>
                    <a:pt x="74166" y="1007853"/>
                  </a:lnTo>
                  <a:lnTo>
                    <a:pt x="77728" y="999855"/>
                  </a:lnTo>
                  <a:lnTo>
                    <a:pt x="81369" y="991856"/>
                  </a:lnTo>
                  <a:lnTo>
                    <a:pt x="85033" y="983857"/>
                  </a:lnTo>
                  <a:lnTo>
                    <a:pt x="88755" y="975858"/>
                  </a:lnTo>
                  <a:lnTo>
                    <a:pt x="92508" y="967859"/>
                  </a:lnTo>
                  <a:lnTo>
                    <a:pt x="96300" y="959860"/>
                  </a:lnTo>
                  <a:lnTo>
                    <a:pt x="100128" y="951862"/>
                  </a:lnTo>
                  <a:lnTo>
                    <a:pt x="103980" y="943863"/>
                  </a:lnTo>
                  <a:lnTo>
                    <a:pt x="107869" y="935864"/>
                  </a:lnTo>
                  <a:lnTo>
                    <a:pt x="111770" y="927865"/>
                  </a:lnTo>
                  <a:lnTo>
                    <a:pt x="115707" y="919866"/>
                  </a:lnTo>
                  <a:lnTo>
                    <a:pt x="119649" y="911867"/>
                  </a:lnTo>
                  <a:lnTo>
                    <a:pt x="123619" y="903868"/>
                  </a:lnTo>
                  <a:lnTo>
                    <a:pt x="127592" y="895870"/>
                  </a:lnTo>
                  <a:lnTo>
                    <a:pt x="131582" y="887871"/>
                  </a:lnTo>
                  <a:lnTo>
                    <a:pt x="135574" y="879872"/>
                  </a:lnTo>
                  <a:lnTo>
                    <a:pt x="139573" y="871873"/>
                  </a:lnTo>
                  <a:lnTo>
                    <a:pt x="143572" y="863874"/>
                  </a:lnTo>
                  <a:lnTo>
                    <a:pt x="147570" y="855875"/>
                  </a:lnTo>
                  <a:lnTo>
                    <a:pt x="151563" y="847877"/>
                  </a:lnTo>
                  <a:lnTo>
                    <a:pt x="155553" y="839878"/>
                  </a:lnTo>
                  <a:lnTo>
                    <a:pt x="159529" y="831879"/>
                  </a:lnTo>
                  <a:lnTo>
                    <a:pt x="163501" y="823880"/>
                  </a:lnTo>
                  <a:lnTo>
                    <a:pt x="167449" y="815881"/>
                  </a:lnTo>
                  <a:lnTo>
                    <a:pt x="171391" y="807882"/>
                  </a:lnTo>
                  <a:lnTo>
                    <a:pt x="175303" y="799884"/>
                  </a:lnTo>
                  <a:lnTo>
                    <a:pt x="179205" y="791885"/>
                  </a:lnTo>
                  <a:lnTo>
                    <a:pt x="183075" y="783886"/>
                  </a:lnTo>
                  <a:lnTo>
                    <a:pt x="186926" y="775887"/>
                  </a:lnTo>
                  <a:lnTo>
                    <a:pt x="190748" y="767888"/>
                  </a:lnTo>
                  <a:lnTo>
                    <a:pt x="194539" y="759889"/>
                  </a:lnTo>
                  <a:lnTo>
                    <a:pt x="198305" y="751890"/>
                  </a:lnTo>
                  <a:lnTo>
                    <a:pt x="202028" y="743892"/>
                  </a:lnTo>
                  <a:lnTo>
                    <a:pt x="205732" y="735893"/>
                  </a:lnTo>
                  <a:lnTo>
                    <a:pt x="209379" y="727894"/>
                  </a:lnTo>
                  <a:lnTo>
                    <a:pt x="213016" y="719895"/>
                  </a:lnTo>
                  <a:lnTo>
                    <a:pt x="216580" y="711896"/>
                  </a:lnTo>
                  <a:lnTo>
                    <a:pt x="220133" y="703897"/>
                  </a:lnTo>
                  <a:lnTo>
                    <a:pt x="223620" y="695899"/>
                  </a:lnTo>
                  <a:lnTo>
                    <a:pt x="227082" y="687900"/>
                  </a:lnTo>
                  <a:lnTo>
                    <a:pt x="230487" y="679901"/>
                  </a:lnTo>
                  <a:lnTo>
                    <a:pt x="233853" y="671902"/>
                  </a:lnTo>
                  <a:lnTo>
                    <a:pt x="237172" y="663903"/>
                  </a:lnTo>
                  <a:lnTo>
                    <a:pt x="240438" y="655904"/>
                  </a:lnTo>
                  <a:lnTo>
                    <a:pt x="243668" y="647906"/>
                  </a:lnTo>
                  <a:lnTo>
                    <a:pt x="246829" y="639907"/>
                  </a:lnTo>
                  <a:lnTo>
                    <a:pt x="249968" y="631908"/>
                  </a:lnTo>
                  <a:lnTo>
                    <a:pt x="253021" y="623909"/>
                  </a:lnTo>
                  <a:lnTo>
                    <a:pt x="256060" y="615910"/>
                  </a:lnTo>
                  <a:lnTo>
                    <a:pt x="259008" y="607911"/>
                  </a:lnTo>
                  <a:lnTo>
                    <a:pt x="261936" y="599913"/>
                  </a:lnTo>
                  <a:lnTo>
                    <a:pt x="264786" y="591914"/>
                  </a:lnTo>
                  <a:lnTo>
                    <a:pt x="267600" y="583915"/>
                  </a:lnTo>
                  <a:lnTo>
                    <a:pt x="270351" y="575916"/>
                  </a:lnTo>
                  <a:lnTo>
                    <a:pt x="273052" y="567917"/>
                  </a:lnTo>
                  <a:lnTo>
                    <a:pt x="275703" y="559918"/>
                  </a:lnTo>
                  <a:lnTo>
                    <a:pt x="278288" y="551919"/>
                  </a:lnTo>
                  <a:lnTo>
                    <a:pt x="280839" y="543921"/>
                  </a:lnTo>
                  <a:lnTo>
                    <a:pt x="283310" y="535922"/>
                  </a:lnTo>
                  <a:lnTo>
                    <a:pt x="285761" y="527923"/>
                  </a:lnTo>
                  <a:lnTo>
                    <a:pt x="288116" y="519924"/>
                  </a:lnTo>
                  <a:lnTo>
                    <a:pt x="290457" y="511925"/>
                  </a:lnTo>
                  <a:lnTo>
                    <a:pt x="292708" y="503926"/>
                  </a:lnTo>
                  <a:lnTo>
                    <a:pt x="294935" y="495928"/>
                  </a:lnTo>
                  <a:lnTo>
                    <a:pt x="297089" y="487929"/>
                  </a:lnTo>
                  <a:lnTo>
                    <a:pt x="299203" y="479930"/>
                  </a:lnTo>
                  <a:lnTo>
                    <a:pt x="301259" y="471931"/>
                  </a:lnTo>
                  <a:lnTo>
                    <a:pt x="303263" y="463932"/>
                  </a:lnTo>
                  <a:lnTo>
                    <a:pt x="305224" y="455933"/>
                  </a:lnTo>
                  <a:lnTo>
                    <a:pt x="307118" y="447935"/>
                  </a:lnTo>
                  <a:lnTo>
                    <a:pt x="308986" y="439936"/>
                  </a:lnTo>
                  <a:lnTo>
                    <a:pt x="310774" y="431937"/>
                  </a:lnTo>
                  <a:lnTo>
                    <a:pt x="312548" y="423938"/>
                  </a:lnTo>
                  <a:lnTo>
                    <a:pt x="314233" y="415939"/>
                  </a:lnTo>
                  <a:lnTo>
                    <a:pt x="315905" y="407940"/>
                  </a:lnTo>
                  <a:lnTo>
                    <a:pt x="317502" y="399942"/>
                  </a:lnTo>
                  <a:lnTo>
                    <a:pt x="319074" y="391943"/>
                  </a:lnTo>
                  <a:lnTo>
                    <a:pt x="320586" y="383944"/>
                  </a:lnTo>
                  <a:lnTo>
                    <a:pt x="322060" y="375945"/>
                  </a:lnTo>
                  <a:lnTo>
                    <a:pt x="323490" y="367946"/>
                  </a:lnTo>
                  <a:lnTo>
                    <a:pt x="324871" y="359947"/>
                  </a:lnTo>
                  <a:lnTo>
                    <a:pt x="326221" y="351948"/>
                  </a:lnTo>
                  <a:lnTo>
                    <a:pt x="327511" y="343950"/>
                  </a:lnTo>
                  <a:lnTo>
                    <a:pt x="328784" y="335951"/>
                  </a:lnTo>
                  <a:lnTo>
                    <a:pt x="329988" y="327952"/>
                  </a:lnTo>
                  <a:lnTo>
                    <a:pt x="331181" y="319953"/>
                  </a:lnTo>
                  <a:lnTo>
                    <a:pt x="332307" y="311954"/>
                  </a:lnTo>
                  <a:lnTo>
                    <a:pt x="333418" y="303955"/>
                  </a:lnTo>
                  <a:lnTo>
                    <a:pt x="334475" y="295957"/>
                  </a:lnTo>
                  <a:lnTo>
                    <a:pt x="335507" y="287958"/>
                  </a:lnTo>
                  <a:lnTo>
                    <a:pt x="336498" y="279959"/>
                  </a:lnTo>
                  <a:lnTo>
                    <a:pt x="337456" y="271960"/>
                  </a:lnTo>
                  <a:lnTo>
                    <a:pt x="338384" y="263961"/>
                  </a:lnTo>
                  <a:lnTo>
                    <a:pt x="339271" y="255962"/>
                  </a:lnTo>
                  <a:lnTo>
                    <a:pt x="340138" y="247964"/>
                  </a:lnTo>
                  <a:lnTo>
                    <a:pt x="340958" y="239965"/>
                  </a:lnTo>
                  <a:lnTo>
                    <a:pt x="341768" y="231966"/>
                  </a:lnTo>
                  <a:lnTo>
                    <a:pt x="342524" y="223967"/>
                  </a:lnTo>
                  <a:lnTo>
                    <a:pt x="343272" y="215968"/>
                  </a:lnTo>
                  <a:lnTo>
                    <a:pt x="343975" y="207969"/>
                  </a:lnTo>
                  <a:lnTo>
                    <a:pt x="344665" y="199971"/>
                  </a:lnTo>
                  <a:lnTo>
                    <a:pt x="345318" y="191972"/>
                  </a:lnTo>
                  <a:lnTo>
                    <a:pt x="345952" y="183973"/>
                  </a:lnTo>
                  <a:lnTo>
                    <a:pt x="346559" y="175974"/>
                  </a:lnTo>
                  <a:lnTo>
                    <a:pt x="347140" y="167975"/>
                  </a:lnTo>
                  <a:lnTo>
                    <a:pt x="347703" y="159976"/>
                  </a:lnTo>
                  <a:lnTo>
                    <a:pt x="348236" y="151977"/>
                  </a:lnTo>
                  <a:lnTo>
                    <a:pt x="348757" y="143979"/>
                  </a:lnTo>
                  <a:lnTo>
                    <a:pt x="349244" y="135980"/>
                  </a:lnTo>
                  <a:lnTo>
                    <a:pt x="349725" y="127981"/>
                  </a:lnTo>
                  <a:lnTo>
                    <a:pt x="350170" y="119982"/>
                  </a:lnTo>
                  <a:lnTo>
                    <a:pt x="350609" y="111983"/>
                  </a:lnTo>
                  <a:lnTo>
                    <a:pt x="351020" y="103984"/>
                  </a:lnTo>
                  <a:lnTo>
                    <a:pt x="351420" y="95986"/>
                  </a:lnTo>
                  <a:lnTo>
                    <a:pt x="351799" y="87987"/>
                  </a:lnTo>
                  <a:lnTo>
                    <a:pt x="352163" y="79988"/>
                  </a:lnTo>
                  <a:lnTo>
                    <a:pt x="352511" y="71989"/>
                  </a:lnTo>
                  <a:lnTo>
                    <a:pt x="352841" y="63990"/>
                  </a:lnTo>
                  <a:lnTo>
                    <a:pt x="353161" y="55991"/>
                  </a:lnTo>
                  <a:lnTo>
                    <a:pt x="353460" y="47993"/>
                  </a:lnTo>
                  <a:lnTo>
                    <a:pt x="353754" y="39994"/>
                  </a:lnTo>
                  <a:lnTo>
                    <a:pt x="354025" y="31995"/>
                  </a:lnTo>
                  <a:lnTo>
                    <a:pt x="354292" y="23996"/>
                  </a:lnTo>
                  <a:lnTo>
                    <a:pt x="354538" y="15997"/>
                  </a:lnTo>
                  <a:lnTo>
                    <a:pt x="354779" y="7998"/>
                  </a:lnTo>
                  <a:lnTo>
                    <a:pt x="355004" y="0"/>
                  </a:lnTo>
                  <a:lnTo>
                    <a:pt x="363046" y="0"/>
                  </a:lnTo>
                  <a:lnTo>
                    <a:pt x="363271" y="7998"/>
                  </a:lnTo>
                  <a:lnTo>
                    <a:pt x="363513" y="15997"/>
                  </a:lnTo>
                  <a:lnTo>
                    <a:pt x="363759" y="23996"/>
                  </a:lnTo>
                  <a:lnTo>
                    <a:pt x="364026" y="31995"/>
                  </a:lnTo>
                  <a:lnTo>
                    <a:pt x="364297" y="39994"/>
                  </a:lnTo>
                  <a:lnTo>
                    <a:pt x="364590" y="47993"/>
                  </a:lnTo>
                  <a:lnTo>
                    <a:pt x="364890" y="55991"/>
                  </a:lnTo>
                  <a:lnTo>
                    <a:pt x="365210" y="63990"/>
                  </a:lnTo>
                  <a:lnTo>
                    <a:pt x="365540" y="71989"/>
                  </a:lnTo>
                  <a:lnTo>
                    <a:pt x="365888" y="79988"/>
                  </a:lnTo>
                  <a:lnTo>
                    <a:pt x="366252" y="87987"/>
                  </a:lnTo>
                  <a:lnTo>
                    <a:pt x="366630" y="95986"/>
                  </a:lnTo>
                  <a:lnTo>
                    <a:pt x="367031" y="103984"/>
                  </a:lnTo>
                  <a:lnTo>
                    <a:pt x="367441" y="111983"/>
                  </a:lnTo>
                  <a:lnTo>
                    <a:pt x="367880" y="119982"/>
                  </a:lnTo>
                  <a:lnTo>
                    <a:pt x="368326" y="127981"/>
                  </a:lnTo>
                  <a:lnTo>
                    <a:pt x="368807" y="135980"/>
                  </a:lnTo>
                  <a:lnTo>
                    <a:pt x="369294" y="143979"/>
                  </a:lnTo>
                  <a:lnTo>
                    <a:pt x="369815" y="151977"/>
                  </a:lnTo>
                  <a:lnTo>
                    <a:pt x="370348" y="159976"/>
                  </a:lnTo>
                  <a:lnTo>
                    <a:pt x="370910" y="167975"/>
                  </a:lnTo>
                  <a:lnTo>
                    <a:pt x="371492" y="175974"/>
                  </a:lnTo>
                  <a:lnTo>
                    <a:pt x="372099" y="183973"/>
                  </a:lnTo>
                  <a:lnTo>
                    <a:pt x="372733" y="191972"/>
                  </a:lnTo>
                  <a:lnTo>
                    <a:pt x="373386" y="199971"/>
                  </a:lnTo>
                  <a:lnTo>
                    <a:pt x="374075" y="207969"/>
                  </a:lnTo>
                  <a:lnTo>
                    <a:pt x="374778" y="215968"/>
                  </a:lnTo>
                  <a:lnTo>
                    <a:pt x="375527" y="223967"/>
                  </a:lnTo>
                  <a:lnTo>
                    <a:pt x="376283" y="231966"/>
                  </a:lnTo>
                  <a:lnTo>
                    <a:pt x="377093" y="239965"/>
                  </a:lnTo>
                  <a:lnTo>
                    <a:pt x="377913" y="247964"/>
                  </a:lnTo>
                  <a:lnTo>
                    <a:pt x="378780" y="255962"/>
                  </a:lnTo>
                  <a:lnTo>
                    <a:pt x="379667" y="263961"/>
                  </a:lnTo>
                  <a:lnTo>
                    <a:pt x="380595" y="271960"/>
                  </a:lnTo>
                  <a:lnTo>
                    <a:pt x="381553" y="279959"/>
                  </a:lnTo>
                  <a:lnTo>
                    <a:pt x="382543" y="287958"/>
                  </a:lnTo>
                  <a:lnTo>
                    <a:pt x="383576" y="295957"/>
                  </a:lnTo>
                  <a:lnTo>
                    <a:pt x="384633" y="303955"/>
                  </a:lnTo>
                  <a:lnTo>
                    <a:pt x="385744" y="311954"/>
                  </a:lnTo>
                  <a:lnTo>
                    <a:pt x="386870" y="319953"/>
                  </a:lnTo>
                  <a:lnTo>
                    <a:pt x="388063" y="327952"/>
                  </a:lnTo>
                  <a:lnTo>
                    <a:pt x="389267" y="335951"/>
                  </a:lnTo>
                  <a:lnTo>
                    <a:pt x="390539" y="343950"/>
                  </a:lnTo>
                  <a:lnTo>
                    <a:pt x="391830" y="351948"/>
                  </a:lnTo>
                  <a:lnTo>
                    <a:pt x="393180" y="359947"/>
                  </a:lnTo>
                  <a:lnTo>
                    <a:pt x="394560" y="367946"/>
                  </a:lnTo>
                  <a:lnTo>
                    <a:pt x="395990" y="375945"/>
                  </a:lnTo>
                  <a:lnTo>
                    <a:pt x="397464" y="383944"/>
                  </a:lnTo>
                  <a:lnTo>
                    <a:pt x="398977" y="391943"/>
                  </a:lnTo>
                  <a:lnTo>
                    <a:pt x="400548" y="399942"/>
                  </a:lnTo>
                  <a:lnTo>
                    <a:pt x="402146" y="407940"/>
                  </a:lnTo>
                  <a:lnTo>
                    <a:pt x="403817" y="415939"/>
                  </a:lnTo>
                  <a:lnTo>
                    <a:pt x="405503" y="423938"/>
                  </a:lnTo>
                  <a:lnTo>
                    <a:pt x="407277" y="431937"/>
                  </a:lnTo>
                  <a:lnTo>
                    <a:pt x="409065" y="439936"/>
                  </a:lnTo>
                  <a:lnTo>
                    <a:pt x="410932" y="447935"/>
                  </a:lnTo>
                  <a:lnTo>
                    <a:pt x="412827" y="455933"/>
                  </a:lnTo>
                  <a:lnTo>
                    <a:pt x="414788" y="463932"/>
                  </a:lnTo>
                  <a:lnTo>
                    <a:pt x="416791" y="471931"/>
                  </a:lnTo>
                  <a:lnTo>
                    <a:pt x="418848" y="479930"/>
                  </a:lnTo>
                  <a:lnTo>
                    <a:pt x="420962" y="487929"/>
                  </a:lnTo>
                  <a:lnTo>
                    <a:pt x="423116" y="495928"/>
                  </a:lnTo>
                  <a:lnTo>
                    <a:pt x="425342" y="503926"/>
                  </a:lnTo>
                  <a:lnTo>
                    <a:pt x="427594" y="511925"/>
                  </a:lnTo>
                  <a:lnTo>
                    <a:pt x="429935" y="519924"/>
                  </a:lnTo>
                  <a:lnTo>
                    <a:pt x="432290" y="527923"/>
                  </a:lnTo>
                  <a:lnTo>
                    <a:pt x="434741" y="535922"/>
                  </a:lnTo>
                  <a:lnTo>
                    <a:pt x="437211" y="543921"/>
                  </a:lnTo>
                  <a:lnTo>
                    <a:pt x="439762" y="551919"/>
                  </a:lnTo>
                  <a:lnTo>
                    <a:pt x="442348" y="559918"/>
                  </a:lnTo>
                  <a:lnTo>
                    <a:pt x="444999" y="567917"/>
                  </a:lnTo>
                  <a:lnTo>
                    <a:pt x="447699" y="575916"/>
                  </a:lnTo>
                  <a:lnTo>
                    <a:pt x="450450" y="583915"/>
                  </a:lnTo>
                  <a:lnTo>
                    <a:pt x="453265" y="591914"/>
                  </a:lnTo>
                  <a:lnTo>
                    <a:pt x="456115" y="599913"/>
                  </a:lnTo>
                  <a:lnTo>
                    <a:pt x="459043" y="607911"/>
                  </a:lnTo>
                  <a:lnTo>
                    <a:pt x="461991" y="615910"/>
                  </a:lnTo>
                  <a:lnTo>
                    <a:pt x="465030" y="623909"/>
                  </a:lnTo>
                  <a:lnTo>
                    <a:pt x="468083" y="631908"/>
                  </a:lnTo>
                  <a:lnTo>
                    <a:pt x="471221" y="639907"/>
                  </a:lnTo>
                  <a:lnTo>
                    <a:pt x="474383" y="647906"/>
                  </a:lnTo>
                  <a:lnTo>
                    <a:pt x="477613" y="655904"/>
                  </a:lnTo>
                  <a:lnTo>
                    <a:pt x="480879" y="663903"/>
                  </a:lnTo>
                  <a:lnTo>
                    <a:pt x="484198" y="671902"/>
                  </a:lnTo>
                  <a:lnTo>
                    <a:pt x="487564" y="679901"/>
                  </a:lnTo>
                  <a:lnTo>
                    <a:pt x="490969" y="687900"/>
                  </a:lnTo>
                  <a:lnTo>
                    <a:pt x="494431" y="695899"/>
                  </a:lnTo>
                  <a:lnTo>
                    <a:pt x="497918" y="703897"/>
                  </a:lnTo>
                  <a:lnTo>
                    <a:pt x="501470" y="711896"/>
                  </a:lnTo>
                  <a:lnTo>
                    <a:pt x="505035" y="719895"/>
                  </a:lnTo>
                  <a:lnTo>
                    <a:pt x="508671" y="727894"/>
                  </a:lnTo>
                  <a:lnTo>
                    <a:pt x="512319" y="735893"/>
                  </a:lnTo>
                  <a:lnTo>
                    <a:pt x="516023" y="743892"/>
                  </a:lnTo>
                  <a:lnTo>
                    <a:pt x="519746" y="751890"/>
                  </a:lnTo>
                  <a:lnTo>
                    <a:pt x="523512" y="759889"/>
                  </a:lnTo>
                  <a:lnTo>
                    <a:pt x="527303" y="767888"/>
                  </a:lnTo>
                  <a:lnTo>
                    <a:pt x="531124" y="775887"/>
                  </a:lnTo>
                  <a:lnTo>
                    <a:pt x="534975" y="783886"/>
                  </a:lnTo>
                  <a:lnTo>
                    <a:pt x="538846" y="791885"/>
                  </a:lnTo>
                  <a:lnTo>
                    <a:pt x="542747" y="799884"/>
                  </a:lnTo>
                  <a:lnTo>
                    <a:pt x="546659" y="807882"/>
                  </a:lnTo>
                  <a:lnTo>
                    <a:pt x="550602" y="815881"/>
                  </a:lnTo>
                  <a:lnTo>
                    <a:pt x="554550" y="823880"/>
                  </a:lnTo>
                  <a:lnTo>
                    <a:pt x="558522" y="831879"/>
                  </a:lnTo>
                  <a:lnTo>
                    <a:pt x="562497" y="839878"/>
                  </a:lnTo>
                  <a:lnTo>
                    <a:pt x="566487" y="847877"/>
                  </a:lnTo>
                  <a:lnTo>
                    <a:pt x="570480" y="855875"/>
                  </a:lnTo>
                  <a:lnTo>
                    <a:pt x="574479" y="863874"/>
                  </a:lnTo>
                  <a:lnTo>
                    <a:pt x="578478" y="871873"/>
                  </a:lnTo>
                  <a:lnTo>
                    <a:pt x="582477" y="879872"/>
                  </a:lnTo>
                  <a:lnTo>
                    <a:pt x="586469" y="887871"/>
                  </a:lnTo>
                  <a:lnTo>
                    <a:pt x="590458" y="895870"/>
                  </a:lnTo>
                  <a:lnTo>
                    <a:pt x="594432" y="903868"/>
                  </a:lnTo>
                  <a:lnTo>
                    <a:pt x="598402" y="911867"/>
                  </a:lnTo>
                  <a:lnTo>
                    <a:pt x="602344" y="919866"/>
                  </a:lnTo>
                  <a:lnTo>
                    <a:pt x="606280" y="927865"/>
                  </a:lnTo>
                  <a:lnTo>
                    <a:pt x="610182" y="935864"/>
                  </a:lnTo>
                  <a:lnTo>
                    <a:pt x="614071" y="943863"/>
                  </a:lnTo>
                  <a:lnTo>
                    <a:pt x="617923" y="951862"/>
                  </a:lnTo>
                  <a:lnTo>
                    <a:pt x="621750" y="959860"/>
                  </a:lnTo>
                  <a:lnTo>
                    <a:pt x="625543" y="967859"/>
                  </a:lnTo>
                  <a:lnTo>
                    <a:pt x="629295" y="975858"/>
                  </a:lnTo>
                  <a:lnTo>
                    <a:pt x="633017" y="983857"/>
                  </a:lnTo>
                  <a:lnTo>
                    <a:pt x="636682" y="991856"/>
                  </a:lnTo>
                  <a:lnTo>
                    <a:pt x="640323" y="999855"/>
                  </a:lnTo>
                  <a:lnTo>
                    <a:pt x="643885" y="1007853"/>
                  </a:lnTo>
                  <a:lnTo>
                    <a:pt x="647433" y="1015852"/>
                  </a:lnTo>
                  <a:lnTo>
                    <a:pt x="650882" y="1023851"/>
                  </a:lnTo>
                  <a:lnTo>
                    <a:pt x="654312" y="1031850"/>
                  </a:lnTo>
                  <a:lnTo>
                    <a:pt x="657648" y="1039849"/>
                  </a:lnTo>
                  <a:lnTo>
                    <a:pt x="660946" y="1047848"/>
                  </a:lnTo>
                  <a:lnTo>
                    <a:pt x="664161" y="1055846"/>
                  </a:lnTo>
                  <a:lnTo>
                    <a:pt x="667314" y="1063845"/>
                  </a:lnTo>
                  <a:lnTo>
                    <a:pt x="670398" y="1071844"/>
                  </a:lnTo>
                  <a:lnTo>
                    <a:pt x="673393" y="1079843"/>
                  </a:lnTo>
                  <a:lnTo>
                    <a:pt x="676336" y="1087842"/>
                  </a:lnTo>
                  <a:lnTo>
                    <a:pt x="679162" y="1095841"/>
                  </a:lnTo>
                  <a:lnTo>
                    <a:pt x="681954" y="1103839"/>
                  </a:lnTo>
                  <a:lnTo>
                    <a:pt x="684600" y="1111838"/>
                  </a:lnTo>
                  <a:lnTo>
                    <a:pt x="687220" y="1119837"/>
                  </a:lnTo>
                  <a:lnTo>
                    <a:pt x="689686" y="1127836"/>
                  </a:lnTo>
                  <a:lnTo>
                    <a:pt x="692113" y="1135835"/>
                  </a:lnTo>
                  <a:lnTo>
                    <a:pt x="694403" y="1143834"/>
                  </a:lnTo>
                  <a:lnTo>
                    <a:pt x="696625" y="1151833"/>
                  </a:lnTo>
                  <a:lnTo>
                    <a:pt x="698734" y="1159831"/>
                  </a:lnTo>
                  <a:lnTo>
                    <a:pt x="700742" y="1167830"/>
                  </a:lnTo>
                  <a:lnTo>
                    <a:pt x="702662" y="1175829"/>
                  </a:lnTo>
                  <a:lnTo>
                    <a:pt x="704449" y="1183828"/>
                  </a:lnTo>
                  <a:lnTo>
                    <a:pt x="706173" y="1191827"/>
                  </a:lnTo>
                  <a:lnTo>
                    <a:pt x="707730" y="1199826"/>
                  </a:lnTo>
                  <a:lnTo>
                    <a:pt x="709254" y="1207824"/>
                  </a:lnTo>
                  <a:lnTo>
                    <a:pt x="710576" y="1215823"/>
                  </a:lnTo>
                  <a:lnTo>
                    <a:pt x="711867" y="1223822"/>
                  </a:lnTo>
                  <a:lnTo>
                    <a:pt x="712976" y="1231821"/>
                  </a:lnTo>
                  <a:lnTo>
                    <a:pt x="714024" y="1239820"/>
                  </a:lnTo>
                  <a:lnTo>
                    <a:pt x="714921" y="1247819"/>
                  </a:lnTo>
                  <a:lnTo>
                    <a:pt x="715724" y="1255817"/>
                  </a:lnTo>
                  <a:lnTo>
                    <a:pt x="716405" y="1263816"/>
                  </a:lnTo>
                  <a:lnTo>
                    <a:pt x="716960" y="1271815"/>
                  </a:lnTo>
                  <a:lnTo>
                    <a:pt x="717424" y="1279814"/>
                  </a:lnTo>
                  <a:lnTo>
                    <a:pt x="717729" y="1287813"/>
                  </a:lnTo>
                  <a:lnTo>
                    <a:pt x="717975" y="1295812"/>
                  </a:lnTo>
                  <a:lnTo>
                    <a:pt x="718030" y="1303810"/>
                  </a:lnTo>
                  <a:lnTo>
                    <a:pt x="718051" y="1311809"/>
                  </a:lnTo>
                  <a:lnTo>
                    <a:pt x="717864" y="1319808"/>
                  </a:lnTo>
                  <a:lnTo>
                    <a:pt x="717636" y="1327807"/>
                  </a:lnTo>
                  <a:lnTo>
                    <a:pt x="717233" y="1335806"/>
                  </a:lnTo>
                  <a:lnTo>
                    <a:pt x="716758" y="1343805"/>
                  </a:lnTo>
                  <a:lnTo>
                    <a:pt x="716143" y="1351804"/>
                  </a:lnTo>
                  <a:lnTo>
                    <a:pt x="715425" y="1359802"/>
                  </a:lnTo>
                  <a:lnTo>
                    <a:pt x="714600" y="1367801"/>
                  </a:lnTo>
                  <a:lnTo>
                    <a:pt x="713644" y="1375800"/>
                  </a:lnTo>
                  <a:lnTo>
                    <a:pt x="712614" y="1383799"/>
                  </a:lnTo>
                  <a:lnTo>
                    <a:pt x="711426" y="1391798"/>
                  </a:lnTo>
                  <a:lnTo>
                    <a:pt x="710195" y="1399797"/>
                  </a:lnTo>
                  <a:lnTo>
                    <a:pt x="708781" y="1407795"/>
                  </a:lnTo>
                  <a:lnTo>
                    <a:pt x="707339" y="1415794"/>
                  </a:lnTo>
                  <a:lnTo>
                    <a:pt x="705725" y="1423793"/>
                  </a:lnTo>
                  <a:lnTo>
                    <a:pt x="704067" y="1431792"/>
                  </a:lnTo>
                  <a:lnTo>
                    <a:pt x="702273" y="1439791"/>
                  </a:lnTo>
                  <a:lnTo>
                    <a:pt x="700410" y="1447790"/>
                  </a:lnTo>
                  <a:lnTo>
                    <a:pt x="698442" y="1455788"/>
                  </a:lnTo>
                  <a:lnTo>
                    <a:pt x="696384" y="1463787"/>
                  </a:lnTo>
                  <a:lnTo>
                    <a:pt x="694252" y="1471786"/>
                  </a:lnTo>
                  <a:lnTo>
                    <a:pt x="692011" y="1479785"/>
                  </a:lnTo>
                  <a:lnTo>
                    <a:pt x="689723" y="1487784"/>
                  </a:lnTo>
                  <a:lnTo>
                    <a:pt x="687311" y="1495783"/>
                  </a:lnTo>
                  <a:lnTo>
                    <a:pt x="684877" y="1503781"/>
                  </a:lnTo>
                  <a:lnTo>
                    <a:pt x="682308" y="1511780"/>
                  </a:lnTo>
                  <a:lnTo>
                    <a:pt x="679720" y="1519779"/>
                  </a:lnTo>
                  <a:lnTo>
                    <a:pt x="677025" y="1527778"/>
                  </a:lnTo>
                  <a:lnTo>
                    <a:pt x="674297" y="1535777"/>
                  </a:lnTo>
                  <a:lnTo>
                    <a:pt x="671489" y="1543776"/>
                  </a:lnTo>
                  <a:lnTo>
                    <a:pt x="668636" y="1551775"/>
                  </a:lnTo>
                  <a:lnTo>
                    <a:pt x="665726" y="1559773"/>
                  </a:lnTo>
                  <a:lnTo>
                    <a:pt x="662762" y="1567772"/>
                  </a:lnTo>
                  <a:lnTo>
                    <a:pt x="659762" y="1575771"/>
                  </a:lnTo>
                  <a:lnTo>
                    <a:pt x="656704" y="1583770"/>
                  </a:lnTo>
                  <a:lnTo>
                    <a:pt x="653627" y="1591769"/>
                  </a:lnTo>
                  <a:lnTo>
                    <a:pt x="650491" y="1599768"/>
                  </a:lnTo>
                  <a:lnTo>
                    <a:pt x="647345" y="1607766"/>
                  </a:lnTo>
                  <a:lnTo>
                    <a:pt x="644150" y="1615765"/>
                  </a:lnTo>
                  <a:lnTo>
                    <a:pt x="640947" y="1623764"/>
                  </a:lnTo>
                  <a:lnTo>
                    <a:pt x="637713" y="1631763"/>
                  </a:lnTo>
                  <a:lnTo>
                    <a:pt x="634469" y="1639762"/>
                  </a:lnTo>
                  <a:lnTo>
                    <a:pt x="631208" y="1647761"/>
                  </a:lnTo>
                  <a:lnTo>
                    <a:pt x="627940" y="1655759"/>
                  </a:lnTo>
                  <a:lnTo>
                    <a:pt x="624665" y="1663758"/>
                  </a:lnTo>
                  <a:lnTo>
                    <a:pt x="621390" y="1671757"/>
                  </a:lnTo>
                  <a:lnTo>
                    <a:pt x="618114" y="1679756"/>
                  </a:lnTo>
                  <a:lnTo>
                    <a:pt x="614849" y="1687755"/>
                  </a:lnTo>
                  <a:lnTo>
                    <a:pt x="611585" y="1695754"/>
                  </a:lnTo>
                  <a:lnTo>
                    <a:pt x="608346" y="1703753"/>
                  </a:lnTo>
                  <a:lnTo>
                    <a:pt x="605112" y="1711751"/>
                  </a:lnTo>
                  <a:lnTo>
                    <a:pt x="601911" y="1719750"/>
                  </a:lnTo>
                  <a:lnTo>
                    <a:pt x="598724" y="1727749"/>
                  </a:lnTo>
                  <a:lnTo>
                    <a:pt x="595573" y="1735748"/>
                  </a:lnTo>
                  <a:lnTo>
                    <a:pt x="592448" y="1743747"/>
                  </a:lnTo>
                  <a:lnTo>
                    <a:pt x="589360" y="1751746"/>
                  </a:lnTo>
                  <a:lnTo>
                    <a:pt x="586313" y="1759744"/>
                  </a:lnTo>
                  <a:lnTo>
                    <a:pt x="583299" y="1767743"/>
                  </a:lnTo>
                  <a:lnTo>
                    <a:pt x="580346" y="1775742"/>
                  </a:lnTo>
                  <a:lnTo>
                    <a:pt x="577417" y="1783741"/>
                  </a:lnTo>
                  <a:lnTo>
                    <a:pt x="574572" y="1791740"/>
                  </a:lnTo>
                  <a:lnTo>
                    <a:pt x="571741" y="1799739"/>
                  </a:lnTo>
                  <a:lnTo>
                    <a:pt x="569017" y="1807737"/>
                  </a:lnTo>
                  <a:lnTo>
                    <a:pt x="566311" y="1815736"/>
                  </a:lnTo>
                  <a:lnTo>
                    <a:pt x="563704" y="1823735"/>
                  </a:lnTo>
                  <a:lnTo>
                    <a:pt x="561138" y="1831734"/>
                  </a:lnTo>
                  <a:lnTo>
                    <a:pt x="558658" y="1839733"/>
                  </a:lnTo>
                  <a:lnTo>
                    <a:pt x="556242" y="1847732"/>
                  </a:lnTo>
                  <a:lnTo>
                    <a:pt x="553900" y="1855730"/>
                  </a:lnTo>
                  <a:lnTo>
                    <a:pt x="551647" y="1863729"/>
                  </a:lnTo>
                  <a:lnTo>
                    <a:pt x="549450" y="1871728"/>
                  </a:lnTo>
                  <a:lnTo>
                    <a:pt x="547370" y="1879727"/>
                  </a:lnTo>
                  <a:lnTo>
                    <a:pt x="545326" y="1887726"/>
                  </a:lnTo>
                  <a:lnTo>
                    <a:pt x="543431" y="1895725"/>
                  </a:lnTo>
                  <a:lnTo>
                    <a:pt x="541560" y="1903724"/>
                  </a:lnTo>
                  <a:lnTo>
                    <a:pt x="539845" y="1911722"/>
                  </a:lnTo>
                  <a:lnTo>
                    <a:pt x="538169" y="1919721"/>
                  </a:lnTo>
                  <a:lnTo>
                    <a:pt x="536629" y="1927720"/>
                  </a:lnTo>
                  <a:lnTo>
                    <a:pt x="535155" y="1935719"/>
                  </a:lnTo>
                  <a:lnTo>
                    <a:pt x="533795" y="1943718"/>
                  </a:lnTo>
                  <a:lnTo>
                    <a:pt x="532531" y="1951717"/>
                  </a:lnTo>
                  <a:lnTo>
                    <a:pt x="531356" y="1959715"/>
                  </a:lnTo>
                  <a:lnTo>
                    <a:pt x="530308" y="1967714"/>
                  </a:lnTo>
                  <a:lnTo>
                    <a:pt x="529323" y="1975713"/>
                  </a:lnTo>
                  <a:lnTo>
                    <a:pt x="528495" y="1983712"/>
                  </a:lnTo>
                  <a:lnTo>
                    <a:pt x="527702" y="1991711"/>
                  </a:lnTo>
                  <a:lnTo>
                    <a:pt x="527099" y="1999710"/>
                  </a:lnTo>
                  <a:lnTo>
                    <a:pt x="526527" y="2007708"/>
                  </a:lnTo>
                  <a:lnTo>
                    <a:pt x="526127" y="2015707"/>
                  </a:lnTo>
                  <a:lnTo>
                    <a:pt x="525782" y="2023706"/>
                  </a:lnTo>
                  <a:lnTo>
                    <a:pt x="525582" y="2031705"/>
                  </a:lnTo>
                  <a:lnTo>
                    <a:pt x="525467" y="2039704"/>
                  </a:lnTo>
                  <a:lnTo>
                    <a:pt x="525467" y="2047703"/>
                  </a:lnTo>
                  <a:lnTo>
                    <a:pt x="525582" y="2055701"/>
                  </a:lnTo>
                  <a:lnTo>
                    <a:pt x="525782" y="2063700"/>
                  </a:lnTo>
                  <a:lnTo>
                    <a:pt x="526127" y="2071699"/>
                  </a:lnTo>
                  <a:lnTo>
                    <a:pt x="526527" y="2079698"/>
                  </a:lnTo>
                  <a:lnTo>
                    <a:pt x="527099" y="2087697"/>
                  </a:lnTo>
                  <a:lnTo>
                    <a:pt x="527702" y="2095696"/>
                  </a:lnTo>
                  <a:lnTo>
                    <a:pt x="528495" y="2103695"/>
                  </a:lnTo>
                  <a:lnTo>
                    <a:pt x="529323" y="2111693"/>
                  </a:lnTo>
                  <a:lnTo>
                    <a:pt x="530308" y="2119692"/>
                  </a:lnTo>
                  <a:lnTo>
                    <a:pt x="531356" y="2127691"/>
                  </a:lnTo>
                  <a:lnTo>
                    <a:pt x="532531" y="2135690"/>
                  </a:lnTo>
                  <a:lnTo>
                    <a:pt x="533795" y="2143689"/>
                  </a:lnTo>
                  <a:lnTo>
                    <a:pt x="535155" y="2151688"/>
                  </a:lnTo>
                  <a:lnTo>
                    <a:pt x="536629" y="2159686"/>
                  </a:lnTo>
                  <a:lnTo>
                    <a:pt x="538169" y="2167685"/>
                  </a:lnTo>
                  <a:lnTo>
                    <a:pt x="539845" y="2175684"/>
                  </a:lnTo>
                  <a:lnTo>
                    <a:pt x="541560" y="2183683"/>
                  </a:lnTo>
                  <a:lnTo>
                    <a:pt x="543431" y="2191682"/>
                  </a:lnTo>
                  <a:lnTo>
                    <a:pt x="545326" y="2199681"/>
                  </a:lnTo>
                  <a:lnTo>
                    <a:pt x="547370" y="2207679"/>
                  </a:lnTo>
                  <a:lnTo>
                    <a:pt x="549450" y="2215678"/>
                  </a:lnTo>
                  <a:lnTo>
                    <a:pt x="551647" y="2223677"/>
                  </a:lnTo>
                  <a:lnTo>
                    <a:pt x="553900" y="2231676"/>
                  </a:lnTo>
                  <a:lnTo>
                    <a:pt x="556242" y="2239675"/>
                  </a:lnTo>
                  <a:lnTo>
                    <a:pt x="558658" y="2247674"/>
                  </a:lnTo>
                  <a:lnTo>
                    <a:pt x="561138" y="2255672"/>
                  </a:lnTo>
                  <a:lnTo>
                    <a:pt x="563704" y="2263671"/>
                  </a:lnTo>
                  <a:lnTo>
                    <a:pt x="566311" y="2271670"/>
                  </a:lnTo>
                  <a:lnTo>
                    <a:pt x="569017" y="2279669"/>
                  </a:lnTo>
                  <a:lnTo>
                    <a:pt x="571741" y="2287668"/>
                  </a:lnTo>
                  <a:lnTo>
                    <a:pt x="574572" y="2295667"/>
                  </a:lnTo>
                  <a:lnTo>
                    <a:pt x="577417" y="2303666"/>
                  </a:lnTo>
                  <a:lnTo>
                    <a:pt x="580346" y="2311664"/>
                  </a:lnTo>
                  <a:lnTo>
                    <a:pt x="583299" y="2319663"/>
                  </a:lnTo>
                  <a:lnTo>
                    <a:pt x="586313" y="2327662"/>
                  </a:lnTo>
                  <a:lnTo>
                    <a:pt x="589360" y="2335661"/>
                  </a:lnTo>
                  <a:lnTo>
                    <a:pt x="592448" y="2343660"/>
                  </a:lnTo>
                  <a:lnTo>
                    <a:pt x="595573" y="2351659"/>
                  </a:lnTo>
                  <a:lnTo>
                    <a:pt x="598724" y="2359657"/>
                  </a:lnTo>
                  <a:lnTo>
                    <a:pt x="601911" y="2367656"/>
                  </a:lnTo>
                  <a:lnTo>
                    <a:pt x="605112" y="2375655"/>
                  </a:lnTo>
                  <a:lnTo>
                    <a:pt x="608346" y="2383654"/>
                  </a:lnTo>
                  <a:lnTo>
                    <a:pt x="611585" y="2391653"/>
                  </a:lnTo>
                  <a:lnTo>
                    <a:pt x="614849" y="2399652"/>
                  </a:lnTo>
                  <a:lnTo>
                    <a:pt x="618114" y="2407650"/>
                  </a:lnTo>
                  <a:lnTo>
                    <a:pt x="621390" y="2415649"/>
                  </a:lnTo>
                  <a:lnTo>
                    <a:pt x="624665" y="2423648"/>
                  </a:lnTo>
                  <a:lnTo>
                    <a:pt x="627940" y="2431647"/>
                  </a:lnTo>
                  <a:lnTo>
                    <a:pt x="631208" y="2439646"/>
                  </a:lnTo>
                  <a:lnTo>
                    <a:pt x="634469" y="2447645"/>
                  </a:lnTo>
                  <a:lnTo>
                    <a:pt x="637713" y="2455644"/>
                  </a:lnTo>
                  <a:lnTo>
                    <a:pt x="640947" y="2463642"/>
                  </a:lnTo>
                  <a:lnTo>
                    <a:pt x="644150" y="2471641"/>
                  </a:lnTo>
                  <a:lnTo>
                    <a:pt x="647345" y="2479640"/>
                  </a:lnTo>
                  <a:lnTo>
                    <a:pt x="650491" y="2487639"/>
                  </a:lnTo>
                  <a:lnTo>
                    <a:pt x="653627" y="2495638"/>
                  </a:lnTo>
                  <a:lnTo>
                    <a:pt x="656704" y="2503637"/>
                  </a:lnTo>
                  <a:lnTo>
                    <a:pt x="659762" y="2511635"/>
                  </a:lnTo>
                  <a:lnTo>
                    <a:pt x="662762" y="2519634"/>
                  </a:lnTo>
                  <a:lnTo>
                    <a:pt x="665726" y="2527633"/>
                  </a:lnTo>
                  <a:lnTo>
                    <a:pt x="668636" y="2535632"/>
                  </a:lnTo>
                  <a:lnTo>
                    <a:pt x="671489" y="2543631"/>
                  </a:lnTo>
                  <a:lnTo>
                    <a:pt x="674297" y="2551630"/>
                  </a:lnTo>
                  <a:lnTo>
                    <a:pt x="677025" y="2559628"/>
                  </a:lnTo>
                  <a:lnTo>
                    <a:pt x="679720" y="2567627"/>
                  </a:lnTo>
                  <a:lnTo>
                    <a:pt x="682308" y="2575626"/>
                  </a:lnTo>
                  <a:lnTo>
                    <a:pt x="684877" y="2583625"/>
                  </a:lnTo>
                  <a:lnTo>
                    <a:pt x="687311" y="2591624"/>
                  </a:lnTo>
                  <a:lnTo>
                    <a:pt x="689723" y="2599623"/>
                  </a:lnTo>
                  <a:lnTo>
                    <a:pt x="692011" y="2607621"/>
                  </a:lnTo>
                  <a:lnTo>
                    <a:pt x="694252" y="2615620"/>
                  </a:lnTo>
                  <a:lnTo>
                    <a:pt x="696384" y="2623619"/>
                  </a:lnTo>
                  <a:lnTo>
                    <a:pt x="698442" y="2631618"/>
                  </a:lnTo>
                  <a:lnTo>
                    <a:pt x="700410" y="2639617"/>
                  </a:lnTo>
                  <a:lnTo>
                    <a:pt x="702273" y="2647616"/>
                  </a:lnTo>
                  <a:lnTo>
                    <a:pt x="704067" y="2655615"/>
                  </a:lnTo>
                  <a:lnTo>
                    <a:pt x="705725" y="2663613"/>
                  </a:lnTo>
                  <a:lnTo>
                    <a:pt x="707339" y="2671612"/>
                  </a:lnTo>
                  <a:lnTo>
                    <a:pt x="708781" y="2679611"/>
                  </a:lnTo>
                  <a:lnTo>
                    <a:pt x="710195" y="2687610"/>
                  </a:lnTo>
                  <a:lnTo>
                    <a:pt x="711426" y="2695609"/>
                  </a:lnTo>
                  <a:lnTo>
                    <a:pt x="712614" y="2703608"/>
                  </a:lnTo>
                  <a:lnTo>
                    <a:pt x="713644" y="2711606"/>
                  </a:lnTo>
                  <a:lnTo>
                    <a:pt x="714600" y="2719605"/>
                  </a:lnTo>
                  <a:lnTo>
                    <a:pt x="715425" y="2727604"/>
                  </a:lnTo>
                  <a:lnTo>
                    <a:pt x="716143" y="2735603"/>
                  </a:lnTo>
                  <a:lnTo>
                    <a:pt x="716758" y="2743602"/>
                  </a:lnTo>
                  <a:lnTo>
                    <a:pt x="717233" y="2751601"/>
                  </a:lnTo>
                  <a:lnTo>
                    <a:pt x="717636" y="2759599"/>
                  </a:lnTo>
                  <a:lnTo>
                    <a:pt x="717864" y="2767598"/>
                  </a:lnTo>
                  <a:lnTo>
                    <a:pt x="718051" y="2775597"/>
                  </a:lnTo>
                  <a:lnTo>
                    <a:pt x="718030" y="2783596"/>
                  </a:lnTo>
                  <a:lnTo>
                    <a:pt x="717975" y="2791595"/>
                  </a:lnTo>
                  <a:lnTo>
                    <a:pt x="717729" y="2799594"/>
                  </a:lnTo>
                  <a:lnTo>
                    <a:pt x="717424" y="2807592"/>
                  </a:lnTo>
                  <a:lnTo>
                    <a:pt x="716960" y="2815591"/>
                  </a:lnTo>
                  <a:lnTo>
                    <a:pt x="716405" y="2823590"/>
                  </a:lnTo>
                  <a:lnTo>
                    <a:pt x="715724" y="2831589"/>
                  </a:lnTo>
                  <a:lnTo>
                    <a:pt x="714921" y="2839588"/>
                  </a:lnTo>
                  <a:lnTo>
                    <a:pt x="714024" y="2847587"/>
                  </a:lnTo>
                  <a:lnTo>
                    <a:pt x="712976" y="2855586"/>
                  </a:lnTo>
                  <a:lnTo>
                    <a:pt x="711867" y="2863584"/>
                  </a:lnTo>
                  <a:lnTo>
                    <a:pt x="710576" y="2871583"/>
                  </a:lnTo>
                  <a:lnTo>
                    <a:pt x="709254" y="2879582"/>
                  </a:lnTo>
                  <a:lnTo>
                    <a:pt x="707730" y="2887581"/>
                  </a:lnTo>
                  <a:lnTo>
                    <a:pt x="706173" y="2895580"/>
                  </a:lnTo>
                  <a:lnTo>
                    <a:pt x="704449" y="2903579"/>
                  </a:lnTo>
                  <a:lnTo>
                    <a:pt x="702662" y="2911577"/>
                  </a:lnTo>
                  <a:lnTo>
                    <a:pt x="700742" y="2919576"/>
                  </a:lnTo>
                  <a:lnTo>
                    <a:pt x="698734" y="2927575"/>
                  </a:lnTo>
                  <a:lnTo>
                    <a:pt x="696625" y="2935574"/>
                  </a:lnTo>
                  <a:lnTo>
                    <a:pt x="694403" y="2943573"/>
                  </a:lnTo>
                  <a:lnTo>
                    <a:pt x="692113" y="2951572"/>
                  </a:lnTo>
                  <a:lnTo>
                    <a:pt x="689686" y="2959570"/>
                  </a:lnTo>
                  <a:lnTo>
                    <a:pt x="687220" y="2967569"/>
                  </a:lnTo>
                  <a:lnTo>
                    <a:pt x="684600" y="2975568"/>
                  </a:lnTo>
                  <a:lnTo>
                    <a:pt x="681954" y="2983567"/>
                  </a:lnTo>
                  <a:lnTo>
                    <a:pt x="679162" y="2991566"/>
                  </a:lnTo>
                  <a:lnTo>
                    <a:pt x="676336" y="2999565"/>
                  </a:lnTo>
                  <a:lnTo>
                    <a:pt x="673393" y="3007563"/>
                  </a:lnTo>
                  <a:lnTo>
                    <a:pt x="670398" y="3015562"/>
                  </a:lnTo>
                  <a:lnTo>
                    <a:pt x="667314" y="3023561"/>
                  </a:lnTo>
                  <a:lnTo>
                    <a:pt x="664161" y="3031560"/>
                  </a:lnTo>
                  <a:lnTo>
                    <a:pt x="660946" y="3039559"/>
                  </a:lnTo>
                  <a:lnTo>
                    <a:pt x="657648" y="3047558"/>
                  </a:lnTo>
                  <a:lnTo>
                    <a:pt x="654312" y="3055557"/>
                  </a:lnTo>
                  <a:lnTo>
                    <a:pt x="650882" y="3063555"/>
                  </a:lnTo>
                  <a:lnTo>
                    <a:pt x="647433" y="3071554"/>
                  </a:lnTo>
                  <a:lnTo>
                    <a:pt x="643885" y="3079553"/>
                  </a:lnTo>
                  <a:lnTo>
                    <a:pt x="640323" y="3087552"/>
                  </a:lnTo>
                  <a:lnTo>
                    <a:pt x="636682" y="3095551"/>
                  </a:lnTo>
                  <a:lnTo>
                    <a:pt x="633017" y="3103550"/>
                  </a:lnTo>
                  <a:lnTo>
                    <a:pt x="629295" y="3111548"/>
                  </a:lnTo>
                  <a:lnTo>
                    <a:pt x="625543" y="3119547"/>
                  </a:lnTo>
                  <a:lnTo>
                    <a:pt x="621750" y="3127546"/>
                  </a:lnTo>
                  <a:lnTo>
                    <a:pt x="617923" y="3135545"/>
                  </a:lnTo>
                  <a:lnTo>
                    <a:pt x="614071" y="3143544"/>
                  </a:lnTo>
                  <a:lnTo>
                    <a:pt x="610182" y="3151543"/>
                  </a:lnTo>
                  <a:lnTo>
                    <a:pt x="606280" y="3159541"/>
                  </a:lnTo>
                  <a:lnTo>
                    <a:pt x="602344" y="3167540"/>
                  </a:lnTo>
                  <a:lnTo>
                    <a:pt x="598402" y="3175539"/>
                  </a:lnTo>
                  <a:lnTo>
                    <a:pt x="594432" y="3183538"/>
                  </a:lnTo>
                  <a:lnTo>
                    <a:pt x="590458" y="3191537"/>
                  </a:lnTo>
                  <a:lnTo>
                    <a:pt x="586469" y="3199536"/>
                  </a:lnTo>
                  <a:lnTo>
                    <a:pt x="582477" y="3207535"/>
                  </a:lnTo>
                  <a:lnTo>
                    <a:pt x="578478" y="3215533"/>
                  </a:lnTo>
                  <a:lnTo>
                    <a:pt x="574479" y="3223532"/>
                  </a:lnTo>
                  <a:lnTo>
                    <a:pt x="570480" y="3231531"/>
                  </a:lnTo>
                  <a:lnTo>
                    <a:pt x="566487" y="3239530"/>
                  </a:lnTo>
                  <a:lnTo>
                    <a:pt x="562497" y="3247529"/>
                  </a:lnTo>
                  <a:lnTo>
                    <a:pt x="558522" y="3255528"/>
                  </a:lnTo>
                  <a:lnTo>
                    <a:pt x="554550" y="3263526"/>
                  </a:lnTo>
                  <a:lnTo>
                    <a:pt x="550602" y="3271525"/>
                  </a:lnTo>
                  <a:lnTo>
                    <a:pt x="546659" y="3279524"/>
                  </a:lnTo>
                  <a:lnTo>
                    <a:pt x="542747" y="3287523"/>
                  </a:lnTo>
                  <a:lnTo>
                    <a:pt x="538846" y="3295522"/>
                  </a:lnTo>
                  <a:lnTo>
                    <a:pt x="534975" y="3303521"/>
                  </a:lnTo>
                  <a:lnTo>
                    <a:pt x="531124" y="3311519"/>
                  </a:lnTo>
                  <a:lnTo>
                    <a:pt x="527303" y="3319518"/>
                  </a:lnTo>
                  <a:lnTo>
                    <a:pt x="523512" y="3327517"/>
                  </a:lnTo>
                  <a:lnTo>
                    <a:pt x="519746" y="3335516"/>
                  </a:lnTo>
                  <a:lnTo>
                    <a:pt x="516023" y="3343515"/>
                  </a:lnTo>
                  <a:lnTo>
                    <a:pt x="512319" y="3351514"/>
                  </a:lnTo>
                  <a:lnTo>
                    <a:pt x="508671" y="3359512"/>
                  </a:lnTo>
                  <a:lnTo>
                    <a:pt x="505035" y="3367511"/>
                  </a:lnTo>
                  <a:lnTo>
                    <a:pt x="501470" y="3375510"/>
                  </a:lnTo>
                  <a:lnTo>
                    <a:pt x="497918" y="3383509"/>
                  </a:lnTo>
                  <a:lnTo>
                    <a:pt x="494431" y="3391508"/>
                  </a:lnTo>
                  <a:lnTo>
                    <a:pt x="490969" y="3399507"/>
                  </a:lnTo>
                  <a:lnTo>
                    <a:pt x="487564" y="3407506"/>
                  </a:lnTo>
                  <a:lnTo>
                    <a:pt x="484198" y="3415504"/>
                  </a:lnTo>
                  <a:lnTo>
                    <a:pt x="480879" y="3423503"/>
                  </a:lnTo>
                  <a:lnTo>
                    <a:pt x="477613" y="3431502"/>
                  </a:lnTo>
                  <a:lnTo>
                    <a:pt x="474383" y="3439501"/>
                  </a:lnTo>
                  <a:lnTo>
                    <a:pt x="471221" y="3447500"/>
                  </a:lnTo>
                  <a:lnTo>
                    <a:pt x="468083" y="3455499"/>
                  </a:lnTo>
                  <a:lnTo>
                    <a:pt x="465030" y="3463497"/>
                  </a:lnTo>
                  <a:lnTo>
                    <a:pt x="461991" y="3471496"/>
                  </a:lnTo>
                  <a:lnTo>
                    <a:pt x="459043" y="3479495"/>
                  </a:lnTo>
                  <a:lnTo>
                    <a:pt x="456115" y="3487494"/>
                  </a:lnTo>
                  <a:lnTo>
                    <a:pt x="453265" y="3495493"/>
                  </a:lnTo>
                  <a:lnTo>
                    <a:pt x="450450" y="3503492"/>
                  </a:lnTo>
                  <a:lnTo>
                    <a:pt x="447699" y="3511490"/>
                  </a:lnTo>
                  <a:lnTo>
                    <a:pt x="444999" y="3519489"/>
                  </a:lnTo>
                  <a:lnTo>
                    <a:pt x="442348" y="3527488"/>
                  </a:lnTo>
                  <a:lnTo>
                    <a:pt x="439762" y="3535487"/>
                  </a:lnTo>
                  <a:lnTo>
                    <a:pt x="437211" y="3543486"/>
                  </a:lnTo>
                  <a:lnTo>
                    <a:pt x="434741" y="3551485"/>
                  </a:lnTo>
                  <a:lnTo>
                    <a:pt x="432290" y="3559483"/>
                  </a:lnTo>
                  <a:lnTo>
                    <a:pt x="429935" y="3567482"/>
                  </a:lnTo>
                  <a:lnTo>
                    <a:pt x="427594" y="3575481"/>
                  </a:lnTo>
                  <a:lnTo>
                    <a:pt x="425342" y="3583480"/>
                  </a:lnTo>
                  <a:lnTo>
                    <a:pt x="423116" y="3591479"/>
                  </a:lnTo>
                  <a:lnTo>
                    <a:pt x="420962" y="3599478"/>
                  </a:lnTo>
                  <a:lnTo>
                    <a:pt x="418848" y="3607477"/>
                  </a:lnTo>
                  <a:lnTo>
                    <a:pt x="416791" y="3615475"/>
                  </a:lnTo>
                  <a:lnTo>
                    <a:pt x="414788" y="3623474"/>
                  </a:lnTo>
                  <a:lnTo>
                    <a:pt x="412827" y="3631473"/>
                  </a:lnTo>
                  <a:lnTo>
                    <a:pt x="410932" y="3639472"/>
                  </a:lnTo>
                  <a:lnTo>
                    <a:pt x="409065" y="3647471"/>
                  </a:lnTo>
                  <a:lnTo>
                    <a:pt x="407277" y="3655470"/>
                  </a:lnTo>
                  <a:lnTo>
                    <a:pt x="405503" y="3663468"/>
                  </a:lnTo>
                  <a:lnTo>
                    <a:pt x="403817" y="3671467"/>
                  </a:lnTo>
                  <a:lnTo>
                    <a:pt x="402146" y="3679466"/>
                  </a:lnTo>
                  <a:lnTo>
                    <a:pt x="400548" y="3687465"/>
                  </a:lnTo>
                  <a:lnTo>
                    <a:pt x="398977" y="3695464"/>
                  </a:lnTo>
                  <a:lnTo>
                    <a:pt x="397464" y="3703463"/>
                  </a:lnTo>
                  <a:lnTo>
                    <a:pt x="395990" y="3711461"/>
                  </a:lnTo>
                  <a:lnTo>
                    <a:pt x="394560" y="3719460"/>
                  </a:lnTo>
                  <a:lnTo>
                    <a:pt x="393180" y="3727459"/>
                  </a:lnTo>
                  <a:lnTo>
                    <a:pt x="391830" y="3735458"/>
                  </a:lnTo>
                  <a:lnTo>
                    <a:pt x="390539" y="3743457"/>
                  </a:lnTo>
                  <a:lnTo>
                    <a:pt x="389267" y="3751456"/>
                  </a:lnTo>
                  <a:lnTo>
                    <a:pt x="388063" y="3759454"/>
                  </a:lnTo>
                  <a:lnTo>
                    <a:pt x="386870" y="3767453"/>
                  </a:lnTo>
                  <a:lnTo>
                    <a:pt x="385744" y="3775452"/>
                  </a:lnTo>
                  <a:lnTo>
                    <a:pt x="384633" y="3783451"/>
                  </a:lnTo>
                  <a:lnTo>
                    <a:pt x="383576" y="3791450"/>
                  </a:lnTo>
                  <a:lnTo>
                    <a:pt x="382543" y="3799449"/>
                  </a:lnTo>
                  <a:lnTo>
                    <a:pt x="381553" y="3807448"/>
                  </a:lnTo>
                  <a:lnTo>
                    <a:pt x="380595" y="3815446"/>
                  </a:lnTo>
                  <a:lnTo>
                    <a:pt x="379667" y="3823445"/>
                  </a:lnTo>
                  <a:lnTo>
                    <a:pt x="378780" y="3831444"/>
                  </a:lnTo>
                  <a:lnTo>
                    <a:pt x="377913" y="3839443"/>
                  </a:lnTo>
                  <a:lnTo>
                    <a:pt x="377093" y="3847442"/>
                  </a:lnTo>
                  <a:lnTo>
                    <a:pt x="376283" y="3855441"/>
                  </a:lnTo>
                  <a:lnTo>
                    <a:pt x="375527" y="3863439"/>
                  </a:lnTo>
                  <a:lnTo>
                    <a:pt x="374778" y="3871438"/>
                  </a:lnTo>
                  <a:lnTo>
                    <a:pt x="374075" y="3879437"/>
                  </a:lnTo>
                  <a:lnTo>
                    <a:pt x="373386" y="3887436"/>
                  </a:lnTo>
                  <a:lnTo>
                    <a:pt x="372733" y="3895435"/>
                  </a:lnTo>
                  <a:lnTo>
                    <a:pt x="372099" y="3903434"/>
                  </a:lnTo>
                  <a:lnTo>
                    <a:pt x="371492" y="3911432"/>
                  </a:lnTo>
                  <a:lnTo>
                    <a:pt x="370910" y="3919431"/>
                  </a:lnTo>
                  <a:lnTo>
                    <a:pt x="370348" y="3927430"/>
                  </a:lnTo>
                  <a:lnTo>
                    <a:pt x="369815" y="3935429"/>
                  </a:lnTo>
                  <a:lnTo>
                    <a:pt x="369294" y="3943428"/>
                  </a:lnTo>
                  <a:lnTo>
                    <a:pt x="368807" y="3951427"/>
                  </a:lnTo>
                  <a:lnTo>
                    <a:pt x="368326" y="3959426"/>
                  </a:lnTo>
                  <a:lnTo>
                    <a:pt x="367880" y="3967424"/>
                  </a:lnTo>
                  <a:lnTo>
                    <a:pt x="367441" y="3975423"/>
                  </a:lnTo>
                  <a:lnTo>
                    <a:pt x="367031" y="3983422"/>
                  </a:lnTo>
                  <a:lnTo>
                    <a:pt x="366630" y="3991421"/>
                  </a:lnTo>
                  <a:lnTo>
                    <a:pt x="366252" y="3999420"/>
                  </a:lnTo>
                  <a:lnTo>
                    <a:pt x="365888" y="4007419"/>
                  </a:lnTo>
                  <a:lnTo>
                    <a:pt x="365540" y="4015417"/>
                  </a:lnTo>
                  <a:lnTo>
                    <a:pt x="365210" y="4023416"/>
                  </a:lnTo>
                  <a:lnTo>
                    <a:pt x="364890" y="4031415"/>
                  </a:lnTo>
                  <a:lnTo>
                    <a:pt x="364590" y="4039414"/>
                  </a:lnTo>
                  <a:lnTo>
                    <a:pt x="364297" y="4047413"/>
                  </a:lnTo>
                  <a:lnTo>
                    <a:pt x="364026" y="4055412"/>
                  </a:lnTo>
                  <a:lnTo>
                    <a:pt x="363759" y="4063410"/>
                  </a:lnTo>
                  <a:lnTo>
                    <a:pt x="363513" y="4071409"/>
                  </a:lnTo>
                  <a:lnTo>
                    <a:pt x="363271" y="4079408"/>
                  </a:lnTo>
                  <a:lnTo>
                    <a:pt x="363046" y="40874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51879" y="1198960"/>
              <a:ext cx="750292" cy="5007971"/>
            </a:xfrm>
            <a:custGeom>
              <a:avLst/>
              <a:pathLst>
                <a:path w="750292" h="5007971">
                  <a:moveTo>
                    <a:pt x="372093" y="5007971"/>
                  </a:moveTo>
                  <a:lnTo>
                    <a:pt x="371883" y="4998171"/>
                  </a:lnTo>
                  <a:lnTo>
                    <a:pt x="371665" y="4988370"/>
                  </a:lnTo>
                  <a:lnTo>
                    <a:pt x="371433" y="4978570"/>
                  </a:lnTo>
                  <a:lnTo>
                    <a:pt x="371186" y="4968770"/>
                  </a:lnTo>
                  <a:lnTo>
                    <a:pt x="370930" y="4958969"/>
                  </a:lnTo>
                  <a:lnTo>
                    <a:pt x="370651" y="4949169"/>
                  </a:lnTo>
                  <a:lnTo>
                    <a:pt x="370364" y="4939369"/>
                  </a:lnTo>
                  <a:lnTo>
                    <a:pt x="370053" y="4929568"/>
                  </a:lnTo>
                  <a:lnTo>
                    <a:pt x="369730" y="4919768"/>
                  </a:lnTo>
                  <a:lnTo>
                    <a:pt x="369388" y="4909968"/>
                  </a:lnTo>
                  <a:lnTo>
                    <a:pt x="369024" y="4900167"/>
                  </a:lnTo>
                  <a:lnTo>
                    <a:pt x="368649" y="4890367"/>
                  </a:lnTo>
                  <a:lnTo>
                    <a:pt x="368240" y="4880567"/>
                  </a:lnTo>
                  <a:lnTo>
                    <a:pt x="367821" y="4870766"/>
                  </a:lnTo>
                  <a:lnTo>
                    <a:pt x="367371" y="4860966"/>
                  </a:lnTo>
                  <a:lnTo>
                    <a:pt x="366902" y="4851166"/>
                  </a:lnTo>
                  <a:lnTo>
                    <a:pt x="366411" y="4841365"/>
                  </a:lnTo>
                  <a:lnTo>
                    <a:pt x="365887" y="4831565"/>
                  </a:lnTo>
                  <a:lnTo>
                    <a:pt x="365351" y="4821765"/>
                  </a:lnTo>
                  <a:lnTo>
                    <a:pt x="364768" y="4811964"/>
                  </a:lnTo>
                  <a:lnTo>
                    <a:pt x="364170" y="4802164"/>
                  </a:lnTo>
                  <a:lnTo>
                    <a:pt x="363536" y="4792364"/>
                  </a:lnTo>
                  <a:lnTo>
                    <a:pt x="362872" y="4782563"/>
                  </a:lnTo>
                  <a:lnTo>
                    <a:pt x="362184" y="4772763"/>
                  </a:lnTo>
                  <a:lnTo>
                    <a:pt x="361449" y="4762963"/>
                  </a:lnTo>
                  <a:lnTo>
                    <a:pt x="360697" y="4753162"/>
                  </a:lnTo>
                  <a:lnTo>
                    <a:pt x="359890" y="4743362"/>
                  </a:lnTo>
                  <a:lnTo>
                    <a:pt x="359060" y="4733562"/>
                  </a:lnTo>
                  <a:lnTo>
                    <a:pt x="358187" y="4723761"/>
                  </a:lnTo>
                  <a:lnTo>
                    <a:pt x="357272" y="4713961"/>
                  </a:lnTo>
                  <a:lnTo>
                    <a:pt x="356331" y="4704161"/>
                  </a:lnTo>
                  <a:lnTo>
                    <a:pt x="355325" y="4694360"/>
                  </a:lnTo>
                  <a:lnTo>
                    <a:pt x="354299" y="4684560"/>
                  </a:lnTo>
                  <a:lnTo>
                    <a:pt x="353209" y="4674760"/>
                  </a:lnTo>
                  <a:lnTo>
                    <a:pt x="352084" y="4664959"/>
                  </a:lnTo>
                  <a:lnTo>
                    <a:pt x="350913" y="4655159"/>
                  </a:lnTo>
                  <a:lnTo>
                    <a:pt x="349684" y="4645359"/>
                  </a:lnTo>
                  <a:lnTo>
                    <a:pt x="348429" y="4635558"/>
                  </a:lnTo>
                  <a:lnTo>
                    <a:pt x="347089" y="4625758"/>
                  </a:lnTo>
                  <a:lnTo>
                    <a:pt x="345725" y="4615958"/>
                  </a:lnTo>
                  <a:lnTo>
                    <a:pt x="344289" y="4606157"/>
                  </a:lnTo>
                  <a:lnTo>
                    <a:pt x="342806" y="4596357"/>
                  </a:lnTo>
                  <a:lnTo>
                    <a:pt x="341274" y="4586557"/>
                  </a:lnTo>
                  <a:lnTo>
                    <a:pt x="339667" y="4576756"/>
                  </a:lnTo>
                  <a:lnTo>
                    <a:pt x="338032" y="4566956"/>
                  </a:lnTo>
                  <a:lnTo>
                    <a:pt x="336297" y="4557156"/>
                  </a:lnTo>
                  <a:lnTo>
                    <a:pt x="334530" y="4547355"/>
                  </a:lnTo>
                  <a:lnTo>
                    <a:pt x="332688" y="4537555"/>
                  </a:lnTo>
                  <a:lnTo>
                    <a:pt x="330784" y="4527755"/>
                  </a:lnTo>
                  <a:lnTo>
                    <a:pt x="328832" y="4517954"/>
                  </a:lnTo>
                  <a:lnTo>
                    <a:pt x="326785" y="4508154"/>
                  </a:lnTo>
                  <a:lnTo>
                    <a:pt x="324708" y="4498354"/>
                  </a:lnTo>
                  <a:lnTo>
                    <a:pt x="322525" y="4488553"/>
                  </a:lnTo>
                  <a:lnTo>
                    <a:pt x="320299" y="4478753"/>
                  </a:lnTo>
                  <a:lnTo>
                    <a:pt x="317997" y="4468953"/>
                  </a:lnTo>
                  <a:lnTo>
                    <a:pt x="315619" y="4459152"/>
                  </a:lnTo>
                  <a:lnTo>
                    <a:pt x="313196" y="4449352"/>
                  </a:lnTo>
                  <a:lnTo>
                    <a:pt x="310661" y="4439552"/>
                  </a:lnTo>
                  <a:lnTo>
                    <a:pt x="308094" y="4429751"/>
                  </a:lnTo>
                  <a:lnTo>
                    <a:pt x="305421" y="4419951"/>
                  </a:lnTo>
                  <a:lnTo>
                    <a:pt x="302695" y="4410151"/>
                  </a:lnTo>
                  <a:lnTo>
                    <a:pt x="299896" y="4400350"/>
                  </a:lnTo>
                  <a:lnTo>
                    <a:pt x="297008" y="4390550"/>
                  </a:lnTo>
                  <a:lnTo>
                    <a:pt x="294082" y="4380750"/>
                  </a:lnTo>
                  <a:lnTo>
                    <a:pt x="291032" y="4370949"/>
                  </a:lnTo>
                  <a:lnTo>
                    <a:pt x="287948" y="4361149"/>
                  </a:lnTo>
                  <a:lnTo>
                    <a:pt x="284767" y="4351349"/>
                  </a:lnTo>
                  <a:lnTo>
                    <a:pt x="281522" y="4341548"/>
                  </a:lnTo>
                  <a:lnTo>
                    <a:pt x="278213" y="4331748"/>
                  </a:lnTo>
                  <a:lnTo>
                    <a:pt x="274808" y="4321948"/>
                  </a:lnTo>
                  <a:lnTo>
                    <a:pt x="271369" y="4312147"/>
                  </a:lnTo>
                  <a:lnTo>
                    <a:pt x="267811" y="4302347"/>
                  </a:lnTo>
                  <a:lnTo>
                    <a:pt x="264216" y="4292547"/>
                  </a:lnTo>
                  <a:lnTo>
                    <a:pt x="260537" y="4282746"/>
                  </a:lnTo>
                  <a:lnTo>
                    <a:pt x="256790" y="4272946"/>
                  </a:lnTo>
                  <a:lnTo>
                    <a:pt x="252992" y="4263146"/>
                  </a:lnTo>
                  <a:lnTo>
                    <a:pt x="249098" y="4253345"/>
                  </a:lnTo>
                  <a:lnTo>
                    <a:pt x="245174" y="4243545"/>
                  </a:lnTo>
                  <a:lnTo>
                    <a:pt x="241151" y="4233745"/>
                  </a:lnTo>
                  <a:lnTo>
                    <a:pt x="237089" y="4223944"/>
                  </a:lnTo>
                  <a:lnTo>
                    <a:pt x="232962" y="4214144"/>
                  </a:lnTo>
                  <a:lnTo>
                    <a:pt x="228770" y="4204344"/>
                  </a:lnTo>
                  <a:lnTo>
                    <a:pt x="224543" y="4194543"/>
                  </a:lnTo>
                  <a:lnTo>
                    <a:pt x="220232" y="4184743"/>
                  </a:lnTo>
                  <a:lnTo>
                    <a:pt x="215897" y="4174943"/>
                  </a:lnTo>
                  <a:lnTo>
                    <a:pt x="211492" y="4165142"/>
                  </a:lnTo>
                  <a:lnTo>
                    <a:pt x="207052" y="4155342"/>
                  </a:lnTo>
                  <a:lnTo>
                    <a:pt x="202569" y="4145542"/>
                  </a:lnTo>
                  <a:lnTo>
                    <a:pt x="198037" y="4135741"/>
                  </a:lnTo>
                  <a:lnTo>
                    <a:pt x="193485" y="4125941"/>
                  </a:lnTo>
                  <a:lnTo>
                    <a:pt x="188874" y="4116141"/>
                  </a:lnTo>
                  <a:lnTo>
                    <a:pt x="184249" y="4106340"/>
                  </a:lnTo>
                  <a:lnTo>
                    <a:pt x="179587" y="4096540"/>
                  </a:lnTo>
                  <a:lnTo>
                    <a:pt x="174905" y="4086740"/>
                  </a:lnTo>
                  <a:lnTo>
                    <a:pt x="170203" y="4076939"/>
                  </a:lnTo>
                  <a:lnTo>
                    <a:pt x="165478" y="4067139"/>
                  </a:lnTo>
                  <a:lnTo>
                    <a:pt x="160747" y="4057339"/>
                  </a:lnTo>
                  <a:lnTo>
                    <a:pt x="156000" y="4047538"/>
                  </a:lnTo>
                  <a:lnTo>
                    <a:pt x="151251" y="4037738"/>
                  </a:lnTo>
                  <a:lnTo>
                    <a:pt x="146498" y="4027938"/>
                  </a:lnTo>
                  <a:lnTo>
                    <a:pt x="141751" y="4018137"/>
                  </a:lnTo>
                  <a:lnTo>
                    <a:pt x="137006" y="4008337"/>
                  </a:lnTo>
                  <a:lnTo>
                    <a:pt x="132278" y="3998537"/>
                  </a:lnTo>
                  <a:lnTo>
                    <a:pt x="127558" y="3988736"/>
                  </a:lnTo>
                  <a:lnTo>
                    <a:pt x="122868" y="3978936"/>
                  </a:lnTo>
                  <a:lnTo>
                    <a:pt x="118195" y="3969136"/>
                  </a:lnTo>
                  <a:lnTo>
                    <a:pt x="113552" y="3959335"/>
                  </a:lnTo>
                  <a:lnTo>
                    <a:pt x="108949" y="3949535"/>
                  </a:lnTo>
                  <a:lnTo>
                    <a:pt x="104367" y="3939735"/>
                  </a:lnTo>
                  <a:lnTo>
                    <a:pt x="99854" y="3929934"/>
                  </a:lnTo>
                  <a:lnTo>
                    <a:pt x="95363" y="3920134"/>
                  </a:lnTo>
                  <a:lnTo>
                    <a:pt x="90944" y="3910334"/>
                  </a:lnTo>
                  <a:lnTo>
                    <a:pt x="86572" y="3900533"/>
                  </a:lnTo>
                  <a:lnTo>
                    <a:pt x="82257" y="3890733"/>
                  </a:lnTo>
                  <a:lnTo>
                    <a:pt x="78025" y="3880933"/>
                  </a:lnTo>
                  <a:lnTo>
                    <a:pt x="73826" y="3871132"/>
                  </a:lnTo>
                  <a:lnTo>
                    <a:pt x="69755" y="3861332"/>
                  </a:lnTo>
                  <a:lnTo>
                    <a:pt x="65722" y="3851532"/>
                  </a:lnTo>
                  <a:lnTo>
                    <a:pt x="61797" y="3841731"/>
                  </a:lnTo>
                  <a:lnTo>
                    <a:pt x="57953" y="3831931"/>
                  </a:lnTo>
                  <a:lnTo>
                    <a:pt x="54184" y="3822131"/>
                  </a:lnTo>
                  <a:lnTo>
                    <a:pt x="50548" y="3812330"/>
                  </a:lnTo>
                  <a:lnTo>
                    <a:pt x="46959" y="3802530"/>
                  </a:lnTo>
                  <a:lnTo>
                    <a:pt x="43540" y="3792729"/>
                  </a:lnTo>
                  <a:lnTo>
                    <a:pt x="40184" y="3782929"/>
                  </a:lnTo>
                  <a:lnTo>
                    <a:pt x="36959" y="3773129"/>
                  </a:lnTo>
                  <a:lnTo>
                    <a:pt x="33853" y="3763328"/>
                  </a:lnTo>
                  <a:lnTo>
                    <a:pt x="30831" y="3753528"/>
                  </a:lnTo>
                  <a:lnTo>
                    <a:pt x="27993" y="3743728"/>
                  </a:lnTo>
                  <a:lnTo>
                    <a:pt x="25213" y="3733927"/>
                  </a:lnTo>
                  <a:lnTo>
                    <a:pt x="22628" y="3724127"/>
                  </a:lnTo>
                  <a:lnTo>
                    <a:pt x="20135" y="3714327"/>
                  </a:lnTo>
                  <a:lnTo>
                    <a:pt x="17782" y="3704526"/>
                  </a:lnTo>
                  <a:lnTo>
                    <a:pt x="15587" y="3694726"/>
                  </a:lnTo>
                  <a:lnTo>
                    <a:pt x="13475" y="3684926"/>
                  </a:lnTo>
                  <a:lnTo>
                    <a:pt x="11590" y="3675125"/>
                  </a:lnTo>
                  <a:lnTo>
                    <a:pt x="9772" y="3665325"/>
                  </a:lnTo>
                  <a:lnTo>
                    <a:pt x="8157" y="3655525"/>
                  </a:lnTo>
                  <a:lnTo>
                    <a:pt x="6660" y="3645724"/>
                  </a:lnTo>
                  <a:lnTo>
                    <a:pt x="5303" y="3635924"/>
                  </a:lnTo>
                  <a:lnTo>
                    <a:pt x="4134" y="3626124"/>
                  </a:lnTo>
                  <a:lnTo>
                    <a:pt x="3036" y="3616323"/>
                  </a:lnTo>
                  <a:lnTo>
                    <a:pt x="2199" y="3606523"/>
                  </a:lnTo>
                  <a:lnTo>
                    <a:pt x="1433" y="3596723"/>
                  </a:lnTo>
                  <a:lnTo>
                    <a:pt x="862" y="3586922"/>
                  </a:lnTo>
                  <a:lnTo>
                    <a:pt x="431" y="3577122"/>
                  </a:lnTo>
                  <a:lnTo>
                    <a:pt x="124" y="3567322"/>
                  </a:lnTo>
                  <a:lnTo>
                    <a:pt x="27" y="3557521"/>
                  </a:lnTo>
                  <a:lnTo>
                    <a:pt x="0" y="3547721"/>
                  </a:lnTo>
                  <a:lnTo>
                    <a:pt x="217" y="3537921"/>
                  </a:lnTo>
                  <a:lnTo>
                    <a:pt x="520" y="3528120"/>
                  </a:lnTo>
                  <a:lnTo>
                    <a:pt x="996" y="3518320"/>
                  </a:lnTo>
                  <a:lnTo>
                    <a:pt x="1623" y="3508520"/>
                  </a:lnTo>
                  <a:lnTo>
                    <a:pt x="2353" y="3498719"/>
                  </a:lnTo>
                  <a:lnTo>
                    <a:pt x="3297" y="3488919"/>
                  </a:lnTo>
                  <a:lnTo>
                    <a:pt x="4307" y="3479119"/>
                  </a:lnTo>
                  <a:lnTo>
                    <a:pt x="5527" y="3469318"/>
                  </a:lnTo>
                  <a:lnTo>
                    <a:pt x="6841" y="3459518"/>
                  </a:lnTo>
                  <a:lnTo>
                    <a:pt x="8295" y="3449718"/>
                  </a:lnTo>
                  <a:lnTo>
                    <a:pt x="9901" y="3439917"/>
                  </a:lnTo>
                  <a:lnTo>
                    <a:pt x="11582" y="3430117"/>
                  </a:lnTo>
                  <a:lnTo>
                    <a:pt x="13466" y="3420317"/>
                  </a:lnTo>
                  <a:lnTo>
                    <a:pt x="15406" y="3410516"/>
                  </a:lnTo>
                  <a:lnTo>
                    <a:pt x="17511" y="3400716"/>
                  </a:lnTo>
                  <a:lnTo>
                    <a:pt x="19709" y="3390916"/>
                  </a:lnTo>
                  <a:lnTo>
                    <a:pt x="22011" y="3381115"/>
                  </a:lnTo>
                  <a:lnTo>
                    <a:pt x="24449" y="3371315"/>
                  </a:lnTo>
                  <a:lnTo>
                    <a:pt x="26936" y="3361515"/>
                  </a:lnTo>
                  <a:lnTo>
                    <a:pt x="29595" y="3351714"/>
                  </a:lnTo>
                  <a:lnTo>
                    <a:pt x="32298" y="3341914"/>
                  </a:lnTo>
                  <a:lnTo>
                    <a:pt x="35117" y="3332114"/>
                  </a:lnTo>
                  <a:lnTo>
                    <a:pt x="38016" y="3322313"/>
                  </a:lnTo>
                  <a:lnTo>
                    <a:pt x="40982" y="3312513"/>
                  </a:lnTo>
                  <a:lnTo>
                    <a:pt x="44056" y="3302713"/>
                  </a:lnTo>
                  <a:lnTo>
                    <a:pt x="47165" y="3292912"/>
                  </a:lnTo>
                  <a:lnTo>
                    <a:pt x="50384" y="3283112"/>
                  </a:lnTo>
                  <a:lnTo>
                    <a:pt x="53640" y="3273312"/>
                  </a:lnTo>
                  <a:lnTo>
                    <a:pt x="56965" y="3263511"/>
                  </a:lnTo>
                  <a:lnTo>
                    <a:pt x="60346" y="3253711"/>
                  </a:lnTo>
                  <a:lnTo>
                    <a:pt x="63762" y="3243911"/>
                  </a:lnTo>
                  <a:lnTo>
                    <a:pt x="67246" y="3234110"/>
                  </a:lnTo>
                  <a:lnTo>
                    <a:pt x="70749" y="3224310"/>
                  </a:lnTo>
                  <a:lnTo>
                    <a:pt x="74306" y="3214510"/>
                  </a:lnTo>
                  <a:lnTo>
                    <a:pt x="77883" y="3204709"/>
                  </a:lnTo>
                  <a:lnTo>
                    <a:pt x="81488" y="3194909"/>
                  </a:lnTo>
                  <a:lnTo>
                    <a:pt x="85118" y="3185109"/>
                  </a:lnTo>
                  <a:lnTo>
                    <a:pt x="88758" y="3175308"/>
                  </a:lnTo>
                  <a:lnTo>
                    <a:pt x="92419" y="3165508"/>
                  </a:lnTo>
                  <a:lnTo>
                    <a:pt x="96083" y="3155708"/>
                  </a:lnTo>
                  <a:lnTo>
                    <a:pt x="99753" y="3145907"/>
                  </a:lnTo>
                  <a:lnTo>
                    <a:pt x="103420" y="3136107"/>
                  </a:lnTo>
                  <a:lnTo>
                    <a:pt x="107085" y="3126307"/>
                  </a:lnTo>
                  <a:lnTo>
                    <a:pt x="110736" y="3116506"/>
                  </a:lnTo>
                  <a:lnTo>
                    <a:pt x="114383" y="3106706"/>
                  </a:lnTo>
                  <a:lnTo>
                    <a:pt x="118001" y="3096906"/>
                  </a:lnTo>
                  <a:lnTo>
                    <a:pt x="121606" y="3087105"/>
                  </a:lnTo>
                  <a:lnTo>
                    <a:pt x="125183" y="3077305"/>
                  </a:lnTo>
                  <a:lnTo>
                    <a:pt x="128730" y="3067505"/>
                  </a:lnTo>
                  <a:lnTo>
                    <a:pt x="132254" y="3057704"/>
                  </a:lnTo>
                  <a:lnTo>
                    <a:pt x="135728" y="3047904"/>
                  </a:lnTo>
                  <a:lnTo>
                    <a:pt x="139184" y="3038104"/>
                  </a:lnTo>
                  <a:lnTo>
                    <a:pt x="142573" y="3028303"/>
                  </a:lnTo>
                  <a:lnTo>
                    <a:pt x="145934" y="3018503"/>
                  </a:lnTo>
                  <a:lnTo>
                    <a:pt x="149243" y="3008703"/>
                  </a:lnTo>
                  <a:lnTo>
                    <a:pt x="152496" y="2998902"/>
                  </a:lnTo>
                  <a:lnTo>
                    <a:pt x="155716" y="2989102"/>
                  </a:lnTo>
                  <a:lnTo>
                    <a:pt x="158849" y="2979302"/>
                  </a:lnTo>
                  <a:lnTo>
                    <a:pt x="161956" y="2969501"/>
                  </a:lnTo>
                  <a:lnTo>
                    <a:pt x="164975" y="2959701"/>
                  </a:lnTo>
                  <a:lnTo>
                    <a:pt x="167948" y="2949901"/>
                  </a:lnTo>
                  <a:lnTo>
                    <a:pt x="170857" y="2940100"/>
                  </a:lnTo>
                  <a:lnTo>
                    <a:pt x="173688" y="2930300"/>
                  </a:lnTo>
                  <a:lnTo>
                    <a:pt x="176482" y="2920500"/>
                  </a:lnTo>
                  <a:lnTo>
                    <a:pt x="179162" y="2910699"/>
                  </a:lnTo>
                  <a:lnTo>
                    <a:pt x="181810" y="2900899"/>
                  </a:lnTo>
                  <a:lnTo>
                    <a:pt x="184361" y="2891099"/>
                  </a:lnTo>
                  <a:lnTo>
                    <a:pt x="186850" y="2881298"/>
                  </a:lnTo>
                  <a:lnTo>
                    <a:pt x="189274" y="2871498"/>
                  </a:lnTo>
                  <a:lnTo>
                    <a:pt x="191601" y="2861698"/>
                  </a:lnTo>
                  <a:lnTo>
                    <a:pt x="193894" y="2851897"/>
                  </a:lnTo>
                  <a:lnTo>
                    <a:pt x="196058" y="2842097"/>
                  </a:lnTo>
                  <a:lnTo>
                    <a:pt x="198184" y="2832297"/>
                  </a:lnTo>
                  <a:lnTo>
                    <a:pt x="200217" y="2822496"/>
                  </a:lnTo>
                  <a:lnTo>
                    <a:pt x="202175" y="2812696"/>
                  </a:lnTo>
                  <a:lnTo>
                    <a:pt x="204075" y="2802896"/>
                  </a:lnTo>
                  <a:lnTo>
                    <a:pt x="205865" y="2793095"/>
                  </a:lnTo>
                  <a:lnTo>
                    <a:pt x="207620" y="2783295"/>
                  </a:lnTo>
                  <a:lnTo>
                    <a:pt x="209254" y="2773495"/>
                  </a:lnTo>
                  <a:lnTo>
                    <a:pt x="210842" y="2763694"/>
                  </a:lnTo>
                  <a:lnTo>
                    <a:pt x="212346" y="2753894"/>
                  </a:lnTo>
                  <a:lnTo>
                    <a:pt x="213768" y="2744094"/>
                  </a:lnTo>
                  <a:lnTo>
                    <a:pt x="215142" y="2734293"/>
                  </a:lnTo>
                  <a:lnTo>
                    <a:pt x="216402" y="2724493"/>
                  </a:lnTo>
                  <a:lnTo>
                    <a:pt x="217629" y="2714693"/>
                  </a:lnTo>
                  <a:lnTo>
                    <a:pt x="218750" y="2704892"/>
                  </a:lnTo>
                  <a:lnTo>
                    <a:pt x="219819" y="2695092"/>
                  </a:lnTo>
                  <a:lnTo>
                    <a:pt x="220817" y="2685292"/>
                  </a:lnTo>
                  <a:lnTo>
                    <a:pt x="221733" y="2675491"/>
                  </a:lnTo>
                  <a:lnTo>
                    <a:pt x="222612" y="2665691"/>
                  </a:lnTo>
                  <a:lnTo>
                    <a:pt x="223380" y="2655891"/>
                  </a:lnTo>
                  <a:lnTo>
                    <a:pt x="224117" y="2646090"/>
                  </a:lnTo>
                  <a:lnTo>
                    <a:pt x="224767" y="2636290"/>
                  </a:lnTo>
                  <a:lnTo>
                    <a:pt x="225364" y="2626490"/>
                  </a:lnTo>
                  <a:lnTo>
                    <a:pt x="225905" y="2616689"/>
                  </a:lnTo>
                  <a:lnTo>
                    <a:pt x="226367" y="2606889"/>
                  </a:lnTo>
                  <a:lnTo>
                    <a:pt x="226801" y="2597089"/>
                  </a:lnTo>
                  <a:lnTo>
                    <a:pt x="227136" y="2587288"/>
                  </a:lnTo>
                  <a:lnTo>
                    <a:pt x="227443" y="2577488"/>
                  </a:lnTo>
                  <a:lnTo>
                    <a:pt x="227683" y="2567688"/>
                  </a:lnTo>
                  <a:lnTo>
                    <a:pt x="227870" y="2557887"/>
                  </a:lnTo>
                  <a:lnTo>
                    <a:pt x="228016" y="2548087"/>
                  </a:lnTo>
                  <a:lnTo>
                    <a:pt x="228090" y="2538286"/>
                  </a:lnTo>
                  <a:lnTo>
                    <a:pt x="228140" y="2528486"/>
                  </a:lnTo>
                  <a:lnTo>
                    <a:pt x="228115" y="2518686"/>
                  </a:lnTo>
                  <a:lnTo>
                    <a:pt x="228061" y="2508885"/>
                  </a:lnTo>
                  <a:lnTo>
                    <a:pt x="227956" y="2499085"/>
                  </a:lnTo>
                  <a:lnTo>
                    <a:pt x="227804" y="2489285"/>
                  </a:lnTo>
                  <a:lnTo>
                    <a:pt x="227624" y="2479484"/>
                  </a:lnTo>
                  <a:lnTo>
                    <a:pt x="227380" y="2469684"/>
                  </a:lnTo>
                  <a:lnTo>
                    <a:pt x="227117" y="2459884"/>
                  </a:lnTo>
                  <a:lnTo>
                    <a:pt x="226799" y="2450083"/>
                  </a:lnTo>
                  <a:lnTo>
                    <a:pt x="226454" y="2440283"/>
                  </a:lnTo>
                  <a:lnTo>
                    <a:pt x="226073" y="2430483"/>
                  </a:lnTo>
                  <a:lnTo>
                    <a:pt x="225651" y="2420682"/>
                  </a:lnTo>
                  <a:lnTo>
                    <a:pt x="225211" y="2410882"/>
                  </a:lnTo>
                  <a:lnTo>
                    <a:pt x="224718" y="2401082"/>
                  </a:lnTo>
                  <a:lnTo>
                    <a:pt x="224211" y="2391281"/>
                  </a:lnTo>
                  <a:lnTo>
                    <a:pt x="223665" y="2381481"/>
                  </a:lnTo>
                  <a:lnTo>
                    <a:pt x="223095" y="2371681"/>
                  </a:lnTo>
                  <a:lnTo>
                    <a:pt x="222501" y="2361880"/>
                  </a:lnTo>
                  <a:lnTo>
                    <a:pt x="221874" y="2352080"/>
                  </a:lnTo>
                  <a:lnTo>
                    <a:pt x="221234" y="2342280"/>
                  </a:lnTo>
                  <a:lnTo>
                    <a:pt x="220556" y="2332479"/>
                  </a:lnTo>
                  <a:lnTo>
                    <a:pt x="219865" y="2322679"/>
                  </a:lnTo>
                  <a:lnTo>
                    <a:pt x="219149" y="2312879"/>
                  </a:lnTo>
                  <a:lnTo>
                    <a:pt x="218413" y="2303078"/>
                  </a:lnTo>
                  <a:lnTo>
                    <a:pt x="217663" y="2293278"/>
                  </a:lnTo>
                  <a:lnTo>
                    <a:pt x="216886" y="2283478"/>
                  </a:lnTo>
                  <a:lnTo>
                    <a:pt x="216101" y="2273677"/>
                  </a:lnTo>
                  <a:lnTo>
                    <a:pt x="215290" y="2263877"/>
                  </a:lnTo>
                  <a:lnTo>
                    <a:pt x="214470" y="2254077"/>
                  </a:lnTo>
                  <a:lnTo>
                    <a:pt x="213634" y="2244276"/>
                  </a:lnTo>
                  <a:lnTo>
                    <a:pt x="212783" y="2234476"/>
                  </a:lnTo>
                  <a:lnTo>
                    <a:pt x="211923" y="2224676"/>
                  </a:lnTo>
                  <a:lnTo>
                    <a:pt x="211045" y="2214875"/>
                  </a:lnTo>
                  <a:lnTo>
                    <a:pt x="210163" y="2205075"/>
                  </a:lnTo>
                  <a:lnTo>
                    <a:pt x="209265" y="2195275"/>
                  </a:lnTo>
                  <a:lnTo>
                    <a:pt x="208361" y="2185474"/>
                  </a:lnTo>
                  <a:lnTo>
                    <a:pt x="207448" y="2175674"/>
                  </a:lnTo>
                  <a:lnTo>
                    <a:pt x="206525" y="2165874"/>
                  </a:lnTo>
                  <a:lnTo>
                    <a:pt x="205599" y="2156073"/>
                  </a:lnTo>
                  <a:lnTo>
                    <a:pt x="204663" y="2146273"/>
                  </a:lnTo>
                  <a:lnTo>
                    <a:pt x="203724" y="2136473"/>
                  </a:lnTo>
                  <a:lnTo>
                    <a:pt x="202779" y="2126672"/>
                  </a:lnTo>
                  <a:lnTo>
                    <a:pt x="201831" y="2116872"/>
                  </a:lnTo>
                  <a:lnTo>
                    <a:pt x="200880" y="2107072"/>
                  </a:lnTo>
                  <a:lnTo>
                    <a:pt x="199927" y="2097271"/>
                  </a:lnTo>
                  <a:lnTo>
                    <a:pt x="198972" y="2087471"/>
                  </a:lnTo>
                  <a:lnTo>
                    <a:pt x="198016" y="2077671"/>
                  </a:lnTo>
                  <a:lnTo>
                    <a:pt x="197061" y="2067870"/>
                  </a:lnTo>
                  <a:lnTo>
                    <a:pt x="196106" y="2058070"/>
                  </a:lnTo>
                  <a:lnTo>
                    <a:pt x="195153" y="2048270"/>
                  </a:lnTo>
                  <a:lnTo>
                    <a:pt x="194202" y="2038469"/>
                  </a:lnTo>
                  <a:lnTo>
                    <a:pt x="193256" y="2028669"/>
                  </a:lnTo>
                  <a:lnTo>
                    <a:pt x="192311" y="2018869"/>
                  </a:lnTo>
                  <a:lnTo>
                    <a:pt x="191374" y="2009068"/>
                  </a:lnTo>
                  <a:lnTo>
                    <a:pt x="190441" y="1999268"/>
                  </a:lnTo>
                  <a:lnTo>
                    <a:pt x="189515" y="1989468"/>
                  </a:lnTo>
                  <a:lnTo>
                    <a:pt x="188598" y="1979667"/>
                  </a:lnTo>
                  <a:lnTo>
                    <a:pt x="187685" y="1969867"/>
                  </a:lnTo>
                  <a:lnTo>
                    <a:pt x="186788" y="1960067"/>
                  </a:lnTo>
                  <a:lnTo>
                    <a:pt x="185895" y="1950266"/>
                  </a:lnTo>
                  <a:lnTo>
                    <a:pt x="185017" y="1940466"/>
                  </a:lnTo>
                  <a:lnTo>
                    <a:pt x="184150" y="1930666"/>
                  </a:lnTo>
                  <a:lnTo>
                    <a:pt x="183294" y="1920865"/>
                  </a:lnTo>
                  <a:lnTo>
                    <a:pt x="182457" y="1911065"/>
                  </a:lnTo>
                  <a:lnTo>
                    <a:pt x="181626" y="1901265"/>
                  </a:lnTo>
                  <a:lnTo>
                    <a:pt x="180822" y="1891464"/>
                  </a:lnTo>
                  <a:lnTo>
                    <a:pt x="180027" y="1881664"/>
                  </a:lnTo>
                  <a:lnTo>
                    <a:pt x="179254" y="1871864"/>
                  </a:lnTo>
                  <a:lnTo>
                    <a:pt x="178500" y="1862063"/>
                  </a:lnTo>
                  <a:lnTo>
                    <a:pt x="177761" y="1852263"/>
                  </a:lnTo>
                  <a:lnTo>
                    <a:pt x="177052" y="1842463"/>
                  </a:lnTo>
                  <a:lnTo>
                    <a:pt x="176353" y="1832662"/>
                  </a:lnTo>
                  <a:lnTo>
                    <a:pt x="175692" y="1822862"/>
                  </a:lnTo>
                  <a:lnTo>
                    <a:pt x="175044" y="1813062"/>
                  </a:lnTo>
                  <a:lnTo>
                    <a:pt x="174427" y="1803261"/>
                  </a:lnTo>
                  <a:lnTo>
                    <a:pt x="173837" y="1793461"/>
                  </a:lnTo>
                  <a:lnTo>
                    <a:pt x="173266" y="1783661"/>
                  </a:lnTo>
                  <a:lnTo>
                    <a:pt x="172739" y="1773860"/>
                  </a:lnTo>
                  <a:lnTo>
                    <a:pt x="172225" y="1764060"/>
                  </a:lnTo>
                  <a:lnTo>
                    <a:pt x="171758" y="1754260"/>
                  </a:lnTo>
                  <a:lnTo>
                    <a:pt x="171314" y="1744459"/>
                  </a:lnTo>
                  <a:lnTo>
                    <a:pt x="170904" y="1734659"/>
                  </a:lnTo>
                  <a:lnTo>
                    <a:pt x="170534" y="1724859"/>
                  </a:lnTo>
                  <a:lnTo>
                    <a:pt x="170184" y="1715058"/>
                  </a:lnTo>
                  <a:lnTo>
                    <a:pt x="169893" y="1705258"/>
                  </a:lnTo>
                  <a:lnTo>
                    <a:pt x="169619" y="1695458"/>
                  </a:lnTo>
                  <a:lnTo>
                    <a:pt x="169400" y="1685657"/>
                  </a:lnTo>
                  <a:lnTo>
                    <a:pt x="169212" y="1675857"/>
                  </a:lnTo>
                  <a:lnTo>
                    <a:pt x="169061" y="1666057"/>
                  </a:lnTo>
                  <a:lnTo>
                    <a:pt x="168964" y="1656256"/>
                  </a:lnTo>
                  <a:lnTo>
                    <a:pt x="168886" y="1646456"/>
                  </a:lnTo>
                  <a:lnTo>
                    <a:pt x="168884" y="1636656"/>
                  </a:lnTo>
                  <a:lnTo>
                    <a:pt x="168902" y="1626855"/>
                  </a:lnTo>
                  <a:lnTo>
                    <a:pt x="168977" y="1617055"/>
                  </a:lnTo>
                  <a:lnTo>
                    <a:pt x="169095" y="1607255"/>
                  </a:lnTo>
                  <a:lnTo>
                    <a:pt x="169251" y="1597454"/>
                  </a:lnTo>
                  <a:lnTo>
                    <a:pt x="169473" y="1587654"/>
                  </a:lnTo>
                  <a:lnTo>
                    <a:pt x="169718" y="1577854"/>
                  </a:lnTo>
                  <a:lnTo>
                    <a:pt x="170041" y="1568053"/>
                  </a:lnTo>
                  <a:lnTo>
                    <a:pt x="170393" y="1558253"/>
                  </a:lnTo>
                  <a:lnTo>
                    <a:pt x="170803" y="1548453"/>
                  </a:lnTo>
                  <a:lnTo>
                    <a:pt x="171266" y="1538652"/>
                  </a:lnTo>
                  <a:lnTo>
                    <a:pt x="171764" y="1528852"/>
                  </a:lnTo>
                  <a:lnTo>
                    <a:pt x="172340" y="1519052"/>
                  </a:lnTo>
                  <a:lnTo>
                    <a:pt x="172939" y="1509251"/>
                  </a:lnTo>
                  <a:lnTo>
                    <a:pt x="173617" y="1499451"/>
                  </a:lnTo>
                  <a:lnTo>
                    <a:pt x="174331" y="1489651"/>
                  </a:lnTo>
                  <a:lnTo>
                    <a:pt x="175100" y="1479850"/>
                  </a:lnTo>
                  <a:lnTo>
                    <a:pt x="175930" y="1470050"/>
                  </a:lnTo>
                  <a:lnTo>
                    <a:pt x="176790" y="1460250"/>
                  </a:lnTo>
                  <a:lnTo>
                    <a:pt x="177736" y="1450449"/>
                  </a:lnTo>
                  <a:lnTo>
                    <a:pt x="178706" y="1440649"/>
                  </a:lnTo>
                  <a:lnTo>
                    <a:pt x="179749" y="1430849"/>
                  </a:lnTo>
                  <a:lnTo>
                    <a:pt x="180834" y="1421048"/>
                  </a:lnTo>
                  <a:lnTo>
                    <a:pt x="181967" y="1411248"/>
                  </a:lnTo>
                  <a:lnTo>
                    <a:pt x="183166" y="1401448"/>
                  </a:lnTo>
                  <a:lnTo>
                    <a:pt x="184389" y="1391647"/>
                  </a:lnTo>
                  <a:lnTo>
                    <a:pt x="185700" y="1381847"/>
                  </a:lnTo>
                  <a:lnTo>
                    <a:pt x="187034" y="1372047"/>
                  </a:lnTo>
                  <a:lnTo>
                    <a:pt x="188431" y="1362246"/>
                  </a:lnTo>
                  <a:lnTo>
                    <a:pt x="189873" y="1352446"/>
                  </a:lnTo>
                  <a:lnTo>
                    <a:pt x="191355" y="1342646"/>
                  </a:lnTo>
                  <a:lnTo>
                    <a:pt x="192902" y="1332845"/>
                  </a:lnTo>
                  <a:lnTo>
                    <a:pt x="194471" y="1323045"/>
                  </a:lnTo>
                  <a:lnTo>
                    <a:pt x="196114" y="1313245"/>
                  </a:lnTo>
                  <a:lnTo>
                    <a:pt x="197782" y="1303444"/>
                  </a:lnTo>
                  <a:lnTo>
                    <a:pt x="199501" y="1293644"/>
                  </a:lnTo>
                  <a:lnTo>
                    <a:pt x="201264" y="1283844"/>
                  </a:lnTo>
                  <a:lnTo>
                    <a:pt x="203056" y="1274043"/>
                  </a:lnTo>
                  <a:lnTo>
                    <a:pt x="204908" y="1264243"/>
                  </a:lnTo>
                  <a:lnTo>
                    <a:pt x="206779" y="1254442"/>
                  </a:lnTo>
                  <a:lnTo>
                    <a:pt x="208705" y="1244642"/>
                  </a:lnTo>
                  <a:lnTo>
                    <a:pt x="210657" y="1234842"/>
                  </a:lnTo>
                  <a:lnTo>
                    <a:pt x="212645" y="1225041"/>
                  </a:lnTo>
                  <a:lnTo>
                    <a:pt x="214672" y="1215241"/>
                  </a:lnTo>
                  <a:lnTo>
                    <a:pt x="216716" y="1205441"/>
                  </a:lnTo>
                  <a:lnTo>
                    <a:pt x="218811" y="1195640"/>
                  </a:lnTo>
                  <a:lnTo>
                    <a:pt x="220919" y="1185840"/>
                  </a:lnTo>
                  <a:lnTo>
                    <a:pt x="223064" y="1176040"/>
                  </a:lnTo>
                  <a:lnTo>
                    <a:pt x="225229" y="1166239"/>
                  </a:lnTo>
                  <a:lnTo>
                    <a:pt x="227417" y="1156439"/>
                  </a:lnTo>
                  <a:lnTo>
                    <a:pt x="229634" y="1146639"/>
                  </a:lnTo>
                  <a:lnTo>
                    <a:pt x="231860" y="1136838"/>
                  </a:lnTo>
                  <a:lnTo>
                    <a:pt x="234119" y="1127038"/>
                  </a:lnTo>
                  <a:lnTo>
                    <a:pt x="236385" y="1117238"/>
                  </a:lnTo>
                  <a:lnTo>
                    <a:pt x="238672" y="1107437"/>
                  </a:lnTo>
                  <a:lnTo>
                    <a:pt x="240970" y="1097637"/>
                  </a:lnTo>
                  <a:lnTo>
                    <a:pt x="243279" y="1087837"/>
                  </a:lnTo>
                  <a:lnTo>
                    <a:pt x="245602" y="1078036"/>
                  </a:lnTo>
                  <a:lnTo>
                    <a:pt x="247929" y="1068236"/>
                  </a:lnTo>
                  <a:lnTo>
                    <a:pt x="250266" y="1058436"/>
                  </a:lnTo>
                  <a:lnTo>
                    <a:pt x="252607" y="1048635"/>
                  </a:lnTo>
                  <a:lnTo>
                    <a:pt x="254951" y="1038835"/>
                  </a:lnTo>
                  <a:lnTo>
                    <a:pt x="257297" y="1029035"/>
                  </a:lnTo>
                  <a:lnTo>
                    <a:pt x="259643" y="1019234"/>
                  </a:lnTo>
                  <a:lnTo>
                    <a:pt x="261986" y="1009434"/>
                  </a:lnTo>
                  <a:lnTo>
                    <a:pt x="264328" y="999634"/>
                  </a:lnTo>
                  <a:lnTo>
                    <a:pt x="266662" y="989833"/>
                  </a:lnTo>
                  <a:lnTo>
                    <a:pt x="268991" y="980033"/>
                  </a:lnTo>
                  <a:lnTo>
                    <a:pt x="271313" y="970233"/>
                  </a:lnTo>
                  <a:lnTo>
                    <a:pt x="273622" y="960432"/>
                  </a:lnTo>
                  <a:lnTo>
                    <a:pt x="275926" y="950632"/>
                  </a:lnTo>
                  <a:lnTo>
                    <a:pt x="278209" y="940832"/>
                  </a:lnTo>
                  <a:lnTo>
                    <a:pt x="280485" y="931031"/>
                  </a:lnTo>
                  <a:lnTo>
                    <a:pt x="282740" y="921231"/>
                  </a:lnTo>
                  <a:lnTo>
                    <a:pt x="284980" y="911431"/>
                  </a:lnTo>
                  <a:lnTo>
                    <a:pt x="287205" y="901630"/>
                  </a:lnTo>
                  <a:lnTo>
                    <a:pt x="289404" y="891830"/>
                  </a:lnTo>
                  <a:lnTo>
                    <a:pt x="291594" y="882030"/>
                  </a:lnTo>
                  <a:lnTo>
                    <a:pt x="293747" y="872229"/>
                  </a:lnTo>
                  <a:lnTo>
                    <a:pt x="295887" y="862429"/>
                  </a:lnTo>
                  <a:lnTo>
                    <a:pt x="297999" y="852629"/>
                  </a:lnTo>
                  <a:lnTo>
                    <a:pt x="300086" y="842828"/>
                  </a:lnTo>
                  <a:lnTo>
                    <a:pt x="302154" y="833028"/>
                  </a:lnTo>
                  <a:lnTo>
                    <a:pt x="304183" y="823228"/>
                  </a:lnTo>
                  <a:lnTo>
                    <a:pt x="306199" y="813427"/>
                  </a:lnTo>
                  <a:lnTo>
                    <a:pt x="308170" y="803627"/>
                  </a:lnTo>
                  <a:lnTo>
                    <a:pt x="310122" y="793827"/>
                  </a:lnTo>
                  <a:lnTo>
                    <a:pt x="312042" y="784026"/>
                  </a:lnTo>
                  <a:lnTo>
                    <a:pt x="313927" y="774226"/>
                  </a:lnTo>
                  <a:lnTo>
                    <a:pt x="315793" y="764426"/>
                  </a:lnTo>
                  <a:lnTo>
                    <a:pt x="317609" y="754625"/>
                  </a:lnTo>
                  <a:lnTo>
                    <a:pt x="319410" y="744825"/>
                  </a:lnTo>
                  <a:lnTo>
                    <a:pt x="321164" y="735025"/>
                  </a:lnTo>
                  <a:lnTo>
                    <a:pt x="322892" y="725224"/>
                  </a:lnTo>
                  <a:lnTo>
                    <a:pt x="324587" y="715424"/>
                  </a:lnTo>
                  <a:lnTo>
                    <a:pt x="326242" y="705624"/>
                  </a:lnTo>
                  <a:lnTo>
                    <a:pt x="327878" y="695823"/>
                  </a:lnTo>
                  <a:lnTo>
                    <a:pt x="329457" y="686023"/>
                  </a:lnTo>
                  <a:lnTo>
                    <a:pt x="331020" y="676223"/>
                  </a:lnTo>
                  <a:lnTo>
                    <a:pt x="332537" y="666422"/>
                  </a:lnTo>
                  <a:lnTo>
                    <a:pt x="334024" y="656622"/>
                  </a:lnTo>
                  <a:lnTo>
                    <a:pt x="335480" y="646822"/>
                  </a:lnTo>
                  <a:lnTo>
                    <a:pt x="336891" y="637021"/>
                  </a:lnTo>
                  <a:lnTo>
                    <a:pt x="338285" y="627221"/>
                  </a:lnTo>
                  <a:lnTo>
                    <a:pt x="339622" y="617421"/>
                  </a:lnTo>
                  <a:lnTo>
                    <a:pt x="340940" y="607620"/>
                  </a:lnTo>
                  <a:lnTo>
                    <a:pt x="342217" y="597820"/>
                  </a:lnTo>
                  <a:lnTo>
                    <a:pt x="343461" y="588020"/>
                  </a:lnTo>
                  <a:lnTo>
                    <a:pt x="344679" y="578219"/>
                  </a:lnTo>
                  <a:lnTo>
                    <a:pt x="345849" y="568419"/>
                  </a:lnTo>
                  <a:lnTo>
                    <a:pt x="347003" y="558619"/>
                  </a:lnTo>
                  <a:lnTo>
                    <a:pt x="348106" y="548818"/>
                  </a:lnTo>
                  <a:lnTo>
                    <a:pt x="349188" y="539018"/>
                  </a:lnTo>
                  <a:lnTo>
                    <a:pt x="350235" y="529218"/>
                  </a:lnTo>
                  <a:lnTo>
                    <a:pt x="351247" y="519417"/>
                  </a:lnTo>
                  <a:lnTo>
                    <a:pt x="352239" y="509617"/>
                  </a:lnTo>
                  <a:lnTo>
                    <a:pt x="353183" y="499817"/>
                  </a:lnTo>
                  <a:lnTo>
                    <a:pt x="354113" y="490016"/>
                  </a:lnTo>
                  <a:lnTo>
                    <a:pt x="355000" y="480216"/>
                  </a:lnTo>
                  <a:lnTo>
                    <a:pt x="355865" y="470416"/>
                  </a:lnTo>
                  <a:lnTo>
                    <a:pt x="356701" y="460615"/>
                  </a:lnTo>
                  <a:lnTo>
                    <a:pt x="357503" y="450815"/>
                  </a:lnTo>
                  <a:lnTo>
                    <a:pt x="358290" y="441015"/>
                  </a:lnTo>
                  <a:lnTo>
                    <a:pt x="359032" y="431214"/>
                  </a:lnTo>
                  <a:lnTo>
                    <a:pt x="359762" y="421414"/>
                  </a:lnTo>
                  <a:lnTo>
                    <a:pt x="360457" y="411614"/>
                  </a:lnTo>
                  <a:lnTo>
                    <a:pt x="361129" y="401813"/>
                  </a:lnTo>
                  <a:lnTo>
                    <a:pt x="361781" y="392013"/>
                  </a:lnTo>
                  <a:lnTo>
                    <a:pt x="362399" y="382213"/>
                  </a:lnTo>
                  <a:lnTo>
                    <a:pt x="363007" y="372412"/>
                  </a:lnTo>
                  <a:lnTo>
                    <a:pt x="363576" y="362612"/>
                  </a:lnTo>
                  <a:lnTo>
                    <a:pt x="364134" y="352812"/>
                  </a:lnTo>
                  <a:lnTo>
                    <a:pt x="364665" y="343011"/>
                  </a:lnTo>
                  <a:lnTo>
                    <a:pt x="365175" y="333211"/>
                  </a:lnTo>
                  <a:lnTo>
                    <a:pt x="365669" y="323411"/>
                  </a:lnTo>
                  <a:lnTo>
                    <a:pt x="366134" y="313610"/>
                  </a:lnTo>
                  <a:lnTo>
                    <a:pt x="366591" y="303810"/>
                  </a:lnTo>
                  <a:lnTo>
                    <a:pt x="367018" y="294010"/>
                  </a:lnTo>
                  <a:lnTo>
                    <a:pt x="367433" y="284209"/>
                  </a:lnTo>
                  <a:lnTo>
                    <a:pt x="367828" y="274409"/>
                  </a:lnTo>
                  <a:lnTo>
                    <a:pt x="368205" y="264609"/>
                  </a:lnTo>
                  <a:lnTo>
                    <a:pt x="368571" y="254808"/>
                  </a:lnTo>
                  <a:lnTo>
                    <a:pt x="368912" y="245008"/>
                  </a:lnTo>
                  <a:lnTo>
                    <a:pt x="369246" y="235208"/>
                  </a:lnTo>
                  <a:lnTo>
                    <a:pt x="369558" y="225407"/>
                  </a:lnTo>
                  <a:lnTo>
                    <a:pt x="369860" y="215607"/>
                  </a:lnTo>
                  <a:lnTo>
                    <a:pt x="370148" y="205807"/>
                  </a:lnTo>
                  <a:lnTo>
                    <a:pt x="370419" y="196006"/>
                  </a:lnTo>
                  <a:lnTo>
                    <a:pt x="370684" y="186206"/>
                  </a:lnTo>
                  <a:lnTo>
                    <a:pt x="370927" y="176406"/>
                  </a:lnTo>
                  <a:lnTo>
                    <a:pt x="371165" y="166605"/>
                  </a:lnTo>
                  <a:lnTo>
                    <a:pt x="371388" y="156805"/>
                  </a:lnTo>
                  <a:lnTo>
                    <a:pt x="371602" y="147005"/>
                  </a:lnTo>
                  <a:lnTo>
                    <a:pt x="371806" y="137204"/>
                  </a:lnTo>
                  <a:lnTo>
                    <a:pt x="371996" y="127404"/>
                  </a:lnTo>
                  <a:lnTo>
                    <a:pt x="372182" y="117604"/>
                  </a:lnTo>
                  <a:lnTo>
                    <a:pt x="372353" y="107803"/>
                  </a:lnTo>
                  <a:lnTo>
                    <a:pt x="372518" y="98003"/>
                  </a:lnTo>
                  <a:lnTo>
                    <a:pt x="372674" y="88203"/>
                  </a:lnTo>
                  <a:lnTo>
                    <a:pt x="372821" y="78402"/>
                  </a:lnTo>
                  <a:lnTo>
                    <a:pt x="372962" y="68602"/>
                  </a:lnTo>
                  <a:lnTo>
                    <a:pt x="373093" y="58802"/>
                  </a:lnTo>
                  <a:lnTo>
                    <a:pt x="373220" y="49001"/>
                  </a:lnTo>
                  <a:lnTo>
                    <a:pt x="373337" y="39201"/>
                  </a:lnTo>
                  <a:lnTo>
                    <a:pt x="373449" y="29401"/>
                  </a:lnTo>
                  <a:lnTo>
                    <a:pt x="373555" y="19600"/>
                  </a:lnTo>
                  <a:lnTo>
                    <a:pt x="373654" y="9800"/>
                  </a:lnTo>
                  <a:lnTo>
                    <a:pt x="373750" y="0"/>
                  </a:lnTo>
                  <a:lnTo>
                    <a:pt x="376542" y="0"/>
                  </a:lnTo>
                  <a:lnTo>
                    <a:pt x="376638" y="9800"/>
                  </a:lnTo>
                  <a:lnTo>
                    <a:pt x="376737" y="19600"/>
                  </a:lnTo>
                  <a:lnTo>
                    <a:pt x="376843" y="29401"/>
                  </a:lnTo>
                  <a:lnTo>
                    <a:pt x="376955" y="39201"/>
                  </a:lnTo>
                  <a:lnTo>
                    <a:pt x="377072" y="49001"/>
                  </a:lnTo>
                  <a:lnTo>
                    <a:pt x="377199" y="58802"/>
                  </a:lnTo>
                  <a:lnTo>
                    <a:pt x="377329" y="68602"/>
                  </a:lnTo>
                  <a:lnTo>
                    <a:pt x="377471" y="78402"/>
                  </a:lnTo>
                  <a:lnTo>
                    <a:pt x="377618" y="88203"/>
                  </a:lnTo>
                  <a:lnTo>
                    <a:pt x="377773" y="98003"/>
                  </a:lnTo>
                  <a:lnTo>
                    <a:pt x="377939" y="107803"/>
                  </a:lnTo>
                  <a:lnTo>
                    <a:pt x="378110" y="117604"/>
                  </a:lnTo>
                  <a:lnTo>
                    <a:pt x="378295" y="127404"/>
                  </a:lnTo>
                  <a:lnTo>
                    <a:pt x="378486" y="137204"/>
                  </a:lnTo>
                  <a:lnTo>
                    <a:pt x="378690" y="147005"/>
                  </a:lnTo>
                  <a:lnTo>
                    <a:pt x="378903" y="156805"/>
                  </a:lnTo>
                  <a:lnTo>
                    <a:pt x="379126" y="166605"/>
                  </a:lnTo>
                  <a:lnTo>
                    <a:pt x="379365" y="176406"/>
                  </a:lnTo>
                  <a:lnTo>
                    <a:pt x="379608" y="186206"/>
                  </a:lnTo>
                  <a:lnTo>
                    <a:pt x="379873" y="196006"/>
                  </a:lnTo>
                  <a:lnTo>
                    <a:pt x="380144" y="205807"/>
                  </a:lnTo>
                  <a:lnTo>
                    <a:pt x="380432" y="215607"/>
                  </a:lnTo>
                  <a:lnTo>
                    <a:pt x="380733" y="225407"/>
                  </a:lnTo>
                  <a:lnTo>
                    <a:pt x="381046" y="235208"/>
                  </a:lnTo>
                  <a:lnTo>
                    <a:pt x="381379" y="245008"/>
                  </a:lnTo>
                  <a:lnTo>
                    <a:pt x="381720" y="254808"/>
                  </a:lnTo>
                  <a:lnTo>
                    <a:pt x="382087" y="264609"/>
                  </a:lnTo>
                  <a:lnTo>
                    <a:pt x="382463" y="274409"/>
                  </a:lnTo>
                  <a:lnTo>
                    <a:pt x="382859" y="284209"/>
                  </a:lnTo>
                  <a:lnTo>
                    <a:pt x="383274" y="294010"/>
                  </a:lnTo>
                  <a:lnTo>
                    <a:pt x="383701" y="303810"/>
                  </a:lnTo>
                  <a:lnTo>
                    <a:pt x="384157" y="313610"/>
                  </a:lnTo>
                  <a:lnTo>
                    <a:pt x="384622" y="323411"/>
                  </a:lnTo>
                  <a:lnTo>
                    <a:pt x="385117" y="333211"/>
                  </a:lnTo>
                  <a:lnTo>
                    <a:pt x="385627" y="343011"/>
                  </a:lnTo>
                  <a:lnTo>
                    <a:pt x="386158" y="352812"/>
                  </a:lnTo>
                  <a:lnTo>
                    <a:pt x="386715" y="362612"/>
                  </a:lnTo>
                  <a:lnTo>
                    <a:pt x="387285" y="372412"/>
                  </a:lnTo>
                  <a:lnTo>
                    <a:pt x="387892" y="382213"/>
                  </a:lnTo>
                  <a:lnTo>
                    <a:pt x="388511" y="392013"/>
                  </a:lnTo>
                  <a:lnTo>
                    <a:pt x="389162" y="401813"/>
                  </a:lnTo>
                  <a:lnTo>
                    <a:pt x="389835" y="411614"/>
                  </a:lnTo>
                  <a:lnTo>
                    <a:pt x="390530" y="421414"/>
                  </a:lnTo>
                  <a:lnTo>
                    <a:pt x="391260" y="431214"/>
                  </a:lnTo>
                  <a:lnTo>
                    <a:pt x="392001" y="441015"/>
                  </a:lnTo>
                  <a:lnTo>
                    <a:pt x="392789" y="450815"/>
                  </a:lnTo>
                  <a:lnTo>
                    <a:pt x="393591" y="460615"/>
                  </a:lnTo>
                  <a:lnTo>
                    <a:pt x="394427" y="470416"/>
                  </a:lnTo>
                  <a:lnTo>
                    <a:pt x="395292" y="480216"/>
                  </a:lnTo>
                  <a:lnTo>
                    <a:pt x="396178" y="490016"/>
                  </a:lnTo>
                  <a:lnTo>
                    <a:pt x="397108" y="499817"/>
                  </a:lnTo>
                  <a:lnTo>
                    <a:pt x="398052" y="509617"/>
                  </a:lnTo>
                  <a:lnTo>
                    <a:pt x="399044" y="519417"/>
                  </a:lnTo>
                  <a:lnTo>
                    <a:pt x="400057" y="529218"/>
                  </a:lnTo>
                  <a:lnTo>
                    <a:pt x="401104" y="539018"/>
                  </a:lnTo>
                  <a:lnTo>
                    <a:pt x="402186" y="548818"/>
                  </a:lnTo>
                  <a:lnTo>
                    <a:pt x="403289" y="558619"/>
                  </a:lnTo>
                  <a:lnTo>
                    <a:pt x="404443" y="568419"/>
                  </a:lnTo>
                  <a:lnTo>
                    <a:pt x="405613" y="578219"/>
                  </a:lnTo>
                  <a:lnTo>
                    <a:pt x="406831" y="588020"/>
                  </a:lnTo>
                  <a:lnTo>
                    <a:pt x="408074" y="597820"/>
                  </a:lnTo>
                  <a:lnTo>
                    <a:pt x="409351" y="607620"/>
                  </a:lnTo>
                  <a:lnTo>
                    <a:pt x="410670" y="617421"/>
                  </a:lnTo>
                  <a:lnTo>
                    <a:pt x="412007" y="627221"/>
                  </a:lnTo>
                  <a:lnTo>
                    <a:pt x="413401" y="637021"/>
                  </a:lnTo>
                  <a:lnTo>
                    <a:pt x="414811" y="646822"/>
                  </a:lnTo>
                  <a:lnTo>
                    <a:pt x="416268" y="656622"/>
                  </a:lnTo>
                  <a:lnTo>
                    <a:pt x="417755" y="666422"/>
                  </a:lnTo>
                  <a:lnTo>
                    <a:pt x="419272" y="676223"/>
                  </a:lnTo>
                  <a:lnTo>
                    <a:pt x="420835" y="686023"/>
                  </a:lnTo>
                  <a:lnTo>
                    <a:pt x="422414" y="695823"/>
                  </a:lnTo>
                  <a:lnTo>
                    <a:pt x="424050" y="705624"/>
                  </a:lnTo>
                  <a:lnTo>
                    <a:pt x="425704" y="715424"/>
                  </a:lnTo>
                  <a:lnTo>
                    <a:pt x="427400" y="725224"/>
                  </a:lnTo>
                  <a:lnTo>
                    <a:pt x="429128" y="735025"/>
                  </a:lnTo>
                  <a:lnTo>
                    <a:pt x="430882" y="744825"/>
                  </a:lnTo>
                  <a:lnTo>
                    <a:pt x="432683" y="754625"/>
                  </a:lnTo>
                  <a:lnTo>
                    <a:pt x="434499" y="764426"/>
                  </a:lnTo>
                  <a:lnTo>
                    <a:pt x="436364" y="774226"/>
                  </a:lnTo>
                  <a:lnTo>
                    <a:pt x="438250" y="784026"/>
                  </a:lnTo>
                  <a:lnTo>
                    <a:pt x="440169" y="793827"/>
                  </a:lnTo>
                  <a:lnTo>
                    <a:pt x="442122" y="803627"/>
                  </a:lnTo>
                  <a:lnTo>
                    <a:pt x="444093" y="813427"/>
                  </a:lnTo>
                  <a:lnTo>
                    <a:pt x="446109" y="823228"/>
                  </a:lnTo>
                  <a:lnTo>
                    <a:pt x="448138" y="833028"/>
                  </a:lnTo>
                  <a:lnTo>
                    <a:pt x="450205" y="842828"/>
                  </a:lnTo>
                  <a:lnTo>
                    <a:pt x="452292" y="852629"/>
                  </a:lnTo>
                  <a:lnTo>
                    <a:pt x="454404" y="862429"/>
                  </a:lnTo>
                  <a:lnTo>
                    <a:pt x="456545" y="872229"/>
                  </a:lnTo>
                  <a:lnTo>
                    <a:pt x="458698" y="882030"/>
                  </a:lnTo>
                  <a:lnTo>
                    <a:pt x="460888" y="891830"/>
                  </a:lnTo>
                  <a:lnTo>
                    <a:pt x="463087" y="901630"/>
                  </a:lnTo>
                  <a:lnTo>
                    <a:pt x="465312" y="911431"/>
                  </a:lnTo>
                  <a:lnTo>
                    <a:pt x="467552" y="921231"/>
                  </a:lnTo>
                  <a:lnTo>
                    <a:pt x="469807" y="931031"/>
                  </a:lnTo>
                  <a:lnTo>
                    <a:pt x="472083" y="940832"/>
                  </a:lnTo>
                  <a:lnTo>
                    <a:pt x="474366" y="950632"/>
                  </a:lnTo>
                  <a:lnTo>
                    <a:pt x="476669" y="960432"/>
                  </a:lnTo>
                  <a:lnTo>
                    <a:pt x="478979" y="970233"/>
                  </a:lnTo>
                  <a:lnTo>
                    <a:pt x="481300" y="980033"/>
                  </a:lnTo>
                  <a:lnTo>
                    <a:pt x="483629" y="989833"/>
                  </a:lnTo>
                  <a:lnTo>
                    <a:pt x="485964" y="999634"/>
                  </a:lnTo>
                  <a:lnTo>
                    <a:pt x="488305" y="1009434"/>
                  </a:lnTo>
                  <a:lnTo>
                    <a:pt x="490649" y="1019234"/>
                  </a:lnTo>
                  <a:lnTo>
                    <a:pt x="492995" y="1029035"/>
                  </a:lnTo>
                  <a:lnTo>
                    <a:pt x="495341" y="1038835"/>
                  </a:lnTo>
                  <a:lnTo>
                    <a:pt x="497685" y="1048635"/>
                  </a:lnTo>
                  <a:lnTo>
                    <a:pt x="500025" y="1058436"/>
                  </a:lnTo>
                  <a:lnTo>
                    <a:pt x="502363" y="1068236"/>
                  </a:lnTo>
                  <a:lnTo>
                    <a:pt x="504690" y="1078036"/>
                  </a:lnTo>
                  <a:lnTo>
                    <a:pt x="507013" y="1087837"/>
                  </a:lnTo>
                  <a:lnTo>
                    <a:pt x="509321" y="1097637"/>
                  </a:lnTo>
                  <a:lnTo>
                    <a:pt x="511620" y="1107437"/>
                  </a:lnTo>
                  <a:lnTo>
                    <a:pt x="513906" y="1117238"/>
                  </a:lnTo>
                  <a:lnTo>
                    <a:pt x="516173" y="1127038"/>
                  </a:lnTo>
                  <a:lnTo>
                    <a:pt x="518432" y="1136838"/>
                  </a:lnTo>
                  <a:lnTo>
                    <a:pt x="520658" y="1146639"/>
                  </a:lnTo>
                  <a:lnTo>
                    <a:pt x="522874" y="1156439"/>
                  </a:lnTo>
                  <a:lnTo>
                    <a:pt x="525062" y="1166239"/>
                  </a:lnTo>
                  <a:lnTo>
                    <a:pt x="527228" y="1176040"/>
                  </a:lnTo>
                  <a:lnTo>
                    <a:pt x="529373" y="1185840"/>
                  </a:lnTo>
                  <a:lnTo>
                    <a:pt x="531481" y="1195640"/>
                  </a:lnTo>
                  <a:lnTo>
                    <a:pt x="533575" y="1205441"/>
                  </a:lnTo>
                  <a:lnTo>
                    <a:pt x="535620" y="1215241"/>
                  </a:lnTo>
                  <a:lnTo>
                    <a:pt x="537647" y="1225041"/>
                  </a:lnTo>
                  <a:lnTo>
                    <a:pt x="539635" y="1234842"/>
                  </a:lnTo>
                  <a:lnTo>
                    <a:pt x="541586" y="1244642"/>
                  </a:lnTo>
                  <a:lnTo>
                    <a:pt x="543513" y="1254442"/>
                  </a:lnTo>
                  <a:lnTo>
                    <a:pt x="545383" y="1264243"/>
                  </a:lnTo>
                  <a:lnTo>
                    <a:pt x="547236" y="1274043"/>
                  </a:lnTo>
                  <a:lnTo>
                    <a:pt x="549027" y="1283844"/>
                  </a:lnTo>
                  <a:lnTo>
                    <a:pt x="550791" y="1293644"/>
                  </a:lnTo>
                  <a:lnTo>
                    <a:pt x="552509" y="1303444"/>
                  </a:lnTo>
                  <a:lnTo>
                    <a:pt x="554178" y="1313245"/>
                  </a:lnTo>
                  <a:lnTo>
                    <a:pt x="555820" y="1323045"/>
                  </a:lnTo>
                  <a:lnTo>
                    <a:pt x="557390" y="1332845"/>
                  </a:lnTo>
                  <a:lnTo>
                    <a:pt x="558937" y="1342646"/>
                  </a:lnTo>
                  <a:lnTo>
                    <a:pt x="560418" y="1352446"/>
                  </a:lnTo>
                  <a:lnTo>
                    <a:pt x="561861" y="1362246"/>
                  </a:lnTo>
                  <a:lnTo>
                    <a:pt x="563258" y="1372047"/>
                  </a:lnTo>
                  <a:lnTo>
                    <a:pt x="564592" y="1381847"/>
                  </a:lnTo>
                  <a:lnTo>
                    <a:pt x="565902" y="1391647"/>
                  </a:lnTo>
                  <a:lnTo>
                    <a:pt x="567125" y="1401448"/>
                  </a:lnTo>
                  <a:lnTo>
                    <a:pt x="568324" y="1411248"/>
                  </a:lnTo>
                  <a:lnTo>
                    <a:pt x="569457" y="1421048"/>
                  </a:lnTo>
                  <a:lnTo>
                    <a:pt x="570543" y="1430849"/>
                  </a:lnTo>
                  <a:lnTo>
                    <a:pt x="571585" y="1440649"/>
                  </a:lnTo>
                  <a:lnTo>
                    <a:pt x="572555" y="1450449"/>
                  </a:lnTo>
                  <a:lnTo>
                    <a:pt x="573501" y="1460250"/>
                  </a:lnTo>
                  <a:lnTo>
                    <a:pt x="574361" y="1470050"/>
                  </a:lnTo>
                  <a:lnTo>
                    <a:pt x="575191" y="1479850"/>
                  </a:lnTo>
                  <a:lnTo>
                    <a:pt x="575960" y="1489651"/>
                  </a:lnTo>
                  <a:lnTo>
                    <a:pt x="576675" y="1499451"/>
                  </a:lnTo>
                  <a:lnTo>
                    <a:pt x="577352" y="1509251"/>
                  </a:lnTo>
                  <a:lnTo>
                    <a:pt x="577952" y="1519052"/>
                  </a:lnTo>
                  <a:lnTo>
                    <a:pt x="578528" y="1528852"/>
                  </a:lnTo>
                  <a:lnTo>
                    <a:pt x="579026" y="1538652"/>
                  </a:lnTo>
                  <a:lnTo>
                    <a:pt x="579489" y="1548453"/>
                  </a:lnTo>
                  <a:lnTo>
                    <a:pt x="579898" y="1558253"/>
                  </a:lnTo>
                  <a:lnTo>
                    <a:pt x="580251" y="1568053"/>
                  </a:lnTo>
                  <a:lnTo>
                    <a:pt x="580574" y="1577854"/>
                  </a:lnTo>
                  <a:lnTo>
                    <a:pt x="580818" y="1587654"/>
                  </a:lnTo>
                  <a:lnTo>
                    <a:pt x="581040" y="1597454"/>
                  </a:lnTo>
                  <a:lnTo>
                    <a:pt x="581196" y="1607255"/>
                  </a:lnTo>
                  <a:lnTo>
                    <a:pt x="581315" y="1617055"/>
                  </a:lnTo>
                  <a:lnTo>
                    <a:pt x="581390" y="1626855"/>
                  </a:lnTo>
                  <a:lnTo>
                    <a:pt x="581408" y="1636656"/>
                  </a:lnTo>
                  <a:lnTo>
                    <a:pt x="581405" y="1646456"/>
                  </a:lnTo>
                  <a:lnTo>
                    <a:pt x="581328" y="1656256"/>
                  </a:lnTo>
                  <a:lnTo>
                    <a:pt x="581230" y="1666057"/>
                  </a:lnTo>
                  <a:lnTo>
                    <a:pt x="581080" y="1675857"/>
                  </a:lnTo>
                  <a:lnTo>
                    <a:pt x="580892" y="1685657"/>
                  </a:lnTo>
                  <a:lnTo>
                    <a:pt x="580672" y="1695458"/>
                  </a:lnTo>
                  <a:lnTo>
                    <a:pt x="580399" y="1705258"/>
                  </a:lnTo>
                  <a:lnTo>
                    <a:pt x="580108" y="1715058"/>
                  </a:lnTo>
                  <a:lnTo>
                    <a:pt x="579758" y="1724859"/>
                  </a:lnTo>
                  <a:lnTo>
                    <a:pt x="579388" y="1734659"/>
                  </a:lnTo>
                  <a:lnTo>
                    <a:pt x="578978" y="1744459"/>
                  </a:lnTo>
                  <a:lnTo>
                    <a:pt x="578533" y="1754260"/>
                  </a:lnTo>
                  <a:lnTo>
                    <a:pt x="578066" y="1764060"/>
                  </a:lnTo>
                  <a:lnTo>
                    <a:pt x="577553" y="1773860"/>
                  </a:lnTo>
                  <a:lnTo>
                    <a:pt x="577025" y="1783661"/>
                  </a:lnTo>
                  <a:lnTo>
                    <a:pt x="576455" y="1793461"/>
                  </a:lnTo>
                  <a:lnTo>
                    <a:pt x="575865" y="1803261"/>
                  </a:lnTo>
                  <a:lnTo>
                    <a:pt x="575247" y="1813062"/>
                  </a:lnTo>
                  <a:lnTo>
                    <a:pt x="574600" y="1822862"/>
                  </a:lnTo>
                  <a:lnTo>
                    <a:pt x="573939" y="1832662"/>
                  </a:lnTo>
                  <a:lnTo>
                    <a:pt x="573240" y="1842463"/>
                  </a:lnTo>
                  <a:lnTo>
                    <a:pt x="572531" y="1852263"/>
                  </a:lnTo>
                  <a:lnTo>
                    <a:pt x="571792" y="1862063"/>
                  </a:lnTo>
                  <a:lnTo>
                    <a:pt x="571037" y="1871864"/>
                  </a:lnTo>
                  <a:lnTo>
                    <a:pt x="570265" y="1881664"/>
                  </a:lnTo>
                  <a:lnTo>
                    <a:pt x="569470" y="1891464"/>
                  </a:lnTo>
                  <a:lnTo>
                    <a:pt x="568666" y="1901265"/>
                  </a:lnTo>
                  <a:lnTo>
                    <a:pt x="567835" y="1911065"/>
                  </a:lnTo>
                  <a:lnTo>
                    <a:pt x="566997" y="1920865"/>
                  </a:lnTo>
                  <a:lnTo>
                    <a:pt x="566142" y="1930666"/>
                  </a:lnTo>
                  <a:lnTo>
                    <a:pt x="565274" y="1940466"/>
                  </a:lnTo>
                  <a:lnTo>
                    <a:pt x="564397" y="1950266"/>
                  </a:lnTo>
                  <a:lnTo>
                    <a:pt x="563504" y="1960067"/>
                  </a:lnTo>
                  <a:lnTo>
                    <a:pt x="562606" y="1969867"/>
                  </a:lnTo>
                  <a:lnTo>
                    <a:pt x="561694" y="1979667"/>
                  </a:lnTo>
                  <a:lnTo>
                    <a:pt x="560776" y="1989468"/>
                  </a:lnTo>
                  <a:lnTo>
                    <a:pt x="559850" y="1999268"/>
                  </a:lnTo>
                  <a:lnTo>
                    <a:pt x="558917" y="2009068"/>
                  </a:lnTo>
                  <a:lnTo>
                    <a:pt x="557980" y="2018869"/>
                  </a:lnTo>
                  <a:lnTo>
                    <a:pt x="557036" y="2028669"/>
                  </a:lnTo>
                  <a:lnTo>
                    <a:pt x="556090" y="2038469"/>
                  </a:lnTo>
                  <a:lnTo>
                    <a:pt x="555138" y="2048270"/>
                  </a:lnTo>
                  <a:lnTo>
                    <a:pt x="554186" y="2058070"/>
                  </a:lnTo>
                  <a:lnTo>
                    <a:pt x="553231" y="2067870"/>
                  </a:lnTo>
                  <a:lnTo>
                    <a:pt x="552275" y="2077671"/>
                  </a:lnTo>
                  <a:lnTo>
                    <a:pt x="551320" y="2087471"/>
                  </a:lnTo>
                  <a:lnTo>
                    <a:pt x="550365" y="2097271"/>
                  </a:lnTo>
                  <a:lnTo>
                    <a:pt x="549411" y="2107072"/>
                  </a:lnTo>
                  <a:lnTo>
                    <a:pt x="548460" y="2116872"/>
                  </a:lnTo>
                  <a:lnTo>
                    <a:pt x="547512" y="2126672"/>
                  </a:lnTo>
                  <a:lnTo>
                    <a:pt x="546567" y="2136473"/>
                  </a:lnTo>
                  <a:lnTo>
                    <a:pt x="545629" y="2146273"/>
                  </a:lnTo>
                  <a:lnTo>
                    <a:pt x="544692" y="2156073"/>
                  </a:lnTo>
                  <a:lnTo>
                    <a:pt x="543766" y="2165874"/>
                  </a:lnTo>
                  <a:lnTo>
                    <a:pt x="542844" y="2175674"/>
                  </a:lnTo>
                  <a:lnTo>
                    <a:pt x="541931" y="2185474"/>
                  </a:lnTo>
                  <a:lnTo>
                    <a:pt x="541027" y="2195275"/>
                  </a:lnTo>
                  <a:lnTo>
                    <a:pt x="540129" y="2205075"/>
                  </a:lnTo>
                  <a:lnTo>
                    <a:pt x="539246" y="2214875"/>
                  </a:lnTo>
                  <a:lnTo>
                    <a:pt x="538368" y="2224676"/>
                  </a:lnTo>
                  <a:lnTo>
                    <a:pt x="537509" y="2234476"/>
                  </a:lnTo>
                  <a:lnTo>
                    <a:pt x="536658" y="2244276"/>
                  </a:lnTo>
                  <a:lnTo>
                    <a:pt x="535822" y="2254077"/>
                  </a:lnTo>
                  <a:lnTo>
                    <a:pt x="535002" y="2263877"/>
                  </a:lnTo>
                  <a:lnTo>
                    <a:pt x="534191" y="2273677"/>
                  </a:lnTo>
                  <a:lnTo>
                    <a:pt x="533406" y="2283478"/>
                  </a:lnTo>
                  <a:lnTo>
                    <a:pt x="532629" y="2293278"/>
                  </a:lnTo>
                  <a:lnTo>
                    <a:pt x="531878" y="2303078"/>
                  </a:lnTo>
                  <a:lnTo>
                    <a:pt x="531142" y="2312879"/>
                  </a:lnTo>
                  <a:lnTo>
                    <a:pt x="530426" y="2322679"/>
                  </a:lnTo>
                  <a:lnTo>
                    <a:pt x="529736" y="2332479"/>
                  </a:lnTo>
                  <a:lnTo>
                    <a:pt x="529057" y="2342280"/>
                  </a:lnTo>
                  <a:lnTo>
                    <a:pt x="528418" y="2352080"/>
                  </a:lnTo>
                  <a:lnTo>
                    <a:pt x="527790" y="2361880"/>
                  </a:lnTo>
                  <a:lnTo>
                    <a:pt x="527197" y="2371681"/>
                  </a:lnTo>
                  <a:lnTo>
                    <a:pt x="526626" y="2381481"/>
                  </a:lnTo>
                  <a:lnTo>
                    <a:pt x="526080" y="2391281"/>
                  </a:lnTo>
                  <a:lnTo>
                    <a:pt x="525574" y="2401082"/>
                  </a:lnTo>
                  <a:lnTo>
                    <a:pt x="525080" y="2410882"/>
                  </a:lnTo>
                  <a:lnTo>
                    <a:pt x="524641" y="2420682"/>
                  </a:lnTo>
                  <a:lnTo>
                    <a:pt x="524219" y="2430483"/>
                  </a:lnTo>
                  <a:lnTo>
                    <a:pt x="523838" y="2440283"/>
                  </a:lnTo>
                  <a:lnTo>
                    <a:pt x="523492" y="2450083"/>
                  </a:lnTo>
                  <a:lnTo>
                    <a:pt x="523174" y="2459884"/>
                  </a:lnTo>
                  <a:lnTo>
                    <a:pt x="522912" y="2469684"/>
                  </a:lnTo>
                  <a:lnTo>
                    <a:pt x="522668" y="2479484"/>
                  </a:lnTo>
                  <a:lnTo>
                    <a:pt x="522488" y="2489285"/>
                  </a:lnTo>
                  <a:lnTo>
                    <a:pt x="522336" y="2499085"/>
                  </a:lnTo>
                  <a:lnTo>
                    <a:pt x="522231" y="2508885"/>
                  </a:lnTo>
                  <a:lnTo>
                    <a:pt x="522177" y="2518686"/>
                  </a:lnTo>
                  <a:lnTo>
                    <a:pt x="522151" y="2528486"/>
                  </a:lnTo>
                  <a:lnTo>
                    <a:pt x="522202" y="2538286"/>
                  </a:lnTo>
                  <a:lnTo>
                    <a:pt x="522275" y="2548087"/>
                  </a:lnTo>
                  <a:lnTo>
                    <a:pt x="522422" y="2557887"/>
                  </a:lnTo>
                  <a:lnTo>
                    <a:pt x="522609" y="2567688"/>
                  </a:lnTo>
                  <a:lnTo>
                    <a:pt x="522848" y="2577488"/>
                  </a:lnTo>
                  <a:lnTo>
                    <a:pt x="523155" y="2587288"/>
                  </a:lnTo>
                  <a:lnTo>
                    <a:pt x="523491" y="2597089"/>
                  </a:lnTo>
                  <a:lnTo>
                    <a:pt x="523925" y="2606889"/>
                  </a:lnTo>
                  <a:lnTo>
                    <a:pt x="524386" y="2616689"/>
                  </a:lnTo>
                  <a:lnTo>
                    <a:pt x="524928" y="2626490"/>
                  </a:lnTo>
                  <a:lnTo>
                    <a:pt x="525524" y="2636290"/>
                  </a:lnTo>
                  <a:lnTo>
                    <a:pt x="526175" y="2646090"/>
                  </a:lnTo>
                  <a:lnTo>
                    <a:pt x="526912" y="2655891"/>
                  </a:lnTo>
                  <a:lnTo>
                    <a:pt x="527679" y="2665691"/>
                  </a:lnTo>
                  <a:lnTo>
                    <a:pt x="528559" y="2675491"/>
                  </a:lnTo>
                  <a:lnTo>
                    <a:pt x="529474" y="2685292"/>
                  </a:lnTo>
                  <a:lnTo>
                    <a:pt x="530473" y="2695092"/>
                  </a:lnTo>
                  <a:lnTo>
                    <a:pt x="531542" y="2704892"/>
                  </a:lnTo>
                  <a:lnTo>
                    <a:pt x="532663" y="2714693"/>
                  </a:lnTo>
                  <a:lnTo>
                    <a:pt x="533889" y="2724493"/>
                  </a:lnTo>
                  <a:lnTo>
                    <a:pt x="535150" y="2734293"/>
                  </a:lnTo>
                  <a:lnTo>
                    <a:pt x="536524" y="2744094"/>
                  </a:lnTo>
                  <a:lnTo>
                    <a:pt x="537946" y="2753894"/>
                  </a:lnTo>
                  <a:lnTo>
                    <a:pt x="539450" y="2763694"/>
                  </a:lnTo>
                  <a:lnTo>
                    <a:pt x="541037" y="2773495"/>
                  </a:lnTo>
                  <a:lnTo>
                    <a:pt x="542672" y="2783295"/>
                  </a:lnTo>
                  <a:lnTo>
                    <a:pt x="544427" y="2793095"/>
                  </a:lnTo>
                  <a:lnTo>
                    <a:pt x="546217" y="2802896"/>
                  </a:lnTo>
                  <a:lnTo>
                    <a:pt x="548117" y="2812696"/>
                  </a:lnTo>
                  <a:lnTo>
                    <a:pt x="550075" y="2822496"/>
                  </a:lnTo>
                  <a:lnTo>
                    <a:pt x="552107" y="2832297"/>
                  </a:lnTo>
                  <a:lnTo>
                    <a:pt x="554233" y="2842097"/>
                  </a:lnTo>
                  <a:lnTo>
                    <a:pt x="556398" y="2851897"/>
                  </a:lnTo>
                  <a:lnTo>
                    <a:pt x="558690" y="2861698"/>
                  </a:lnTo>
                  <a:lnTo>
                    <a:pt x="561017" y="2871498"/>
                  </a:lnTo>
                  <a:lnTo>
                    <a:pt x="563442" y="2881298"/>
                  </a:lnTo>
                  <a:lnTo>
                    <a:pt x="565931" y="2891099"/>
                  </a:lnTo>
                  <a:lnTo>
                    <a:pt x="568482" y="2900899"/>
                  </a:lnTo>
                  <a:lnTo>
                    <a:pt x="571130" y="2910699"/>
                  </a:lnTo>
                  <a:lnTo>
                    <a:pt x="573810" y="2920500"/>
                  </a:lnTo>
                  <a:lnTo>
                    <a:pt x="576604" y="2930300"/>
                  </a:lnTo>
                  <a:lnTo>
                    <a:pt x="579434" y="2940100"/>
                  </a:lnTo>
                  <a:lnTo>
                    <a:pt x="582343" y="2949901"/>
                  </a:lnTo>
                  <a:lnTo>
                    <a:pt x="585317" y="2959701"/>
                  </a:lnTo>
                  <a:lnTo>
                    <a:pt x="588335" y="2969501"/>
                  </a:lnTo>
                  <a:lnTo>
                    <a:pt x="591442" y="2979302"/>
                  </a:lnTo>
                  <a:lnTo>
                    <a:pt x="594576" y="2989102"/>
                  </a:lnTo>
                  <a:lnTo>
                    <a:pt x="597795" y="2998902"/>
                  </a:lnTo>
                  <a:lnTo>
                    <a:pt x="601049" y="3008703"/>
                  </a:lnTo>
                  <a:lnTo>
                    <a:pt x="604357" y="3018503"/>
                  </a:lnTo>
                  <a:lnTo>
                    <a:pt x="607719" y="3028303"/>
                  </a:lnTo>
                  <a:lnTo>
                    <a:pt x="611108" y="3038104"/>
                  </a:lnTo>
                  <a:lnTo>
                    <a:pt x="614564" y="3047904"/>
                  </a:lnTo>
                  <a:lnTo>
                    <a:pt x="618037" y="3057704"/>
                  </a:lnTo>
                  <a:lnTo>
                    <a:pt x="621561" y="3067505"/>
                  </a:lnTo>
                  <a:lnTo>
                    <a:pt x="625109" y="3077305"/>
                  </a:lnTo>
                  <a:lnTo>
                    <a:pt x="628685" y="3087105"/>
                  </a:lnTo>
                  <a:lnTo>
                    <a:pt x="632291" y="3096906"/>
                  </a:lnTo>
                  <a:lnTo>
                    <a:pt x="635909" y="3106706"/>
                  </a:lnTo>
                  <a:lnTo>
                    <a:pt x="639555" y="3116506"/>
                  </a:lnTo>
                  <a:lnTo>
                    <a:pt x="643207" y="3126307"/>
                  </a:lnTo>
                  <a:lnTo>
                    <a:pt x="646872" y="3136107"/>
                  </a:lnTo>
                  <a:lnTo>
                    <a:pt x="650539" y="3145907"/>
                  </a:lnTo>
                  <a:lnTo>
                    <a:pt x="654209" y="3155708"/>
                  </a:lnTo>
                  <a:lnTo>
                    <a:pt x="657872" y="3165508"/>
                  </a:lnTo>
                  <a:lnTo>
                    <a:pt x="661533" y="3175308"/>
                  </a:lnTo>
                  <a:lnTo>
                    <a:pt x="665174" y="3185109"/>
                  </a:lnTo>
                  <a:lnTo>
                    <a:pt x="668803" y="3194909"/>
                  </a:lnTo>
                  <a:lnTo>
                    <a:pt x="672409" y="3204709"/>
                  </a:lnTo>
                  <a:lnTo>
                    <a:pt x="675986" y="3214510"/>
                  </a:lnTo>
                  <a:lnTo>
                    <a:pt x="679543" y="3224310"/>
                  </a:lnTo>
                  <a:lnTo>
                    <a:pt x="683045" y="3234110"/>
                  </a:lnTo>
                  <a:lnTo>
                    <a:pt x="686529" y="3243911"/>
                  </a:lnTo>
                  <a:lnTo>
                    <a:pt x="689946" y="3253711"/>
                  </a:lnTo>
                  <a:lnTo>
                    <a:pt x="693327" y="3263511"/>
                  </a:lnTo>
                  <a:lnTo>
                    <a:pt x="696652" y="3273312"/>
                  </a:lnTo>
                  <a:lnTo>
                    <a:pt x="699907" y="3283112"/>
                  </a:lnTo>
                  <a:lnTo>
                    <a:pt x="703127" y="3292912"/>
                  </a:lnTo>
                  <a:lnTo>
                    <a:pt x="706235" y="3302713"/>
                  </a:lnTo>
                  <a:lnTo>
                    <a:pt x="709309" y="3312513"/>
                  </a:lnTo>
                  <a:lnTo>
                    <a:pt x="712276" y="3322313"/>
                  </a:lnTo>
                  <a:lnTo>
                    <a:pt x="715174" y="3332114"/>
                  </a:lnTo>
                  <a:lnTo>
                    <a:pt x="717994" y="3341914"/>
                  </a:lnTo>
                  <a:lnTo>
                    <a:pt x="720697" y="3351714"/>
                  </a:lnTo>
                  <a:lnTo>
                    <a:pt x="723356" y="3361515"/>
                  </a:lnTo>
                  <a:lnTo>
                    <a:pt x="725843" y="3371315"/>
                  </a:lnTo>
                  <a:lnTo>
                    <a:pt x="728281" y="3381115"/>
                  </a:lnTo>
                  <a:lnTo>
                    <a:pt x="730583" y="3390916"/>
                  </a:lnTo>
                  <a:lnTo>
                    <a:pt x="732780" y="3400716"/>
                  </a:lnTo>
                  <a:lnTo>
                    <a:pt x="734886" y="3410516"/>
                  </a:lnTo>
                  <a:lnTo>
                    <a:pt x="736826" y="3420317"/>
                  </a:lnTo>
                  <a:lnTo>
                    <a:pt x="738710" y="3430117"/>
                  </a:lnTo>
                  <a:lnTo>
                    <a:pt x="740391" y="3439917"/>
                  </a:lnTo>
                  <a:lnTo>
                    <a:pt x="741996" y="3449718"/>
                  </a:lnTo>
                  <a:lnTo>
                    <a:pt x="743451" y="3459518"/>
                  </a:lnTo>
                  <a:lnTo>
                    <a:pt x="744765" y="3469318"/>
                  </a:lnTo>
                  <a:lnTo>
                    <a:pt x="745985" y="3479119"/>
                  </a:lnTo>
                  <a:lnTo>
                    <a:pt x="746995" y="3488919"/>
                  </a:lnTo>
                  <a:lnTo>
                    <a:pt x="747939" y="3498719"/>
                  </a:lnTo>
                  <a:lnTo>
                    <a:pt x="748669" y="3508520"/>
                  </a:lnTo>
                  <a:lnTo>
                    <a:pt x="749296" y="3518320"/>
                  </a:lnTo>
                  <a:lnTo>
                    <a:pt x="749772" y="3528120"/>
                  </a:lnTo>
                  <a:lnTo>
                    <a:pt x="750074" y="3537921"/>
                  </a:lnTo>
                  <a:lnTo>
                    <a:pt x="750292" y="3547721"/>
                  </a:lnTo>
                  <a:lnTo>
                    <a:pt x="750265" y="3557521"/>
                  </a:lnTo>
                  <a:lnTo>
                    <a:pt x="750168" y="3567322"/>
                  </a:lnTo>
                  <a:lnTo>
                    <a:pt x="749861" y="3577122"/>
                  </a:lnTo>
                  <a:lnTo>
                    <a:pt x="749429" y="3586922"/>
                  </a:lnTo>
                  <a:lnTo>
                    <a:pt x="748858" y="3596723"/>
                  </a:lnTo>
                  <a:lnTo>
                    <a:pt x="748092" y="3606523"/>
                  </a:lnTo>
                  <a:lnTo>
                    <a:pt x="747256" y="3616323"/>
                  </a:lnTo>
                  <a:lnTo>
                    <a:pt x="746158" y="3626124"/>
                  </a:lnTo>
                  <a:lnTo>
                    <a:pt x="744989" y="3635924"/>
                  </a:lnTo>
                  <a:lnTo>
                    <a:pt x="743631" y="3645724"/>
                  </a:lnTo>
                  <a:lnTo>
                    <a:pt x="742135" y="3655525"/>
                  </a:lnTo>
                  <a:lnTo>
                    <a:pt x="740520" y="3665325"/>
                  </a:lnTo>
                  <a:lnTo>
                    <a:pt x="738702" y="3675125"/>
                  </a:lnTo>
                  <a:lnTo>
                    <a:pt x="736817" y="3684926"/>
                  </a:lnTo>
                  <a:lnTo>
                    <a:pt x="734704" y="3694726"/>
                  </a:lnTo>
                  <a:lnTo>
                    <a:pt x="732509" y="3704526"/>
                  </a:lnTo>
                  <a:lnTo>
                    <a:pt x="730157" y="3714327"/>
                  </a:lnTo>
                  <a:lnTo>
                    <a:pt x="727663" y="3724127"/>
                  </a:lnTo>
                  <a:lnTo>
                    <a:pt x="725079" y="3733927"/>
                  </a:lnTo>
                  <a:lnTo>
                    <a:pt x="722299" y="3743728"/>
                  </a:lnTo>
                  <a:lnTo>
                    <a:pt x="719460" y="3753528"/>
                  </a:lnTo>
                  <a:lnTo>
                    <a:pt x="716439" y="3763328"/>
                  </a:lnTo>
                  <a:lnTo>
                    <a:pt x="713333" y="3773129"/>
                  </a:lnTo>
                  <a:lnTo>
                    <a:pt x="710108" y="3782929"/>
                  </a:lnTo>
                  <a:lnTo>
                    <a:pt x="706751" y="3792729"/>
                  </a:lnTo>
                  <a:lnTo>
                    <a:pt x="703333" y="3802530"/>
                  </a:lnTo>
                  <a:lnTo>
                    <a:pt x="699743" y="3812330"/>
                  </a:lnTo>
                  <a:lnTo>
                    <a:pt x="696107" y="3822131"/>
                  </a:lnTo>
                  <a:lnTo>
                    <a:pt x="692339" y="3831931"/>
                  </a:lnTo>
                  <a:lnTo>
                    <a:pt x="688495" y="3841731"/>
                  </a:lnTo>
                  <a:lnTo>
                    <a:pt x="684569" y="3851532"/>
                  </a:lnTo>
                  <a:lnTo>
                    <a:pt x="680537" y="3861332"/>
                  </a:lnTo>
                  <a:lnTo>
                    <a:pt x="676466" y="3871132"/>
                  </a:lnTo>
                  <a:lnTo>
                    <a:pt x="672267" y="3880933"/>
                  </a:lnTo>
                  <a:lnTo>
                    <a:pt x="668035" y="3890733"/>
                  </a:lnTo>
                  <a:lnTo>
                    <a:pt x="663719" y="3900533"/>
                  </a:lnTo>
                  <a:lnTo>
                    <a:pt x="659347" y="3910334"/>
                  </a:lnTo>
                  <a:lnTo>
                    <a:pt x="654929" y="3920134"/>
                  </a:lnTo>
                  <a:lnTo>
                    <a:pt x="650438" y="3929934"/>
                  </a:lnTo>
                  <a:lnTo>
                    <a:pt x="645925" y="3939735"/>
                  </a:lnTo>
                  <a:lnTo>
                    <a:pt x="641343" y="3949535"/>
                  </a:lnTo>
                  <a:lnTo>
                    <a:pt x="636739" y="3959335"/>
                  </a:lnTo>
                  <a:lnTo>
                    <a:pt x="632096" y="3969136"/>
                  </a:lnTo>
                  <a:lnTo>
                    <a:pt x="627424" y="3978936"/>
                  </a:lnTo>
                  <a:lnTo>
                    <a:pt x="622734" y="3988736"/>
                  </a:lnTo>
                  <a:lnTo>
                    <a:pt x="618013" y="3998537"/>
                  </a:lnTo>
                  <a:lnTo>
                    <a:pt x="613286" y="4008337"/>
                  </a:lnTo>
                  <a:lnTo>
                    <a:pt x="608541" y="4018137"/>
                  </a:lnTo>
                  <a:lnTo>
                    <a:pt x="603793" y="4027938"/>
                  </a:lnTo>
                  <a:lnTo>
                    <a:pt x="599041" y="4037738"/>
                  </a:lnTo>
                  <a:lnTo>
                    <a:pt x="594292" y="4047538"/>
                  </a:lnTo>
                  <a:lnTo>
                    <a:pt x="589544" y="4057339"/>
                  </a:lnTo>
                  <a:lnTo>
                    <a:pt x="584813" y="4067139"/>
                  </a:lnTo>
                  <a:lnTo>
                    <a:pt x="580089" y="4076939"/>
                  </a:lnTo>
                  <a:lnTo>
                    <a:pt x="575387" y="4086740"/>
                  </a:lnTo>
                  <a:lnTo>
                    <a:pt x="570705" y="4096540"/>
                  </a:lnTo>
                  <a:lnTo>
                    <a:pt x="566042" y="4106340"/>
                  </a:lnTo>
                  <a:lnTo>
                    <a:pt x="561418" y="4116141"/>
                  </a:lnTo>
                  <a:lnTo>
                    <a:pt x="556807" y="4125941"/>
                  </a:lnTo>
                  <a:lnTo>
                    <a:pt x="552255" y="4135741"/>
                  </a:lnTo>
                  <a:lnTo>
                    <a:pt x="547723" y="4145542"/>
                  </a:lnTo>
                  <a:lnTo>
                    <a:pt x="543239" y="4155342"/>
                  </a:lnTo>
                  <a:lnTo>
                    <a:pt x="538800" y="4165142"/>
                  </a:lnTo>
                  <a:lnTo>
                    <a:pt x="534394" y="4174943"/>
                  </a:lnTo>
                  <a:lnTo>
                    <a:pt x="530060" y="4184743"/>
                  </a:lnTo>
                  <a:lnTo>
                    <a:pt x="525748" y="4194543"/>
                  </a:lnTo>
                  <a:lnTo>
                    <a:pt x="521521" y="4204344"/>
                  </a:lnTo>
                  <a:lnTo>
                    <a:pt x="517330" y="4214144"/>
                  </a:lnTo>
                  <a:lnTo>
                    <a:pt x="513202" y="4223944"/>
                  </a:lnTo>
                  <a:lnTo>
                    <a:pt x="509140" y="4233745"/>
                  </a:lnTo>
                  <a:lnTo>
                    <a:pt x="505118" y="4243545"/>
                  </a:lnTo>
                  <a:lnTo>
                    <a:pt x="501194" y="4253345"/>
                  </a:lnTo>
                  <a:lnTo>
                    <a:pt x="497300" y="4263146"/>
                  </a:lnTo>
                  <a:lnTo>
                    <a:pt x="493502" y="4272946"/>
                  </a:lnTo>
                  <a:lnTo>
                    <a:pt x="489755" y="4282746"/>
                  </a:lnTo>
                  <a:lnTo>
                    <a:pt x="486075" y="4292547"/>
                  </a:lnTo>
                  <a:lnTo>
                    <a:pt x="482480" y="4302347"/>
                  </a:lnTo>
                  <a:lnTo>
                    <a:pt x="478922" y="4312147"/>
                  </a:lnTo>
                  <a:lnTo>
                    <a:pt x="475484" y="4321948"/>
                  </a:lnTo>
                  <a:lnTo>
                    <a:pt x="472079" y="4331748"/>
                  </a:lnTo>
                  <a:lnTo>
                    <a:pt x="468770" y="4341548"/>
                  </a:lnTo>
                  <a:lnTo>
                    <a:pt x="465525" y="4351349"/>
                  </a:lnTo>
                  <a:lnTo>
                    <a:pt x="462343" y="4361149"/>
                  </a:lnTo>
                  <a:lnTo>
                    <a:pt x="459260" y="4370949"/>
                  </a:lnTo>
                  <a:lnTo>
                    <a:pt x="456210" y="4380750"/>
                  </a:lnTo>
                  <a:lnTo>
                    <a:pt x="453284" y="4390550"/>
                  </a:lnTo>
                  <a:lnTo>
                    <a:pt x="450396" y="4400350"/>
                  </a:lnTo>
                  <a:lnTo>
                    <a:pt x="447597" y="4410151"/>
                  </a:lnTo>
                  <a:lnTo>
                    <a:pt x="444870" y="4419951"/>
                  </a:lnTo>
                  <a:lnTo>
                    <a:pt x="442198" y="4429751"/>
                  </a:lnTo>
                  <a:lnTo>
                    <a:pt x="439630" y="4439552"/>
                  </a:lnTo>
                  <a:lnTo>
                    <a:pt x="437096" y="4449352"/>
                  </a:lnTo>
                  <a:lnTo>
                    <a:pt x="434673" y="4459152"/>
                  </a:lnTo>
                  <a:lnTo>
                    <a:pt x="432294" y="4468953"/>
                  </a:lnTo>
                  <a:lnTo>
                    <a:pt x="429993" y="4478753"/>
                  </a:lnTo>
                  <a:lnTo>
                    <a:pt x="427767" y="4488553"/>
                  </a:lnTo>
                  <a:lnTo>
                    <a:pt x="425584" y="4498354"/>
                  </a:lnTo>
                  <a:lnTo>
                    <a:pt x="423507" y="4508154"/>
                  </a:lnTo>
                  <a:lnTo>
                    <a:pt x="421460" y="4517954"/>
                  </a:lnTo>
                  <a:lnTo>
                    <a:pt x="419508" y="4527755"/>
                  </a:lnTo>
                  <a:lnTo>
                    <a:pt x="417603" y="4537555"/>
                  </a:lnTo>
                  <a:lnTo>
                    <a:pt x="415761" y="4547355"/>
                  </a:lnTo>
                  <a:lnTo>
                    <a:pt x="413995" y="4557156"/>
                  </a:lnTo>
                  <a:lnTo>
                    <a:pt x="412259" y="4566956"/>
                  </a:lnTo>
                  <a:lnTo>
                    <a:pt x="410625" y="4576756"/>
                  </a:lnTo>
                  <a:lnTo>
                    <a:pt x="409017" y="4586557"/>
                  </a:lnTo>
                  <a:lnTo>
                    <a:pt x="407486" y="4596357"/>
                  </a:lnTo>
                  <a:lnTo>
                    <a:pt x="406003" y="4606157"/>
                  </a:lnTo>
                  <a:lnTo>
                    <a:pt x="404567" y="4615958"/>
                  </a:lnTo>
                  <a:lnTo>
                    <a:pt x="403202" y="4625758"/>
                  </a:lnTo>
                  <a:lnTo>
                    <a:pt x="401863" y="4635558"/>
                  </a:lnTo>
                  <a:lnTo>
                    <a:pt x="400607" y="4645359"/>
                  </a:lnTo>
                  <a:lnTo>
                    <a:pt x="399378" y="4655159"/>
                  </a:lnTo>
                  <a:lnTo>
                    <a:pt x="398207" y="4664959"/>
                  </a:lnTo>
                  <a:lnTo>
                    <a:pt x="397083" y="4674760"/>
                  </a:lnTo>
                  <a:lnTo>
                    <a:pt x="395993" y="4684560"/>
                  </a:lnTo>
                  <a:lnTo>
                    <a:pt x="394967" y="4694360"/>
                  </a:lnTo>
                  <a:lnTo>
                    <a:pt x="393961" y="4704161"/>
                  </a:lnTo>
                  <a:lnTo>
                    <a:pt x="393020" y="4713961"/>
                  </a:lnTo>
                  <a:lnTo>
                    <a:pt x="392105" y="4723761"/>
                  </a:lnTo>
                  <a:lnTo>
                    <a:pt x="391232" y="4733562"/>
                  </a:lnTo>
                  <a:lnTo>
                    <a:pt x="390402" y="4743362"/>
                  </a:lnTo>
                  <a:lnTo>
                    <a:pt x="389594" y="4753162"/>
                  </a:lnTo>
                  <a:lnTo>
                    <a:pt x="388843" y="4762963"/>
                  </a:lnTo>
                  <a:lnTo>
                    <a:pt x="388108" y="4772763"/>
                  </a:lnTo>
                  <a:lnTo>
                    <a:pt x="387419" y="4782563"/>
                  </a:lnTo>
                  <a:lnTo>
                    <a:pt x="386755" y="4792364"/>
                  </a:lnTo>
                  <a:lnTo>
                    <a:pt x="386122" y="4802164"/>
                  </a:lnTo>
                  <a:lnTo>
                    <a:pt x="385524" y="4811964"/>
                  </a:lnTo>
                  <a:lnTo>
                    <a:pt x="384941" y="4821765"/>
                  </a:lnTo>
                  <a:lnTo>
                    <a:pt x="384405" y="4831565"/>
                  </a:lnTo>
                  <a:lnTo>
                    <a:pt x="383881" y="4841365"/>
                  </a:lnTo>
                  <a:lnTo>
                    <a:pt x="383390" y="4851166"/>
                  </a:lnTo>
                  <a:lnTo>
                    <a:pt x="382920" y="4860966"/>
                  </a:lnTo>
                  <a:lnTo>
                    <a:pt x="382471" y="4870766"/>
                  </a:lnTo>
                  <a:lnTo>
                    <a:pt x="382052" y="4880567"/>
                  </a:lnTo>
                  <a:lnTo>
                    <a:pt x="381643" y="4890367"/>
                  </a:lnTo>
                  <a:lnTo>
                    <a:pt x="381268" y="4900167"/>
                  </a:lnTo>
                  <a:lnTo>
                    <a:pt x="380904" y="4909968"/>
                  </a:lnTo>
                  <a:lnTo>
                    <a:pt x="380562" y="4919768"/>
                  </a:lnTo>
                  <a:lnTo>
                    <a:pt x="380238" y="4929568"/>
                  </a:lnTo>
                  <a:lnTo>
                    <a:pt x="379927" y="4939369"/>
                  </a:lnTo>
                  <a:lnTo>
                    <a:pt x="379641" y="4949169"/>
                  </a:lnTo>
                  <a:lnTo>
                    <a:pt x="379362" y="4958969"/>
                  </a:lnTo>
                  <a:lnTo>
                    <a:pt x="379105" y="4968770"/>
                  </a:lnTo>
                  <a:lnTo>
                    <a:pt x="378858" y="4978570"/>
                  </a:lnTo>
                  <a:lnTo>
                    <a:pt x="378626" y="4988370"/>
                  </a:lnTo>
                  <a:lnTo>
                    <a:pt x="378409" y="4998171"/>
                  </a:lnTo>
                  <a:lnTo>
                    <a:pt x="37819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803519"/>
              <a:ext cx="1126310" cy="3776019"/>
            </a:xfrm>
            <a:custGeom>
              <a:avLst/>
              <a:pathLst>
                <a:path w="1126310" h="3776019">
                  <a:moveTo>
                    <a:pt x="559942" y="3776019"/>
                  </a:moveTo>
                  <a:lnTo>
                    <a:pt x="559640" y="3768630"/>
                  </a:lnTo>
                  <a:lnTo>
                    <a:pt x="559298" y="3761240"/>
                  </a:lnTo>
                  <a:lnTo>
                    <a:pt x="558935" y="3753851"/>
                  </a:lnTo>
                  <a:lnTo>
                    <a:pt x="558548" y="3746461"/>
                  </a:lnTo>
                  <a:lnTo>
                    <a:pt x="558114" y="3739072"/>
                  </a:lnTo>
                  <a:lnTo>
                    <a:pt x="557653" y="3731682"/>
                  </a:lnTo>
                  <a:lnTo>
                    <a:pt x="557162" y="3724293"/>
                  </a:lnTo>
                  <a:lnTo>
                    <a:pt x="556615" y="3716903"/>
                  </a:lnTo>
                  <a:lnTo>
                    <a:pt x="556038" y="3709514"/>
                  </a:lnTo>
                  <a:lnTo>
                    <a:pt x="555419" y="3702124"/>
                  </a:lnTo>
                  <a:lnTo>
                    <a:pt x="554737" y="3694735"/>
                  </a:lnTo>
                  <a:lnTo>
                    <a:pt x="554018" y="3687345"/>
                  </a:lnTo>
                  <a:lnTo>
                    <a:pt x="553245" y="3679956"/>
                  </a:lnTo>
                  <a:lnTo>
                    <a:pt x="552401" y="3672566"/>
                  </a:lnTo>
                  <a:lnTo>
                    <a:pt x="551514" y="3665177"/>
                  </a:lnTo>
                  <a:lnTo>
                    <a:pt x="550557" y="3657788"/>
                  </a:lnTo>
                  <a:lnTo>
                    <a:pt x="549522" y="3650398"/>
                  </a:lnTo>
                  <a:lnTo>
                    <a:pt x="548436" y="3643009"/>
                  </a:lnTo>
                  <a:lnTo>
                    <a:pt x="547261" y="3635619"/>
                  </a:lnTo>
                  <a:lnTo>
                    <a:pt x="546003" y="3628230"/>
                  </a:lnTo>
                  <a:lnTo>
                    <a:pt x="544685" y="3620840"/>
                  </a:lnTo>
                  <a:lnTo>
                    <a:pt x="543257" y="3613451"/>
                  </a:lnTo>
                  <a:lnTo>
                    <a:pt x="541740" y="3606061"/>
                  </a:lnTo>
                  <a:lnTo>
                    <a:pt x="540154" y="3598672"/>
                  </a:lnTo>
                  <a:lnTo>
                    <a:pt x="538433" y="3591282"/>
                  </a:lnTo>
                  <a:lnTo>
                    <a:pt x="536619" y="3583893"/>
                  </a:lnTo>
                  <a:lnTo>
                    <a:pt x="534728" y="3576503"/>
                  </a:lnTo>
                  <a:lnTo>
                    <a:pt x="532671" y="3569114"/>
                  </a:lnTo>
                  <a:lnTo>
                    <a:pt x="530521" y="3561724"/>
                  </a:lnTo>
                  <a:lnTo>
                    <a:pt x="528282" y="3554335"/>
                  </a:lnTo>
                  <a:lnTo>
                    <a:pt x="525851" y="3546945"/>
                  </a:lnTo>
                  <a:lnTo>
                    <a:pt x="523325" y="3539556"/>
                  </a:lnTo>
                  <a:lnTo>
                    <a:pt x="520687" y="3532167"/>
                  </a:lnTo>
                  <a:lnTo>
                    <a:pt x="517849" y="3524777"/>
                  </a:lnTo>
                  <a:lnTo>
                    <a:pt x="514906" y="3517388"/>
                  </a:lnTo>
                  <a:lnTo>
                    <a:pt x="511828" y="3509998"/>
                  </a:lnTo>
                  <a:lnTo>
                    <a:pt x="508544" y="3502609"/>
                  </a:lnTo>
                  <a:lnTo>
                    <a:pt x="505146" y="3495219"/>
                  </a:lnTo>
                  <a:lnTo>
                    <a:pt x="501586" y="3487830"/>
                  </a:lnTo>
                  <a:lnTo>
                    <a:pt x="497820" y="3480440"/>
                  </a:lnTo>
                  <a:lnTo>
                    <a:pt x="493932" y="3473051"/>
                  </a:lnTo>
                  <a:lnTo>
                    <a:pt x="489855" y="3465661"/>
                  </a:lnTo>
                  <a:lnTo>
                    <a:pt x="485574" y="3458272"/>
                  </a:lnTo>
                  <a:lnTo>
                    <a:pt x="481164" y="3450882"/>
                  </a:lnTo>
                  <a:lnTo>
                    <a:pt x="476540" y="3443493"/>
                  </a:lnTo>
                  <a:lnTo>
                    <a:pt x="471718" y="3436103"/>
                  </a:lnTo>
                  <a:lnTo>
                    <a:pt x="466762" y="3428714"/>
                  </a:lnTo>
                  <a:lnTo>
                    <a:pt x="461567" y="3421324"/>
                  </a:lnTo>
                  <a:lnTo>
                    <a:pt x="456185" y="3413935"/>
                  </a:lnTo>
                  <a:lnTo>
                    <a:pt x="450667" y="3406545"/>
                  </a:lnTo>
                  <a:lnTo>
                    <a:pt x="444888" y="3399156"/>
                  </a:lnTo>
                  <a:lnTo>
                    <a:pt x="438938" y="3391767"/>
                  </a:lnTo>
                  <a:lnTo>
                    <a:pt x="432851" y="3384377"/>
                  </a:lnTo>
                  <a:lnTo>
                    <a:pt x="426487" y="3376988"/>
                  </a:lnTo>
                  <a:lnTo>
                    <a:pt x="419971" y="3369598"/>
                  </a:lnTo>
                  <a:lnTo>
                    <a:pt x="413318" y="3362209"/>
                  </a:lnTo>
                  <a:lnTo>
                    <a:pt x="406382" y="3354819"/>
                  </a:lnTo>
                  <a:lnTo>
                    <a:pt x="399316" y="3347430"/>
                  </a:lnTo>
                  <a:lnTo>
                    <a:pt x="392101" y="3340040"/>
                  </a:lnTo>
                  <a:lnTo>
                    <a:pt x="384635" y="3332651"/>
                  </a:lnTo>
                  <a:lnTo>
                    <a:pt x="377046" y="3325261"/>
                  </a:lnTo>
                  <a:lnTo>
                    <a:pt x="369305" y="3317872"/>
                  </a:lnTo>
                  <a:lnTo>
                    <a:pt x="361348" y="3310482"/>
                  </a:lnTo>
                  <a:lnTo>
                    <a:pt x="353281" y="3303093"/>
                  </a:lnTo>
                  <a:lnTo>
                    <a:pt x="345065" y="3295703"/>
                  </a:lnTo>
                  <a:lnTo>
                    <a:pt x="336673" y="3288314"/>
                  </a:lnTo>
                  <a:lnTo>
                    <a:pt x="328187" y="3280924"/>
                  </a:lnTo>
                  <a:lnTo>
                    <a:pt x="319564" y="3273535"/>
                  </a:lnTo>
                  <a:lnTo>
                    <a:pt x="310808" y="3266146"/>
                  </a:lnTo>
                  <a:lnTo>
                    <a:pt x="301977" y="3258756"/>
                  </a:lnTo>
                  <a:lnTo>
                    <a:pt x="293031" y="3251367"/>
                  </a:lnTo>
                  <a:lnTo>
                    <a:pt x="283997" y="3243977"/>
                  </a:lnTo>
                  <a:lnTo>
                    <a:pt x="274909" y="3236588"/>
                  </a:lnTo>
                  <a:lnTo>
                    <a:pt x="265740" y="3229198"/>
                  </a:lnTo>
                  <a:lnTo>
                    <a:pt x="256527" y="3221809"/>
                  </a:lnTo>
                  <a:lnTo>
                    <a:pt x="247283" y="3214419"/>
                  </a:lnTo>
                  <a:lnTo>
                    <a:pt x="238005" y="3207030"/>
                  </a:lnTo>
                  <a:lnTo>
                    <a:pt x="228722" y="3199640"/>
                  </a:lnTo>
                  <a:lnTo>
                    <a:pt x="219437" y="3192251"/>
                  </a:lnTo>
                  <a:lnTo>
                    <a:pt x="210174" y="3184861"/>
                  </a:lnTo>
                  <a:lnTo>
                    <a:pt x="200941" y="3177472"/>
                  </a:lnTo>
                  <a:lnTo>
                    <a:pt x="191736" y="3170082"/>
                  </a:lnTo>
                  <a:lnTo>
                    <a:pt x="182620" y="3162693"/>
                  </a:lnTo>
                  <a:lnTo>
                    <a:pt x="173564" y="3155303"/>
                  </a:lnTo>
                  <a:lnTo>
                    <a:pt x="164574" y="3147914"/>
                  </a:lnTo>
                  <a:lnTo>
                    <a:pt x="155735" y="3140525"/>
                  </a:lnTo>
                  <a:lnTo>
                    <a:pt x="146986" y="3133135"/>
                  </a:lnTo>
                  <a:lnTo>
                    <a:pt x="138349" y="3125746"/>
                  </a:lnTo>
                  <a:lnTo>
                    <a:pt x="129916" y="3118356"/>
                  </a:lnTo>
                  <a:lnTo>
                    <a:pt x="121604" y="3110967"/>
                  </a:lnTo>
                  <a:lnTo>
                    <a:pt x="113457" y="3103577"/>
                  </a:lnTo>
                  <a:lnTo>
                    <a:pt x="105557" y="3096188"/>
                  </a:lnTo>
                  <a:lnTo>
                    <a:pt x="97806" y="3088798"/>
                  </a:lnTo>
                  <a:lnTo>
                    <a:pt x="90280" y="3081409"/>
                  </a:lnTo>
                  <a:lnTo>
                    <a:pt x="83033" y="3074019"/>
                  </a:lnTo>
                  <a:lnTo>
                    <a:pt x="75961" y="3066630"/>
                  </a:lnTo>
                  <a:lnTo>
                    <a:pt x="69179" y="3059240"/>
                  </a:lnTo>
                  <a:lnTo>
                    <a:pt x="62694" y="3051851"/>
                  </a:lnTo>
                  <a:lnTo>
                    <a:pt x="56408" y="3044461"/>
                  </a:lnTo>
                  <a:lnTo>
                    <a:pt x="50476" y="3037072"/>
                  </a:lnTo>
                  <a:lnTo>
                    <a:pt x="44849" y="3029682"/>
                  </a:lnTo>
                  <a:lnTo>
                    <a:pt x="39443" y="3022293"/>
                  </a:lnTo>
                  <a:lnTo>
                    <a:pt x="34451" y="3014904"/>
                  </a:lnTo>
                  <a:lnTo>
                    <a:pt x="29763" y="3007514"/>
                  </a:lnTo>
                  <a:lnTo>
                    <a:pt x="25310" y="3000125"/>
                  </a:lnTo>
                  <a:lnTo>
                    <a:pt x="21331" y="2992735"/>
                  </a:lnTo>
                  <a:lnTo>
                    <a:pt x="17641" y="2985346"/>
                  </a:lnTo>
                  <a:lnTo>
                    <a:pt x="14199" y="2977956"/>
                  </a:lnTo>
                  <a:lnTo>
                    <a:pt x="11281" y="2970567"/>
                  </a:lnTo>
                  <a:lnTo>
                    <a:pt x="8630" y="2963177"/>
                  </a:lnTo>
                  <a:lnTo>
                    <a:pt x="6255" y="2955788"/>
                  </a:lnTo>
                  <a:lnTo>
                    <a:pt x="4405" y="2948398"/>
                  </a:lnTo>
                  <a:lnTo>
                    <a:pt x="2812" y="2941009"/>
                  </a:lnTo>
                  <a:lnTo>
                    <a:pt x="1528" y="2933619"/>
                  </a:lnTo>
                  <a:lnTo>
                    <a:pt x="737" y="2926230"/>
                  </a:lnTo>
                  <a:lnTo>
                    <a:pt x="200" y="2918840"/>
                  </a:lnTo>
                  <a:lnTo>
                    <a:pt x="0" y="2911451"/>
                  </a:lnTo>
                  <a:lnTo>
                    <a:pt x="249" y="2904061"/>
                  </a:lnTo>
                  <a:lnTo>
                    <a:pt x="746" y="2896672"/>
                  </a:lnTo>
                  <a:lnTo>
                    <a:pt x="1597" y="2889283"/>
                  </a:lnTo>
                  <a:lnTo>
                    <a:pt x="2850" y="2881893"/>
                  </a:lnTo>
                  <a:lnTo>
                    <a:pt x="4338" y="2874504"/>
                  </a:lnTo>
                  <a:lnTo>
                    <a:pt x="6189" y="2867114"/>
                  </a:lnTo>
                  <a:lnTo>
                    <a:pt x="8389" y="2859725"/>
                  </a:lnTo>
                  <a:lnTo>
                    <a:pt x="10809" y="2852335"/>
                  </a:lnTo>
                  <a:lnTo>
                    <a:pt x="13590" y="2844946"/>
                  </a:lnTo>
                  <a:lnTo>
                    <a:pt x="16666" y="2837556"/>
                  </a:lnTo>
                  <a:lnTo>
                    <a:pt x="19942" y="2830167"/>
                  </a:lnTo>
                  <a:lnTo>
                    <a:pt x="23569" y="2822777"/>
                  </a:lnTo>
                  <a:lnTo>
                    <a:pt x="27436" y="2815388"/>
                  </a:lnTo>
                  <a:lnTo>
                    <a:pt x="31482" y="2807998"/>
                  </a:lnTo>
                  <a:lnTo>
                    <a:pt x="35857" y="2800609"/>
                  </a:lnTo>
                  <a:lnTo>
                    <a:pt x="40420" y="2793219"/>
                  </a:lnTo>
                  <a:lnTo>
                    <a:pt x="45140" y="2785830"/>
                  </a:lnTo>
                  <a:lnTo>
                    <a:pt x="50158" y="2778440"/>
                  </a:lnTo>
                  <a:lnTo>
                    <a:pt x="55317" y="2771051"/>
                  </a:lnTo>
                  <a:lnTo>
                    <a:pt x="60615" y="2763662"/>
                  </a:lnTo>
                  <a:lnTo>
                    <a:pt x="66159" y="2756272"/>
                  </a:lnTo>
                  <a:lnTo>
                    <a:pt x="71809" y="2748883"/>
                  </a:lnTo>
                  <a:lnTo>
                    <a:pt x="77584" y="2741493"/>
                  </a:lnTo>
                  <a:lnTo>
                    <a:pt x="83538" y="2734104"/>
                  </a:lnTo>
                  <a:lnTo>
                    <a:pt x="89574" y="2726714"/>
                  </a:lnTo>
                  <a:lnTo>
                    <a:pt x="95713" y="2719325"/>
                  </a:lnTo>
                  <a:lnTo>
                    <a:pt x="101973" y="2711935"/>
                  </a:lnTo>
                  <a:lnTo>
                    <a:pt x="108292" y="2704546"/>
                  </a:lnTo>
                  <a:lnTo>
                    <a:pt x="114687" y="2697156"/>
                  </a:lnTo>
                  <a:lnTo>
                    <a:pt x="121153" y="2689767"/>
                  </a:lnTo>
                  <a:lnTo>
                    <a:pt x="127655" y="2682377"/>
                  </a:lnTo>
                  <a:lnTo>
                    <a:pt x="134203" y="2674988"/>
                  </a:lnTo>
                  <a:lnTo>
                    <a:pt x="140782" y="2667598"/>
                  </a:lnTo>
                  <a:lnTo>
                    <a:pt x="147374" y="2660209"/>
                  </a:lnTo>
                  <a:lnTo>
                    <a:pt x="153980" y="2652819"/>
                  </a:lnTo>
                  <a:lnTo>
                    <a:pt x="160583" y="2645430"/>
                  </a:lnTo>
                  <a:lnTo>
                    <a:pt x="167181" y="2638041"/>
                  </a:lnTo>
                  <a:lnTo>
                    <a:pt x="173758" y="2630651"/>
                  </a:lnTo>
                  <a:lnTo>
                    <a:pt x="180308" y="2623262"/>
                  </a:lnTo>
                  <a:lnTo>
                    <a:pt x="186835" y="2615872"/>
                  </a:lnTo>
                  <a:lnTo>
                    <a:pt x="193307" y="2608483"/>
                  </a:lnTo>
                  <a:lnTo>
                    <a:pt x="199735" y="2601093"/>
                  </a:lnTo>
                  <a:lnTo>
                    <a:pt x="206125" y="2593704"/>
                  </a:lnTo>
                  <a:lnTo>
                    <a:pt x="212427" y="2586314"/>
                  </a:lnTo>
                  <a:lnTo>
                    <a:pt x="218673" y="2578925"/>
                  </a:lnTo>
                  <a:lnTo>
                    <a:pt x="224868" y="2571535"/>
                  </a:lnTo>
                  <a:lnTo>
                    <a:pt x="230945" y="2564146"/>
                  </a:lnTo>
                  <a:lnTo>
                    <a:pt x="236961" y="2556756"/>
                  </a:lnTo>
                  <a:lnTo>
                    <a:pt x="242907" y="2549367"/>
                  </a:lnTo>
                  <a:lnTo>
                    <a:pt x="248722" y="2541977"/>
                  </a:lnTo>
                  <a:lnTo>
                    <a:pt x="254467" y="2534588"/>
                  </a:lnTo>
                  <a:lnTo>
                    <a:pt x="260123" y="2527198"/>
                  </a:lnTo>
                  <a:lnTo>
                    <a:pt x="265643" y="2519809"/>
                  </a:lnTo>
                  <a:lnTo>
                    <a:pt x="271086" y="2512420"/>
                  </a:lnTo>
                  <a:lnTo>
                    <a:pt x="276423" y="2505030"/>
                  </a:lnTo>
                  <a:lnTo>
                    <a:pt x="281622" y="2497641"/>
                  </a:lnTo>
                  <a:lnTo>
                    <a:pt x="286740" y="2490251"/>
                  </a:lnTo>
                  <a:lnTo>
                    <a:pt x="291734" y="2482862"/>
                  </a:lnTo>
                  <a:lnTo>
                    <a:pt x="296595" y="2475472"/>
                  </a:lnTo>
                  <a:lnTo>
                    <a:pt x="301372" y="2468083"/>
                  </a:lnTo>
                  <a:lnTo>
                    <a:pt x="306010" y="2460693"/>
                  </a:lnTo>
                  <a:lnTo>
                    <a:pt x="310521" y="2453304"/>
                  </a:lnTo>
                  <a:lnTo>
                    <a:pt x="314946" y="2445914"/>
                  </a:lnTo>
                  <a:lnTo>
                    <a:pt x="319220" y="2438525"/>
                  </a:lnTo>
                  <a:lnTo>
                    <a:pt x="323376" y="2431135"/>
                  </a:lnTo>
                  <a:lnTo>
                    <a:pt x="327444" y="2423746"/>
                  </a:lnTo>
                  <a:lnTo>
                    <a:pt x="331350" y="2416356"/>
                  </a:lnTo>
                  <a:lnTo>
                    <a:pt x="335149" y="2408967"/>
                  </a:lnTo>
                  <a:lnTo>
                    <a:pt x="338861" y="2401577"/>
                  </a:lnTo>
                  <a:lnTo>
                    <a:pt x="342401" y="2394188"/>
                  </a:lnTo>
                  <a:lnTo>
                    <a:pt x="345846" y="2386799"/>
                  </a:lnTo>
                  <a:lnTo>
                    <a:pt x="349204" y="2379409"/>
                  </a:lnTo>
                  <a:lnTo>
                    <a:pt x="352384" y="2372020"/>
                  </a:lnTo>
                  <a:lnTo>
                    <a:pt x="355479" y="2364630"/>
                  </a:lnTo>
                  <a:lnTo>
                    <a:pt x="358480" y="2357241"/>
                  </a:lnTo>
                  <a:lnTo>
                    <a:pt x="361316" y="2349851"/>
                  </a:lnTo>
                  <a:lnTo>
                    <a:pt x="364071" y="2342462"/>
                  </a:lnTo>
                  <a:lnTo>
                    <a:pt x="366724" y="2335072"/>
                  </a:lnTo>
                  <a:lnTo>
                    <a:pt x="369227" y="2327683"/>
                  </a:lnTo>
                  <a:lnTo>
                    <a:pt x="371650" y="2320293"/>
                  </a:lnTo>
                  <a:lnTo>
                    <a:pt x="373966" y="2312904"/>
                  </a:lnTo>
                  <a:lnTo>
                    <a:pt x="376146" y="2305514"/>
                  </a:lnTo>
                  <a:lnTo>
                    <a:pt x="378250" y="2298125"/>
                  </a:lnTo>
                  <a:lnTo>
                    <a:pt x="380242" y="2290735"/>
                  </a:lnTo>
                  <a:lnTo>
                    <a:pt x="382112" y="2283346"/>
                  </a:lnTo>
                  <a:lnTo>
                    <a:pt x="383909" y="2275956"/>
                  </a:lnTo>
                  <a:lnTo>
                    <a:pt x="385590" y="2268567"/>
                  </a:lnTo>
                  <a:lnTo>
                    <a:pt x="387163" y="2261178"/>
                  </a:lnTo>
                  <a:lnTo>
                    <a:pt x="388667" y="2253788"/>
                  </a:lnTo>
                  <a:lnTo>
                    <a:pt x="390052" y="2246399"/>
                  </a:lnTo>
                  <a:lnTo>
                    <a:pt x="391344" y="2239009"/>
                  </a:lnTo>
                  <a:lnTo>
                    <a:pt x="392569" y="2231620"/>
                  </a:lnTo>
                  <a:lnTo>
                    <a:pt x="393674" y="2224230"/>
                  </a:lnTo>
                  <a:lnTo>
                    <a:pt x="394699" y="2216841"/>
                  </a:lnTo>
                  <a:lnTo>
                    <a:pt x="395662" y="2209451"/>
                  </a:lnTo>
                  <a:lnTo>
                    <a:pt x="396503" y="2202062"/>
                  </a:lnTo>
                  <a:lnTo>
                    <a:pt x="397278" y="2194672"/>
                  </a:lnTo>
                  <a:lnTo>
                    <a:pt x="397993" y="2187283"/>
                  </a:lnTo>
                  <a:lnTo>
                    <a:pt x="398590" y="2179893"/>
                  </a:lnTo>
                  <a:lnTo>
                    <a:pt x="399130" y="2172504"/>
                  </a:lnTo>
                  <a:lnTo>
                    <a:pt x="399611" y="2165114"/>
                  </a:lnTo>
                  <a:lnTo>
                    <a:pt x="399986" y="2157725"/>
                  </a:lnTo>
                  <a:lnTo>
                    <a:pt x="400310" y="2150335"/>
                  </a:lnTo>
                  <a:lnTo>
                    <a:pt x="400574" y="2142946"/>
                  </a:lnTo>
                  <a:lnTo>
                    <a:pt x="400746" y="2135557"/>
                  </a:lnTo>
                  <a:lnTo>
                    <a:pt x="400873" y="2128167"/>
                  </a:lnTo>
                  <a:lnTo>
                    <a:pt x="400940" y="2120778"/>
                  </a:lnTo>
                  <a:lnTo>
                    <a:pt x="400929" y="2113388"/>
                  </a:lnTo>
                  <a:lnTo>
                    <a:pt x="400878" y="2105999"/>
                  </a:lnTo>
                  <a:lnTo>
                    <a:pt x="400767" y="2098609"/>
                  </a:lnTo>
                  <a:lnTo>
                    <a:pt x="400594" y="2091220"/>
                  </a:lnTo>
                  <a:lnTo>
                    <a:pt x="400384" y="2083830"/>
                  </a:lnTo>
                  <a:lnTo>
                    <a:pt x="400118" y="2076441"/>
                  </a:lnTo>
                  <a:lnTo>
                    <a:pt x="399802" y="2069051"/>
                  </a:lnTo>
                  <a:lnTo>
                    <a:pt x="399454" y="2061662"/>
                  </a:lnTo>
                  <a:lnTo>
                    <a:pt x="399055" y="2054272"/>
                  </a:lnTo>
                  <a:lnTo>
                    <a:pt x="398617" y="2046883"/>
                  </a:lnTo>
                  <a:lnTo>
                    <a:pt x="398152" y="2039493"/>
                  </a:lnTo>
                  <a:lnTo>
                    <a:pt x="397642" y="2032104"/>
                  </a:lnTo>
                  <a:lnTo>
                    <a:pt x="397103" y="2024714"/>
                  </a:lnTo>
                  <a:lnTo>
                    <a:pt x="396542" y="2017325"/>
                  </a:lnTo>
                  <a:lnTo>
                    <a:pt x="395944" y="2009936"/>
                  </a:lnTo>
                  <a:lnTo>
                    <a:pt x="395325" y="2002546"/>
                  </a:lnTo>
                  <a:lnTo>
                    <a:pt x="394690" y="1995157"/>
                  </a:lnTo>
                  <a:lnTo>
                    <a:pt x="394026" y="1987767"/>
                  </a:lnTo>
                  <a:lnTo>
                    <a:pt x="393349" y="1980378"/>
                  </a:lnTo>
                  <a:lnTo>
                    <a:pt x="392660" y="1972988"/>
                  </a:lnTo>
                  <a:lnTo>
                    <a:pt x="391952" y="1965599"/>
                  </a:lnTo>
                  <a:lnTo>
                    <a:pt x="391238" y="1958209"/>
                  </a:lnTo>
                  <a:lnTo>
                    <a:pt x="390516" y="1950820"/>
                  </a:lnTo>
                  <a:lnTo>
                    <a:pt x="389786" y="1943430"/>
                  </a:lnTo>
                  <a:lnTo>
                    <a:pt x="389054" y="1936041"/>
                  </a:lnTo>
                  <a:lnTo>
                    <a:pt x="388320" y="1928651"/>
                  </a:lnTo>
                  <a:lnTo>
                    <a:pt x="387587" y="1921262"/>
                  </a:lnTo>
                  <a:lnTo>
                    <a:pt x="386857" y="1913872"/>
                  </a:lnTo>
                  <a:lnTo>
                    <a:pt x="386130" y="1906483"/>
                  </a:lnTo>
                  <a:lnTo>
                    <a:pt x="385412" y="1899093"/>
                  </a:lnTo>
                  <a:lnTo>
                    <a:pt x="384700" y="1891704"/>
                  </a:lnTo>
                  <a:lnTo>
                    <a:pt x="384000" y="1884315"/>
                  </a:lnTo>
                  <a:lnTo>
                    <a:pt x="383313" y="1876925"/>
                  </a:lnTo>
                  <a:lnTo>
                    <a:pt x="382636" y="1869536"/>
                  </a:lnTo>
                  <a:lnTo>
                    <a:pt x="381977" y="1862146"/>
                  </a:lnTo>
                  <a:lnTo>
                    <a:pt x="381337" y="1854757"/>
                  </a:lnTo>
                  <a:lnTo>
                    <a:pt x="380709" y="1847367"/>
                  </a:lnTo>
                  <a:lnTo>
                    <a:pt x="380106" y="1839978"/>
                  </a:lnTo>
                  <a:lnTo>
                    <a:pt x="379523" y="1832588"/>
                  </a:lnTo>
                  <a:lnTo>
                    <a:pt x="378956" y="1825199"/>
                  </a:lnTo>
                  <a:lnTo>
                    <a:pt x="378421" y="1817809"/>
                  </a:lnTo>
                  <a:lnTo>
                    <a:pt x="377907" y="1810420"/>
                  </a:lnTo>
                  <a:lnTo>
                    <a:pt x="377411" y="1803030"/>
                  </a:lnTo>
                  <a:lnTo>
                    <a:pt x="376952" y="1795641"/>
                  </a:lnTo>
                  <a:lnTo>
                    <a:pt x="376514" y="1788251"/>
                  </a:lnTo>
                  <a:lnTo>
                    <a:pt x="376096" y="1780862"/>
                  </a:lnTo>
                  <a:lnTo>
                    <a:pt x="375719" y="1773472"/>
                  </a:lnTo>
                  <a:lnTo>
                    <a:pt x="375363" y="1766083"/>
                  </a:lnTo>
                  <a:lnTo>
                    <a:pt x="375030" y="1758694"/>
                  </a:lnTo>
                  <a:lnTo>
                    <a:pt x="374736" y="1751304"/>
                  </a:lnTo>
                  <a:lnTo>
                    <a:pt x="374464" y="1743915"/>
                  </a:lnTo>
                  <a:lnTo>
                    <a:pt x="374217" y="1736525"/>
                  </a:lnTo>
                  <a:lnTo>
                    <a:pt x="374008" y="1729136"/>
                  </a:lnTo>
                  <a:lnTo>
                    <a:pt x="373819" y="1721746"/>
                  </a:lnTo>
                  <a:lnTo>
                    <a:pt x="373659" y="1714357"/>
                  </a:lnTo>
                  <a:lnTo>
                    <a:pt x="373532" y="1706967"/>
                  </a:lnTo>
                  <a:lnTo>
                    <a:pt x="373424" y="1699578"/>
                  </a:lnTo>
                  <a:lnTo>
                    <a:pt x="373346" y="1692188"/>
                  </a:lnTo>
                  <a:lnTo>
                    <a:pt x="373297" y="1684799"/>
                  </a:lnTo>
                  <a:lnTo>
                    <a:pt x="373267" y="1677409"/>
                  </a:lnTo>
                  <a:lnTo>
                    <a:pt x="373265" y="1670020"/>
                  </a:lnTo>
                  <a:lnTo>
                    <a:pt x="373287" y="1662630"/>
                  </a:lnTo>
                  <a:lnTo>
                    <a:pt x="373326" y="1655241"/>
                  </a:lnTo>
                  <a:lnTo>
                    <a:pt x="373392" y="1647851"/>
                  </a:lnTo>
                  <a:lnTo>
                    <a:pt x="373477" y="1640462"/>
                  </a:lnTo>
                  <a:lnTo>
                    <a:pt x="373577" y="1633073"/>
                  </a:lnTo>
                  <a:lnTo>
                    <a:pt x="373700" y="1625683"/>
                  </a:lnTo>
                  <a:lnTo>
                    <a:pt x="373838" y="1618294"/>
                  </a:lnTo>
                  <a:lnTo>
                    <a:pt x="373987" y="1610904"/>
                  </a:lnTo>
                  <a:lnTo>
                    <a:pt x="374156" y="1603515"/>
                  </a:lnTo>
                  <a:lnTo>
                    <a:pt x="374334" y="1596125"/>
                  </a:lnTo>
                  <a:lnTo>
                    <a:pt x="374520" y="1588736"/>
                  </a:lnTo>
                  <a:lnTo>
                    <a:pt x="374721" y="1581346"/>
                  </a:lnTo>
                  <a:lnTo>
                    <a:pt x="374926" y="1573957"/>
                  </a:lnTo>
                  <a:lnTo>
                    <a:pt x="375137" y="1566567"/>
                  </a:lnTo>
                  <a:lnTo>
                    <a:pt x="375353" y="1559178"/>
                  </a:lnTo>
                  <a:lnTo>
                    <a:pt x="375572" y="1551788"/>
                  </a:lnTo>
                  <a:lnTo>
                    <a:pt x="375791" y="1544399"/>
                  </a:lnTo>
                  <a:lnTo>
                    <a:pt x="376010" y="1537009"/>
                  </a:lnTo>
                  <a:lnTo>
                    <a:pt x="376226" y="1529620"/>
                  </a:lnTo>
                  <a:lnTo>
                    <a:pt x="376438" y="1522230"/>
                  </a:lnTo>
                  <a:lnTo>
                    <a:pt x="376643" y="1514841"/>
                  </a:lnTo>
                  <a:lnTo>
                    <a:pt x="376842" y="1507452"/>
                  </a:lnTo>
                  <a:lnTo>
                    <a:pt x="377032" y="1500062"/>
                  </a:lnTo>
                  <a:lnTo>
                    <a:pt x="377207" y="1492673"/>
                  </a:lnTo>
                  <a:lnTo>
                    <a:pt x="377374" y="1485283"/>
                  </a:lnTo>
                  <a:lnTo>
                    <a:pt x="377524" y="1477894"/>
                  </a:lnTo>
                  <a:lnTo>
                    <a:pt x="377656" y="1470504"/>
                  </a:lnTo>
                  <a:lnTo>
                    <a:pt x="377775" y="1463115"/>
                  </a:lnTo>
                  <a:lnTo>
                    <a:pt x="377869" y="1455725"/>
                  </a:lnTo>
                  <a:lnTo>
                    <a:pt x="377942" y="1448336"/>
                  </a:lnTo>
                  <a:lnTo>
                    <a:pt x="377999" y="1440946"/>
                  </a:lnTo>
                  <a:lnTo>
                    <a:pt x="378023" y="1433557"/>
                  </a:lnTo>
                  <a:lnTo>
                    <a:pt x="378023" y="1426167"/>
                  </a:lnTo>
                  <a:lnTo>
                    <a:pt x="378003" y="1418778"/>
                  </a:lnTo>
                  <a:lnTo>
                    <a:pt x="377943" y="1411388"/>
                  </a:lnTo>
                  <a:lnTo>
                    <a:pt x="377857" y="1403999"/>
                  </a:lnTo>
                  <a:lnTo>
                    <a:pt x="377749" y="1396609"/>
                  </a:lnTo>
                  <a:lnTo>
                    <a:pt x="377591" y="1389220"/>
                  </a:lnTo>
                  <a:lnTo>
                    <a:pt x="377408" y="1381831"/>
                  </a:lnTo>
                  <a:lnTo>
                    <a:pt x="377198" y="1374441"/>
                  </a:lnTo>
                  <a:lnTo>
                    <a:pt x="376935" y="1367052"/>
                  </a:lnTo>
                  <a:lnTo>
                    <a:pt x="376644" y="1359662"/>
                  </a:lnTo>
                  <a:lnTo>
                    <a:pt x="376321" y="1352273"/>
                  </a:lnTo>
                  <a:lnTo>
                    <a:pt x="375944" y="1344883"/>
                  </a:lnTo>
                  <a:lnTo>
                    <a:pt x="375539" y="1337494"/>
                  </a:lnTo>
                  <a:lnTo>
                    <a:pt x="375094" y="1330104"/>
                  </a:lnTo>
                  <a:lnTo>
                    <a:pt x="374598" y="1322715"/>
                  </a:lnTo>
                  <a:lnTo>
                    <a:pt x="374071" y="1315325"/>
                  </a:lnTo>
                  <a:lnTo>
                    <a:pt x="373501" y="1307936"/>
                  </a:lnTo>
                  <a:lnTo>
                    <a:pt x="372881" y="1300546"/>
                  </a:lnTo>
                  <a:lnTo>
                    <a:pt x="372231" y="1293157"/>
                  </a:lnTo>
                  <a:lnTo>
                    <a:pt x="371532" y="1285767"/>
                  </a:lnTo>
                  <a:lnTo>
                    <a:pt x="370787" y="1278378"/>
                  </a:lnTo>
                  <a:lnTo>
                    <a:pt x="370013" y="1270988"/>
                  </a:lnTo>
                  <a:lnTo>
                    <a:pt x="369187" y="1263599"/>
                  </a:lnTo>
                  <a:lnTo>
                    <a:pt x="368320" y="1256210"/>
                  </a:lnTo>
                  <a:lnTo>
                    <a:pt x="367424" y="1248820"/>
                  </a:lnTo>
                  <a:lnTo>
                    <a:pt x="366475" y="1241431"/>
                  </a:lnTo>
                  <a:lnTo>
                    <a:pt x="365491" y="1234041"/>
                  </a:lnTo>
                  <a:lnTo>
                    <a:pt x="364480" y="1226652"/>
                  </a:lnTo>
                  <a:lnTo>
                    <a:pt x="363417" y="1219262"/>
                  </a:lnTo>
                  <a:lnTo>
                    <a:pt x="362326" y="1211873"/>
                  </a:lnTo>
                  <a:lnTo>
                    <a:pt x="361209" y="1204483"/>
                  </a:lnTo>
                  <a:lnTo>
                    <a:pt x="360044" y="1197094"/>
                  </a:lnTo>
                  <a:lnTo>
                    <a:pt x="358858" y="1189704"/>
                  </a:lnTo>
                  <a:lnTo>
                    <a:pt x="357648" y="1182315"/>
                  </a:lnTo>
                  <a:lnTo>
                    <a:pt x="356400" y="1174925"/>
                  </a:lnTo>
                  <a:lnTo>
                    <a:pt x="355135" y="1167536"/>
                  </a:lnTo>
                  <a:lnTo>
                    <a:pt x="353850" y="1160146"/>
                  </a:lnTo>
                  <a:lnTo>
                    <a:pt x="352539" y="1152757"/>
                  </a:lnTo>
                  <a:lnTo>
                    <a:pt x="351216" y="1145367"/>
                  </a:lnTo>
                  <a:lnTo>
                    <a:pt x="349879" y="1137978"/>
                  </a:lnTo>
                  <a:lnTo>
                    <a:pt x="348528" y="1130589"/>
                  </a:lnTo>
                  <a:lnTo>
                    <a:pt x="347172" y="1123199"/>
                  </a:lnTo>
                  <a:lnTo>
                    <a:pt x="345810" y="1115810"/>
                  </a:lnTo>
                  <a:lnTo>
                    <a:pt x="344447" y="1108420"/>
                  </a:lnTo>
                  <a:lnTo>
                    <a:pt x="343086" y="1101031"/>
                  </a:lnTo>
                  <a:lnTo>
                    <a:pt x="341730" y="1093641"/>
                  </a:lnTo>
                  <a:lnTo>
                    <a:pt x="340385" y="1086252"/>
                  </a:lnTo>
                  <a:lnTo>
                    <a:pt x="339050" y="1078862"/>
                  </a:lnTo>
                  <a:lnTo>
                    <a:pt x="337734" y="1071473"/>
                  </a:lnTo>
                  <a:lnTo>
                    <a:pt x="336441" y="1064083"/>
                  </a:lnTo>
                  <a:lnTo>
                    <a:pt x="335165" y="1056694"/>
                  </a:lnTo>
                  <a:lnTo>
                    <a:pt x="333927" y="1049304"/>
                  </a:lnTo>
                  <a:lnTo>
                    <a:pt x="332721" y="1041915"/>
                  </a:lnTo>
                  <a:lnTo>
                    <a:pt x="331541" y="1034525"/>
                  </a:lnTo>
                  <a:lnTo>
                    <a:pt x="330418" y="1027136"/>
                  </a:lnTo>
                  <a:lnTo>
                    <a:pt x="329337" y="1019746"/>
                  </a:lnTo>
                  <a:lnTo>
                    <a:pt x="328290" y="1012357"/>
                  </a:lnTo>
                  <a:lnTo>
                    <a:pt x="327323" y="1004968"/>
                  </a:lnTo>
                  <a:lnTo>
                    <a:pt x="326404" y="997578"/>
                  </a:lnTo>
                  <a:lnTo>
                    <a:pt x="325530" y="990189"/>
                  </a:lnTo>
                  <a:lnTo>
                    <a:pt x="324757" y="982799"/>
                  </a:lnTo>
                  <a:lnTo>
                    <a:pt x="324036" y="975410"/>
                  </a:lnTo>
                  <a:lnTo>
                    <a:pt x="323378" y="968020"/>
                  </a:lnTo>
                  <a:lnTo>
                    <a:pt x="322831" y="960631"/>
                  </a:lnTo>
                  <a:lnTo>
                    <a:pt x="322345" y="953241"/>
                  </a:lnTo>
                  <a:lnTo>
                    <a:pt x="321939" y="945852"/>
                  </a:lnTo>
                  <a:lnTo>
                    <a:pt x="321653" y="938462"/>
                  </a:lnTo>
                  <a:lnTo>
                    <a:pt x="321434" y="931073"/>
                  </a:lnTo>
                  <a:lnTo>
                    <a:pt x="321315" y="923683"/>
                  </a:lnTo>
                  <a:lnTo>
                    <a:pt x="321319" y="916294"/>
                  </a:lnTo>
                  <a:lnTo>
                    <a:pt x="321397" y="908904"/>
                  </a:lnTo>
                  <a:lnTo>
                    <a:pt x="321594" y="901515"/>
                  </a:lnTo>
                  <a:lnTo>
                    <a:pt x="321914" y="894125"/>
                  </a:lnTo>
                  <a:lnTo>
                    <a:pt x="322314" y="886736"/>
                  </a:lnTo>
                  <a:lnTo>
                    <a:pt x="322850" y="879347"/>
                  </a:lnTo>
                  <a:lnTo>
                    <a:pt x="323507" y="871957"/>
                  </a:lnTo>
                  <a:lnTo>
                    <a:pt x="324247" y="864568"/>
                  </a:lnTo>
                  <a:lnTo>
                    <a:pt x="325140" y="857178"/>
                  </a:lnTo>
                  <a:lnTo>
                    <a:pt x="326147" y="849789"/>
                  </a:lnTo>
                  <a:lnTo>
                    <a:pt x="327240" y="842399"/>
                  </a:lnTo>
                  <a:lnTo>
                    <a:pt x="328499" y="835010"/>
                  </a:lnTo>
                  <a:lnTo>
                    <a:pt x="329862" y="827620"/>
                  </a:lnTo>
                  <a:lnTo>
                    <a:pt x="331313" y="820231"/>
                  </a:lnTo>
                  <a:lnTo>
                    <a:pt x="332940" y="812841"/>
                  </a:lnTo>
                  <a:lnTo>
                    <a:pt x="334659" y="805452"/>
                  </a:lnTo>
                  <a:lnTo>
                    <a:pt x="336468" y="798062"/>
                  </a:lnTo>
                  <a:lnTo>
                    <a:pt x="338453" y="790673"/>
                  </a:lnTo>
                  <a:lnTo>
                    <a:pt x="340520" y="783283"/>
                  </a:lnTo>
                  <a:lnTo>
                    <a:pt x="342683" y="775894"/>
                  </a:lnTo>
                  <a:lnTo>
                    <a:pt x="345004" y="768504"/>
                  </a:lnTo>
                  <a:lnTo>
                    <a:pt x="347402" y="761115"/>
                  </a:lnTo>
                  <a:lnTo>
                    <a:pt x="349901" y="753726"/>
                  </a:lnTo>
                  <a:lnTo>
                    <a:pt x="352536" y="746336"/>
                  </a:lnTo>
                  <a:lnTo>
                    <a:pt x="355242" y="738947"/>
                  </a:lnTo>
                  <a:lnTo>
                    <a:pt x="358049" y="731557"/>
                  </a:lnTo>
                  <a:lnTo>
                    <a:pt x="360970" y="724168"/>
                  </a:lnTo>
                  <a:lnTo>
                    <a:pt x="363955" y="716778"/>
                  </a:lnTo>
                  <a:lnTo>
                    <a:pt x="367036" y="709389"/>
                  </a:lnTo>
                  <a:lnTo>
                    <a:pt x="370209" y="701999"/>
                  </a:lnTo>
                  <a:lnTo>
                    <a:pt x="373437" y="694610"/>
                  </a:lnTo>
                  <a:lnTo>
                    <a:pt x="376752" y="687220"/>
                  </a:lnTo>
                  <a:lnTo>
                    <a:pt x="380137" y="679831"/>
                  </a:lnTo>
                  <a:lnTo>
                    <a:pt x="383567" y="672441"/>
                  </a:lnTo>
                  <a:lnTo>
                    <a:pt x="387072" y="665052"/>
                  </a:lnTo>
                  <a:lnTo>
                    <a:pt x="390626" y="657662"/>
                  </a:lnTo>
                  <a:lnTo>
                    <a:pt x="394215" y="650273"/>
                  </a:lnTo>
                  <a:lnTo>
                    <a:pt x="397862" y="642883"/>
                  </a:lnTo>
                  <a:lnTo>
                    <a:pt x="401540" y="635494"/>
                  </a:lnTo>
                  <a:lnTo>
                    <a:pt x="405241" y="628105"/>
                  </a:lnTo>
                  <a:lnTo>
                    <a:pt x="408981" y="620715"/>
                  </a:lnTo>
                  <a:lnTo>
                    <a:pt x="412735" y="613326"/>
                  </a:lnTo>
                  <a:lnTo>
                    <a:pt x="416502" y="605936"/>
                  </a:lnTo>
                  <a:lnTo>
                    <a:pt x="420285" y="598547"/>
                  </a:lnTo>
                  <a:lnTo>
                    <a:pt x="424069" y="591157"/>
                  </a:lnTo>
                  <a:lnTo>
                    <a:pt x="427854" y="583768"/>
                  </a:lnTo>
                  <a:lnTo>
                    <a:pt x="431632" y="576378"/>
                  </a:lnTo>
                  <a:lnTo>
                    <a:pt x="435401" y="568989"/>
                  </a:lnTo>
                  <a:lnTo>
                    <a:pt x="439157" y="561599"/>
                  </a:lnTo>
                  <a:lnTo>
                    <a:pt x="442886" y="554210"/>
                  </a:lnTo>
                  <a:lnTo>
                    <a:pt x="446597" y="546820"/>
                  </a:lnTo>
                  <a:lnTo>
                    <a:pt x="450281" y="539431"/>
                  </a:lnTo>
                  <a:lnTo>
                    <a:pt x="453922" y="532041"/>
                  </a:lnTo>
                  <a:lnTo>
                    <a:pt x="457535" y="524652"/>
                  </a:lnTo>
                  <a:lnTo>
                    <a:pt x="461106" y="517262"/>
                  </a:lnTo>
                  <a:lnTo>
                    <a:pt x="464623" y="509873"/>
                  </a:lnTo>
                  <a:lnTo>
                    <a:pt x="468105" y="502484"/>
                  </a:lnTo>
                  <a:lnTo>
                    <a:pt x="471527" y="495094"/>
                  </a:lnTo>
                  <a:lnTo>
                    <a:pt x="474890" y="487705"/>
                  </a:lnTo>
                  <a:lnTo>
                    <a:pt x="478211" y="480315"/>
                  </a:lnTo>
                  <a:lnTo>
                    <a:pt x="481456" y="472926"/>
                  </a:lnTo>
                  <a:lnTo>
                    <a:pt x="484639" y="465536"/>
                  </a:lnTo>
                  <a:lnTo>
                    <a:pt x="487774" y="458147"/>
                  </a:lnTo>
                  <a:lnTo>
                    <a:pt x="490819" y="450757"/>
                  </a:lnTo>
                  <a:lnTo>
                    <a:pt x="493802" y="443368"/>
                  </a:lnTo>
                  <a:lnTo>
                    <a:pt x="496734" y="435978"/>
                  </a:lnTo>
                  <a:lnTo>
                    <a:pt x="499562" y="428589"/>
                  </a:lnTo>
                  <a:lnTo>
                    <a:pt x="502330" y="421199"/>
                  </a:lnTo>
                  <a:lnTo>
                    <a:pt x="505045" y="413810"/>
                  </a:lnTo>
                  <a:lnTo>
                    <a:pt x="507645" y="406420"/>
                  </a:lnTo>
                  <a:lnTo>
                    <a:pt x="510190" y="399031"/>
                  </a:lnTo>
                  <a:lnTo>
                    <a:pt x="512674" y="391641"/>
                  </a:lnTo>
                  <a:lnTo>
                    <a:pt x="515048" y="384252"/>
                  </a:lnTo>
                  <a:lnTo>
                    <a:pt x="517366" y="376863"/>
                  </a:lnTo>
                  <a:lnTo>
                    <a:pt x="519617" y="369473"/>
                  </a:lnTo>
                  <a:lnTo>
                    <a:pt x="521764" y="362084"/>
                  </a:lnTo>
                  <a:lnTo>
                    <a:pt x="523857" y="354694"/>
                  </a:lnTo>
                  <a:lnTo>
                    <a:pt x="525875" y="347305"/>
                  </a:lnTo>
                  <a:lnTo>
                    <a:pt x="527800" y="339915"/>
                  </a:lnTo>
                  <a:lnTo>
                    <a:pt x="529672" y="332526"/>
                  </a:lnTo>
                  <a:lnTo>
                    <a:pt x="531466" y="325136"/>
                  </a:lnTo>
                  <a:lnTo>
                    <a:pt x="533176" y="317747"/>
                  </a:lnTo>
                  <a:lnTo>
                    <a:pt x="534835" y="310357"/>
                  </a:lnTo>
                  <a:lnTo>
                    <a:pt x="536415" y="302968"/>
                  </a:lnTo>
                  <a:lnTo>
                    <a:pt x="537921" y="295578"/>
                  </a:lnTo>
                  <a:lnTo>
                    <a:pt x="539379" y="288189"/>
                  </a:lnTo>
                  <a:lnTo>
                    <a:pt x="540756" y="280799"/>
                  </a:lnTo>
                  <a:lnTo>
                    <a:pt x="542070" y="273410"/>
                  </a:lnTo>
                  <a:lnTo>
                    <a:pt x="543340" y="266020"/>
                  </a:lnTo>
                  <a:lnTo>
                    <a:pt x="544530" y="258631"/>
                  </a:lnTo>
                  <a:lnTo>
                    <a:pt x="545668" y="251242"/>
                  </a:lnTo>
                  <a:lnTo>
                    <a:pt x="546764" y="243852"/>
                  </a:lnTo>
                  <a:lnTo>
                    <a:pt x="547783" y="236463"/>
                  </a:lnTo>
                  <a:lnTo>
                    <a:pt x="548759" y="229073"/>
                  </a:lnTo>
                  <a:lnTo>
                    <a:pt x="549697" y="221684"/>
                  </a:lnTo>
                  <a:lnTo>
                    <a:pt x="550562" y="214294"/>
                  </a:lnTo>
                  <a:lnTo>
                    <a:pt x="551392" y="206905"/>
                  </a:lnTo>
                  <a:lnTo>
                    <a:pt x="552185" y="199515"/>
                  </a:lnTo>
                  <a:lnTo>
                    <a:pt x="552915" y="192126"/>
                  </a:lnTo>
                  <a:lnTo>
                    <a:pt x="553615" y="184736"/>
                  </a:lnTo>
                  <a:lnTo>
                    <a:pt x="554279" y="177347"/>
                  </a:lnTo>
                  <a:lnTo>
                    <a:pt x="554890" y="169957"/>
                  </a:lnTo>
                  <a:lnTo>
                    <a:pt x="555476" y="162568"/>
                  </a:lnTo>
                  <a:lnTo>
                    <a:pt x="556026" y="155178"/>
                  </a:lnTo>
                  <a:lnTo>
                    <a:pt x="556535" y="147789"/>
                  </a:lnTo>
                  <a:lnTo>
                    <a:pt x="557020" y="140399"/>
                  </a:lnTo>
                  <a:lnTo>
                    <a:pt x="557473" y="133010"/>
                  </a:lnTo>
                  <a:lnTo>
                    <a:pt x="557892" y="125621"/>
                  </a:lnTo>
                  <a:lnTo>
                    <a:pt x="558291" y="118231"/>
                  </a:lnTo>
                  <a:lnTo>
                    <a:pt x="558660" y="110842"/>
                  </a:lnTo>
                  <a:lnTo>
                    <a:pt x="559002" y="103452"/>
                  </a:lnTo>
                  <a:lnTo>
                    <a:pt x="559327" y="96063"/>
                  </a:lnTo>
                  <a:lnTo>
                    <a:pt x="559625" y="88673"/>
                  </a:lnTo>
                  <a:lnTo>
                    <a:pt x="559903" y="81284"/>
                  </a:lnTo>
                  <a:lnTo>
                    <a:pt x="560166" y="73894"/>
                  </a:lnTo>
                  <a:lnTo>
                    <a:pt x="560404" y="66505"/>
                  </a:lnTo>
                  <a:lnTo>
                    <a:pt x="560627" y="59115"/>
                  </a:lnTo>
                  <a:lnTo>
                    <a:pt x="560838" y="51726"/>
                  </a:lnTo>
                  <a:lnTo>
                    <a:pt x="561028" y="44336"/>
                  </a:lnTo>
                  <a:lnTo>
                    <a:pt x="561205" y="36947"/>
                  </a:lnTo>
                  <a:lnTo>
                    <a:pt x="561373" y="29557"/>
                  </a:lnTo>
                  <a:lnTo>
                    <a:pt x="561522" y="22168"/>
                  </a:lnTo>
                  <a:lnTo>
                    <a:pt x="561663" y="14778"/>
                  </a:lnTo>
                  <a:lnTo>
                    <a:pt x="561795" y="7389"/>
                  </a:lnTo>
                  <a:lnTo>
                    <a:pt x="561911" y="0"/>
                  </a:lnTo>
                  <a:lnTo>
                    <a:pt x="564398" y="0"/>
                  </a:lnTo>
                  <a:lnTo>
                    <a:pt x="564515" y="7389"/>
                  </a:lnTo>
                  <a:lnTo>
                    <a:pt x="564647" y="14778"/>
                  </a:lnTo>
                  <a:lnTo>
                    <a:pt x="564787" y="22168"/>
                  </a:lnTo>
                  <a:lnTo>
                    <a:pt x="564936" y="29557"/>
                  </a:lnTo>
                  <a:lnTo>
                    <a:pt x="565104" y="36947"/>
                  </a:lnTo>
                  <a:lnTo>
                    <a:pt x="565282" y="44336"/>
                  </a:lnTo>
                  <a:lnTo>
                    <a:pt x="565471" y="51726"/>
                  </a:lnTo>
                  <a:lnTo>
                    <a:pt x="565682" y="59115"/>
                  </a:lnTo>
                  <a:lnTo>
                    <a:pt x="565905" y="66505"/>
                  </a:lnTo>
                  <a:lnTo>
                    <a:pt x="566144" y="73894"/>
                  </a:lnTo>
                  <a:lnTo>
                    <a:pt x="566407" y="81284"/>
                  </a:lnTo>
                  <a:lnTo>
                    <a:pt x="566684" y="88673"/>
                  </a:lnTo>
                  <a:lnTo>
                    <a:pt x="566982" y="96063"/>
                  </a:lnTo>
                  <a:lnTo>
                    <a:pt x="567308" y="103452"/>
                  </a:lnTo>
                  <a:lnTo>
                    <a:pt x="567650" y="110842"/>
                  </a:lnTo>
                  <a:lnTo>
                    <a:pt x="568019" y="118231"/>
                  </a:lnTo>
                  <a:lnTo>
                    <a:pt x="568418" y="125621"/>
                  </a:lnTo>
                  <a:lnTo>
                    <a:pt x="568837" y="133010"/>
                  </a:lnTo>
                  <a:lnTo>
                    <a:pt x="569290" y="140399"/>
                  </a:lnTo>
                  <a:lnTo>
                    <a:pt x="569775" y="147789"/>
                  </a:lnTo>
                  <a:lnTo>
                    <a:pt x="570283" y="155178"/>
                  </a:lnTo>
                  <a:lnTo>
                    <a:pt x="570834" y="162568"/>
                  </a:lnTo>
                  <a:lnTo>
                    <a:pt x="571419" y="169957"/>
                  </a:lnTo>
                  <a:lnTo>
                    <a:pt x="572031" y="177347"/>
                  </a:lnTo>
                  <a:lnTo>
                    <a:pt x="572695" y="184736"/>
                  </a:lnTo>
                  <a:lnTo>
                    <a:pt x="573395" y="192126"/>
                  </a:lnTo>
                  <a:lnTo>
                    <a:pt x="574124" y="199515"/>
                  </a:lnTo>
                  <a:lnTo>
                    <a:pt x="574918" y="206905"/>
                  </a:lnTo>
                  <a:lnTo>
                    <a:pt x="575748" y="214294"/>
                  </a:lnTo>
                  <a:lnTo>
                    <a:pt x="576612" y="221684"/>
                  </a:lnTo>
                  <a:lnTo>
                    <a:pt x="577551" y="229073"/>
                  </a:lnTo>
                  <a:lnTo>
                    <a:pt x="578527" y="236463"/>
                  </a:lnTo>
                  <a:lnTo>
                    <a:pt x="579545" y="243852"/>
                  </a:lnTo>
                  <a:lnTo>
                    <a:pt x="580642" y="251242"/>
                  </a:lnTo>
                  <a:lnTo>
                    <a:pt x="581779" y="258631"/>
                  </a:lnTo>
                  <a:lnTo>
                    <a:pt x="582969" y="266020"/>
                  </a:lnTo>
                  <a:lnTo>
                    <a:pt x="584239" y="273410"/>
                  </a:lnTo>
                  <a:lnTo>
                    <a:pt x="585554" y="280799"/>
                  </a:lnTo>
                  <a:lnTo>
                    <a:pt x="586931" y="288189"/>
                  </a:lnTo>
                  <a:lnTo>
                    <a:pt x="588389" y="295578"/>
                  </a:lnTo>
                  <a:lnTo>
                    <a:pt x="589895" y="302968"/>
                  </a:lnTo>
                  <a:lnTo>
                    <a:pt x="591474" y="310357"/>
                  </a:lnTo>
                  <a:lnTo>
                    <a:pt x="593133" y="317747"/>
                  </a:lnTo>
                  <a:lnTo>
                    <a:pt x="594843" y="325136"/>
                  </a:lnTo>
                  <a:lnTo>
                    <a:pt x="596637" y="332526"/>
                  </a:lnTo>
                  <a:lnTo>
                    <a:pt x="598509" y="339915"/>
                  </a:lnTo>
                  <a:lnTo>
                    <a:pt x="600434" y="347305"/>
                  </a:lnTo>
                  <a:lnTo>
                    <a:pt x="602453" y="354694"/>
                  </a:lnTo>
                  <a:lnTo>
                    <a:pt x="604546" y="362084"/>
                  </a:lnTo>
                  <a:lnTo>
                    <a:pt x="606693" y="369473"/>
                  </a:lnTo>
                  <a:lnTo>
                    <a:pt x="608943" y="376863"/>
                  </a:lnTo>
                  <a:lnTo>
                    <a:pt x="611261" y="384252"/>
                  </a:lnTo>
                  <a:lnTo>
                    <a:pt x="613635" y="391641"/>
                  </a:lnTo>
                  <a:lnTo>
                    <a:pt x="616119" y="399031"/>
                  </a:lnTo>
                  <a:lnTo>
                    <a:pt x="618664" y="406420"/>
                  </a:lnTo>
                  <a:lnTo>
                    <a:pt x="621265" y="413810"/>
                  </a:lnTo>
                  <a:lnTo>
                    <a:pt x="623980" y="421199"/>
                  </a:lnTo>
                  <a:lnTo>
                    <a:pt x="626748" y="428589"/>
                  </a:lnTo>
                  <a:lnTo>
                    <a:pt x="629576" y="435978"/>
                  </a:lnTo>
                  <a:lnTo>
                    <a:pt x="632508" y="443368"/>
                  </a:lnTo>
                  <a:lnTo>
                    <a:pt x="635490" y="450757"/>
                  </a:lnTo>
                  <a:lnTo>
                    <a:pt x="638535" y="458147"/>
                  </a:lnTo>
                  <a:lnTo>
                    <a:pt x="641671" y="465536"/>
                  </a:lnTo>
                  <a:lnTo>
                    <a:pt x="644853" y="472926"/>
                  </a:lnTo>
                  <a:lnTo>
                    <a:pt x="648099" y="480315"/>
                  </a:lnTo>
                  <a:lnTo>
                    <a:pt x="651420" y="487705"/>
                  </a:lnTo>
                  <a:lnTo>
                    <a:pt x="654782" y="495094"/>
                  </a:lnTo>
                  <a:lnTo>
                    <a:pt x="658204" y="502484"/>
                  </a:lnTo>
                  <a:lnTo>
                    <a:pt x="661687" y="509873"/>
                  </a:lnTo>
                  <a:lnTo>
                    <a:pt x="665204" y="517262"/>
                  </a:lnTo>
                  <a:lnTo>
                    <a:pt x="668774" y="524652"/>
                  </a:lnTo>
                  <a:lnTo>
                    <a:pt x="672388" y="532041"/>
                  </a:lnTo>
                  <a:lnTo>
                    <a:pt x="676029" y="539431"/>
                  </a:lnTo>
                  <a:lnTo>
                    <a:pt x="679712" y="546820"/>
                  </a:lnTo>
                  <a:lnTo>
                    <a:pt x="683423" y="554210"/>
                  </a:lnTo>
                  <a:lnTo>
                    <a:pt x="687152" y="561599"/>
                  </a:lnTo>
                  <a:lnTo>
                    <a:pt x="690909" y="568989"/>
                  </a:lnTo>
                  <a:lnTo>
                    <a:pt x="694678" y="576378"/>
                  </a:lnTo>
                  <a:lnTo>
                    <a:pt x="698455" y="583768"/>
                  </a:lnTo>
                  <a:lnTo>
                    <a:pt x="702241" y="591157"/>
                  </a:lnTo>
                  <a:lnTo>
                    <a:pt x="706025" y="598547"/>
                  </a:lnTo>
                  <a:lnTo>
                    <a:pt x="709807" y="605936"/>
                  </a:lnTo>
                  <a:lnTo>
                    <a:pt x="713574" y="613326"/>
                  </a:lnTo>
                  <a:lnTo>
                    <a:pt x="717328" y="620715"/>
                  </a:lnTo>
                  <a:lnTo>
                    <a:pt x="721068" y="628105"/>
                  </a:lnTo>
                  <a:lnTo>
                    <a:pt x="724770" y="635494"/>
                  </a:lnTo>
                  <a:lnTo>
                    <a:pt x="728447" y="642883"/>
                  </a:lnTo>
                  <a:lnTo>
                    <a:pt x="732094" y="650273"/>
                  </a:lnTo>
                  <a:lnTo>
                    <a:pt x="735683" y="657662"/>
                  </a:lnTo>
                  <a:lnTo>
                    <a:pt x="739237" y="665052"/>
                  </a:lnTo>
                  <a:lnTo>
                    <a:pt x="742742" y="672441"/>
                  </a:lnTo>
                  <a:lnTo>
                    <a:pt x="746173" y="679831"/>
                  </a:lnTo>
                  <a:lnTo>
                    <a:pt x="749557" y="687220"/>
                  </a:lnTo>
                  <a:lnTo>
                    <a:pt x="752873" y="694610"/>
                  </a:lnTo>
                  <a:lnTo>
                    <a:pt x="756101" y="701999"/>
                  </a:lnTo>
                  <a:lnTo>
                    <a:pt x="759273" y="709389"/>
                  </a:lnTo>
                  <a:lnTo>
                    <a:pt x="762354" y="716778"/>
                  </a:lnTo>
                  <a:lnTo>
                    <a:pt x="765339" y="724168"/>
                  </a:lnTo>
                  <a:lnTo>
                    <a:pt x="768260" y="731557"/>
                  </a:lnTo>
                  <a:lnTo>
                    <a:pt x="771067" y="738947"/>
                  </a:lnTo>
                  <a:lnTo>
                    <a:pt x="773774" y="746336"/>
                  </a:lnTo>
                  <a:lnTo>
                    <a:pt x="776409" y="753726"/>
                  </a:lnTo>
                  <a:lnTo>
                    <a:pt x="778907" y="761115"/>
                  </a:lnTo>
                  <a:lnTo>
                    <a:pt x="781306" y="768504"/>
                  </a:lnTo>
                  <a:lnTo>
                    <a:pt x="783626" y="775894"/>
                  </a:lnTo>
                  <a:lnTo>
                    <a:pt x="785790" y="783283"/>
                  </a:lnTo>
                  <a:lnTo>
                    <a:pt x="787857" y="790673"/>
                  </a:lnTo>
                  <a:lnTo>
                    <a:pt x="789841" y="798062"/>
                  </a:lnTo>
                  <a:lnTo>
                    <a:pt x="791650" y="805452"/>
                  </a:lnTo>
                  <a:lnTo>
                    <a:pt x="793370" y="812841"/>
                  </a:lnTo>
                  <a:lnTo>
                    <a:pt x="794997" y="820231"/>
                  </a:lnTo>
                  <a:lnTo>
                    <a:pt x="796447" y="827620"/>
                  </a:lnTo>
                  <a:lnTo>
                    <a:pt x="797811" y="835010"/>
                  </a:lnTo>
                  <a:lnTo>
                    <a:pt x="799070" y="842399"/>
                  </a:lnTo>
                  <a:lnTo>
                    <a:pt x="800163" y="849789"/>
                  </a:lnTo>
                  <a:lnTo>
                    <a:pt x="801169" y="857178"/>
                  </a:lnTo>
                  <a:lnTo>
                    <a:pt x="802062" y="864568"/>
                  </a:lnTo>
                  <a:lnTo>
                    <a:pt x="802803" y="871957"/>
                  </a:lnTo>
                  <a:lnTo>
                    <a:pt x="803459" y="879347"/>
                  </a:lnTo>
                  <a:lnTo>
                    <a:pt x="803995" y="886736"/>
                  </a:lnTo>
                  <a:lnTo>
                    <a:pt x="804395" y="894125"/>
                  </a:lnTo>
                  <a:lnTo>
                    <a:pt x="804716" y="901515"/>
                  </a:lnTo>
                  <a:lnTo>
                    <a:pt x="804912" y="908904"/>
                  </a:lnTo>
                  <a:lnTo>
                    <a:pt x="804991" y="916294"/>
                  </a:lnTo>
                  <a:lnTo>
                    <a:pt x="804995" y="923683"/>
                  </a:lnTo>
                  <a:lnTo>
                    <a:pt x="804876" y="931073"/>
                  </a:lnTo>
                  <a:lnTo>
                    <a:pt x="804657" y="938462"/>
                  </a:lnTo>
                  <a:lnTo>
                    <a:pt x="804370" y="945852"/>
                  </a:lnTo>
                  <a:lnTo>
                    <a:pt x="803965" y="953241"/>
                  </a:lnTo>
                  <a:lnTo>
                    <a:pt x="803478" y="960631"/>
                  </a:lnTo>
                  <a:lnTo>
                    <a:pt x="802931" y="968020"/>
                  </a:lnTo>
                  <a:lnTo>
                    <a:pt x="802274" y="975410"/>
                  </a:lnTo>
                  <a:lnTo>
                    <a:pt x="801553" y="982799"/>
                  </a:lnTo>
                  <a:lnTo>
                    <a:pt x="800779" y="990189"/>
                  </a:lnTo>
                  <a:lnTo>
                    <a:pt x="799906" y="997578"/>
                  </a:lnTo>
                  <a:lnTo>
                    <a:pt x="798986" y="1004968"/>
                  </a:lnTo>
                  <a:lnTo>
                    <a:pt x="798020" y="1012357"/>
                  </a:lnTo>
                  <a:lnTo>
                    <a:pt x="796973" y="1019746"/>
                  </a:lnTo>
                  <a:lnTo>
                    <a:pt x="795891" y="1027136"/>
                  </a:lnTo>
                  <a:lnTo>
                    <a:pt x="794769" y="1034525"/>
                  </a:lnTo>
                  <a:lnTo>
                    <a:pt x="793589" y="1041915"/>
                  </a:lnTo>
                  <a:lnTo>
                    <a:pt x="792383" y="1049304"/>
                  </a:lnTo>
                  <a:lnTo>
                    <a:pt x="791144" y="1056694"/>
                  </a:lnTo>
                  <a:lnTo>
                    <a:pt x="789869" y="1064083"/>
                  </a:lnTo>
                  <a:lnTo>
                    <a:pt x="788576" y="1071473"/>
                  </a:lnTo>
                  <a:lnTo>
                    <a:pt x="787260" y="1078862"/>
                  </a:lnTo>
                  <a:lnTo>
                    <a:pt x="785924" y="1086252"/>
                  </a:lnTo>
                  <a:lnTo>
                    <a:pt x="784580" y="1093641"/>
                  </a:lnTo>
                  <a:lnTo>
                    <a:pt x="783224" y="1101031"/>
                  </a:lnTo>
                  <a:lnTo>
                    <a:pt x="781862" y="1108420"/>
                  </a:lnTo>
                  <a:lnTo>
                    <a:pt x="780499" y="1115810"/>
                  </a:lnTo>
                  <a:lnTo>
                    <a:pt x="779137" y="1123199"/>
                  </a:lnTo>
                  <a:lnTo>
                    <a:pt x="777781" y="1130589"/>
                  </a:lnTo>
                  <a:lnTo>
                    <a:pt x="776431" y="1137978"/>
                  </a:lnTo>
                  <a:lnTo>
                    <a:pt x="775094" y="1145367"/>
                  </a:lnTo>
                  <a:lnTo>
                    <a:pt x="773771" y="1152757"/>
                  </a:lnTo>
                  <a:lnTo>
                    <a:pt x="772460" y="1160146"/>
                  </a:lnTo>
                  <a:lnTo>
                    <a:pt x="771175" y="1167536"/>
                  </a:lnTo>
                  <a:lnTo>
                    <a:pt x="769910" y="1174925"/>
                  </a:lnTo>
                  <a:lnTo>
                    <a:pt x="768662" y="1182315"/>
                  </a:lnTo>
                  <a:lnTo>
                    <a:pt x="767452" y="1189704"/>
                  </a:lnTo>
                  <a:lnTo>
                    <a:pt x="766265" y="1197094"/>
                  </a:lnTo>
                  <a:lnTo>
                    <a:pt x="765100" y="1204483"/>
                  </a:lnTo>
                  <a:lnTo>
                    <a:pt x="763984" y="1211873"/>
                  </a:lnTo>
                  <a:lnTo>
                    <a:pt x="762892" y="1219262"/>
                  </a:lnTo>
                  <a:lnTo>
                    <a:pt x="761829" y="1226652"/>
                  </a:lnTo>
                  <a:lnTo>
                    <a:pt x="760818" y="1234041"/>
                  </a:lnTo>
                  <a:lnTo>
                    <a:pt x="759834" y="1241431"/>
                  </a:lnTo>
                  <a:lnTo>
                    <a:pt x="758886" y="1248820"/>
                  </a:lnTo>
                  <a:lnTo>
                    <a:pt x="757990" y="1256210"/>
                  </a:lnTo>
                  <a:lnTo>
                    <a:pt x="757123" y="1263599"/>
                  </a:lnTo>
                  <a:lnTo>
                    <a:pt x="756297" y="1270988"/>
                  </a:lnTo>
                  <a:lnTo>
                    <a:pt x="755522" y="1278378"/>
                  </a:lnTo>
                  <a:lnTo>
                    <a:pt x="754778" y="1285767"/>
                  </a:lnTo>
                  <a:lnTo>
                    <a:pt x="754079" y="1293157"/>
                  </a:lnTo>
                  <a:lnTo>
                    <a:pt x="753429" y="1300546"/>
                  </a:lnTo>
                  <a:lnTo>
                    <a:pt x="752809" y="1307936"/>
                  </a:lnTo>
                  <a:lnTo>
                    <a:pt x="752238" y="1315325"/>
                  </a:lnTo>
                  <a:lnTo>
                    <a:pt x="751712" y="1322715"/>
                  </a:lnTo>
                  <a:lnTo>
                    <a:pt x="751215" y="1330104"/>
                  </a:lnTo>
                  <a:lnTo>
                    <a:pt x="750771" y="1337494"/>
                  </a:lnTo>
                  <a:lnTo>
                    <a:pt x="750365" y="1344883"/>
                  </a:lnTo>
                  <a:lnTo>
                    <a:pt x="749989" y="1352273"/>
                  </a:lnTo>
                  <a:lnTo>
                    <a:pt x="749665" y="1359662"/>
                  </a:lnTo>
                  <a:lnTo>
                    <a:pt x="749375" y="1367052"/>
                  </a:lnTo>
                  <a:lnTo>
                    <a:pt x="749112" y="1374441"/>
                  </a:lnTo>
                  <a:lnTo>
                    <a:pt x="748901" y="1381831"/>
                  </a:lnTo>
                  <a:lnTo>
                    <a:pt x="748718" y="1389220"/>
                  </a:lnTo>
                  <a:lnTo>
                    <a:pt x="748560" y="1396609"/>
                  </a:lnTo>
                  <a:lnTo>
                    <a:pt x="748452" y="1403999"/>
                  </a:lnTo>
                  <a:lnTo>
                    <a:pt x="748367" y="1411388"/>
                  </a:lnTo>
                  <a:lnTo>
                    <a:pt x="748306" y="1418778"/>
                  </a:lnTo>
                  <a:lnTo>
                    <a:pt x="748287" y="1426167"/>
                  </a:lnTo>
                  <a:lnTo>
                    <a:pt x="748287" y="1433557"/>
                  </a:lnTo>
                  <a:lnTo>
                    <a:pt x="748311" y="1440946"/>
                  </a:lnTo>
                  <a:lnTo>
                    <a:pt x="748368" y="1448336"/>
                  </a:lnTo>
                  <a:lnTo>
                    <a:pt x="748440" y="1455725"/>
                  </a:lnTo>
                  <a:lnTo>
                    <a:pt x="748535" y="1463115"/>
                  </a:lnTo>
                  <a:lnTo>
                    <a:pt x="748654" y="1470504"/>
                  </a:lnTo>
                  <a:lnTo>
                    <a:pt x="748786" y="1477894"/>
                  </a:lnTo>
                  <a:lnTo>
                    <a:pt x="748935" y="1485283"/>
                  </a:lnTo>
                  <a:lnTo>
                    <a:pt x="749102" y="1492673"/>
                  </a:lnTo>
                  <a:lnTo>
                    <a:pt x="749278" y="1500062"/>
                  </a:lnTo>
                  <a:lnTo>
                    <a:pt x="749467" y="1507452"/>
                  </a:lnTo>
                  <a:lnTo>
                    <a:pt x="749666" y="1514841"/>
                  </a:lnTo>
                  <a:lnTo>
                    <a:pt x="749871" y="1522230"/>
                  </a:lnTo>
                  <a:lnTo>
                    <a:pt x="750084" y="1529620"/>
                  </a:lnTo>
                  <a:lnTo>
                    <a:pt x="750300" y="1537009"/>
                  </a:lnTo>
                  <a:lnTo>
                    <a:pt x="750518" y="1544399"/>
                  </a:lnTo>
                  <a:lnTo>
                    <a:pt x="750738" y="1551788"/>
                  </a:lnTo>
                  <a:lnTo>
                    <a:pt x="750956" y="1559178"/>
                  </a:lnTo>
                  <a:lnTo>
                    <a:pt x="751173" y="1566567"/>
                  </a:lnTo>
                  <a:lnTo>
                    <a:pt x="751384" y="1573957"/>
                  </a:lnTo>
                  <a:lnTo>
                    <a:pt x="751589" y="1581346"/>
                  </a:lnTo>
                  <a:lnTo>
                    <a:pt x="751789" y="1588736"/>
                  </a:lnTo>
                  <a:lnTo>
                    <a:pt x="751976" y="1596125"/>
                  </a:lnTo>
                  <a:lnTo>
                    <a:pt x="752154" y="1603515"/>
                  </a:lnTo>
                  <a:lnTo>
                    <a:pt x="752323" y="1610904"/>
                  </a:lnTo>
                  <a:lnTo>
                    <a:pt x="752472" y="1618294"/>
                  </a:lnTo>
                  <a:lnTo>
                    <a:pt x="752609" y="1625683"/>
                  </a:lnTo>
                  <a:lnTo>
                    <a:pt x="752733" y="1633073"/>
                  </a:lnTo>
                  <a:lnTo>
                    <a:pt x="752832" y="1640462"/>
                  </a:lnTo>
                  <a:lnTo>
                    <a:pt x="752917" y="1647851"/>
                  </a:lnTo>
                  <a:lnTo>
                    <a:pt x="752984" y="1655241"/>
                  </a:lnTo>
                  <a:lnTo>
                    <a:pt x="753022" y="1662630"/>
                  </a:lnTo>
                  <a:lnTo>
                    <a:pt x="753045" y="1670020"/>
                  </a:lnTo>
                  <a:lnTo>
                    <a:pt x="753043" y="1677409"/>
                  </a:lnTo>
                  <a:lnTo>
                    <a:pt x="753012" y="1684799"/>
                  </a:lnTo>
                  <a:lnTo>
                    <a:pt x="752963" y="1692188"/>
                  </a:lnTo>
                  <a:lnTo>
                    <a:pt x="752885" y="1699578"/>
                  </a:lnTo>
                  <a:lnTo>
                    <a:pt x="752778" y="1706967"/>
                  </a:lnTo>
                  <a:lnTo>
                    <a:pt x="752651" y="1714357"/>
                  </a:lnTo>
                  <a:lnTo>
                    <a:pt x="752490" y="1721746"/>
                  </a:lnTo>
                  <a:lnTo>
                    <a:pt x="752301" y="1729136"/>
                  </a:lnTo>
                  <a:lnTo>
                    <a:pt x="752092" y="1736525"/>
                  </a:lnTo>
                  <a:lnTo>
                    <a:pt x="751846" y="1743915"/>
                  </a:lnTo>
                  <a:lnTo>
                    <a:pt x="751573" y="1751304"/>
                  </a:lnTo>
                  <a:lnTo>
                    <a:pt x="751280" y="1758694"/>
                  </a:lnTo>
                  <a:lnTo>
                    <a:pt x="750947" y="1766083"/>
                  </a:lnTo>
                  <a:lnTo>
                    <a:pt x="750590" y="1773472"/>
                  </a:lnTo>
                  <a:lnTo>
                    <a:pt x="750213" y="1780862"/>
                  </a:lnTo>
                  <a:lnTo>
                    <a:pt x="749795" y="1788251"/>
                  </a:lnTo>
                  <a:lnTo>
                    <a:pt x="749357" y="1795641"/>
                  </a:lnTo>
                  <a:lnTo>
                    <a:pt x="748899" y="1803030"/>
                  </a:lnTo>
                  <a:lnTo>
                    <a:pt x="748402" y="1810420"/>
                  </a:lnTo>
                  <a:lnTo>
                    <a:pt x="747888" y="1817809"/>
                  </a:lnTo>
                  <a:lnTo>
                    <a:pt x="747353" y="1825199"/>
                  </a:lnTo>
                  <a:lnTo>
                    <a:pt x="746786" y="1832588"/>
                  </a:lnTo>
                  <a:lnTo>
                    <a:pt x="746203" y="1839978"/>
                  </a:lnTo>
                  <a:lnTo>
                    <a:pt x="745601" y="1847367"/>
                  </a:lnTo>
                  <a:lnTo>
                    <a:pt x="744973" y="1854757"/>
                  </a:lnTo>
                  <a:lnTo>
                    <a:pt x="744332" y="1862146"/>
                  </a:lnTo>
                  <a:lnTo>
                    <a:pt x="743673" y="1869536"/>
                  </a:lnTo>
                  <a:lnTo>
                    <a:pt x="742996" y="1876925"/>
                  </a:lnTo>
                  <a:lnTo>
                    <a:pt x="742310" y="1884315"/>
                  </a:lnTo>
                  <a:lnTo>
                    <a:pt x="741609" y="1891704"/>
                  </a:lnTo>
                  <a:lnTo>
                    <a:pt x="740897" y="1899093"/>
                  </a:lnTo>
                  <a:lnTo>
                    <a:pt x="740179" y="1906483"/>
                  </a:lnTo>
                  <a:lnTo>
                    <a:pt x="739453" y="1913872"/>
                  </a:lnTo>
                  <a:lnTo>
                    <a:pt x="738722" y="1921262"/>
                  </a:lnTo>
                  <a:lnTo>
                    <a:pt x="737989" y="1928651"/>
                  </a:lnTo>
                  <a:lnTo>
                    <a:pt x="737255" y="1936041"/>
                  </a:lnTo>
                  <a:lnTo>
                    <a:pt x="736523" y="1943430"/>
                  </a:lnTo>
                  <a:lnTo>
                    <a:pt x="735793" y="1950820"/>
                  </a:lnTo>
                  <a:lnTo>
                    <a:pt x="735071" y="1958209"/>
                  </a:lnTo>
                  <a:lnTo>
                    <a:pt x="734357" y="1965599"/>
                  </a:lnTo>
                  <a:lnTo>
                    <a:pt x="733649" y="1972988"/>
                  </a:lnTo>
                  <a:lnTo>
                    <a:pt x="732960" y="1980378"/>
                  </a:lnTo>
                  <a:lnTo>
                    <a:pt x="732284" y="1987767"/>
                  </a:lnTo>
                  <a:lnTo>
                    <a:pt x="731619" y="1995157"/>
                  </a:lnTo>
                  <a:lnTo>
                    <a:pt x="730984" y="2002546"/>
                  </a:lnTo>
                  <a:lnTo>
                    <a:pt x="730366" y="2009936"/>
                  </a:lnTo>
                  <a:lnTo>
                    <a:pt x="729767" y="2017325"/>
                  </a:lnTo>
                  <a:lnTo>
                    <a:pt x="729207" y="2024714"/>
                  </a:lnTo>
                  <a:lnTo>
                    <a:pt x="728668" y="2032104"/>
                  </a:lnTo>
                  <a:lnTo>
                    <a:pt x="728157" y="2039493"/>
                  </a:lnTo>
                  <a:lnTo>
                    <a:pt x="727693" y="2046883"/>
                  </a:lnTo>
                  <a:lnTo>
                    <a:pt x="727255" y="2054272"/>
                  </a:lnTo>
                  <a:lnTo>
                    <a:pt x="726855" y="2061662"/>
                  </a:lnTo>
                  <a:lnTo>
                    <a:pt x="726507" y="2069051"/>
                  </a:lnTo>
                  <a:lnTo>
                    <a:pt x="726191" y="2076441"/>
                  </a:lnTo>
                  <a:lnTo>
                    <a:pt x="725925" y="2083830"/>
                  </a:lnTo>
                  <a:lnTo>
                    <a:pt x="725716" y="2091220"/>
                  </a:lnTo>
                  <a:lnTo>
                    <a:pt x="725542" y="2098609"/>
                  </a:lnTo>
                  <a:lnTo>
                    <a:pt x="725432" y="2105999"/>
                  </a:lnTo>
                  <a:lnTo>
                    <a:pt x="725380" y="2113388"/>
                  </a:lnTo>
                  <a:lnTo>
                    <a:pt x="725370" y="2120778"/>
                  </a:lnTo>
                  <a:lnTo>
                    <a:pt x="725436" y="2128167"/>
                  </a:lnTo>
                  <a:lnTo>
                    <a:pt x="725563" y="2135557"/>
                  </a:lnTo>
                  <a:lnTo>
                    <a:pt x="725736" y="2142946"/>
                  </a:lnTo>
                  <a:lnTo>
                    <a:pt x="725999" y="2150335"/>
                  </a:lnTo>
                  <a:lnTo>
                    <a:pt x="726324" y="2157725"/>
                  </a:lnTo>
                  <a:lnTo>
                    <a:pt x="726699" y="2165114"/>
                  </a:lnTo>
                  <a:lnTo>
                    <a:pt x="727179" y="2172504"/>
                  </a:lnTo>
                  <a:lnTo>
                    <a:pt x="727720" y="2179893"/>
                  </a:lnTo>
                  <a:lnTo>
                    <a:pt x="728316" y="2187283"/>
                  </a:lnTo>
                  <a:lnTo>
                    <a:pt x="729032" y="2194672"/>
                  </a:lnTo>
                  <a:lnTo>
                    <a:pt x="729806" y="2202062"/>
                  </a:lnTo>
                  <a:lnTo>
                    <a:pt x="730648" y="2209451"/>
                  </a:lnTo>
                  <a:lnTo>
                    <a:pt x="731610" y="2216841"/>
                  </a:lnTo>
                  <a:lnTo>
                    <a:pt x="732635" y="2224230"/>
                  </a:lnTo>
                  <a:lnTo>
                    <a:pt x="733740" y="2231620"/>
                  </a:lnTo>
                  <a:lnTo>
                    <a:pt x="734966" y="2239009"/>
                  </a:lnTo>
                  <a:lnTo>
                    <a:pt x="736257" y="2246399"/>
                  </a:lnTo>
                  <a:lnTo>
                    <a:pt x="737642" y="2253788"/>
                  </a:lnTo>
                  <a:lnTo>
                    <a:pt x="739146" y="2261178"/>
                  </a:lnTo>
                  <a:lnTo>
                    <a:pt x="740720" y="2268567"/>
                  </a:lnTo>
                  <a:lnTo>
                    <a:pt x="742400" y="2275956"/>
                  </a:lnTo>
                  <a:lnTo>
                    <a:pt x="744197" y="2283346"/>
                  </a:lnTo>
                  <a:lnTo>
                    <a:pt x="746068" y="2290735"/>
                  </a:lnTo>
                  <a:lnTo>
                    <a:pt x="748059" y="2298125"/>
                  </a:lnTo>
                  <a:lnTo>
                    <a:pt x="750163" y="2305514"/>
                  </a:lnTo>
                  <a:lnTo>
                    <a:pt x="752343" y="2312904"/>
                  </a:lnTo>
                  <a:lnTo>
                    <a:pt x="754659" y="2320293"/>
                  </a:lnTo>
                  <a:lnTo>
                    <a:pt x="757083" y="2327683"/>
                  </a:lnTo>
                  <a:lnTo>
                    <a:pt x="759585" y="2335072"/>
                  </a:lnTo>
                  <a:lnTo>
                    <a:pt x="762238" y="2342462"/>
                  </a:lnTo>
                  <a:lnTo>
                    <a:pt x="764993" y="2349851"/>
                  </a:lnTo>
                  <a:lnTo>
                    <a:pt x="767829" y="2357241"/>
                  </a:lnTo>
                  <a:lnTo>
                    <a:pt x="770831" y="2364630"/>
                  </a:lnTo>
                  <a:lnTo>
                    <a:pt x="773926" y="2372020"/>
                  </a:lnTo>
                  <a:lnTo>
                    <a:pt x="777105" y="2379409"/>
                  </a:lnTo>
                  <a:lnTo>
                    <a:pt x="780464" y="2386799"/>
                  </a:lnTo>
                  <a:lnTo>
                    <a:pt x="783908" y="2394188"/>
                  </a:lnTo>
                  <a:lnTo>
                    <a:pt x="787448" y="2401577"/>
                  </a:lnTo>
                  <a:lnTo>
                    <a:pt x="791160" y="2408967"/>
                  </a:lnTo>
                  <a:lnTo>
                    <a:pt x="794959" y="2416356"/>
                  </a:lnTo>
                  <a:lnTo>
                    <a:pt x="798865" y="2423746"/>
                  </a:lnTo>
                  <a:lnTo>
                    <a:pt x="802934" y="2431135"/>
                  </a:lnTo>
                  <a:lnTo>
                    <a:pt x="807089" y="2438525"/>
                  </a:lnTo>
                  <a:lnTo>
                    <a:pt x="811363" y="2445914"/>
                  </a:lnTo>
                  <a:lnTo>
                    <a:pt x="815788" y="2453304"/>
                  </a:lnTo>
                  <a:lnTo>
                    <a:pt x="820299" y="2460693"/>
                  </a:lnTo>
                  <a:lnTo>
                    <a:pt x="824938" y="2468083"/>
                  </a:lnTo>
                  <a:lnTo>
                    <a:pt x="829714" y="2475472"/>
                  </a:lnTo>
                  <a:lnTo>
                    <a:pt x="834575" y="2482862"/>
                  </a:lnTo>
                  <a:lnTo>
                    <a:pt x="839570" y="2490251"/>
                  </a:lnTo>
                  <a:lnTo>
                    <a:pt x="844688" y="2497641"/>
                  </a:lnTo>
                  <a:lnTo>
                    <a:pt x="849887" y="2505030"/>
                  </a:lnTo>
                  <a:lnTo>
                    <a:pt x="855223" y="2512420"/>
                  </a:lnTo>
                  <a:lnTo>
                    <a:pt x="860667" y="2519809"/>
                  </a:lnTo>
                  <a:lnTo>
                    <a:pt x="866186" y="2527198"/>
                  </a:lnTo>
                  <a:lnTo>
                    <a:pt x="871842" y="2534588"/>
                  </a:lnTo>
                  <a:lnTo>
                    <a:pt x="877588" y="2541977"/>
                  </a:lnTo>
                  <a:lnTo>
                    <a:pt x="883403" y="2549367"/>
                  </a:lnTo>
                  <a:lnTo>
                    <a:pt x="889348" y="2556756"/>
                  </a:lnTo>
                  <a:lnTo>
                    <a:pt x="895364" y="2564146"/>
                  </a:lnTo>
                  <a:lnTo>
                    <a:pt x="901441" y="2571535"/>
                  </a:lnTo>
                  <a:lnTo>
                    <a:pt x="907636" y="2578925"/>
                  </a:lnTo>
                  <a:lnTo>
                    <a:pt x="913883" y="2586314"/>
                  </a:lnTo>
                  <a:lnTo>
                    <a:pt x="920184" y="2593704"/>
                  </a:lnTo>
                  <a:lnTo>
                    <a:pt x="926575" y="2601093"/>
                  </a:lnTo>
                  <a:lnTo>
                    <a:pt x="933002" y="2608483"/>
                  </a:lnTo>
                  <a:lnTo>
                    <a:pt x="939475" y="2615872"/>
                  </a:lnTo>
                  <a:lnTo>
                    <a:pt x="946002" y="2623262"/>
                  </a:lnTo>
                  <a:lnTo>
                    <a:pt x="952552" y="2630651"/>
                  </a:lnTo>
                  <a:lnTo>
                    <a:pt x="959129" y="2638041"/>
                  </a:lnTo>
                  <a:lnTo>
                    <a:pt x="965727" y="2645430"/>
                  </a:lnTo>
                  <a:lnTo>
                    <a:pt x="972330" y="2652819"/>
                  </a:lnTo>
                  <a:lnTo>
                    <a:pt x="978936" y="2660209"/>
                  </a:lnTo>
                  <a:lnTo>
                    <a:pt x="985528" y="2667598"/>
                  </a:lnTo>
                  <a:lnTo>
                    <a:pt x="992106" y="2674988"/>
                  </a:lnTo>
                  <a:lnTo>
                    <a:pt x="998654" y="2682377"/>
                  </a:lnTo>
                  <a:lnTo>
                    <a:pt x="1005156" y="2689767"/>
                  </a:lnTo>
                  <a:lnTo>
                    <a:pt x="1011623" y="2697156"/>
                  </a:lnTo>
                  <a:lnTo>
                    <a:pt x="1018018" y="2704546"/>
                  </a:lnTo>
                  <a:lnTo>
                    <a:pt x="1024336" y="2711935"/>
                  </a:lnTo>
                  <a:lnTo>
                    <a:pt x="1030597" y="2719325"/>
                  </a:lnTo>
                  <a:lnTo>
                    <a:pt x="1036736" y="2726714"/>
                  </a:lnTo>
                  <a:lnTo>
                    <a:pt x="1042771" y="2734104"/>
                  </a:lnTo>
                  <a:lnTo>
                    <a:pt x="1048726" y="2741493"/>
                  </a:lnTo>
                  <a:lnTo>
                    <a:pt x="1054500" y="2748883"/>
                  </a:lnTo>
                  <a:lnTo>
                    <a:pt x="1060150" y="2756272"/>
                  </a:lnTo>
                  <a:lnTo>
                    <a:pt x="1065694" y="2763662"/>
                  </a:lnTo>
                  <a:lnTo>
                    <a:pt x="1070992" y="2771051"/>
                  </a:lnTo>
                  <a:lnTo>
                    <a:pt x="1076151" y="2778440"/>
                  </a:lnTo>
                  <a:lnTo>
                    <a:pt x="1081169" y="2785830"/>
                  </a:lnTo>
                  <a:lnTo>
                    <a:pt x="1085889" y="2793219"/>
                  </a:lnTo>
                  <a:lnTo>
                    <a:pt x="1090452" y="2800609"/>
                  </a:lnTo>
                  <a:lnTo>
                    <a:pt x="1094828" y="2807998"/>
                  </a:lnTo>
                  <a:lnTo>
                    <a:pt x="1098874" y="2815388"/>
                  </a:lnTo>
                  <a:lnTo>
                    <a:pt x="1102740" y="2822777"/>
                  </a:lnTo>
                  <a:lnTo>
                    <a:pt x="1106367" y="2830167"/>
                  </a:lnTo>
                  <a:lnTo>
                    <a:pt x="1109644" y="2837556"/>
                  </a:lnTo>
                  <a:lnTo>
                    <a:pt x="1112719" y="2844946"/>
                  </a:lnTo>
                  <a:lnTo>
                    <a:pt x="1115501" y="2852335"/>
                  </a:lnTo>
                  <a:lnTo>
                    <a:pt x="1117920" y="2859725"/>
                  </a:lnTo>
                  <a:lnTo>
                    <a:pt x="1120120" y="2867114"/>
                  </a:lnTo>
                  <a:lnTo>
                    <a:pt x="1121971" y="2874504"/>
                  </a:lnTo>
                  <a:lnTo>
                    <a:pt x="1123459" y="2881893"/>
                  </a:lnTo>
                  <a:lnTo>
                    <a:pt x="1124712" y="2889283"/>
                  </a:lnTo>
                  <a:lnTo>
                    <a:pt x="1125563" y="2896672"/>
                  </a:lnTo>
                  <a:lnTo>
                    <a:pt x="1126060" y="2904061"/>
                  </a:lnTo>
                  <a:lnTo>
                    <a:pt x="1126310" y="2911451"/>
                  </a:lnTo>
                  <a:lnTo>
                    <a:pt x="1126109" y="2918840"/>
                  </a:lnTo>
                  <a:lnTo>
                    <a:pt x="1125573" y="2926230"/>
                  </a:lnTo>
                  <a:lnTo>
                    <a:pt x="1124782" y="2933619"/>
                  </a:lnTo>
                  <a:lnTo>
                    <a:pt x="1123498" y="2941009"/>
                  </a:lnTo>
                  <a:lnTo>
                    <a:pt x="1121905" y="2948398"/>
                  </a:lnTo>
                  <a:lnTo>
                    <a:pt x="1120055" y="2955788"/>
                  </a:lnTo>
                  <a:lnTo>
                    <a:pt x="1117679" y="2963177"/>
                  </a:lnTo>
                  <a:lnTo>
                    <a:pt x="1115028" y="2970567"/>
                  </a:lnTo>
                  <a:lnTo>
                    <a:pt x="1112110" y="2977956"/>
                  </a:lnTo>
                  <a:lnTo>
                    <a:pt x="1108668" y="2985346"/>
                  </a:lnTo>
                  <a:lnTo>
                    <a:pt x="1104978" y="2992735"/>
                  </a:lnTo>
                  <a:lnTo>
                    <a:pt x="1100999" y="3000125"/>
                  </a:lnTo>
                  <a:lnTo>
                    <a:pt x="1096547" y="3007514"/>
                  </a:lnTo>
                  <a:lnTo>
                    <a:pt x="1091858" y="3014904"/>
                  </a:lnTo>
                  <a:lnTo>
                    <a:pt x="1086867" y="3022293"/>
                  </a:lnTo>
                  <a:lnTo>
                    <a:pt x="1081460" y="3029682"/>
                  </a:lnTo>
                  <a:lnTo>
                    <a:pt x="1075833" y="3037072"/>
                  </a:lnTo>
                  <a:lnTo>
                    <a:pt x="1069901" y="3044461"/>
                  </a:lnTo>
                  <a:lnTo>
                    <a:pt x="1063616" y="3051851"/>
                  </a:lnTo>
                  <a:lnTo>
                    <a:pt x="1057131" y="3059240"/>
                  </a:lnTo>
                  <a:lnTo>
                    <a:pt x="1050348" y="3066630"/>
                  </a:lnTo>
                  <a:lnTo>
                    <a:pt x="1043276" y="3074019"/>
                  </a:lnTo>
                  <a:lnTo>
                    <a:pt x="1036029" y="3081409"/>
                  </a:lnTo>
                  <a:lnTo>
                    <a:pt x="1028504" y="3088798"/>
                  </a:lnTo>
                  <a:lnTo>
                    <a:pt x="1020752" y="3096188"/>
                  </a:lnTo>
                  <a:lnTo>
                    <a:pt x="1012852" y="3103577"/>
                  </a:lnTo>
                  <a:lnTo>
                    <a:pt x="1004706" y="3110967"/>
                  </a:lnTo>
                  <a:lnTo>
                    <a:pt x="996393" y="3118356"/>
                  </a:lnTo>
                  <a:lnTo>
                    <a:pt x="987960" y="3125746"/>
                  </a:lnTo>
                  <a:lnTo>
                    <a:pt x="979323" y="3133135"/>
                  </a:lnTo>
                  <a:lnTo>
                    <a:pt x="970574" y="3140525"/>
                  </a:lnTo>
                  <a:lnTo>
                    <a:pt x="961736" y="3147914"/>
                  </a:lnTo>
                  <a:lnTo>
                    <a:pt x="952745" y="3155303"/>
                  </a:lnTo>
                  <a:lnTo>
                    <a:pt x="943689" y="3162693"/>
                  </a:lnTo>
                  <a:lnTo>
                    <a:pt x="934574" y="3170082"/>
                  </a:lnTo>
                  <a:lnTo>
                    <a:pt x="925368" y="3177472"/>
                  </a:lnTo>
                  <a:lnTo>
                    <a:pt x="916136" y="3184861"/>
                  </a:lnTo>
                  <a:lnTo>
                    <a:pt x="906872" y="3192251"/>
                  </a:lnTo>
                  <a:lnTo>
                    <a:pt x="897587" y="3199640"/>
                  </a:lnTo>
                  <a:lnTo>
                    <a:pt x="888304" y="3207030"/>
                  </a:lnTo>
                  <a:lnTo>
                    <a:pt x="879026" y="3214419"/>
                  </a:lnTo>
                  <a:lnTo>
                    <a:pt x="869783" y="3221809"/>
                  </a:lnTo>
                  <a:lnTo>
                    <a:pt x="860569" y="3229198"/>
                  </a:lnTo>
                  <a:lnTo>
                    <a:pt x="851401" y="3236588"/>
                  </a:lnTo>
                  <a:lnTo>
                    <a:pt x="842312" y="3243977"/>
                  </a:lnTo>
                  <a:lnTo>
                    <a:pt x="833278" y="3251367"/>
                  </a:lnTo>
                  <a:lnTo>
                    <a:pt x="824333" y="3258756"/>
                  </a:lnTo>
                  <a:lnTo>
                    <a:pt x="815501" y="3266146"/>
                  </a:lnTo>
                  <a:lnTo>
                    <a:pt x="806745" y="3273535"/>
                  </a:lnTo>
                  <a:lnTo>
                    <a:pt x="798123" y="3280924"/>
                  </a:lnTo>
                  <a:lnTo>
                    <a:pt x="789636" y="3288314"/>
                  </a:lnTo>
                  <a:lnTo>
                    <a:pt x="781244" y="3295703"/>
                  </a:lnTo>
                  <a:lnTo>
                    <a:pt x="773029" y="3303093"/>
                  </a:lnTo>
                  <a:lnTo>
                    <a:pt x="764961" y="3310482"/>
                  </a:lnTo>
                  <a:lnTo>
                    <a:pt x="757005" y="3317872"/>
                  </a:lnTo>
                  <a:lnTo>
                    <a:pt x="749264" y="3325261"/>
                  </a:lnTo>
                  <a:lnTo>
                    <a:pt x="741675" y="3332651"/>
                  </a:lnTo>
                  <a:lnTo>
                    <a:pt x="734208" y="3340040"/>
                  </a:lnTo>
                  <a:lnTo>
                    <a:pt x="726994" y="3347430"/>
                  </a:lnTo>
                  <a:lnTo>
                    <a:pt x="719927" y="3354819"/>
                  </a:lnTo>
                  <a:lnTo>
                    <a:pt x="712991" y="3362209"/>
                  </a:lnTo>
                  <a:lnTo>
                    <a:pt x="706338" y="3369598"/>
                  </a:lnTo>
                  <a:lnTo>
                    <a:pt x="699823" y="3376988"/>
                  </a:lnTo>
                  <a:lnTo>
                    <a:pt x="693459" y="3384377"/>
                  </a:lnTo>
                  <a:lnTo>
                    <a:pt x="687371" y="3391767"/>
                  </a:lnTo>
                  <a:lnTo>
                    <a:pt x="681421" y="3399156"/>
                  </a:lnTo>
                  <a:lnTo>
                    <a:pt x="675643" y="3406545"/>
                  </a:lnTo>
                  <a:lnTo>
                    <a:pt x="670124" y="3413935"/>
                  </a:lnTo>
                  <a:lnTo>
                    <a:pt x="664743" y="3421324"/>
                  </a:lnTo>
                  <a:lnTo>
                    <a:pt x="659548" y="3428714"/>
                  </a:lnTo>
                  <a:lnTo>
                    <a:pt x="654592" y="3436103"/>
                  </a:lnTo>
                  <a:lnTo>
                    <a:pt x="649770" y="3443493"/>
                  </a:lnTo>
                  <a:lnTo>
                    <a:pt x="645145" y="3450882"/>
                  </a:lnTo>
                  <a:lnTo>
                    <a:pt x="640735" y="3458272"/>
                  </a:lnTo>
                  <a:lnTo>
                    <a:pt x="636454" y="3465661"/>
                  </a:lnTo>
                  <a:lnTo>
                    <a:pt x="632378" y="3473051"/>
                  </a:lnTo>
                  <a:lnTo>
                    <a:pt x="628489" y="3480440"/>
                  </a:lnTo>
                  <a:lnTo>
                    <a:pt x="624723" y="3487830"/>
                  </a:lnTo>
                  <a:lnTo>
                    <a:pt x="621164" y="3495219"/>
                  </a:lnTo>
                  <a:lnTo>
                    <a:pt x="617766" y="3502609"/>
                  </a:lnTo>
                  <a:lnTo>
                    <a:pt x="614482" y="3509998"/>
                  </a:lnTo>
                  <a:lnTo>
                    <a:pt x="611403" y="3517388"/>
                  </a:lnTo>
                  <a:lnTo>
                    <a:pt x="608460" y="3524777"/>
                  </a:lnTo>
                  <a:lnTo>
                    <a:pt x="605623" y="3532167"/>
                  </a:lnTo>
                  <a:lnTo>
                    <a:pt x="602985" y="3539556"/>
                  </a:lnTo>
                  <a:lnTo>
                    <a:pt x="600458" y="3546945"/>
                  </a:lnTo>
                  <a:lnTo>
                    <a:pt x="598028" y="3554335"/>
                  </a:lnTo>
                  <a:lnTo>
                    <a:pt x="595788" y="3561724"/>
                  </a:lnTo>
                  <a:lnTo>
                    <a:pt x="593638" y="3569114"/>
                  </a:lnTo>
                  <a:lnTo>
                    <a:pt x="591582" y="3576503"/>
                  </a:lnTo>
                  <a:lnTo>
                    <a:pt x="589691" y="3583893"/>
                  </a:lnTo>
                  <a:lnTo>
                    <a:pt x="587877" y="3591282"/>
                  </a:lnTo>
                  <a:lnTo>
                    <a:pt x="586155" y="3598672"/>
                  </a:lnTo>
                  <a:lnTo>
                    <a:pt x="584570" y="3606061"/>
                  </a:lnTo>
                  <a:lnTo>
                    <a:pt x="583052" y="3613451"/>
                  </a:lnTo>
                  <a:lnTo>
                    <a:pt x="581624" y="3620840"/>
                  </a:lnTo>
                  <a:lnTo>
                    <a:pt x="580306" y="3628230"/>
                  </a:lnTo>
                  <a:lnTo>
                    <a:pt x="579048" y="3635619"/>
                  </a:lnTo>
                  <a:lnTo>
                    <a:pt x="577873" y="3643009"/>
                  </a:lnTo>
                  <a:lnTo>
                    <a:pt x="576788" y="3650398"/>
                  </a:lnTo>
                  <a:lnTo>
                    <a:pt x="575753" y="3657788"/>
                  </a:lnTo>
                  <a:lnTo>
                    <a:pt x="574796" y="3665177"/>
                  </a:lnTo>
                  <a:lnTo>
                    <a:pt x="573908" y="3672566"/>
                  </a:lnTo>
                  <a:lnTo>
                    <a:pt x="573065" y="3679956"/>
                  </a:lnTo>
                  <a:lnTo>
                    <a:pt x="572292" y="3687345"/>
                  </a:lnTo>
                  <a:lnTo>
                    <a:pt x="571573" y="3694735"/>
                  </a:lnTo>
                  <a:lnTo>
                    <a:pt x="570891" y="3702124"/>
                  </a:lnTo>
                  <a:lnTo>
                    <a:pt x="570272" y="3709514"/>
                  </a:lnTo>
                  <a:lnTo>
                    <a:pt x="569694" y="3716903"/>
                  </a:lnTo>
                  <a:lnTo>
                    <a:pt x="569147" y="3724293"/>
                  </a:lnTo>
                  <a:lnTo>
                    <a:pt x="568656" y="3731682"/>
                  </a:lnTo>
                  <a:lnTo>
                    <a:pt x="568196" y="3739072"/>
                  </a:lnTo>
                  <a:lnTo>
                    <a:pt x="567761" y="3746461"/>
                  </a:lnTo>
                  <a:lnTo>
                    <a:pt x="567375" y="3753851"/>
                  </a:lnTo>
                  <a:lnTo>
                    <a:pt x="567011" y="3761240"/>
                  </a:lnTo>
                  <a:lnTo>
                    <a:pt x="566670" y="3768630"/>
                  </a:lnTo>
                  <a:lnTo>
                    <a:pt x="566367" y="3776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323924"/>
              <a:ext cx="0" cy="371030"/>
            </a:xfrm>
            <a:custGeom>
              <a:avLst/>
              <a:pathLst>
                <a:path w="0" h="371030">
                  <a:moveTo>
                    <a:pt x="0" y="3710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437014"/>
              <a:ext cx="0" cy="371030"/>
            </a:xfrm>
            <a:custGeom>
              <a:avLst/>
              <a:pathLst>
                <a:path w="0" h="371030">
                  <a:moveTo>
                    <a:pt x="0" y="0"/>
                  </a:moveTo>
                  <a:lnTo>
                    <a:pt x="0" y="3710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694954"/>
              <a:ext cx="125145" cy="742060"/>
            </a:xfrm>
            <a:custGeom>
              <a:avLst/>
              <a:pathLst>
                <a:path w="125145" h="742060">
                  <a:moveTo>
                    <a:pt x="0" y="0"/>
                  </a:moveTo>
                  <a:lnTo>
                    <a:pt x="0" y="742060"/>
                  </a:lnTo>
                  <a:lnTo>
                    <a:pt x="125145" y="74206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06598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75014"/>
              <a:ext cx="0" cy="561111"/>
            </a:xfrm>
            <a:custGeom>
              <a:avLst/>
              <a:pathLst>
                <a:path w="0" h="561111">
                  <a:moveTo>
                    <a:pt x="0" y="5611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02336"/>
              <a:ext cx="0" cy="28540"/>
            </a:xfrm>
            <a:custGeom>
              <a:avLst/>
              <a:pathLst>
                <a:path w="0" h="28540">
                  <a:moveTo>
                    <a:pt x="0" y="0"/>
                  </a:moveTo>
                  <a:lnTo>
                    <a:pt x="0" y="285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136126"/>
              <a:ext cx="125145" cy="1666210"/>
            </a:xfrm>
            <a:custGeom>
              <a:avLst/>
              <a:pathLst>
                <a:path w="125145" h="1666210">
                  <a:moveTo>
                    <a:pt x="0" y="0"/>
                  </a:moveTo>
                  <a:lnTo>
                    <a:pt x="0" y="1666210"/>
                  </a:lnTo>
                  <a:lnTo>
                    <a:pt x="125145" y="166621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66534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52181"/>
              <a:ext cx="0" cy="668995"/>
            </a:xfrm>
            <a:custGeom>
              <a:avLst/>
              <a:pathLst>
                <a:path w="0" h="668995">
                  <a:moveTo>
                    <a:pt x="0" y="6689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71512"/>
              <a:ext cx="0" cy="59364"/>
            </a:xfrm>
            <a:custGeom>
              <a:avLst/>
              <a:pathLst>
                <a:path w="0" h="59364">
                  <a:moveTo>
                    <a:pt x="0" y="0"/>
                  </a:moveTo>
                  <a:lnTo>
                    <a:pt x="0" y="593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221177"/>
              <a:ext cx="125145" cy="1550334"/>
            </a:xfrm>
            <a:custGeom>
              <a:avLst/>
              <a:pathLst>
                <a:path w="125145" h="1550334">
                  <a:moveTo>
                    <a:pt x="0" y="0"/>
                  </a:moveTo>
                  <a:lnTo>
                    <a:pt x="0" y="1550334"/>
                  </a:lnTo>
                  <a:lnTo>
                    <a:pt x="125145" y="155033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6509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19624" y="4655163"/>
              <a:ext cx="40903" cy="40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4124" y="3301887"/>
              <a:ext cx="25807" cy="25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44832" y="3158055"/>
              <a:ext cx="62312" cy="62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43281" y="4772832"/>
              <a:ext cx="52159" cy="52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06910" y="4775783"/>
              <a:ext cx="64521" cy="6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60284" y="3929437"/>
              <a:ext cx="63033" cy="63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35979" y="4158628"/>
              <a:ext cx="24771" cy="24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23376" y="4814055"/>
              <a:ext cx="33644" cy="33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51762" y="4790456"/>
              <a:ext cx="39743" cy="39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7016" y="4588879"/>
              <a:ext cx="31909" cy="31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3354" y="4258445"/>
              <a:ext cx="35199" cy="35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43662" y="3127285"/>
              <a:ext cx="41656" cy="41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40582" y="4485495"/>
              <a:ext cx="87981" cy="87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96226" y="2507807"/>
              <a:ext cx="88748" cy="88748"/>
            </a:xfrm>
            <a:custGeom>
              <a:avLst/>
              <a:pathLst>
                <a:path w="88748" h="88748">
                  <a:moveTo>
                    <a:pt x="0" y="44374"/>
                  </a:moveTo>
                  <a:lnTo>
                    <a:pt x="44374" y="0"/>
                  </a:lnTo>
                  <a:lnTo>
                    <a:pt x="88748" y="44374"/>
                  </a:lnTo>
                  <a:lnTo>
                    <a:pt x="44374" y="88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28751" y="4765501"/>
              <a:ext cx="89653" cy="89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31085" y="3070647"/>
              <a:ext cx="31635" cy="31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59154" y="2529295"/>
              <a:ext cx="54905" cy="54905"/>
            </a:xfrm>
            <a:custGeom>
              <a:avLst/>
              <a:pathLst>
                <a:path w="54905" h="54905">
                  <a:moveTo>
                    <a:pt x="0" y="27452"/>
                  </a:moveTo>
                  <a:lnTo>
                    <a:pt x="27452" y="0"/>
                  </a:lnTo>
                  <a:lnTo>
                    <a:pt x="54905" y="27452"/>
                  </a:lnTo>
                  <a:lnTo>
                    <a:pt x="27452" y="549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02060" y="3230014"/>
              <a:ext cx="142154" cy="142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03285" y="2507422"/>
              <a:ext cx="89519" cy="89519"/>
            </a:xfrm>
            <a:custGeom>
              <a:avLst/>
              <a:pathLst>
                <a:path w="89519" h="89519">
                  <a:moveTo>
                    <a:pt x="0" y="44759"/>
                  </a:moveTo>
                  <a:lnTo>
                    <a:pt x="44759" y="0"/>
                  </a:lnTo>
                  <a:lnTo>
                    <a:pt x="89519" y="44759"/>
                  </a:lnTo>
                  <a:lnTo>
                    <a:pt x="44759" y="895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188843" y="2646691"/>
              <a:ext cx="89538" cy="89538"/>
            </a:xfrm>
            <a:custGeom>
              <a:avLst/>
              <a:pathLst>
                <a:path w="89538" h="89538">
                  <a:moveTo>
                    <a:pt x="0" y="44769"/>
                  </a:moveTo>
                  <a:lnTo>
                    <a:pt x="44769" y="0"/>
                  </a:lnTo>
                  <a:lnTo>
                    <a:pt x="89538" y="44769"/>
                  </a:lnTo>
                  <a:lnTo>
                    <a:pt x="44769" y="895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60472" y="4503183"/>
              <a:ext cx="89138" cy="89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99223" y="2590129"/>
              <a:ext cx="88500" cy="88500"/>
            </a:xfrm>
            <a:custGeom>
              <a:avLst/>
              <a:pathLst>
                <a:path w="88500" h="88500">
                  <a:moveTo>
                    <a:pt x="0" y="44250"/>
                  </a:moveTo>
                  <a:lnTo>
                    <a:pt x="44250" y="0"/>
                  </a:lnTo>
                  <a:lnTo>
                    <a:pt x="88500" y="44250"/>
                  </a:lnTo>
                  <a:lnTo>
                    <a:pt x="44250" y="885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42962" y="3815737"/>
              <a:ext cx="89507" cy="89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58435" y="4788372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44967" y="4697714"/>
              <a:ext cx="88231" cy="88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03699" y="2993476"/>
              <a:ext cx="103780" cy="103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70697" y="3578766"/>
              <a:ext cx="88531" cy="88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56432" y="3975798"/>
              <a:ext cx="89042" cy="8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48431" y="4519616"/>
              <a:ext cx="88239" cy="88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40121" y="4786837"/>
              <a:ext cx="88079" cy="88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78393" y="4570927"/>
              <a:ext cx="99779" cy="99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53351" y="4735958"/>
              <a:ext cx="89373" cy="89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8975" y="4801715"/>
              <a:ext cx="49190" cy="49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45850" y="4742227"/>
              <a:ext cx="76835" cy="76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09982" y="4777023"/>
              <a:ext cx="52909" cy="52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33771" y="4786207"/>
              <a:ext cx="89338" cy="8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22795" y="4792634"/>
              <a:ext cx="53652" cy="5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29462" y="4663358"/>
              <a:ext cx="88445" cy="8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65682" y="4503576"/>
              <a:ext cx="88352" cy="88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89628" y="4632071"/>
              <a:ext cx="151020" cy="151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80219" y="4772803"/>
              <a:ext cx="88748" cy="8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05737" y="4740789"/>
              <a:ext cx="88845" cy="88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93840" y="4023833"/>
              <a:ext cx="88868" cy="88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8069" y="4756854"/>
              <a:ext cx="56715" cy="56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39004" y="3996967"/>
              <a:ext cx="87801" cy="8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85882" y="2959606"/>
              <a:ext cx="89323" cy="89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13907" y="4421117"/>
              <a:ext cx="47778" cy="47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50516" y="2985757"/>
              <a:ext cx="37019" cy="370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52159" y="4615509"/>
              <a:ext cx="88247" cy="88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75097" y="4609361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89766" y="4600243"/>
              <a:ext cx="114212" cy="114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93700" y="4282073"/>
              <a:ext cx="88406" cy="88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4275" y="4724574"/>
              <a:ext cx="112142" cy="112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40798" y="3136715"/>
              <a:ext cx="73026" cy="730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81555" y="4565375"/>
              <a:ext cx="69785" cy="69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075477" y="2542554"/>
              <a:ext cx="69486" cy="69486"/>
            </a:xfrm>
            <a:custGeom>
              <a:avLst/>
              <a:pathLst>
                <a:path w="69486" h="69486">
                  <a:moveTo>
                    <a:pt x="0" y="34743"/>
                  </a:moveTo>
                  <a:lnTo>
                    <a:pt x="34743" y="0"/>
                  </a:lnTo>
                  <a:lnTo>
                    <a:pt x="69486" y="34743"/>
                  </a:lnTo>
                  <a:lnTo>
                    <a:pt x="34743" y="694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83347" y="4267780"/>
              <a:ext cx="89592" cy="89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2590" y="2953245"/>
              <a:ext cx="88344" cy="88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72060" y="4763808"/>
              <a:ext cx="88472" cy="8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77956" y="4786600"/>
              <a:ext cx="88554" cy="8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743721" y="3349035"/>
              <a:ext cx="159837" cy="159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34264" y="4393467"/>
              <a:ext cx="89377" cy="89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79721" y="4749388"/>
              <a:ext cx="89913" cy="89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12765" y="4686208"/>
              <a:ext cx="88410" cy="8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38971" y="4755010"/>
              <a:ext cx="87801" cy="8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83673" y="4757163"/>
              <a:ext cx="138294" cy="138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22347" y="4629271"/>
              <a:ext cx="88122" cy="88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25815" y="3013892"/>
              <a:ext cx="90347" cy="9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52519" y="4747847"/>
              <a:ext cx="120395" cy="120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51551" y="4395775"/>
              <a:ext cx="89327" cy="89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26430" y="4808627"/>
              <a:ext cx="26232" cy="26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83761" y="4700093"/>
              <a:ext cx="88040" cy="88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4874" y="3836695"/>
              <a:ext cx="88690" cy="8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05806" y="4231872"/>
              <a:ext cx="88344" cy="8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286016" y="2578880"/>
              <a:ext cx="88165" cy="88165"/>
            </a:xfrm>
            <a:custGeom>
              <a:avLst/>
              <a:pathLst>
                <a:path w="88165" h="88165">
                  <a:moveTo>
                    <a:pt x="0" y="44082"/>
                  </a:moveTo>
                  <a:lnTo>
                    <a:pt x="44082" y="0"/>
                  </a:lnTo>
                  <a:lnTo>
                    <a:pt x="88165" y="44082"/>
                  </a:lnTo>
                  <a:lnTo>
                    <a:pt x="44082" y="881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56506" y="3420732"/>
              <a:ext cx="80375" cy="80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2867" y="3633556"/>
              <a:ext cx="88546" cy="885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27862" y="4537987"/>
              <a:ext cx="88028" cy="88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66442" y="4747907"/>
              <a:ext cx="88309" cy="8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60885" y="3666861"/>
              <a:ext cx="35637" cy="356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995846" y="2710607"/>
              <a:ext cx="89569" cy="89569"/>
            </a:xfrm>
            <a:custGeom>
              <a:avLst/>
              <a:pathLst>
                <a:path w="89569" h="89569">
                  <a:moveTo>
                    <a:pt x="0" y="44784"/>
                  </a:moveTo>
                  <a:lnTo>
                    <a:pt x="44784" y="0"/>
                  </a:lnTo>
                  <a:lnTo>
                    <a:pt x="89569" y="44784"/>
                  </a:lnTo>
                  <a:lnTo>
                    <a:pt x="44784" y="895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78141" y="3710707"/>
              <a:ext cx="89507" cy="89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11225" y="3653752"/>
              <a:ext cx="89254" cy="8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00366" y="2868689"/>
              <a:ext cx="88496" cy="88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94406" y="4023698"/>
              <a:ext cx="80006" cy="80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26995" y="4748086"/>
              <a:ext cx="87950" cy="87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99996" y="4647575"/>
              <a:ext cx="92613" cy="92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74255" y="3273166"/>
              <a:ext cx="87817" cy="87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391915" y="2569606"/>
              <a:ext cx="38214" cy="38214"/>
            </a:xfrm>
            <a:custGeom>
              <a:avLst/>
              <a:pathLst>
                <a:path w="38214" h="38214">
                  <a:moveTo>
                    <a:pt x="0" y="19107"/>
                  </a:moveTo>
                  <a:lnTo>
                    <a:pt x="19107" y="0"/>
                  </a:lnTo>
                  <a:lnTo>
                    <a:pt x="38214" y="19107"/>
                  </a:lnTo>
                  <a:lnTo>
                    <a:pt x="19107" y="38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79772" y="2521937"/>
              <a:ext cx="87887" cy="87887"/>
            </a:xfrm>
            <a:custGeom>
              <a:avLst/>
              <a:pathLst>
                <a:path w="87887" h="87887">
                  <a:moveTo>
                    <a:pt x="0" y="43943"/>
                  </a:moveTo>
                  <a:lnTo>
                    <a:pt x="43943" y="0"/>
                  </a:lnTo>
                  <a:lnTo>
                    <a:pt x="87887" y="43943"/>
                  </a:lnTo>
                  <a:lnTo>
                    <a:pt x="43943" y="878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36016" y="4674654"/>
              <a:ext cx="88686" cy="88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49286" y="4705800"/>
              <a:ext cx="158822" cy="1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74410" y="3350375"/>
              <a:ext cx="88659" cy="88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88141" y="4781545"/>
              <a:ext cx="89530" cy="89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65317" y="4781981"/>
              <a:ext cx="88659" cy="88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13965" y="4722891"/>
              <a:ext cx="97242" cy="97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165772" y="2610905"/>
              <a:ext cx="92613" cy="92613"/>
            </a:xfrm>
            <a:custGeom>
              <a:avLst/>
              <a:pathLst>
                <a:path w="92613" h="92613">
                  <a:moveTo>
                    <a:pt x="0" y="46306"/>
                  </a:moveTo>
                  <a:lnTo>
                    <a:pt x="46306" y="0"/>
                  </a:lnTo>
                  <a:lnTo>
                    <a:pt x="92613" y="46306"/>
                  </a:lnTo>
                  <a:lnTo>
                    <a:pt x="46306" y="92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97807" y="4092104"/>
              <a:ext cx="93888" cy="93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67009" y="4720002"/>
              <a:ext cx="89319" cy="89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86907" y="3283750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32392" y="4763518"/>
              <a:ext cx="70786" cy="70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44465" y="4772855"/>
              <a:ext cx="88643" cy="8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62165" y="4320226"/>
              <a:ext cx="89729" cy="89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3400" y="3334634"/>
              <a:ext cx="88176" cy="88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21051" y="3380219"/>
              <a:ext cx="88336" cy="88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53675" y="3627054"/>
              <a:ext cx="101551" cy="1015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61922" y="4677745"/>
              <a:ext cx="146435" cy="146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00208" y="4724936"/>
              <a:ext cx="88585" cy="88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65095" y="4459580"/>
              <a:ext cx="89580" cy="8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46286" y="4687868"/>
              <a:ext cx="89657" cy="8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32284" y="4001450"/>
              <a:ext cx="87969" cy="8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24429" y="4763126"/>
              <a:ext cx="89837" cy="89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14602" y="4158909"/>
              <a:ext cx="88141" cy="88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98880" y="4592163"/>
              <a:ext cx="162337" cy="162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37768" y="3763545"/>
              <a:ext cx="88860" cy="88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33977" y="4560030"/>
              <a:ext cx="89607" cy="89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09214" y="3670943"/>
              <a:ext cx="95970" cy="95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95116" y="4706740"/>
              <a:ext cx="88445" cy="8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63263" y="4786592"/>
              <a:ext cx="88569" cy="8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46442" y="4777694"/>
              <a:ext cx="88098" cy="88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44946" y="2578968"/>
              <a:ext cx="87989" cy="87989"/>
            </a:xfrm>
            <a:custGeom>
              <a:avLst/>
              <a:pathLst>
                <a:path w="87989" h="87989">
                  <a:moveTo>
                    <a:pt x="0" y="43994"/>
                  </a:moveTo>
                  <a:lnTo>
                    <a:pt x="43994" y="0"/>
                  </a:lnTo>
                  <a:lnTo>
                    <a:pt x="87989" y="43994"/>
                  </a:lnTo>
                  <a:lnTo>
                    <a:pt x="43994" y="879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17729" y="4754464"/>
              <a:ext cx="134559" cy="134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40421" y="4495078"/>
              <a:ext cx="27718" cy="27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29144" y="4782111"/>
              <a:ext cx="88399" cy="8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794822" y="4723417"/>
              <a:ext cx="169254" cy="169254"/>
            </a:xfrm>
            <a:custGeom>
              <a:avLst/>
              <a:pathLst>
                <a:path w="169254" h="169254">
                  <a:moveTo>
                    <a:pt x="0" y="84627"/>
                  </a:moveTo>
                  <a:lnTo>
                    <a:pt x="84627" y="0"/>
                  </a:lnTo>
                  <a:lnTo>
                    <a:pt x="169254" y="84627"/>
                  </a:lnTo>
                  <a:lnTo>
                    <a:pt x="84627" y="1692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75332" y="4782339"/>
              <a:ext cx="87942" cy="87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77192" y="3782306"/>
              <a:ext cx="87872" cy="87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93008" y="4324764"/>
              <a:ext cx="89787" cy="8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674508" y="473365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49765" y="4606015"/>
              <a:ext cx="29604" cy="29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94400" y="4717480"/>
              <a:ext cx="89798" cy="8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46984" y="4555791"/>
              <a:ext cx="88953" cy="88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56852" y="4503210"/>
              <a:ext cx="89084" cy="8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6200" y="4646792"/>
              <a:ext cx="89611" cy="89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96257" y="4583341"/>
              <a:ext cx="88651" cy="8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67005" y="4647063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03211" y="3258575"/>
              <a:ext cx="89599" cy="89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42925" y="4747804"/>
              <a:ext cx="88515" cy="8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88902" y="3613725"/>
              <a:ext cx="68845" cy="688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19153" y="4748008"/>
              <a:ext cx="88106" cy="88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8567" y="4600216"/>
              <a:ext cx="45767" cy="45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35669" y="4325771"/>
              <a:ext cx="87774" cy="87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22766" y="4782457"/>
              <a:ext cx="87707" cy="87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22897" y="3934996"/>
              <a:ext cx="47348" cy="47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22843" y="4786628"/>
              <a:ext cx="70231" cy="70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52241" y="4505081"/>
              <a:ext cx="89909" cy="89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75177" y="4265921"/>
              <a:ext cx="88744" cy="8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24112" y="4462287"/>
              <a:ext cx="88732" cy="8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14107" y="3653627"/>
              <a:ext cx="89503" cy="895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63084" y="4766245"/>
              <a:ext cx="120131" cy="12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39490" y="4699946"/>
              <a:ext cx="88332" cy="88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85773" y="4748467"/>
              <a:ext cx="141987" cy="141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33113" y="3382115"/>
              <a:ext cx="98245" cy="98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0931" y="4769748"/>
              <a:ext cx="67458" cy="67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63487" y="4759407"/>
              <a:ext cx="88141" cy="88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33051" y="4720333"/>
              <a:ext cx="33860" cy="33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80833" y="3108038"/>
              <a:ext cx="75582" cy="75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67171" y="3544099"/>
              <a:ext cx="89365" cy="8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93132" y="4158755"/>
              <a:ext cx="88449" cy="88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89735" y="2617680"/>
              <a:ext cx="88196" cy="88196"/>
            </a:xfrm>
            <a:custGeom>
              <a:avLst/>
              <a:pathLst>
                <a:path w="88196" h="88196">
                  <a:moveTo>
                    <a:pt x="0" y="44098"/>
                  </a:moveTo>
                  <a:lnTo>
                    <a:pt x="44098" y="0"/>
                  </a:lnTo>
                  <a:lnTo>
                    <a:pt x="88196" y="44098"/>
                  </a:lnTo>
                  <a:lnTo>
                    <a:pt x="44098" y="881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47535" y="2509603"/>
              <a:ext cx="89722" cy="89722"/>
            </a:xfrm>
            <a:custGeom>
              <a:avLst/>
              <a:pathLst>
                <a:path w="89722" h="89722">
                  <a:moveTo>
                    <a:pt x="0" y="44861"/>
                  </a:moveTo>
                  <a:lnTo>
                    <a:pt x="44861" y="0"/>
                  </a:lnTo>
                  <a:lnTo>
                    <a:pt x="89722" y="44861"/>
                  </a:lnTo>
                  <a:lnTo>
                    <a:pt x="44861" y="89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26867" y="3393211"/>
              <a:ext cx="89752" cy="89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08186" y="4695749"/>
              <a:ext cx="156092" cy="156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37672" y="2804825"/>
              <a:ext cx="88360" cy="88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31185" y="3239876"/>
              <a:ext cx="168095" cy="168095"/>
            </a:xfrm>
            <a:custGeom>
              <a:avLst/>
              <a:pathLst>
                <a:path w="168095" h="168095">
                  <a:moveTo>
                    <a:pt x="0" y="84047"/>
                  </a:moveTo>
                  <a:lnTo>
                    <a:pt x="84047" y="0"/>
                  </a:lnTo>
                  <a:lnTo>
                    <a:pt x="168095" y="84047"/>
                  </a:lnTo>
                  <a:lnTo>
                    <a:pt x="84047" y="1680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03504" y="2606590"/>
              <a:ext cx="124074" cy="124074"/>
            </a:xfrm>
            <a:custGeom>
              <a:avLst/>
              <a:pathLst>
                <a:path w="124074" h="124074">
                  <a:moveTo>
                    <a:pt x="0" y="62037"/>
                  </a:moveTo>
                  <a:lnTo>
                    <a:pt x="62037" y="0"/>
                  </a:lnTo>
                  <a:lnTo>
                    <a:pt x="124074" y="62037"/>
                  </a:lnTo>
                  <a:lnTo>
                    <a:pt x="62037" y="124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14560" y="4734203"/>
              <a:ext cx="88317" cy="8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55922" y="4785401"/>
              <a:ext cx="68119" cy="68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09238" y="4611003"/>
              <a:ext cx="88126" cy="88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57284" y="3934871"/>
              <a:ext cx="88697" cy="8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56874" y="3560169"/>
              <a:ext cx="89192" cy="89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47635" y="3125760"/>
              <a:ext cx="44706" cy="44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01128" y="2939409"/>
              <a:ext cx="106884" cy="1068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81654" y="4611024"/>
              <a:ext cx="88083" cy="88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39348" y="4775284"/>
              <a:ext cx="88352" cy="88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14612" y="2610370"/>
              <a:ext cx="89115" cy="89115"/>
            </a:xfrm>
            <a:custGeom>
              <a:avLst/>
              <a:pathLst>
                <a:path w="89115" h="89115">
                  <a:moveTo>
                    <a:pt x="0" y="44557"/>
                  </a:moveTo>
                  <a:lnTo>
                    <a:pt x="44557" y="0"/>
                  </a:lnTo>
                  <a:lnTo>
                    <a:pt x="89115" y="44557"/>
                  </a:lnTo>
                  <a:lnTo>
                    <a:pt x="44557" y="891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17619" y="3279869"/>
              <a:ext cx="88110" cy="881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959312" y="2508855"/>
              <a:ext cx="132317" cy="132317"/>
            </a:xfrm>
            <a:custGeom>
              <a:avLst/>
              <a:pathLst>
                <a:path w="132317" h="132317">
                  <a:moveTo>
                    <a:pt x="0" y="66158"/>
                  </a:moveTo>
                  <a:lnTo>
                    <a:pt x="66158" y="0"/>
                  </a:lnTo>
                  <a:lnTo>
                    <a:pt x="132317" y="66158"/>
                  </a:lnTo>
                  <a:lnTo>
                    <a:pt x="66158" y="132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775064" y="2586482"/>
              <a:ext cx="109494" cy="109494"/>
            </a:xfrm>
            <a:custGeom>
              <a:avLst/>
              <a:pathLst>
                <a:path w="109494" h="109494">
                  <a:moveTo>
                    <a:pt x="0" y="54747"/>
                  </a:moveTo>
                  <a:lnTo>
                    <a:pt x="54747" y="0"/>
                  </a:lnTo>
                  <a:lnTo>
                    <a:pt x="109494" y="54747"/>
                  </a:lnTo>
                  <a:lnTo>
                    <a:pt x="54747" y="1094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69601" y="4756333"/>
              <a:ext cx="89722" cy="89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73230" y="4806685"/>
              <a:ext cx="20984" cy="20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15126" y="4341451"/>
              <a:ext cx="88379" cy="88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55629" y="4365916"/>
              <a:ext cx="34882" cy="34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50263" y="3221212"/>
              <a:ext cx="72993" cy="729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03611" y="4638283"/>
              <a:ext cx="88363" cy="88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71430" y="4266129"/>
              <a:ext cx="88328" cy="88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06575" y="3451244"/>
              <a:ext cx="78715" cy="78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187346" y="2726915"/>
              <a:ext cx="88918" cy="88918"/>
            </a:xfrm>
            <a:custGeom>
              <a:avLst/>
              <a:pathLst>
                <a:path w="88918" h="88918">
                  <a:moveTo>
                    <a:pt x="0" y="44459"/>
                  </a:moveTo>
                  <a:lnTo>
                    <a:pt x="44459" y="0"/>
                  </a:lnTo>
                  <a:lnTo>
                    <a:pt x="88918" y="44459"/>
                  </a:lnTo>
                  <a:lnTo>
                    <a:pt x="44459" y="889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373227" y="2745468"/>
              <a:ext cx="88344" cy="88344"/>
            </a:xfrm>
            <a:custGeom>
              <a:avLst/>
              <a:pathLst>
                <a:path w="88344" h="88344">
                  <a:moveTo>
                    <a:pt x="0" y="44172"/>
                  </a:moveTo>
                  <a:lnTo>
                    <a:pt x="44172" y="0"/>
                  </a:lnTo>
                  <a:lnTo>
                    <a:pt x="88344" y="44172"/>
                  </a:lnTo>
                  <a:lnTo>
                    <a:pt x="44172" y="883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22392" y="4750729"/>
              <a:ext cx="41566" cy="41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47257" y="4658428"/>
              <a:ext cx="89173" cy="89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40975" y="4768043"/>
              <a:ext cx="75435" cy="75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36749" y="2774277"/>
              <a:ext cx="85524" cy="85524"/>
            </a:xfrm>
            <a:custGeom>
              <a:avLst/>
              <a:pathLst>
                <a:path w="85524" h="85524">
                  <a:moveTo>
                    <a:pt x="0" y="42762"/>
                  </a:moveTo>
                  <a:lnTo>
                    <a:pt x="42762" y="0"/>
                  </a:lnTo>
                  <a:lnTo>
                    <a:pt x="85524" y="42762"/>
                  </a:lnTo>
                  <a:lnTo>
                    <a:pt x="42762" y="855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11595" y="4598511"/>
              <a:ext cx="117675" cy="11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56715" y="4759759"/>
              <a:ext cx="142236" cy="14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14661" y="4340973"/>
              <a:ext cx="89334" cy="89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16705" y="4197648"/>
              <a:ext cx="88293" cy="88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29194" y="2510240"/>
              <a:ext cx="88449" cy="88449"/>
            </a:xfrm>
            <a:custGeom>
              <a:avLst/>
              <a:pathLst>
                <a:path w="88449" h="88449">
                  <a:moveTo>
                    <a:pt x="0" y="44224"/>
                  </a:moveTo>
                  <a:lnTo>
                    <a:pt x="44224" y="0"/>
                  </a:lnTo>
                  <a:lnTo>
                    <a:pt x="88449" y="44224"/>
                  </a:lnTo>
                  <a:lnTo>
                    <a:pt x="44224" y="884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76383" y="4742498"/>
              <a:ext cx="112826" cy="11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11905" y="3715855"/>
              <a:ext cx="88344" cy="88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10833" y="4782025"/>
              <a:ext cx="88569" cy="8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947336" y="3077306"/>
              <a:ext cx="82249" cy="82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342588" y="2532553"/>
              <a:ext cx="89488" cy="89488"/>
            </a:xfrm>
            <a:custGeom>
              <a:avLst/>
              <a:pathLst>
                <a:path w="89488" h="89488">
                  <a:moveTo>
                    <a:pt x="0" y="44744"/>
                  </a:moveTo>
                  <a:lnTo>
                    <a:pt x="44744" y="0"/>
                  </a:lnTo>
                  <a:lnTo>
                    <a:pt x="89488" y="44744"/>
                  </a:lnTo>
                  <a:lnTo>
                    <a:pt x="44744" y="894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08752" y="4710741"/>
              <a:ext cx="107842" cy="10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47533" y="3570323"/>
              <a:ext cx="141948" cy="1419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954540" y="2665816"/>
              <a:ext cx="119786" cy="119786"/>
            </a:xfrm>
            <a:custGeom>
              <a:avLst/>
              <a:pathLst>
                <a:path w="119786" h="119786">
                  <a:moveTo>
                    <a:pt x="0" y="59893"/>
                  </a:moveTo>
                  <a:lnTo>
                    <a:pt x="59893" y="0"/>
                  </a:lnTo>
                  <a:lnTo>
                    <a:pt x="119786" y="59893"/>
                  </a:lnTo>
                  <a:lnTo>
                    <a:pt x="59893" y="1197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72238" y="4736267"/>
              <a:ext cx="88756" cy="8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84945" y="4557960"/>
              <a:ext cx="89180" cy="89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242204" y="2528432"/>
              <a:ext cx="88597" cy="88597"/>
            </a:xfrm>
            <a:custGeom>
              <a:avLst/>
              <a:pathLst>
                <a:path w="88597" h="88597">
                  <a:moveTo>
                    <a:pt x="0" y="44298"/>
                  </a:moveTo>
                  <a:lnTo>
                    <a:pt x="44298" y="0"/>
                  </a:lnTo>
                  <a:lnTo>
                    <a:pt x="88597" y="44298"/>
                  </a:lnTo>
                  <a:lnTo>
                    <a:pt x="44298" y="88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889720" y="2526108"/>
              <a:ext cx="143477" cy="143477"/>
            </a:xfrm>
            <a:custGeom>
              <a:avLst/>
              <a:pathLst>
                <a:path w="143477" h="143477">
                  <a:moveTo>
                    <a:pt x="0" y="71738"/>
                  </a:moveTo>
                  <a:lnTo>
                    <a:pt x="71738" y="0"/>
                  </a:lnTo>
                  <a:lnTo>
                    <a:pt x="143477" y="71738"/>
                  </a:lnTo>
                  <a:lnTo>
                    <a:pt x="71738" y="143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50772" y="4786672"/>
              <a:ext cx="88410" cy="88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116776" y="2553709"/>
              <a:ext cx="33477" cy="33477"/>
            </a:xfrm>
            <a:custGeom>
              <a:avLst/>
              <a:pathLst>
                <a:path w="33477" h="33477">
                  <a:moveTo>
                    <a:pt x="0" y="16738"/>
                  </a:moveTo>
                  <a:lnTo>
                    <a:pt x="16738" y="0"/>
                  </a:lnTo>
                  <a:lnTo>
                    <a:pt x="33477" y="16738"/>
                  </a:lnTo>
                  <a:lnTo>
                    <a:pt x="16738" y="334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42395" y="3597414"/>
              <a:ext cx="87766" cy="87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9347" y="4727260"/>
              <a:ext cx="111336" cy="111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184911" y="2567222"/>
              <a:ext cx="88647" cy="88647"/>
            </a:xfrm>
            <a:custGeom>
              <a:avLst/>
              <a:pathLst>
                <a:path w="88647" h="88647">
                  <a:moveTo>
                    <a:pt x="0" y="44323"/>
                  </a:moveTo>
                  <a:lnTo>
                    <a:pt x="44323" y="0"/>
                  </a:lnTo>
                  <a:lnTo>
                    <a:pt x="88647" y="44323"/>
                  </a:lnTo>
                  <a:lnTo>
                    <a:pt x="44323" y="886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77636" y="3973965"/>
              <a:ext cx="88141" cy="88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29771" y="3866638"/>
              <a:ext cx="88169" cy="88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46385" y="4768148"/>
              <a:ext cx="88926" cy="88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21191" y="4738700"/>
              <a:ext cx="88457" cy="88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252364" y="2537808"/>
              <a:ext cx="88110" cy="88110"/>
            </a:xfrm>
            <a:custGeom>
              <a:avLst/>
              <a:pathLst>
                <a:path w="88110" h="88110">
                  <a:moveTo>
                    <a:pt x="0" y="44055"/>
                  </a:moveTo>
                  <a:lnTo>
                    <a:pt x="44055" y="0"/>
                  </a:lnTo>
                  <a:lnTo>
                    <a:pt x="88110" y="44055"/>
                  </a:lnTo>
                  <a:lnTo>
                    <a:pt x="44055" y="881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89142" y="3586992"/>
              <a:ext cx="72078" cy="720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43647" y="3473823"/>
              <a:ext cx="88356" cy="883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34095" y="4383297"/>
              <a:ext cx="91452" cy="91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149424" y="2517039"/>
              <a:ext cx="88550" cy="88550"/>
            </a:xfrm>
            <a:custGeom>
              <a:avLst/>
              <a:pathLst>
                <a:path w="88550" h="88550">
                  <a:moveTo>
                    <a:pt x="0" y="44275"/>
                  </a:moveTo>
                  <a:lnTo>
                    <a:pt x="44275" y="0"/>
                  </a:lnTo>
                  <a:lnTo>
                    <a:pt x="88550" y="44275"/>
                  </a:lnTo>
                  <a:lnTo>
                    <a:pt x="44275" y="885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26118" y="3014521"/>
              <a:ext cx="89088" cy="890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946949" y="2508054"/>
              <a:ext cx="88254" cy="88254"/>
            </a:xfrm>
            <a:custGeom>
              <a:avLst/>
              <a:pathLst>
                <a:path w="88254" h="88254">
                  <a:moveTo>
                    <a:pt x="0" y="44127"/>
                  </a:moveTo>
                  <a:lnTo>
                    <a:pt x="44127" y="0"/>
                  </a:lnTo>
                  <a:lnTo>
                    <a:pt x="88254" y="44127"/>
                  </a:lnTo>
                  <a:lnTo>
                    <a:pt x="44127" y="88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85331" y="4355396"/>
              <a:ext cx="87887" cy="87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46338" y="4780676"/>
              <a:ext cx="50169" cy="50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47192" y="2905359"/>
              <a:ext cx="88219" cy="88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82679" y="3379917"/>
              <a:ext cx="88941" cy="88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54544" y="3144909"/>
              <a:ext cx="88604" cy="88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85349" y="3176341"/>
              <a:ext cx="89672" cy="8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115046" y="2509272"/>
              <a:ext cx="90385" cy="90385"/>
            </a:xfrm>
            <a:custGeom>
              <a:avLst/>
              <a:pathLst>
                <a:path w="90385" h="90385">
                  <a:moveTo>
                    <a:pt x="0" y="45192"/>
                  </a:moveTo>
                  <a:lnTo>
                    <a:pt x="45192" y="0"/>
                  </a:lnTo>
                  <a:lnTo>
                    <a:pt x="90385" y="45192"/>
                  </a:lnTo>
                  <a:lnTo>
                    <a:pt x="45192" y="903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889715" y="2859700"/>
              <a:ext cx="88208" cy="88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242893" y="2693274"/>
              <a:ext cx="87703" cy="87703"/>
            </a:xfrm>
            <a:custGeom>
              <a:avLst/>
              <a:pathLst>
                <a:path w="87703" h="87703">
                  <a:moveTo>
                    <a:pt x="0" y="43851"/>
                  </a:moveTo>
                  <a:lnTo>
                    <a:pt x="43851" y="0"/>
                  </a:lnTo>
                  <a:lnTo>
                    <a:pt x="87703" y="43851"/>
                  </a:lnTo>
                  <a:lnTo>
                    <a:pt x="43851" y="877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37394" y="3485084"/>
              <a:ext cx="88666" cy="88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51921" y="2834513"/>
              <a:ext cx="56383" cy="563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230130" y="2770417"/>
              <a:ext cx="88678" cy="88678"/>
            </a:xfrm>
            <a:custGeom>
              <a:avLst/>
              <a:pathLst>
                <a:path w="88678" h="88678">
                  <a:moveTo>
                    <a:pt x="0" y="44339"/>
                  </a:moveTo>
                  <a:lnTo>
                    <a:pt x="44339" y="0"/>
                  </a:lnTo>
                  <a:lnTo>
                    <a:pt x="88678" y="44339"/>
                  </a:lnTo>
                  <a:lnTo>
                    <a:pt x="44339" y="886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01113" y="3576151"/>
              <a:ext cx="75493" cy="75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376339" y="2540542"/>
              <a:ext cx="27844" cy="27844"/>
            </a:xfrm>
            <a:custGeom>
              <a:avLst/>
              <a:pathLst>
                <a:path w="27844" h="27844">
                  <a:moveTo>
                    <a:pt x="0" y="13922"/>
                  </a:moveTo>
                  <a:lnTo>
                    <a:pt x="13922" y="0"/>
                  </a:lnTo>
                  <a:lnTo>
                    <a:pt x="27844" y="13922"/>
                  </a:lnTo>
                  <a:lnTo>
                    <a:pt x="13922" y="278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056102" y="2622185"/>
              <a:ext cx="42653" cy="42653"/>
            </a:xfrm>
            <a:custGeom>
              <a:avLst/>
              <a:pathLst>
                <a:path w="42653" h="42653">
                  <a:moveTo>
                    <a:pt x="0" y="21326"/>
                  </a:moveTo>
                  <a:lnTo>
                    <a:pt x="21326" y="0"/>
                  </a:lnTo>
                  <a:lnTo>
                    <a:pt x="42653" y="21326"/>
                  </a:lnTo>
                  <a:lnTo>
                    <a:pt x="21326" y="426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30081" y="4775288"/>
              <a:ext cx="88344" cy="8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321794" y="2540805"/>
              <a:ext cx="91249" cy="91249"/>
            </a:xfrm>
            <a:custGeom>
              <a:avLst/>
              <a:pathLst>
                <a:path w="91249" h="91249">
                  <a:moveTo>
                    <a:pt x="0" y="45624"/>
                  </a:moveTo>
                  <a:lnTo>
                    <a:pt x="45624" y="0"/>
                  </a:lnTo>
                  <a:lnTo>
                    <a:pt x="91249" y="45624"/>
                  </a:lnTo>
                  <a:lnTo>
                    <a:pt x="45624" y="912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411665" y="3571639"/>
              <a:ext cx="29719" cy="297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40022" y="2731335"/>
              <a:ext cx="89211" cy="89211"/>
            </a:xfrm>
            <a:custGeom>
              <a:avLst/>
              <a:pathLst>
                <a:path w="89211" h="89211">
                  <a:moveTo>
                    <a:pt x="0" y="44605"/>
                  </a:moveTo>
                  <a:lnTo>
                    <a:pt x="44605" y="0"/>
                  </a:lnTo>
                  <a:lnTo>
                    <a:pt x="89211" y="44605"/>
                  </a:lnTo>
                  <a:lnTo>
                    <a:pt x="44605" y="892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385009" y="2574393"/>
              <a:ext cx="78872" cy="78872"/>
            </a:xfrm>
            <a:custGeom>
              <a:avLst/>
              <a:pathLst>
                <a:path w="78872" h="78872">
                  <a:moveTo>
                    <a:pt x="0" y="39436"/>
                  </a:moveTo>
                  <a:lnTo>
                    <a:pt x="39436" y="0"/>
                  </a:lnTo>
                  <a:lnTo>
                    <a:pt x="78872" y="39436"/>
                  </a:lnTo>
                  <a:lnTo>
                    <a:pt x="39436" y="788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74931" y="4726783"/>
              <a:ext cx="34659" cy="34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91306" y="2515001"/>
              <a:ext cx="88059" cy="88059"/>
            </a:xfrm>
            <a:custGeom>
              <a:avLst/>
              <a:pathLst>
                <a:path w="88059" h="88059">
                  <a:moveTo>
                    <a:pt x="0" y="44029"/>
                  </a:moveTo>
                  <a:lnTo>
                    <a:pt x="44029" y="0"/>
                  </a:lnTo>
                  <a:lnTo>
                    <a:pt x="88059" y="44029"/>
                  </a:lnTo>
                  <a:lnTo>
                    <a:pt x="44029" y="88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14435" y="4518771"/>
              <a:ext cx="62528" cy="62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23318" y="4521157"/>
              <a:ext cx="89722" cy="89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40460" y="2596548"/>
              <a:ext cx="89361" cy="89361"/>
            </a:xfrm>
            <a:custGeom>
              <a:avLst/>
              <a:pathLst>
                <a:path w="89361" h="89361">
                  <a:moveTo>
                    <a:pt x="0" y="44680"/>
                  </a:moveTo>
                  <a:lnTo>
                    <a:pt x="44680" y="0"/>
                  </a:lnTo>
                  <a:lnTo>
                    <a:pt x="89361" y="44680"/>
                  </a:lnTo>
                  <a:lnTo>
                    <a:pt x="44680" y="89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15108" y="4439775"/>
              <a:ext cx="88091" cy="88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932084" y="2510505"/>
              <a:ext cx="87919" cy="87919"/>
            </a:xfrm>
            <a:custGeom>
              <a:avLst/>
              <a:pathLst>
                <a:path w="87919" h="87919">
                  <a:moveTo>
                    <a:pt x="0" y="43959"/>
                  </a:moveTo>
                  <a:lnTo>
                    <a:pt x="43959" y="0"/>
                  </a:lnTo>
                  <a:lnTo>
                    <a:pt x="87919" y="43959"/>
                  </a:lnTo>
                  <a:lnTo>
                    <a:pt x="43959" y="879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361454" y="2531280"/>
              <a:ext cx="101167" cy="101167"/>
            </a:xfrm>
            <a:custGeom>
              <a:avLst/>
              <a:pathLst>
                <a:path w="101167" h="101167">
                  <a:moveTo>
                    <a:pt x="0" y="50583"/>
                  </a:moveTo>
                  <a:lnTo>
                    <a:pt x="50583" y="0"/>
                  </a:lnTo>
                  <a:lnTo>
                    <a:pt x="101167" y="50583"/>
                  </a:lnTo>
                  <a:lnTo>
                    <a:pt x="50583" y="1011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997464" y="2760948"/>
              <a:ext cx="89350" cy="89350"/>
            </a:xfrm>
            <a:custGeom>
              <a:avLst/>
              <a:pathLst>
                <a:path w="89350" h="89350">
                  <a:moveTo>
                    <a:pt x="0" y="44675"/>
                  </a:moveTo>
                  <a:lnTo>
                    <a:pt x="44675" y="0"/>
                  </a:lnTo>
                  <a:lnTo>
                    <a:pt x="89350" y="44675"/>
                  </a:lnTo>
                  <a:lnTo>
                    <a:pt x="44675" y="893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79804" y="3364390"/>
              <a:ext cx="88028" cy="88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71122" y="2930481"/>
              <a:ext cx="88208" cy="882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34092" y="4766561"/>
              <a:ext cx="110366" cy="11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16035" y="4400329"/>
              <a:ext cx="89354" cy="89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12512" y="4761517"/>
              <a:ext cx="88488" cy="8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63526" y="3546790"/>
              <a:ext cx="88550" cy="88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30104" y="4243195"/>
              <a:ext cx="88531" cy="88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40672" y="4770939"/>
              <a:ext cx="69644" cy="69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18034" y="4763358"/>
              <a:ext cx="89373" cy="89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977633" y="2658697"/>
              <a:ext cx="88360" cy="88360"/>
            </a:xfrm>
            <a:custGeom>
              <a:avLst/>
              <a:pathLst>
                <a:path w="88360" h="88360">
                  <a:moveTo>
                    <a:pt x="0" y="44180"/>
                  </a:moveTo>
                  <a:lnTo>
                    <a:pt x="44180" y="0"/>
                  </a:lnTo>
                  <a:lnTo>
                    <a:pt x="88360" y="44180"/>
                  </a:lnTo>
                  <a:lnTo>
                    <a:pt x="44180" y="883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948947" y="2507774"/>
              <a:ext cx="88814" cy="88814"/>
            </a:xfrm>
            <a:custGeom>
              <a:avLst/>
              <a:pathLst>
                <a:path w="88814" h="88814">
                  <a:moveTo>
                    <a:pt x="0" y="44407"/>
                  </a:moveTo>
                  <a:lnTo>
                    <a:pt x="44407" y="0"/>
                  </a:lnTo>
                  <a:lnTo>
                    <a:pt x="88814" y="44407"/>
                  </a:lnTo>
                  <a:lnTo>
                    <a:pt x="44407" y="888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952121" y="2567910"/>
              <a:ext cx="151202" cy="151202"/>
            </a:xfrm>
            <a:custGeom>
              <a:avLst/>
              <a:pathLst>
                <a:path w="151202" h="151202">
                  <a:moveTo>
                    <a:pt x="0" y="75601"/>
                  </a:moveTo>
                  <a:lnTo>
                    <a:pt x="75601" y="0"/>
                  </a:lnTo>
                  <a:lnTo>
                    <a:pt x="151202" y="75601"/>
                  </a:lnTo>
                  <a:lnTo>
                    <a:pt x="75601" y="151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6392" y="4766105"/>
              <a:ext cx="88445" cy="88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97565" y="4772838"/>
              <a:ext cx="88678" cy="88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40659" y="3451897"/>
              <a:ext cx="77409" cy="774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150802" y="2813984"/>
              <a:ext cx="143107" cy="143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00705" y="4803305"/>
              <a:ext cx="32311" cy="32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984381" y="4818764"/>
              <a:ext cx="15092" cy="15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676964" y="1970392"/>
              <a:ext cx="493699" cy="572719"/>
            </a:xfrm>
            <a:custGeom>
              <a:avLst/>
              <a:pathLst>
                <a:path w="493699" h="572719">
                  <a:moveTo>
                    <a:pt x="0" y="0"/>
                  </a:moveTo>
                  <a:lnTo>
                    <a:pt x="493699" y="57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134701" y="2051909"/>
              <a:ext cx="42557" cy="486305"/>
            </a:xfrm>
            <a:custGeom>
              <a:avLst/>
              <a:pathLst>
                <a:path w="42557" h="486305">
                  <a:moveTo>
                    <a:pt x="0" y="0"/>
                  </a:moveTo>
                  <a:lnTo>
                    <a:pt x="42557" y="486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697487" y="2457370"/>
              <a:ext cx="219977" cy="114932"/>
            </a:xfrm>
            <a:custGeom>
              <a:avLst/>
              <a:pathLst>
                <a:path w="219977" h="114932">
                  <a:moveTo>
                    <a:pt x="0" y="0"/>
                  </a:moveTo>
                  <a:lnTo>
                    <a:pt x="219977" y="11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5589319" y="2433759"/>
              <a:ext cx="579047" cy="118633"/>
            </a:xfrm>
            <a:custGeom>
              <a:avLst/>
              <a:pathLst>
                <a:path w="579047" h="118633">
                  <a:moveTo>
                    <a:pt x="0" y="0"/>
                  </a:moveTo>
                  <a:lnTo>
                    <a:pt x="579047" y="118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750057" y="2678898"/>
              <a:ext cx="169979" cy="249762"/>
            </a:xfrm>
            <a:custGeom>
              <a:avLst/>
              <a:pathLst>
                <a:path w="169979" h="249762">
                  <a:moveTo>
                    <a:pt x="0" y="249762"/>
                  </a:moveTo>
                  <a:lnTo>
                    <a:pt x="169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739930" y="2297313"/>
              <a:ext cx="180143" cy="267382"/>
            </a:xfrm>
            <a:custGeom>
              <a:avLst/>
              <a:pathLst>
                <a:path w="180143" h="267382">
                  <a:moveTo>
                    <a:pt x="0" y="0"/>
                  </a:moveTo>
                  <a:lnTo>
                    <a:pt x="180143" y="267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626927" y="2642411"/>
              <a:ext cx="289907" cy="33650"/>
            </a:xfrm>
            <a:custGeom>
              <a:avLst/>
              <a:pathLst>
                <a:path w="289907" h="33650">
                  <a:moveTo>
                    <a:pt x="0" y="33650"/>
                  </a:moveTo>
                  <a:lnTo>
                    <a:pt x="289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934201" y="2607869"/>
              <a:ext cx="69964" cy="97713"/>
            </a:xfrm>
            <a:custGeom>
              <a:avLst/>
              <a:pathLst>
                <a:path w="69964" h="97713">
                  <a:moveTo>
                    <a:pt x="69964" y="97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135584" y="2297918"/>
              <a:ext cx="40584" cy="240559"/>
            </a:xfrm>
            <a:custGeom>
              <a:avLst/>
              <a:pathLst>
                <a:path w="40584" h="240559">
                  <a:moveTo>
                    <a:pt x="0" y="0"/>
                  </a:moveTo>
                  <a:lnTo>
                    <a:pt x="40584" y="240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>
              <a:off x="4155595" y="189105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chr13:32319125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385126" y="188922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chr13:32319250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176119" y="23776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chr13:32333264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02631" y="473328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chr13:32338886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4067950" y="235887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3702629" y="325324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chr13:32340645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674358" y="294340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chr13:32340648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679675" y="21346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chr13:32341053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105559" y="260221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chr13:32341061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4623978" y="272032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chr13:32362656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650503" y="235719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chr13:32370505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5385126" y="213522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chr13:32398334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>
              <a:off x="2448133" y="59150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448133" y="534425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503125" y="47734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503125" y="42026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503125" y="36318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503125" y="30609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2503125" y="24901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21" name="pl321"/>
            <p:cNvSpPr/>
            <p:nvPr/>
          </p:nvSpPr>
          <p:spPr>
            <a:xfrm>
              <a:off x="2880411" y="59747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880411" y="5403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880411" y="48331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880411" y="42623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880411" y="36915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880411" y="3120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880411" y="25498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7106490" y="204044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38" name="pt338"/>
            <p:cNvSpPr/>
            <p:nvPr/>
          </p:nvSpPr>
          <p:spPr>
            <a:xfrm>
              <a:off x="7179089" y="23921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7179089" y="25870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7179089" y="278187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>
              <a:off x="7389908" y="232506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389908" y="251990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389908" y="271475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06490" y="309974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45" name="pt345"/>
            <p:cNvSpPr/>
            <p:nvPr/>
          </p:nvSpPr>
          <p:spPr>
            <a:xfrm>
              <a:off x="7167097" y="3390052"/>
              <a:ext cx="87597" cy="875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7206395" y="362420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167097" y="3779751"/>
              <a:ext cx="87597" cy="875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7150819" y="3958322"/>
              <a:ext cx="120153" cy="1201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138328" y="4140680"/>
              <a:ext cx="145134" cy="145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127798" y="4331980"/>
              <a:ext cx="166194" cy="1661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51"/>
            <p:cNvSpPr/>
            <p:nvPr/>
          </p:nvSpPr>
          <p:spPr>
            <a:xfrm>
              <a:off x="7403868" y="337830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7403868" y="356898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7403868" y="376799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7403868" y="396083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7403868" y="415353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740386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7106490" y="469314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58" name="pt358"/>
            <p:cNvSpPr/>
            <p:nvPr/>
          </p:nvSpPr>
          <p:spPr>
            <a:xfrm>
              <a:off x="7179089" y="5024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179089" y="521923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7389908" y="498681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7389908" y="518166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924695" y="619487"/>
              <a:ext cx="102629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8375" y="2385793"/>
              <a:ext cx="1114388" cy="3610482"/>
            </a:xfrm>
            <a:custGeom>
              <a:avLst/>
              <a:pathLst>
                <a:path w="1114388" h="3610482">
                  <a:moveTo>
                    <a:pt x="551331" y="3610482"/>
                  </a:moveTo>
                  <a:lnTo>
                    <a:pt x="550993" y="3603416"/>
                  </a:lnTo>
                  <a:lnTo>
                    <a:pt x="550624" y="3596351"/>
                  </a:lnTo>
                  <a:lnTo>
                    <a:pt x="550250" y="3589285"/>
                  </a:lnTo>
                  <a:lnTo>
                    <a:pt x="549844" y="3582220"/>
                  </a:lnTo>
                  <a:lnTo>
                    <a:pt x="549427" y="3575154"/>
                  </a:lnTo>
                  <a:lnTo>
                    <a:pt x="548983" y="3568089"/>
                  </a:lnTo>
                  <a:lnTo>
                    <a:pt x="548520" y="3561023"/>
                  </a:lnTo>
                  <a:lnTo>
                    <a:pt x="548035" y="3553958"/>
                  </a:lnTo>
                  <a:lnTo>
                    <a:pt x="547521" y="3546892"/>
                  </a:lnTo>
                  <a:lnTo>
                    <a:pt x="546992" y="3539827"/>
                  </a:lnTo>
                  <a:lnTo>
                    <a:pt x="546425" y="3532761"/>
                  </a:lnTo>
                  <a:lnTo>
                    <a:pt x="545848" y="3525696"/>
                  </a:lnTo>
                  <a:lnTo>
                    <a:pt x="545222" y="3518630"/>
                  </a:lnTo>
                  <a:lnTo>
                    <a:pt x="544586" y="3511565"/>
                  </a:lnTo>
                  <a:lnTo>
                    <a:pt x="543905" y="3504499"/>
                  </a:lnTo>
                  <a:lnTo>
                    <a:pt x="543204" y="3497433"/>
                  </a:lnTo>
                  <a:lnTo>
                    <a:pt x="542465" y="3490368"/>
                  </a:lnTo>
                  <a:lnTo>
                    <a:pt x="541694" y="3483302"/>
                  </a:lnTo>
                  <a:lnTo>
                    <a:pt x="540894" y="3476237"/>
                  </a:lnTo>
                  <a:lnTo>
                    <a:pt x="540048" y="3469171"/>
                  </a:lnTo>
                  <a:lnTo>
                    <a:pt x="539182" y="3462106"/>
                  </a:lnTo>
                  <a:lnTo>
                    <a:pt x="538255" y="3455040"/>
                  </a:lnTo>
                  <a:lnTo>
                    <a:pt x="537316" y="3447975"/>
                  </a:lnTo>
                  <a:lnTo>
                    <a:pt x="536306" y="3440909"/>
                  </a:lnTo>
                  <a:lnTo>
                    <a:pt x="535279" y="3433844"/>
                  </a:lnTo>
                  <a:lnTo>
                    <a:pt x="534192" y="3426778"/>
                  </a:lnTo>
                  <a:lnTo>
                    <a:pt x="533071" y="3419713"/>
                  </a:lnTo>
                  <a:lnTo>
                    <a:pt x="531900" y="3412647"/>
                  </a:lnTo>
                  <a:lnTo>
                    <a:pt x="530680" y="3405582"/>
                  </a:lnTo>
                  <a:lnTo>
                    <a:pt x="529422" y="3398516"/>
                  </a:lnTo>
                  <a:lnTo>
                    <a:pt x="528096" y="3391451"/>
                  </a:lnTo>
                  <a:lnTo>
                    <a:pt x="526747" y="3384385"/>
                  </a:lnTo>
                  <a:lnTo>
                    <a:pt x="525308" y="3377320"/>
                  </a:lnTo>
                  <a:lnTo>
                    <a:pt x="523851" y="3370254"/>
                  </a:lnTo>
                  <a:lnTo>
                    <a:pt x="522305" y="3363189"/>
                  </a:lnTo>
                  <a:lnTo>
                    <a:pt x="520728" y="3356123"/>
                  </a:lnTo>
                  <a:lnTo>
                    <a:pt x="519075" y="3349058"/>
                  </a:lnTo>
                  <a:lnTo>
                    <a:pt x="517372" y="3341992"/>
                  </a:lnTo>
                  <a:lnTo>
                    <a:pt x="515609" y="3334926"/>
                  </a:lnTo>
                  <a:lnTo>
                    <a:pt x="513772" y="3327861"/>
                  </a:lnTo>
                  <a:lnTo>
                    <a:pt x="511894" y="3320795"/>
                  </a:lnTo>
                  <a:lnTo>
                    <a:pt x="509918" y="3313730"/>
                  </a:lnTo>
                  <a:lnTo>
                    <a:pt x="507919" y="3306664"/>
                  </a:lnTo>
                  <a:lnTo>
                    <a:pt x="505797" y="3299599"/>
                  </a:lnTo>
                  <a:lnTo>
                    <a:pt x="503653" y="3292533"/>
                  </a:lnTo>
                  <a:lnTo>
                    <a:pt x="501401" y="3285468"/>
                  </a:lnTo>
                  <a:lnTo>
                    <a:pt x="499103" y="3278402"/>
                  </a:lnTo>
                  <a:lnTo>
                    <a:pt x="496717" y="3271337"/>
                  </a:lnTo>
                  <a:lnTo>
                    <a:pt x="494260" y="3264271"/>
                  </a:lnTo>
                  <a:lnTo>
                    <a:pt x="491737" y="3257206"/>
                  </a:lnTo>
                  <a:lnTo>
                    <a:pt x="489115" y="3250140"/>
                  </a:lnTo>
                  <a:lnTo>
                    <a:pt x="486450" y="3243075"/>
                  </a:lnTo>
                  <a:lnTo>
                    <a:pt x="483658" y="3236009"/>
                  </a:lnTo>
                  <a:lnTo>
                    <a:pt x="480840" y="3228944"/>
                  </a:lnTo>
                  <a:lnTo>
                    <a:pt x="477881" y="3221878"/>
                  </a:lnTo>
                  <a:lnTo>
                    <a:pt x="474887" y="3214813"/>
                  </a:lnTo>
                  <a:lnTo>
                    <a:pt x="471775" y="3207747"/>
                  </a:lnTo>
                  <a:lnTo>
                    <a:pt x="468601" y="3200682"/>
                  </a:lnTo>
                  <a:lnTo>
                    <a:pt x="465334" y="3193616"/>
                  </a:lnTo>
                  <a:lnTo>
                    <a:pt x="461976" y="3186550"/>
                  </a:lnTo>
                  <a:lnTo>
                    <a:pt x="458552" y="3179485"/>
                  </a:lnTo>
                  <a:lnTo>
                    <a:pt x="455007" y="3172419"/>
                  </a:lnTo>
                  <a:lnTo>
                    <a:pt x="451422" y="3165354"/>
                  </a:lnTo>
                  <a:lnTo>
                    <a:pt x="447688" y="3158288"/>
                  </a:lnTo>
                  <a:lnTo>
                    <a:pt x="443926" y="3151223"/>
                  </a:lnTo>
                  <a:lnTo>
                    <a:pt x="440017" y="3144157"/>
                  </a:lnTo>
                  <a:lnTo>
                    <a:pt x="436064" y="3137092"/>
                  </a:lnTo>
                  <a:lnTo>
                    <a:pt x="431992" y="3130026"/>
                  </a:lnTo>
                  <a:lnTo>
                    <a:pt x="427847" y="3122961"/>
                  </a:lnTo>
                  <a:lnTo>
                    <a:pt x="423612" y="3115895"/>
                  </a:lnTo>
                  <a:lnTo>
                    <a:pt x="419275" y="3108830"/>
                  </a:lnTo>
                  <a:lnTo>
                    <a:pt x="414877" y="3101764"/>
                  </a:lnTo>
                  <a:lnTo>
                    <a:pt x="410350" y="3094699"/>
                  </a:lnTo>
                  <a:lnTo>
                    <a:pt x="405791" y="3087633"/>
                  </a:lnTo>
                  <a:lnTo>
                    <a:pt x="401076" y="3080568"/>
                  </a:lnTo>
                  <a:lnTo>
                    <a:pt x="396333" y="3073502"/>
                  </a:lnTo>
                  <a:lnTo>
                    <a:pt x="391457" y="3066437"/>
                  </a:lnTo>
                  <a:lnTo>
                    <a:pt x="386531" y="3059371"/>
                  </a:lnTo>
                  <a:lnTo>
                    <a:pt x="381502" y="3052306"/>
                  </a:lnTo>
                  <a:lnTo>
                    <a:pt x="376396" y="3045240"/>
                  </a:lnTo>
                  <a:lnTo>
                    <a:pt x="371218" y="3038174"/>
                  </a:lnTo>
                  <a:lnTo>
                    <a:pt x="365940" y="3031109"/>
                  </a:lnTo>
                  <a:lnTo>
                    <a:pt x="360616" y="3024043"/>
                  </a:lnTo>
                  <a:lnTo>
                    <a:pt x="355173" y="3016978"/>
                  </a:lnTo>
                  <a:lnTo>
                    <a:pt x="349705" y="3009912"/>
                  </a:lnTo>
                  <a:lnTo>
                    <a:pt x="344109" y="3002847"/>
                  </a:lnTo>
                  <a:lnTo>
                    <a:pt x="338486" y="2995781"/>
                  </a:lnTo>
                  <a:lnTo>
                    <a:pt x="332764" y="2988716"/>
                  </a:lnTo>
                  <a:lnTo>
                    <a:pt x="326997" y="2981650"/>
                  </a:lnTo>
                  <a:lnTo>
                    <a:pt x="321157" y="2974585"/>
                  </a:lnTo>
                  <a:lnTo>
                    <a:pt x="315256" y="2967519"/>
                  </a:lnTo>
                  <a:lnTo>
                    <a:pt x="309308" y="2960454"/>
                  </a:lnTo>
                  <a:lnTo>
                    <a:pt x="303286" y="2953388"/>
                  </a:lnTo>
                  <a:lnTo>
                    <a:pt x="297238" y="2946323"/>
                  </a:lnTo>
                  <a:lnTo>
                    <a:pt x="291109" y="2939257"/>
                  </a:lnTo>
                  <a:lnTo>
                    <a:pt x="284965" y="2932192"/>
                  </a:lnTo>
                  <a:lnTo>
                    <a:pt x="278751" y="2925126"/>
                  </a:lnTo>
                  <a:lnTo>
                    <a:pt x="272519" y="2918061"/>
                  </a:lnTo>
                  <a:lnTo>
                    <a:pt x="266238" y="2910995"/>
                  </a:lnTo>
                  <a:lnTo>
                    <a:pt x="259934" y="2903930"/>
                  </a:lnTo>
                  <a:lnTo>
                    <a:pt x="253601" y="2896864"/>
                  </a:lnTo>
                  <a:lnTo>
                    <a:pt x="247243" y="2889798"/>
                  </a:lnTo>
                  <a:lnTo>
                    <a:pt x="240870" y="2882733"/>
                  </a:lnTo>
                  <a:lnTo>
                    <a:pt x="234476" y="2875667"/>
                  </a:lnTo>
                  <a:lnTo>
                    <a:pt x="228077" y="2868602"/>
                  </a:lnTo>
                  <a:lnTo>
                    <a:pt x="221668" y="2861536"/>
                  </a:lnTo>
                  <a:lnTo>
                    <a:pt x="215258" y="2854471"/>
                  </a:lnTo>
                  <a:lnTo>
                    <a:pt x="208853" y="2847405"/>
                  </a:lnTo>
                  <a:lnTo>
                    <a:pt x="202453" y="2840340"/>
                  </a:lnTo>
                  <a:lnTo>
                    <a:pt x="196067" y="2833274"/>
                  </a:lnTo>
                  <a:lnTo>
                    <a:pt x="189700" y="2826209"/>
                  </a:lnTo>
                  <a:lnTo>
                    <a:pt x="183350" y="2819143"/>
                  </a:lnTo>
                  <a:lnTo>
                    <a:pt x="177036" y="2812078"/>
                  </a:lnTo>
                  <a:lnTo>
                    <a:pt x="170738" y="2805012"/>
                  </a:lnTo>
                  <a:lnTo>
                    <a:pt x="164501" y="2797947"/>
                  </a:lnTo>
                  <a:lnTo>
                    <a:pt x="158276" y="2790881"/>
                  </a:lnTo>
                  <a:lnTo>
                    <a:pt x="152135" y="2783816"/>
                  </a:lnTo>
                  <a:lnTo>
                    <a:pt x="146015" y="2776750"/>
                  </a:lnTo>
                  <a:lnTo>
                    <a:pt x="139978" y="2769685"/>
                  </a:lnTo>
                  <a:lnTo>
                    <a:pt x="133988" y="2762619"/>
                  </a:lnTo>
                  <a:lnTo>
                    <a:pt x="128072" y="2755554"/>
                  </a:lnTo>
                  <a:lnTo>
                    <a:pt x="122234" y="2748488"/>
                  </a:lnTo>
                  <a:lnTo>
                    <a:pt x="116458" y="2741423"/>
                  </a:lnTo>
                  <a:lnTo>
                    <a:pt x="110796" y="2734357"/>
                  </a:lnTo>
                  <a:lnTo>
                    <a:pt x="105175" y="2727291"/>
                  </a:lnTo>
                  <a:lnTo>
                    <a:pt x="99713" y="2720226"/>
                  </a:lnTo>
                  <a:lnTo>
                    <a:pt x="94283" y="2713160"/>
                  </a:lnTo>
                  <a:lnTo>
                    <a:pt x="89026" y="2706095"/>
                  </a:lnTo>
                  <a:lnTo>
                    <a:pt x="83824" y="2699029"/>
                  </a:lnTo>
                  <a:lnTo>
                    <a:pt x="78774" y="2691964"/>
                  </a:lnTo>
                  <a:lnTo>
                    <a:pt x="73823" y="2684898"/>
                  </a:lnTo>
                  <a:lnTo>
                    <a:pt x="68996" y="2677833"/>
                  </a:lnTo>
                  <a:lnTo>
                    <a:pt x="64317" y="2670767"/>
                  </a:lnTo>
                  <a:lnTo>
                    <a:pt x="59730" y="2663702"/>
                  </a:lnTo>
                  <a:lnTo>
                    <a:pt x="55343" y="2656636"/>
                  </a:lnTo>
                  <a:lnTo>
                    <a:pt x="51010" y="2649571"/>
                  </a:lnTo>
                  <a:lnTo>
                    <a:pt x="46936" y="2642505"/>
                  </a:lnTo>
                  <a:lnTo>
                    <a:pt x="42911" y="2635440"/>
                  </a:lnTo>
                  <a:lnTo>
                    <a:pt x="39128" y="2628374"/>
                  </a:lnTo>
                  <a:lnTo>
                    <a:pt x="35440" y="2621309"/>
                  </a:lnTo>
                  <a:lnTo>
                    <a:pt x="31951" y="2614243"/>
                  </a:lnTo>
                  <a:lnTo>
                    <a:pt x="28615" y="2607178"/>
                  </a:lnTo>
                  <a:lnTo>
                    <a:pt x="25434" y="2600112"/>
                  </a:lnTo>
                  <a:lnTo>
                    <a:pt x="22466" y="2593047"/>
                  </a:lnTo>
                  <a:lnTo>
                    <a:pt x="19602" y="2585981"/>
                  </a:lnTo>
                  <a:lnTo>
                    <a:pt x="17016" y="2578915"/>
                  </a:lnTo>
                  <a:lnTo>
                    <a:pt x="14488" y="2571850"/>
                  </a:lnTo>
                  <a:lnTo>
                    <a:pt x="12288" y="2564784"/>
                  </a:lnTo>
                  <a:lnTo>
                    <a:pt x="10157" y="2557719"/>
                  </a:lnTo>
                  <a:lnTo>
                    <a:pt x="8300" y="2550653"/>
                  </a:lnTo>
                  <a:lnTo>
                    <a:pt x="6576" y="2543588"/>
                  </a:lnTo>
                  <a:lnTo>
                    <a:pt x="5070" y="2536522"/>
                  </a:lnTo>
                  <a:lnTo>
                    <a:pt x="3761" y="2529457"/>
                  </a:lnTo>
                  <a:lnTo>
                    <a:pt x="2610" y="2522391"/>
                  </a:lnTo>
                  <a:lnTo>
                    <a:pt x="1721" y="2515326"/>
                  </a:lnTo>
                  <a:lnTo>
                    <a:pt x="930" y="2508260"/>
                  </a:lnTo>
                  <a:lnTo>
                    <a:pt x="466" y="2501195"/>
                  </a:lnTo>
                  <a:lnTo>
                    <a:pt x="66" y="2494129"/>
                  </a:lnTo>
                  <a:lnTo>
                    <a:pt x="0" y="2487064"/>
                  </a:lnTo>
                  <a:lnTo>
                    <a:pt x="26" y="2479998"/>
                  </a:lnTo>
                  <a:lnTo>
                    <a:pt x="323" y="2472933"/>
                  </a:lnTo>
                  <a:lnTo>
                    <a:pt x="776" y="2465867"/>
                  </a:lnTo>
                  <a:lnTo>
                    <a:pt x="1434" y="2458802"/>
                  </a:lnTo>
                  <a:lnTo>
                    <a:pt x="2310" y="2451736"/>
                  </a:lnTo>
                  <a:lnTo>
                    <a:pt x="3326" y="2444671"/>
                  </a:lnTo>
                  <a:lnTo>
                    <a:pt x="4621" y="2437605"/>
                  </a:lnTo>
                  <a:lnTo>
                    <a:pt x="5992" y="2430539"/>
                  </a:lnTo>
                  <a:lnTo>
                    <a:pt x="7699" y="2423474"/>
                  </a:lnTo>
                  <a:lnTo>
                    <a:pt x="9466" y="2416408"/>
                  </a:lnTo>
                  <a:lnTo>
                    <a:pt x="11529" y="2409343"/>
                  </a:lnTo>
                  <a:lnTo>
                    <a:pt x="13696" y="2402277"/>
                  </a:lnTo>
                  <a:lnTo>
                    <a:pt x="16094" y="2395212"/>
                  </a:lnTo>
                  <a:lnTo>
                    <a:pt x="18650" y="2388146"/>
                  </a:lnTo>
                  <a:lnTo>
                    <a:pt x="21373" y="2381081"/>
                  </a:lnTo>
                  <a:lnTo>
                    <a:pt x="24305" y="2374015"/>
                  </a:lnTo>
                  <a:lnTo>
                    <a:pt x="27342" y="2366950"/>
                  </a:lnTo>
                  <a:lnTo>
                    <a:pt x="30636" y="2359884"/>
                  </a:lnTo>
                  <a:lnTo>
                    <a:pt x="33982" y="2352819"/>
                  </a:lnTo>
                  <a:lnTo>
                    <a:pt x="37615" y="2345753"/>
                  </a:lnTo>
                  <a:lnTo>
                    <a:pt x="41301" y="2338688"/>
                  </a:lnTo>
                  <a:lnTo>
                    <a:pt x="45212" y="2331622"/>
                  </a:lnTo>
                  <a:lnTo>
                    <a:pt x="49220" y="2324557"/>
                  </a:lnTo>
                  <a:lnTo>
                    <a:pt x="53394" y="2317491"/>
                  </a:lnTo>
                  <a:lnTo>
                    <a:pt x="57704" y="2310426"/>
                  </a:lnTo>
                  <a:lnTo>
                    <a:pt x="62127" y="2303360"/>
                  </a:lnTo>
                  <a:lnTo>
                    <a:pt x="66718" y="2296295"/>
                  </a:lnTo>
                  <a:lnTo>
                    <a:pt x="71373" y="2289229"/>
                  </a:lnTo>
                  <a:lnTo>
                    <a:pt x="76222" y="2282163"/>
                  </a:lnTo>
                  <a:lnTo>
                    <a:pt x="81109" y="2275098"/>
                  </a:lnTo>
                  <a:lnTo>
                    <a:pt x="86179" y="2268032"/>
                  </a:lnTo>
                  <a:lnTo>
                    <a:pt x="91295" y="2260967"/>
                  </a:lnTo>
                  <a:lnTo>
                    <a:pt x="96547" y="2253901"/>
                  </a:lnTo>
                  <a:lnTo>
                    <a:pt x="101868" y="2246836"/>
                  </a:lnTo>
                  <a:lnTo>
                    <a:pt x="107283" y="2239770"/>
                  </a:lnTo>
                  <a:lnTo>
                    <a:pt x="112785" y="2232705"/>
                  </a:lnTo>
                  <a:lnTo>
                    <a:pt x="118345" y="2225639"/>
                  </a:lnTo>
                  <a:lnTo>
                    <a:pt x="124004" y="2218574"/>
                  </a:lnTo>
                  <a:lnTo>
                    <a:pt x="129690" y="2211508"/>
                  </a:lnTo>
                  <a:lnTo>
                    <a:pt x="135479" y="2204443"/>
                  </a:lnTo>
                  <a:lnTo>
                    <a:pt x="141284" y="2197377"/>
                  </a:lnTo>
                  <a:lnTo>
                    <a:pt x="147166" y="2190312"/>
                  </a:lnTo>
                  <a:lnTo>
                    <a:pt x="153070" y="2183246"/>
                  </a:lnTo>
                  <a:lnTo>
                    <a:pt x="159022" y="2176181"/>
                  </a:lnTo>
                  <a:lnTo>
                    <a:pt x="164998" y="2169115"/>
                  </a:lnTo>
                  <a:lnTo>
                    <a:pt x="171001" y="2162050"/>
                  </a:lnTo>
                  <a:lnTo>
                    <a:pt x="177025" y="2154984"/>
                  </a:lnTo>
                  <a:lnTo>
                    <a:pt x="183060" y="2147919"/>
                  </a:lnTo>
                  <a:lnTo>
                    <a:pt x="189107" y="2140853"/>
                  </a:lnTo>
                  <a:lnTo>
                    <a:pt x="195156" y="2133788"/>
                  </a:lnTo>
                  <a:lnTo>
                    <a:pt x="201200" y="2126722"/>
                  </a:lnTo>
                  <a:lnTo>
                    <a:pt x="207241" y="2119656"/>
                  </a:lnTo>
                  <a:lnTo>
                    <a:pt x="213264" y="2112591"/>
                  </a:lnTo>
                  <a:lnTo>
                    <a:pt x="219272" y="2105525"/>
                  </a:lnTo>
                  <a:lnTo>
                    <a:pt x="225255" y="2098460"/>
                  </a:lnTo>
                  <a:lnTo>
                    <a:pt x="231208" y="2091394"/>
                  </a:lnTo>
                  <a:lnTo>
                    <a:pt x="237136" y="2084329"/>
                  </a:lnTo>
                  <a:lnTo>
                    <a:pt x="243011" y="2077263"/>
                  </a:lnTo>
                  <a:lnTo>
                    <a:pt x="248866" y="2070198"/>
                  </a:lnTo>
                  <a:lnTo>
                    <a:pt x="254642" y="2063132"/>
                  </a:lnTo>
                  <a:lnTo>
                    <a:pt x="260402" y="2056067"/>
                  </a:lnTo>
                  <a:lnTo>
                    <a:pt x="266065" y="2049001"/>
                  </a:lnTo>
                  <a:lnTo>
                    <a:pt x="271700" y="2041936"/>
                  </a:lnTo>
                  <a:lnTo>
                    <a:pt x="277246" y="2034870"/>
                  </a:lnTo>
                  <a:lnTo>
                    <a:pt x="282737" y="2027805"/>
                  </a:lnTo>
                  <a:lnTo>
                    <a:pt x="288152" y="2020739"/>
                  </a:lnTo>
                  <a:lnTo>
                    <a:pt x="293480" y="2013674"/>
                  </a:lnTo>
                  <a:lnTo>
                    <a:pt x="298751" y="2006608"/>
                  </a:lnTo>
                  <a:lnTo>
                    <a:pt x="303901" y="1999543"/>
                  </a:lnTo>
                  <a:lnTo>
                    <a:pt x="309015" y="1992477"/>
                  </a:lnTo>
                  <a:lnTo>
                    <a:pt x="313971" y="1985412"/>
                  </a:lnTo>
                  <a:lnTo>
                    <a:pt x="318895" y="1978346"/>
                  </a:lnTo>
                  <a:lnTo>
                    <a:pt x="323664" y="1971280"/>
                  </a:lnTo>
                  <a:lnTo>
                    <a:pt x="328376" y="1964215"/>
                  </a:lnTo>
                  <a:lnTo>
                    <a:pt x="332956" y="1957149"/>
                  </a:lnTo>
                  <a:lnTo>
                    <a:pt x="337443" y="1950084"/>
                  </a:lnTo>
                  <a:lnTo>
                    <a:pt x="341826" y="1943018"/>
                  </a:lnTo>
                  <a:lnTo>
                    <a:pt x="346076" y="1935953"/>
                  </a:lnTo>
                  <a:lnTo>
                    <a:pt x="350255" y="1928887"/>
                  </a:lnTo>
                  <a:lnTo>
                    <a:pt x="354258" y="1921822"/>
                  </a:lnTo>
                  <a:lnTo>
                    <a:pt x="358223" y="1914756"/>
                  </a:lnTo>
                  <a:lnTo>
                    <a:pt x="361971" y="1907691"/>
                  </a:lnTo>
                  <a:lnTo>
                    <a:pt x="365678" y="1900625"/>
                  </a:lnTo>
                  <a:lnTo>
                    <a:pt x="369201" y="1893560"/>
                  </a:lnTo>
                  <a:lnTo>
                    <a:pt x="372643" y="1886494"/>
                  </a:lnTo>
                  <a:lnTo>
                    <a:pt x="375937" y="1879429"/>
                  </a:lnTo>
                  <a:lnTo>
                    <a:pt x="379107" y="1872363"/>
                  </a:lnTo>
                  <a:lnTo>
                    <a:pt x="382168" y="1865298"/>
                  </a:lnTo>
                  <a:lnTo>
                    <a:pt x="385062" y="1858232"/>
                  </a:lnTo>
                  <a:lnTo>
                    <a:pt x="387886" y="1851167"/>
                  </a:lnTo>
                  <a:lnTo>
                    <a:pt x="390500" y="1844101"/>
                  </a:lnTo>
                  <a:lnTo>
                    <a:pt x="393072" y="1837036"/>
                  </a:lnTo>
                  <a:lnTo>
                    <a:pt x="395418" y="1829970"/>
                  </a:lnTo>
                  <a:lnTo>
                    <a:pt x="397707" y="1822904"/>
                  </a:lnTo>
                  <a:lnTo>
                    <a:pt x="399812" y="1815839"/>
                  </a:lnTo>
                  <a:lnTo>
                    <a:pt x="401817" y="1808773"/>
                  </a:lnTo>
                  <a:lnTo>
                    <a:pt x="403681" y="1801708"/>
                  </a:lnTo>
                  <a:lnTo>
                    <a:pt x="405403" y="1794642"/>
                  </a:lnTo>
                  <a:lnTo>
                    <a:pt x="407026" y="1787577"/>
                  </a:lnTo>
                  <a:lnTo>
                    <a:pt x="408466" y="1780511"/>
                  </a:lnTo>
                  <a:lnTo>
                    <a:pt x="409849" y="1773446"/>
                  </a:lnTo>
                  <a:lnTo>
                    <a:pt x="411010" y="1766380"/>
                  </a:lnTo>
                  <a:lnTo>
                    <a:pt x="412129" y="1759315"/>
                  </a:lnTo>
                  <a:lnTo>
                    <a:pt x="413041" y="1752249"/>
                  </a:lnTo>
                  <a:lnTo>
                    <a:pt x="413885" y="1745184"/>
                  </a:lnTo>
                  <a:lnTo>
                    <a:pt x="414565" y="1738118"/>
                  </a:lnTo>
                  <a:lnTo>
                    <a:pt x="415139" y="1731053"/>
                  </a:lnTo>
                  <a:lnTo>
                    <a:pt x="415591" y="1723987"/>
                  </a:lnTo>
                  <a:lnTo>
                    <a:pt x="415900" y="1716922"/>
                  </a:lnTo>
                  <a:lnTo>
                    <a:pt x="416130" y="1709856"/>
                  </a:lnTo>
                  <a:lnTo>
                    <a:pt x="416181" y="1702791"/>
                  </a:lnTo>
                  <a:lnTo>
                    <a:pt x="416193" y="1695725"/>
                  </a:lnTo>
                  <a:lnTo>
                    <a:pt x="415994" y="1688660"/>
                  </a:lnTo>
                  <a:lnTo>
                    <a:pt x="415758" y="1681594"/>
                  </a:lnTo>
                  <a:lnTo>
                    <a:pt x="415352" y="1674529"/>
                  </a:lnTo>
                  <a:lnTo>
                    <a:pt x="414876" y="1667463"/>
                  </a:lnTo>
                  <a:lnTo>
                    <a:pt x="414271" y="1660397"/>
                  </a:lnTo>
                  <a:lnTo>
                    <a:pt x="413565" y="1653332"/>
                  </a:lnTo>
                  <a:lnTo>
                    <a:pt x="412767" y="1646266"/>
                  </a:lnTo>
                  <a:lnTo>
                    <a:pt x="411840" y="1639201"/>
                  </a:lnTo>
                  <a:lnTo>
                    <a:pt x="410858" y="1632135"/>
                  </a:lnTo>
                  <a:lnTo>
                    <a:pt x="409722" y="1625070"/>
                  </a:lnTo>
                  <a:lnTo>
                    <a:pt x="408555" y="1618004"/>
                  </a:lnTo>
                  <a:lnTo>
                    <a:pt x="407229" y="1610939"/>
                  </a:lnTo>
                  <a:lnTo>
                    <a:pt x="405867" y="1603873"/>
                  </a:lnTo>
                  <a:lnTo>
                    <a:pt x="404383" y="1596808"/>
                  </a:lnTo>
                  <a:lnTo>
                    <a:pt x="402838" y="1589742"/>
                  </a:lnTo>
                  <a:lnTo>
                    <a:pt x="401204" y="1582677"/>
                  </a:lnTo>
                  <a:lnTo>
                    <a:pt x="399489" y="1575611"/>
                  </a:lnTo>
                  <a:lnTo>
                    <a:pt x="397716" y="1568546"/>
                  </a:lnTo>
                  <a:lnTo>
                    <a:pt x="395845" y="1561480"/>
                  </a:lnTo>
                  <a:lnTo>
                    <a:pt x="393942" y="1554415"/>
                  </a:lnTo>
                  <a:lnTo>
                    <a:pt x="391928" y="1547349"/>
                  </a:lnTo>
                  <a:lnTo>
                    <a:pt x="389894" y="1540284"/>
                  </a:lnTo>
                  <a:lnTo>
                    <a:pt x="387764" y="1533218"/>
                  </a:lnTo>
                  <a:lnTo>
                    <a:pt x="385606" y="1526153"/>
                  </a:lnTo>
                  <a:lnTo>
                    <a:pt x="383378" y="1519087"/>
                  </a:lnTo>
                  <a:lnTo>
                    <a:pt x="381110" y="1512021"/>
                  </a:lnTo>
                  <a:lnTo>
                    <a:pt x="378796" y="1504956"/>
                  </a:lnTo>
                  <a:lnTo>
                    <a:pt x="376434" y="1497890"/>
                  </a:lnTo>
                  <a:lnTo>
                    <a:pt x="374044" y="1490825"/>
                  </a:lnTo>
                  <a:lnTo>
                    <a:pt x="371603" y="1483759"/>
                  </a:lnTo>
                  <a:lnTo>
                    <a:pt x="369150" y="1476694"/>
                  </a:lnTo>
                  <a:lnTo>
                    <a:pt x="366646" y="1469628"/>
                  </a:lnTo>
                  <a:lnTo>
                    <a:pt x="364135" y="1462563"/>
                  </a:lnTo>
                  <a:lnTo>
                    <a:pt x="361589" y="1455497"/>
                  </a:lnTo>
                  <a:lnTo>
                    <a:pt x="359035" y="1448432"/>
                  </a:lnTo>
                  <a:lnTo>
                    <a:pt x="356461" y="1441366"/>
                  </a:lnTo>
                  <a:lnTo>
                    <a:pt x="353879" y="1434301"/>
                  </a:lnTo>
                  <a:lnTo>
                    <a:pt x="351289" y="1427235"/>
                  </a:lnTo>
                  <a:lnTo>
                    <a:pt x="348695" y="1420170"/>
                  </a:lnTo>
                  <a:lnTo>
                    <a:pt x="346101" y="1413104"/>
                  </a:lnTo>
                  <a:lnTo>
                    <a:pt x="343512" y="1406039"/>
                  </a:lnTo>
                  <a:lnTo>
                    <a:pt x="340925" y="1398973"/>
                  </a:lnTo>
                  <a:lnTo>
                    <a:pt x="338355" y="1391908"/>
                  </a:lnTo>
                  <a:lnTo>
                    <a:pt x="335793" y="1384842"/>
                  </a:lnTo>
                  <a:lnTo>
                    <a:pt x="333253" y="1377777"/>
                  </a:lnTo>
                  <a:lnTo>
                    <a:pt x="330731" y="1370711"/>
                  </a:lnTo>
                  <a:lnTo>
                    <a:pt x="328233" y="1363645"/>
                  </a:lnTo>
                  <a:lnTo>
                    <a:pt x="325766" y="1356580"/>
                  </a:lnTo>
                  <a:lnTo>
                    <a:pt x="323321" y="1349514"/>
                  </a:lnTo>
                  <a:lnTo>
                    <a:pt x="320924" y="1342449"/>
                  </a:lnTo>
                  <a:lnTo>
                    <a:pt x="318542" y="1335383"/>
                  </a:lnTo>
                  <a:lnTo>
                    <a:pt x="316230" y="1328318"/>
                  </a:lnTo>
                  <a:lnTo>
                    <a:pt x="313931" y="1321252"/>
                  </a:lnTo>
                  <a:lnTo>
                    <a:pt x="311709" y="1314187"/>
                  </a:lnTo>
                  <a:lnTo>
                    <a:pt x="309512" y="1307121"/>
                  </a:lnTo>
                  <a:lnTo>
                    <a:pt x="307384" y="1300056"/>
                  </a:lnTo>
                  <a:lnTo>
                    <a:pt x="305304" y="1292990"/>
                  </a:lnTo>
                  <a:lnTo>
                    <a:pt x="303280" y="1285925"/>
                  </a:lnTo>
                  <a:lnTo>
                    <a:pt x="301327" y="1278859"/>
                  </a:lnTo>
                  <a:lnTo>
                    <a:pt x="299416" y="1271794"/>
                  </a:lnTo>
                  <a:lnTo>
                    <a:pt x="297604" y="1264728"/>
                  </a:lnTo>
                  <a:lnTo>
                    <a:pt x="295814" y="1257663"/>
                  </a:lnTo>
                  <a:lnTo>
                    <a:pt x="294153" y="1250597"/>
                  </a:lnTo>
                  <a:lnTo>
                    <a:pt x="292515" y="1243532"/>
                  </a:lnTo>
                  <a:lnTo>
                    <a:pt x="290993" y="1236466"/>
                  </a:lnTo>
                  <a:lnTo>
                    <a:pt x="289520" y="1229401"/>
                  </a:lnTo>
                  <a:lnTo>
                    <a:pt x="288142" y="1222335"/>
                  </a:lnTo>
                  <a:lnTo>
                    <a:pt x="286842" y="1215269"/>
                  </a:lnTo>
                  <a:lnTo>
                    <a:pt x="285615" y="1208204"/>
                  </a:lnTo>
                  <a:lnTo>
                    <a:pt x="284496" y="1201138"/>
                  </a:lnTo>
                  <a:lnTo>
                    <a:pt x="283426" y="1194073"/>
                  </a:lnTo>
                  <a:lnTo>
                    <a:pt x="282495" y="1187007"/>
                  </a:lnTo>
                  <a:lnTo>
                    <a:pt x="281593" y="1179942"/>
                  </a:lnTo>
                  <a:lnTo>
                    <a:pt x="280850" y="1172876"/>
                  </a:lnTo>
                  <a:lnTo>
                    <a:pt x="280144" y="1165811"/>
                  </a:lnTo>
                  <a:lnTo>
                    <a:pt x="279571" y="1158745"/>
                  </a:lnTo>
                  <a:lnTo>
                    <a:pt x="279066" y="1151680"/>
                  </a:lnTo>
                  <a:lnTo>
                    <a:pt x="278666" y="1144614"/>
                  </a:lnTo>
                  <a:lnTo>
                    <a:pt x="278366" y="1137549"/>
                  </a:lnTo>
                  <a:lnTo>
                    <a:pt x="278141" y="1130483"/>
                  </a:lnTo>
                  <a:lnTo>
                    <a:pt x="278048" y="1123418"/>
                  </a:lnTo>
                  <a:lnTo>
                    <a:pt x="278000" y="1116352"/>
                  </a:lnTo>
                  <a:lnTo>
                    <a:pt x="278116" y="1109287"/>
                  </a:lnTo>
                  <a:lnTo>
                    <a:pt x="278263" y="1102221"/>
                  </a:lnTo>
                  <a:lnTo>
                    <a:pt x="278571" y="1095156"/>
                  </a:lnTo>
                  <a:lnTo>
                    <a:pt x="278927" y="1088090"/>
                  </a:lnTo>
                  <a:lnTo>
                    <a:pt x="279413" y="1081025"/>
                  </a:lnTo>
                  <a:lnTo>
                    <a:pt x="279977" y="1073959"/>
                  </a:lnTo>
                  <a:lnTo>
                    <a:pt x="280639" y="1066894"/>
                  </a:lnTo>
                  <a:lnTo>
                    <a:pt x="281409" y="1059828"/>
                  </a:lnTo>
                  <a:lnTo>
                    <a:pt x="282246" y="1052762"/>
                  </a:lnTo>
                  <a:lnTo>
                    <a:pt x="283220" y="1045697"/>
                  </a:lnTo>
                  <a:lnTo>
                    <a:pt x="284228" y="1038631"/>
                  </a:lnTo>
                  <a:lnTo>
                    <a:pt x="285401" y="1031566"/>
                  </a:lnTo>
                  <a:lnTo>
                    <a:pt x="286603" y="1024500"/>
                  </a:lnTo>
                  <a:lnTo>
                    <a:pt x="287945" y="1017435"/>
                  </a:lnTo>
                  <a:lnTo>
                    <a:pt x="289339" y="1010369"/>
                  </a:lnTo>
                  <a:lnTo>
                    <a:pt x="290842" y="1003304"/>
                  </a:lnTo>
                  <a:lnTo>
                    <a:pt x="292423" y="996238"/>
                  </a:lnTo>
                  <a:lnTo>
                    <a:pt x="294081" y="989173"/>
                  </a:lnTo>
                  <a:lnTo>
                    <a:pt x="295842" y="982107"/>
                  </a:lnTo>
                  <a:lnTo>
                    <a:pt x="297650" y="975042"/>
                  </a:lnTo>
                  <a:lnTo>
                    <a:pt x="299582" y="967976"/>
                  </a:lnTo>
                  <a:lnTo>
                    <a:pt x="301539" y="960911"/>
                  </a:lnTo>
                  <a:lnTo>
                    <a:pt x="303629" y="953845"/>
                  </a:lnTo>
                  <a:lnTo>
                    <a:pt x="305747" y="946780"/>
                  </a:lnTo>
                  <a:lnTo>
                    <a:pt x="307968" y="939714"/>
                  </a:lnTo>
                  <a:lnTo>
                    <a:pt x="310236" y="932649"/>
                  </a:lnTo>
                  <a:lnTo>
                    <a:pt x="312581" y="925583"/>
                  </a:lnTo>
                  <a:lnTo>
                    <a:pt x="314991" y="918518"/>
                  </a:lnTo>
                  <a:lnTo>
                    <a:pt x="317452" y="911452"/>
                  </a:lnTo>
                  <a:lnTo>
                    <a:pt x="319992" y="904386"/>
                  </a:lnTo>
                  <a:lnTo>
                    <a:pt x="322561" y="897321"/>
                  </a:lnTo>
                  <a:lnTo>
                    <a:pt x="325222" y="890255"/>
                  </a:lnTo>
                  <a:lnTo>
                    <a:pt x="327899" y="883190"/>
                  </a:lnTo>
                  <a:lnTo>
                    <a:pt x="330660" y="876124"/>
                  </a:lnTo>
                  <a:lnTo>
                    <a:pt x="333443" y="869059"/>
                  </a:lnTo>
                  <a:lnTo>
                    <a:pt x="336287" y="861993"/>
                  </a:lnTo>
                  <a:lnTo>
                    <a:pt x="339164" y="854928"/>
                  </a:lnTo>
                  <a:lnTo>
                    <a:pt x="342082" y="847862"/>
                  </a:lnTo>
                  <a:lnTo>
                    <a:pt x="345042" y="840797"/>
                  </a:lnTo>
                  <a:lnTo>
                    <a:pt x="348027" y="833731"/>
                  </a:lnTo>
                  <a:lnTo>
                    <a:pt x="351057" y="826666"/>
                  </a:lnTo>
                  <a:lnTo>
                    <a:pt x="354099" y="819600"/>
                  </a:lnTo>
                  <a:lnTo>
                    <a:pt x="357188" y="812535"/>
                  </a:lnTo>
                  <a:lnTo>
                    <a:pt x="360285" y="805469"/>
                  </a:lnTo>
                  <a:lnTo>
                    <a:pt x="363415" y="798404"/>
                  </a:lnTo>
                  <a:lnTo>
                    <a:pt x="366556" y="791338"/>
                  </a:lnTo>
                  <a:lnTo>
                    <a:pt x="369718" y="784273"/>
                  </a:lnTo>
                  <a:lnTo>
                    <a:pt x="372892" y="777207"/>
                  </a:lnTo>
                  <a:lnTo>
                    <a:pt x="376077" y="770142"/>
                  </a:lnTo>
                  <a:lnTo>
                    <a:pt x="379273" y="763076"/>
                  </a:lnTo>
                  <a:lnTo>
                    <a:pt x="382473" y="756010"/>
                  </a:lnTo>
                  <a:lnTo>
                    <a:pt x="385679" y="748945"/>
                  </a:lnTo>
                  <a:lnTo>
                    <a:pt x="388886" y="741879"/>
                  </a:lnTo>
                  <a:lnTo>
                    <a:pt x="392093" y="734814"/>
                  </a:lnTo>
                  <a:lnTo>
                    <a:pt x="395297" y="727748"/>
                  </a:lnTo>
                  <a:lnTo>
                    <a:pt x="398495" y="720683"/>
                  </a:lnTo>
                  <a:lnTo>
                    <a:pt x="401687" y="713617"/>
                  </a:lnTo>
                  <a:lnTo>
                    <a:pt x="404869" y="706552"/>
                  </a:lnTo>
                  <a:lnTo>
                    <a:pt x="408039" y="699486"/>
                  </a:lnTo>
                  <a:lnTo>
                    <a:pt x="411199" y="692421"/>
                  </a:lnTo>
                  <a:lnTo>
                    <a:pt x="414338" y="685355"/>
                  </a:lnTo>
                  <a:lnTo>
                    <a:pt x="417469" y="678290"/>
                  </a:lnTo>
                  <a:lnTo>
                    <a:pt x="420568" y="671224"/>
                  </a:lnTo>
                  <a:lnTo>
                    <a:pt x="423660" y="664159"/>
                  </a:lnTo>
                  <a:lnTo>
                    <a:pt x="426714" y="657093"/>
                  </a:lnTo>
                  <a:lnTo>
                    <a:pt x="429757" y="650028"/>
                  </a:lnTo>
                  <a:lnTo>
                    <a:pt x="432765" y="642962"/>
                  </a:lnTo>
                  <a:lnTo>
                    <a:pt x="435750" y="635897"/>
                  </a:lnTo>
                  <a:lnTo>
                    <a:pt x="438707" y="628831"/>
                  </a:lnTo>
                  <a:lnTo>
                    <a:pt x="441629" y="621766"/>
                  </a:lnTo>
                  <a:lnTo>
                    <a:pt x="444529" y="614700"/>
                  </a:lnTo>
                  <a:lnTo>
                    <a:pt x="447382" y="607634"/>
                  </a:lnTo>
                  <a:lnTo>
                    <a:pt x="450221" y="600569"/>
                  </a:lnTo>
                  <a:lnTo>
                    <a:pt x="452999" y="593503"/>
                  </a:lnTo>
                  <a:lnTo>
                    <a:pt x="455765" y="586438"/>
                  </a:lnTo>
                  <a:lnTo>
                    <a:pt x="458473" y="579372"/>
                  </a:lnTo>
                  <a:lnTo>
                    <a:pt x="461158" y="572307"/>
                  </a:lnTo>
                  <a:lnTo>
                    <a:pt x="463795" y="565241"/>
                  </a:lnTo>
                  <a:lnTo>
                    <a:pt x="466396" y="558176"/>
                  </a:lnTo>
                  <a:lnTo>
                    <a:pt x="468959" y="551110"/>
                  </a:lnTo>
                  <a:lnTo>
                    <a:pt x="471472" y="544045"/>
                  </a:lnTo>
                  <a:lnTo>
                    <a:pt x="473959" y="536979"/>
                  </a:lnTo>
                  <a:lnTo>
                    <a:pt x="476382" y="529914"/>
                  </a:lnTo>
                  <a:lnTo>
                    <a:pt x="478790" y="522848"/>
                  </a:lnTo>
                  <a:lnTo>
                    <a:pt x="481121" y="515783"/>
                  </a:lnTo>
                  <a:lnTo>
                    <a:pt x="483436" y="508717"/>
                  </a:lnTo>
                  <a:lnTo>
                    <a:pt x="485687" y="501652"/>
                  </a:lnTo>
                  <a:lnTo>
                    <a:pt x="487908" y="494586"/>
                  </a:lnTo>
                  <a:lnTo>
                    <a:pt x="490077" y="487521"/>
                  </a:lnTo>
                  <a:lnTo>
                    <a:pt x="492202" y="480455"/>
                  </a:lnTo>
                  <a:lnTo>
                    <a:pt x="494290" y="473390"/>
                  </a:lnTo>
                  <a:lnTo>
                    <a:pt x="496319" y="466324"/>
                  </a:lnTo>
                  <a:lnTo>
                    <a:pt x="498326" y="459259"/>
                  </a:lnTo>
                  <a:lnTo>
                    <a:pt x="500259" y="452193"/>
                  </a:lnTo>
                  <a:lnTo>
                    <a:pt x="502178" y="445127"/>
                  </a:lnTo>
                  <a:lnTo>
                    <a:pt x="504022" y="438062"/>
                  </a:lnTo>
                  <a:lnTo>
                    <a:pt x="505845" y="430996"/>
                  </a:lnTo>
                  <a:lnTo>
                    <a:pt x="507608" y="423931"/>
                  </a:lnTo>
                  <a:lnTo>
                    <a:pt x="509338" y="416865"/>
                  </a:lnTo>
                  <a:lnTo>
                    <a:pt x="511021" y="409800"/>
                  </a:lnTo>
                  <a:lnTo>
                    <a:pt x="512658" y="402734"/>
                  </a:lnTo>
                  <a:lnTo>
                    <a:pt x="514263" y="395669"/>
                  </a:lnTo>
                  <a:lnTo>
                    <a:pt x="515808" y="388603"/>
                  </a:lnTo>
                  <a:lnTo>
                    <a:pt x="517336" y="381538"/>
                  </a:lnTo>
                  <a:lnTo>
                    <a:pt x="518792" y="374472"/>
                  </a:lnTo>
                  <a:lnTo>
                    <a:pt x="520235" y="367407"/>
                  </a:lnTo>
                  <a:lnTo>
                    <a:pt x="521614" y="360341"/>
                  </a:lnTo>
                  <a:lnTo>
                    <a:pt x="522970" y="353276"/>
                  </a:lnTo>
                  <a:lnTo>
                    <a:pt x="524277" y="346210"/>
                  </a:lnTo>
                  <a:lnTo>
                    <a:pt x="525549" y="339145"/>
                  </a:lnTo>
                  <a:lnTo>
                    <a:pt x="526785" y="332079"/>
                  </a:lnTo>
                  <a:lnTo>
                    <a:pt x="527977" y="325014"/>
                  </a:lnTo>
                  <a:lnTo>
                    <a:pt x="529145" y="317948"/>
                  </a:lnTo>
                  <a:lnTo>
                    <a:pt x="530258" y="310883"/>
                  </a:lnTo>
                  <a:lnTo>
                    <a:pt x="531359" y="303817"/>
                  </a:lnTo>
                  <a:lnTo>
                    <a:pt x="532397" y="296751"/>
                  </a:lnTo>
                  <a:lnTo>
                    <a:pt x="533424" y="289686"/>
                  </a:lnTo>
                  <a:lnTo>
                    <a:pt x="534401" y="282620"/>
                  </a:lnTo>
                  <a:lnTo>
                    <a:pt x="535356" y="275555"/>
                  </a:lnTo>
                  <a:lnTo>
                    <a:pt x="536274" y="268489"/>
                  </a:lnTo>
                  <a:lnTo>
                    <a:pt x="537161" y="261424"/>
                  </a:lnTo>
                  <a:lnTo>
                    <a:pt x="538022" y="254358"/>
                  </a:lnTo>
                  <a:lnTo>
                    <a:pt x="538844" y="247293"/>
                  </a:lnTo>
                  <a:lnTo>
                    <a:pt x="539650" y="240227"/>
                  </a:lnTo>
                  <a:lnTo>
                    <a:pt x="540410" y="233162"/>
                  </a:lnTo>
                  <a:lnTo>
                    <a:pt x="541161" y="226096"/>
                  </a:lnTo>
                  <a:lnTo>
                    <a:pt x="541865" y="219031"/>
                  </a:lnTo>
                  <a:lnTo>
                    <a:pt x="542558" y="211965"/>
                  </a:lnTo>
                  <a:lnTo>
                    <a:pt x="543216" y="204900"/>
                  </a:lnTo>
                  <a:lnTo>
                    <a:pt x="543854" y="197834"/>
                  </a:lnTo>
                  <a:lnTo>
                    <a:pt x="544466" y="190769"/>
                  </a:lnTo>
                  <a:lnTo>
                    <a:pt x="545053" y="183703"/>
                  </a:lnTo>
                  <a:lnTo>
                    <a:pt x="545622" y="176638"/>
                  </a:lnTo>
                  <a:lnTo>
                    <a:pt x="546160" y="169572"/>
                  </a:lnTo>
                  <a:lnTo>
                    <a:pt x="546689" y="162507"/>
                  </a:lnTo>
                  <a:lnTo>
                    <a:pt x="547182" y="155441"/>
                  </a:lnTo>
                  <a:lnTo>
                    <a:pt x="547668" y="148375"/>
                  </a:lnTo>
                  <a:lnTo>
                    <a:pt x="548122" y="141310"/>
                  </a:lnTo>
                  <a:lnTo>
                    <a:pt x="548567" y="134244"/>
                  </a:lnTo>
                  <a:lnTo>
                    <a:pt x="548987" y="127179"/>
                  </a:lnTo>
                  <a:lnTo>
                    <a:pt x="549392" y="120113"/>
                  </a:lnTo>
                  <a:lnTo>
                    <a:pt x="549781" y="113048"/>
                  </a:lnTo>
                  <a:lnTo>
                    <a:pt x="550149" y="105982"/>
                  </a:lnTo>
                  <a:lnTo>
                    <a:pt x="550508" y="98917"/>
                  </a:lnTo>
                  <a:lnTo>
                    <a:pt x="550843" y="91851"/>
                  </a:lnTo>
                  <a:lnTo>
                    <a:pt x="551172" y="84786"/>
                  </a:lnTo>
                  <a:lnTo>
                    <a:pt x="551476" y="77720"/>
                  </a:lnTo>
                  <a:lnTo>
                    <a:pt x="551775" y="70655"/>
                  </a:lnTo>
                  <a:lnTo>
                    <a:pt x="552054" y="63589"/>
                  </a:lnTo>
                  <a:lnTo>
                    <a:pt x="552325" y="56524"/>
                  </a:lnTo>
                  <a:lnTo>
                    <a:pt x="552581" y="49458"/>
                  </a:lnTo>
                  <a:lnTo>
                    <a:pt x="552826" y="42393"/>
                  </a:lnTo>
                  <a:lnTo>
                    <a:pt x="553060" y="35327"/>
                  </a:lnTo>
                  <a:lnTo>
                    <a:pt x="553281" y="28262"/>
                  </a:lnTo>
                  <a:lnTo>
                    <a:pt x="553495" y="21196"/>
                  </a:lnTo>
                  <a:lnTo>
                    <a:pt x="553694" y="14131"/>
                  </a:lnTo>
                  <a:lnTo>
                    <a:pt x="553889" y="7065"/>
                  </a:lnTo>
                  <a:lnTo>
                    <a:pt x="554068" y="0"/>
                  </a:lnTo>
                  <a:lnTo>
                    <a:pt x="560320" y="0"/>
                  </a:lnTo>
                  <a:lnTo>
                    <a:pt x="560499" y="7065"/>
                  </a:lnTo>
                  <a:lnTo>
                    <a:pt x="560694" y="14131"/>
                  </a:lnTo>
                  <a:lnTo>
                    <a:pt x="560892" y="21196"/>
                  </a:lnTo>
                  <a:lnTo>
                    <a:pt x="561107" y="28262"/>
                  </a:lnTo>
                  <a:lnTo>
                    <a:pt x="561327" y="35327"/>
                  </a:lnTo>
                  <a:lnTo>
                    <a:pt x="561562" y="42393"/>
                  </a:lnTo>
                  <a:lnTo>
                    <a:pt x="561806" y="49458"/>
                  </a:lnTo>
                  <a:lnTo>
                    <a:pt x="562062" y="56524"/>
                  </a:lnTo>
                  <a:lnTo>
                    <a:pt x="562333" y="63589"/>
                  </a:lnTo>
                  <a:lnTo>
                    <a:pt x="562612" y="70655"/>
                  </a:lnTo>
                  <a:lnTo>
                    <a:pt x="562911" y="77720"/>
                  </a:lnTo>
                  <a:lnTo>
                    <a:pt x="563215" y="84786"/>
                  </a:lnTo>
                  <a:lnTo>
                    <a:pt x="563545" y="91851"/>
                  </a:lnTo>
                  <a:lnTo>
                    <a:pt x="563880" y="98917"/>
                  </a:lnTo>
                  <a:lnTo>
                    <a:pt x="564238" y="105982"/>
                  </a:lnTo>
                  <a:lnTo>
                    <a:pt x="564607" y="113048"/>
                  </a:lnTo>
                  <a:lnTo>
                    <a:pt x="564995" y="120113"/>
                  </a:lnTo>
                  <a:lnTo>
                    <a:pt x="565400" y="127179"/>
                  </a:lnTo>
                  <a:lnTo>
                    <a:pt x="565821" y="134244"/>
                  </a:lnTo>
                  <a:lnTo>
                    <a:pt x="566265" y="141310"/>
                  </a:lnTo>
                  <a:lnTo>
                    <a:pt x="566719" y="148375"/>
                  </a:lnTo>
                  <a:lnTo>
                    <a:pt x="567206" y="155441"/>
                  </a:lnTo>
                  <a:lnTo>
                    <a:pt x="567698" y="162507"/>
                  </a:lnTo>
                  <a:lnTo>
                    <a:pt x="568227" y="169572"/>
                  </a:lnTo>
                  <a:lnTo>
                    <a:pt x="568765" y="176638"/>
                  </a:lnTo>
                  <a:lnTo>
                    <a:pt x="569335" y="183703"/>
                  </a:lnTo>
                  <a:lnTo>
                    <a:pt x="569921" y="190769"/>
                  </a:lnTo>
                  <a:lnTo>
                    <a:pt x="570534" y="197834"/>
                  </a:lnTo>
                  <a:lnTo>
                    <a:pt x="571172" y="204900"/>
                  </a:lnTo>
                  <a:lnTo>
                    <a:pt x="571829" y="211965"/>
                  </a:lnTo>
                  <a:lnTo>
                    <a:pt x="572522" y="219031"/>
                  </a:lnTo>
                  <a:lnTo>
                    <a:pt x="573227" y="226096"/>
                  </a:lnTo>
                  <a:lnTo>
                    <a:pt x="573978" y="233162"/>
                  </a:lnTo>
                  <a:lnTo>
                    <a:pt x="574737" y="240227"/>
                  </a:lnTo>
                  <a:lnTo>
                    <a:pt x="575544" y="247293"/>
                  </a:lnTo>
                  <a:lnTo>
                    <a:pt x="576366" y="254358"/>
                  </a:lnTo>
                  <a:lnTo>
                    <a:pt x="577226" y="261424"/>
                  </a:lnTo>
                  <a:lnTo>
                    <a:pt x="578113" y="268489"/>
                  </a:lnTo>
                  <a:lnTo>
                    <a:pt x="579031" y="275555"/>
                  </a:lnTo>
                  <a:lnTo>
                    <a:pt x="579986" y="282620"/>
                  </a:lnTo>
                  <a:lnTo>
                    <a:pt x="580963" y="289686"/>
                  </a:lnTo>
                  <a:lnTo>
                    <a:pt x="581990" y="296751"/>
                  </a:lnTo>
                  <a:lnTo>
                    <a:pt x="583028" y="303817"/>
                  </a:lnTo>
                  <a:lnTo>
                    <a:pt x="584130" y="310883"/>
                  </a:lnTo>
                  <a:lnTo>
                    <a:pt x="585243" y="317948"/>
                  </a:lnTo>
                  <a:lnTo>
                    <a:pt x="586411" y="325014"/>
                  </a:lnTo>
                  <a:lnTo>
                    <a:pt x="587602" y="332079"/>
                  </a:lnTo>
                  <a:lnTo>
                    <a:pt x="588838" y="339145"/>
                  </a:lnTo>
                  <a:lnTo>
                    <a:pt x="590111" y="346210"/>
                  </a:lnTo>
                  <a:lnTo>
                    <a:pt x="591417" y="353276"/>
                  </a:lnTo>
                  <a:lnTo>
                    <a:pt x="592774" y="360341"/>
                  </a:lnTo>
                  <a:lnTo>
                    <a:pt x="594152" y="367407"/>
                  </a:lnTo>
                  <a:lnTo>
                    <a:pt x="595595" y="374472"/>
                  </a:lnTo>
                  <a:lnTo>
                    <a:pt x="597051" y="381538"/>
                  </a:lnTo>
                  <a:lnTo>
                    <a:pt x="598579" y="388603"/>
                  </a:lnTo>
                  <a:lnTo>
                    <a:pt x="600124" y="395669"/>
                  </a:lnTo>
                  <a:lnTo>
                    <a:pt x="601730" y="402734"/>
                  </a:lnTo>
                  <a:lnTo>
                    <a:pt x="603366" y="409800"/>
                  </a:lnTo>
                  <a:lnTo>
                    <a:pt x="605050" y="416865"/>
                  </a:lnTo>
                  <a:lnTo>
                    <a:pt x="606779" y="423931"/>
                  </a:lnTo>
                  <a:lnTo>
                    <a:pt x="608542" y="430996"/>
                  </a:lnTo>
                  <a:lnTo>
                    <a:pt x="610366" y="438062"/>
                  </a:lnTo>
                  <a:lnTo>
                    <a:pt x="612210" y="445127"/>
                  </a:lnTo>
                  <a:lnTo>
                    <a:pt x="614128" y="452193"/>
                  </a:lnTo>
                  <a:lnTo>
                    <a:pt x="616062" y="459259"/>
                  </a:lnTo>
                  <a:lnTo>
                    <a:pt x="618068" y="466324"/>
                  </a:lnTo>
                  <a:lnTo>
                    <a:pt x="620097" y="473390"/>
                  </a:lnTo>
                  <a:lnTo>
                    <a:pt x="622185" y="480455"/>
                  </a:lnTo>
                  <a:lnTo>
                    <a:pt x="624310" y="487521"/>
                  </a:lnTo>
                  <a:lnTo>
                    <a:pt x="626480" y="494586"/>
                  </a:lnTo>
                  <a:lnTo>
                    <a:pt x="628700" y="501652"/>
                  </a:lnTo>
                  <a:lnTo>
                    <a:pt x="630951" y="508717"/>
                  </a:lnTo>
                  <a:lnTo>
                    <a:pt x="633266" y="515783"/>
                  </a:lnTo>
                  <a:lnTo>
                    <a:pt x="635597" y="522848"/>
                  </a:lnTo>
                  <a:lnTo>
                    <a:pt x="638006" y="529914"/>
                  </a:lnTo>
                  <a:lnTo>
                    <a:pt x="640428" y="536979"/>
                  </a:lnTo>
                  <a:lnTo>
                    <a:pt x="642916" y="544045"/>
                  </a:lnTo>
                  <a:lnTo>
                    <a:pt x="645429" y="551110"/>
                  </a:lnTo>
                  <a:lnTo>
                    <a:pt x="647992" y="558176"/>
                  </a:lnTo>
                  <a:lnTo>
                    <a:pt x="650593" y="565241"/>
                  </a:lnTo>
                  <a:lnTo>
                    <a:pt x="653229" y="572307"/>
                  </a:lnTo>
                  <a:lnTo>
                    <a:pt x="655915" y="579372"/>
                  </a:lnTo>
                  <a:lnTo>
                    <a:pt x="658622" y="586438"/>
                  </a:lnTo>
                  <a:lnTo>
                    <a:pt x="661388" y="593503"/>
                  </a:lnTo>
                  <a:lnTo>
                    <a:pt x="664166" y="600569"/>
                  </a:lnTo>
                  <a:lnTo>
                    <a:pt x="667006" y="607634"/>
                  </a:lnTo>
                  <a:lnTo>
                    <a:pt x="669858" y="614700"/>
                  </a:lnTo>
                  <a:lnTo>
                    <a:pt x="672758" y="621766"/>
                  </a:lnTo>
                  <a:lnTo>
                    <a:pt x="675681" y="628831"/>
                  </a:lnTo>
                  <a:lnTo>
                    <a:pt x="678637" y="635897"/>
                  </a:lnTo>
                  <a:lnTo>
                    <a:pt x="681623" y="642962"/>
                  </a:lnTo>
                  <a:lnTo>
                    <a:pt x="684631" y="650028"/>
                  </a:lnTo>
                  <a:lnTo>
                    <a:pt x="687673" y="657093"/>
                  </a:lnTo>
                  <a:lnTo>
                    <a:pt x="690728" y="664159"/>
                  </a:lnTo>
                  <a:lnTo>
                    <a:pt x="693820" y="671224"/>
                  </a:lnTo>
                  <a:lnTo>
                    <a:pt x="696919" y="678290"/>
                  </a:lnTo>
                  <a:lnTo>
                    <a:pt x="700050" y="685355"/>
                  </a:lnTo>
                  <a:lnTo>
                    <a:pt x="703188" y="692421"/>
                  </a:lnTo>
                  <a:lnTo>
                    <a:pt x="706348" y="699486"/>
                  </a:lnTo>
                  <a:lnTo>
                    <a:pt x="709518" y="706552"/>
                  </a:lnTo>
                  <a:lnTo>
                    <a:pt x="712700" y="713617"/>
                  </a:lnTo>
                  <a:lnTo>
                    <a:pt x="715892" y="720683"/>
                  </a:lnTo>
                  <a:lnTo>
                    <a:pt x="719090" y="727748"/>
                  </a:lnTo>
                  <a:lnTo>
                    <a:pt x="722295" y="734814"/>
                  </a:lnTo>
                  <a:lnTo>
                    <a:pt x="725501" y="741879"/>
                  </a:lnTo>
                  <a:lnTo>
                    <a:pt x="728708" y="748945"/>
                  </a:lnTo>
                  <a:lnTo>
                    <a:pt x="731914" y="756010"/>
                  </a:lnTo>
                  <a:lnTo>
                    <a:pt x="735115" y="763076"/>
                  </a:lnTo>
                  <a:lnTo>
                    <a:pt x="738310" y="770142"/>
                  </a:lnTo>
                  <a:lnTo>
                    <a:pt x="741495" y="777207"/>
                  </a:lnTo>
                  <a:lnTo>
                    <a:pt x="744669" y="784273"/>
                  </a:lnTo>
                  <a:lnTo>
                    <a:pt x="747831" y="791338"/>
                  </a:lnTo>
                  <a:lnTo>
                    <a:pt x="750972" y="798404"/>
                  </a:lnTo>
                  <a:lnTo>
                    <a:pt x="754103" y="805469"/>
                  </a:lnTo>
                  <a:lnTo>
                    <a:pt x="757199" y="812535"/>
                  </a:lnTo>
                  <a:lnTo>
                    <a:pt x="760289" y="819600"/>
                  </a:lnTo>
                  <a:lnTo>
                    <a:pt x="763331" y="826666"/>
                  </a:lnTo>
                  <a:lnTo>
                    <a:pt x="766361" y="833731"/>
                  </a:lnTo>
                  <a:lnTo>
                    <a:pt x="769346" y="840797"/>
                  </a:lnTo>
                  <a:lnTo>
                    <a:pt x="772305" y="847862"/>
                  </a:lnTo>
                  <a:lnTo>
                    <a:pt x="775224" y="854928"/>
                  </a:lnTo>
                  <a:lnTo>
                    <a:pt x="778101" y="861993"/>
                  </a:lnTo>
                  <a:lnTo>
                    <a:pt x="780945" y="869059"/>
                  </a:lnTo>
                  <a:lnTo>
                    <a:pt x="783728" y="876124"/>
                  </a:lnTo>
                  <a:lnTo>
                    <a:pt x="786489" y="883190"/>
                  </a:lnTo>
                  <a:lnTo>
                    <a:pt x="789166" y="890255"/>
                  </a:lnTo>
                  <a:lnTo>
                    <a:pt x="791826" y="897321"/>
                  </a:lnTo>
                  <a:lnTo>
                    <a:pt x="794395" y="904386"/>
                  </a:lnTo>
                  <a:lnTo>
                    <a:pt x="796936" y="911452"/>
                  </a:lnTo>
                  <a:lnTo>
                    <a:pt x="799396" y="918518"/>
                  </a:lnTo>
                  <a:lnTo>
                    <a:pt x="801806" y="925583"/>
                  </a:lnTo>
                  <a:lnTo>
                    <a:pt x="804151" y="932649"/>
                  </a:lnTo>
                  <a:lnTo>
                    <a:pt x="806420" y="939714"/>
                  </a:lnTo>
                  <a:lnTo>
                    <a:pt x="808641" y="946780"/>
                  </a:lnTo>
                  <a:lnTo>
                    <a:pt x="810758" y="953845"/>
                  </a:lnTo>
                  <a:lnTo>
                    <a:pt x="812849" y="960911"/>
                  </a:lnTo>
                  <a:lnTo>
                    <a:pt x="814806" y="967976"/>
                  </a:lnTo>
                  <a:lnTo>
                    <a:pt x="816737" y="975042"/>
                  </a:lnTo>
                  <a:lnTo>
                    <a:pt x="818546" y="982107"/>
                  </a:lnTo>
                  <a:lnTo>
                    <a:pt x="820306" y="989173"/>
                  </a:lnTo>
                  <a:lnTo>
                    <a:pt x="821964" y="996238"/>
                  </a:lnTo>
                  <a:lnTo>
                    <a:pt x="823545" y="1003304"/>
                  </a:lnTo>
                  <a:lnTo>
                    <a:pt x="825048" y="1010369"/>
                  </a:lnTo>
                  <a:lnTo>
                    <a:pt x="826443" y="1017435"/>
                  </a:lnTo>
                  <a:lnTo>
                    <a:pt x="827785" y="1024500"/>
                  </a:lnTo>
                  <a:lnTo>
                    <a:pt x="828987" y="1031566"/>
                  </a:lnTo>
                  <a:lnTo>
                    <a:pt x="830160" y="1038631"/>
                  </a:lnTo>
                  <a:lnTo>
                    <a:pt x="831168" y="1045697"/>
                  </a:lnTo>
                  <a:lnTo>
                    <a:pt x="832142" y="1052762"/>
                  </a:lnTo>
                  <a:lnTo>
                    <a:pt x="832978" y="1059828"/>
                  </a:lnTo>
                  <a:lnTo>
                    <a:pt x="833749" y="1066894"/>
                  </a:lnTo>
                  <a:lnTo>
                    <a:pt x="834410" y="1073959"/>
                  </a:lnTo>
                  <a:lnTo>
                    <a:pt x="834975" y="1081025"/>
                  </a:lnTo>
                  <a:lnTo>
                    <a:pt x="835460" y="1088090"/>
                  </a:lnTo>
                  <a:lnTo>
                    <a:pt x="835817" y="1095156"/>
                  </a:lnTo>
                  <a:lnTo>
                    <a:pt x="836125" y="1102221"/>
                  </a:lnTo>
                  <a:lnTo>
                    <a:pt x="836272" y="1109287"/>
                  </a:lnTo>
                  <a:lnTo>
                    <a:pt x="836387" y="1116352"/>
                  </a:lnTo>
                  <a:lnTo>
                    <a:pt x="836339" y="1123418"/>
                  </a:lnTo>
                  <a:lnTo>
                    <a:pt x="836246" y="1130483"/>
                  </a:lnTo>
                  <a:lnTo>
                    <a:pt x="836021" y="1137549"/>
                  </a:lnTo>
                  <a:lnTo>
                    <a:pt x="835721" y="1144614"/>
                  </a:lnTo>
                  <a:lnTo>
                    <a:pt x="835321" y="1151680"/>
                  </a:lnTo>
                  <a:lnTo>
                    <a:pt x="834816" y="1158745"/>
                  </a:lnTo>
                  <a:lnTo>
                    <a:pt x="834243" y="1165811"/>
                  </a:lnTo>
                  <a:lnTo>
                    <a:pt x="833537" y="1172876"/>
                  </a:lnTo>
                  <a:lnTo>
                    <a:pt x="832795" y="1179942"/>
                  </a:lnTo>
                  <a:lnTo>
                    <a:pt x="831892" y="1187007"/>
                  </a:lnTo>
                  <a:lnTo>
                    <a:pt x="830962" y="1194073"/>
                  </a:lnTo>
                  <a:lnTo>
                    <a:pt x="829891" y="1201138"/>
                  </a:lnTo>
                  <a:lnTo>
                    <a:pt x="828772" y="1208204"/>
                  </a:lnTo>
                  <a:lnTo>
                    <a:pt x="827545" y="1215269"/>
                  </a:lnTo>
                  <a:lnTo>
                    <a:pt x="826245" y="1222335"/>
                  </a:lnTo>
                  <a:lnTo>
                    <a:pt x="824867" y="1229401"/>
                  </a:lnTo>
                  <a:lnTo>
                    <a:pt x="823394" y="1236466"/>
                  </a:lnTo>
                  <a:lnTo>
                    <a:pt x="821872" y="1243532"/>
                  </a:lnTo>
                  <a:lnTo>
                    <a:pt x="820235" y="1250597"/>
                  </a:lnTo>
                  <a:lnTo>
                    <a:pt x="818573" y="1257663"/>
                  </a:lnTo>
                  <a:lnTo>
                    <a:pt x="816784" y="1264728"/>
                  </a:lnTo>
                  <a:lnTo>
                    <a:pt x="814971" y="1271794"/>
                  </a:lnTo>
                  <a:lnTo>
                    <a:pt x="813060" y="1278859"/>
                  </a:lnTo>
                  <a:lnTo>
                    <a:pt x="811108" y="1285925"/>
                  </a:lnTo>
                  <a:lnTo>
                    <a:pt x="809084" y="1292990"/>
                  </a:lnTo>
                  <a:lnTo>
                    <a:pt x="807003" y="1300056"/>
                  </a:lnTo>
                  <a:lnTo>
                    <a:pt x="804875" y="1307121"/>
                  </a:lnTo>
                  <a:lnTo>
                    <a:pt x="802679" y="1314187"/>
                  </a:lnTo>
                  <a:lnTo>
                    <a:pt x="800456" y="1321252"/>
                  </a:lnTo>
                  <a:lnTo>
                    <a:pt x="798158" y="1328318"/>
                  </a:lnTo>
                  <a:lnTo>
                    <a:pt x="795845" y="1335383"/>
                  </a:lnTo>
                  <a:lnTo>
                    <a:pt x="793464" y="1342449"/>
                  </a:lnTo>
                  <a:lnTo>
                    <a:pt x="791067" y="1349514"/>
                  </a:lnTo>
                  <a:lnTo>
                    <a:pt x="788622" y="1356580"/>
                  </a:lnTo>
                  <a:lnTo>
                    <a:pt x="786154" y="1363645"/>
                  </a:lnTo>
                  <a:lnTo>
                    <a:pt x="783657" y="1370711"/>
                  </a:lnTo>
                  <a:lnTo>
                    <a:pt x="781134" y="1377777"/>
                  </a:lnTo>
                  <a:lnTo>
                    <a:pt x="778595" y="1384842"/>
                  </a:lnTo>
                  <a:lnTo>
                    <a:pt x="776032" y="1391908"/>
                  </a:lnTo>
                  <a:lnTo>
                    <a:pt x="773463" y="1398973"/>
                  </a:lnTo>
                  <a:lnTo>
                    <a:pt x="770876" y="1406039"/>
                  </a:lnTo>
                  <a:lnTo>
                    <a:pt x="768287" y="1413104"/>
                  </a:lnTo>
                  <a:lnTo>
                    <a:pt x="765692" y="1420170"/>
                  </a:lnTo>
                  <a:lnTo>
                    <a:pt x="763098" y="1427235"/>
                  </a:lnTo>
                  <a:lnTo>
                    <a:pt x="760508" y="1434301"/>
                  </a:lnTo>
                  <a:lnTo>
                    <a:pt x="757926" y="1441366"/>
                  </a:lnTo>
                  <a:lnTo>
                    <a:pt x="755353" y="1448432"/>
                  </a:lnTo>
                  <a:lnTo>
                    <a:pt x="752798" y="1455497"/>
                  </a:lnTo>
                  <a:lnTo>
                    <a:pt x="750253" y="1462563"/>
                  </a:lnTo>
                  <a:lnTo>
                    <a:pt x="747741" y="1469628"/>
                  </a:lnTo>
                  <a:lnTo>
                    <a:pt x="745237" y="1476694"/>
                  </a:lnTo>
                  <a:lnTo>
                    <a:pt x="742784" y="1483759"/>
                  </a:lnTo>
                  <a:lnTo>
                    <a:pt x="740343" y="1490825"/>
                  </a:lnTo>
                  <a:lnTo>
                    <a:pt x="737954" y="1497890"/>
                  </a:lnTo>
                  <a:lnTo>
                    <a:pt x="735592" y="1504956"/>
                  </a:lnTo>
                  <a:lnTo>
                    <a:pt x="733277" y="1512021"/>
                  </a:lnTo>
                  <a:lnTo>
                    <a:pt x="731010" y="1519087"/>
                  </a:lnTo>
                  <a:lnTo>
                    <a:pt x="728782" y="1526153"/>
                  </a:lnTo>
                  <a:lnTo>
                    <a:pt x="726624" y="1533218"/>
                  </a:lnTo>
                  <a:lnTo>
                    <a:pt x="724493" y="1540284"/>
                  </a:lnTo>
                  <a:lnTo>
                    <a:pt x="722459" y="1547349"/>
                  </a:lnTo>
                  <a:lnTo>
                    <a:pt x="720446" y="1554415"/>
                  </a:lnTo>
                  <a:lnTo>
                    <a:pt x="718543" y="1561480"/>
                  </a:lnTo>
                  <a:lnTo>
                    <a:pt x="716671" y="1568546"/>
                  </a:lnTo>
                  <a:lnTo>
                    <a:pt x="714898" y="1575611"/>
                  </a:lnTo>
                  <a:lnTo>
                    <a:pt x="713183" y="1582677"/>
                  </a:lnTo>
                  <a:lnTo>
                    <a:pt x="711550" y="1589742"/>
                  </a:lnTo>
                  <a:lnTo>
                    <a:pt x="710005" y="1596808"/>
                  </a:lnTo>
                  <a:lnTo>
                    <a:pt x="708520" y="1603873"/>
                  </a:lnTo>
                  <a:lnTo>
                    <a:pt x="707158" y="1610939"/>
                  </a:lnTo>
                  <a:lnTo>
                    <a:pt x="705832" y="1618004"/>
                  </a:lnTo>
                  <a:lnTo>
                    <a:pt x="704665" y="1625070"/>
                  </a:lnTo>
                  <a:lnTo>
                    <a:pt x="703529" y="1632135"/>
                  </a:lnTo>
                  <a:lnTo>
                    <a:pt x="702547" y="1639201"/>
                  </a:lnTo>
                  <a:lnTo>
                    <a:pt x="701620" y="1646266"/>
                  </a:lnTo>
                  <a:lnTo>
                    <a:pt x="700823" y="1653332"/>
                  </a:lnTo>
                  <a:lnTo>
                    <a:pt x="700117" y="1660397"/>
                  </a:lnTo>
                  <a:lnTo>
                    <a:pt x="699511" y="1667463"/>
                  </a:lnTo>
                  <a:lnTo>
                    <a:pt x="699035" y="1674529"/>
                  </a:lnTo>
                  <a:lnTo>
                    <a:pt x="698629" y="1681594"/>
                  </a:lnTo>
                  <a:lnTo>
                    <a:pt x="698393" y="1688660"/>
                  </a:lnTo>
                  <a:lnTo>
                    <a:pt x="698194" y="1695725"/>
                  </a:lnTo>
                  <a:lnTo>
                    <a:pt x="698206" y="1702791"/>
                  </a:lnTo>
                  <a:lnTo>
                    <a:pt x="698257" y="1709856"/>
                  </a:lnTo>
                  <a:lnTo>
                    <a:pt x="698487" y="1716922"/>
                  </a:lnTo>
                  <a:lnTo>
                    <a:pt x="698796" y="1723987"/>
                  </a:lnTo>
                  <a:lnTo>
                    <a:pt x="699249" y="1731053"/>
                  </a:lnTo>
                  <a:lnTo>
                    <a:pt x="699823" y="1738118"/>
                  </a:lnTo>
                  <a:lnTo>
                    <a:pt x="700503" y="1745184"/>
                  </a:lnTo>
                  <a:lnTo>
                    <a:pt x="701347" y="1752249"/>
                  </a:lnTo>
                  <a:lnTo>
                    <a:pt x="702258" y="1759315"/>
                  </a:lnTo>
                  <a:lnTo>
                    <a:pt x="703378" y="1766380"/>
                  </a:lnTo>
                  <a:lnTo>
                    <a:pt x="704538" y="1773446"/>
                  </a:lnTo>
                  <a:lnTo>
                    <a:pt x="705922" y="1780511"/>
                  </a:lnTo>
                  <a:lnTo>
                    <a:pt x="707362" y="1787577"/>
                  </a:lnTo>
                  <a:lnTo>
                    <a:pt x="708985" y="1794642"/>
                  </a:lnTo>
                  <a:lnTo>
                    <a:pt x="710707" y="1801708"/>
                  </a:lnTo>
                  <a:lnTo>
                    <a:pt x="712570" y="1808773"/>
                  </a:lnTo>
                  <a:lnTo>
                    <a:pt x="714576" y="1815839"/>
                  </a:lnTo>
                  <a:lnTo>
                    <a:pt x="716681" y="1822904"/>
                  </a:lnTo>
                  <a:lnTo>
                    <a:pt x="718970" y="1829970"/>
                  </a:lnTo>
                  <a:lnTo>
                    <a:pt x="721316" y="1837036"/>
                  </a:lnTo>
                  <a:lnTo>
                    <a:pt x="723887" y="1844101"/>
                  </a:lnTo>
                  <a:lnTo>
                    <a:pt x="726501" y="1851167"/>
                  </a:lnTo>
                  <a:lnTo>
                    <a:pt x="729326" y="1858232"/>
                  </a:lnTo>
                  <a:lnTo>
                    <a:pt x="732220" y="1865298"/>
                  </a:lnTo>
                  <a:lnTo>
                    <a:pt x="735281" y="1872363"/>
                  </a:lnTo>
                  <a:lnTo>
                    <a:pt x="738451" y="1879429"/>
                  </a:lnTo>
                  <a:lnTo>
                    <a:pt x="741745" y="1886494"/>
                  </a:lnTo>
                  <a:lnTo>
                    <a:pt x="745187" y="1893560"/>
                  </a:lnTo>
                  <a:lnTo>
                    <a:pt x="748710" y="1900625"/>
                  </a:lnTo>
                  <a:lnTo>
                    <a:pt x="752417" y="1907691"/>
                  </a:lnTo>
                  <a:lnTo>
                    <a:pt x="756164" y="1914756"/>
                  </a:lnTo>
                  <a:lnTo>
                    <a:pt x="760130" y="1921822"/>
                  </a:lnTo>
                  <a:lnTo>
                    <a:pt x="764133" y="1928887"/>
                  </a:lnTo>
                  <a:lnTo>
                    <a:pt x="768311" y="1935953"/>
                  </a:lnTo>
                  <a:lnTo>
                    <a:pt x="772561" y="1943018"/>
                  </a:lnTo>
                  <a:lnTo>
                    <a:pt x="776944" y="1950084"/>
                  </a:lnTo>
                  <a:lnTo>
                    <a:pt x="781431" y="1957149"/>
                  </a:lnTo>
                  <a:lnTo>
                    <a:pt x="786011" y="1964215"/>
                  </a:lnTo>
                  <a:lnTo>
                    <a:pt x="790724" y="1971280"/>
                  </a:lnTo>
                  <a:lnTo>
                    <a:pt x="795492" y="1978346"/>
                  </a:lnTo>
                  <a:lnTo>
                    <a:pt x="800417" y="1985412"/>
                  </a:lnTo>
                  <a:lnTo>
                    <a:pt x="805372" y="1992477"/>
                  </a:lnTo>
                  <a:lnTo>
                    <a:pt x="810486" y="1999543"/>
                  </a:lnTo>
                  <a:lnTo>
                    <a:pt x="815636" y="2006608"/>
                  </a:lnTo>
                  <a:lnTo>
                    <a:pt x="820907" y="2013674"/>
                  </a:lnTo>
                  <a:lnTo>
                    <a:pt x="826236" y="2020739"/>
                  </a:lnTo>
                  <a:lnTo>
                    <a:pt x="831651" y="2027805"/>
                  </a:lnTo>
                  <a:lnTo>
                    <a:pt x="837141" y="2034870"/>
                  </a:lnTo>
                  <a:lnTo>
                    <a:pt x="842687" y="2041936"/>
                  </a:lnTo>
                  <a:lnTo>
                    <a:pt x="848322" y="2049001"/>
                  </a:lnTo>
                  <a:lnTo>
                    <a:pt x="853986" y="2056067"/>
                  </a:lnTo>
                  <a:lnTo>
                    <a:pt x="859745" y="2063132"/>
                  </a:lnTo>
                  <a:lnTo>
                    <a:pt x="865522" y="2070198"/>
                  </a:lnTo>
                  <a:lnTo>
                    <a:pt x="871376" y="2077263"/>
                  </a:lnTo>
                  <a:lnTo>
                    <a:pt x="877252" y="2084329"/>
                  </a:lnTo>
                  <a:lnTo>
                    <a:pt x="883179" y="2091394"/>
                  </a:lnTo>
                  <a:lnTo>
                    <a:pt x="889132" y="2098460"/>
                  </a:lnTo>
                  <a:lnTo>
                    <a:pt x="895115" y="2105525"/>
                  </a:lnTo>
                  <a:lnTo>
                    <a:pt x="901124" y="2112591"/>
                  </a:lnTo>
                  <a:lnTo>
                    <a:pt x="907146" y="2119656"/>
                  </a:lnTo>
                  <a:lnTo>
                    <a:pt x="913187" y="2126722"/>
                  </a:lnTo>
                  <a:lnTo>
                    <a:pt x="919232" y="2133788"/>
                  </a:lnTo>
                  <a:lnTo>
                    <a:pt x="925280" y="2140853"/>
                  </a:lnTo>
                  <a:lnTo>
                    <a:pt x="931327" y="2147919"/>
                  </a:lnTo>
                  <a:lnTo>
                    <a:pt x="937362" y="2154984"/>
                  </a:lnTo>
                  <a:lnTo>
                    <a:pt x="943386" y="2162050"/>
                  </a:lnTo>
                  <a:lnTo>
                    <a:pt x="949389" y="2169115"/>
                  </a:lnTo>
                  <a:lnTo>
                    <a:pt x="955366" y="2176181"/>
                  </a:lnTo>
                  <a:lnTo>
                    <a:pt x="961318" y="2183246"/>
                  </a:lnTo>
                  <a:lnTo>
                    <a:pt x="967221" y="2190312"/>
                  </a:lnTo>
                  <a:lnTo>
                    <a:pt x="973103" y="2197377"/>
                  </a:lnTo>
                  <a:lnTo>
                    <a:pt x="978909" y="2204443"/>
                  </a:lnTo>
                  <a:lnTo>
                    <a:pt x="984697" y="2211508"/>
                  </a:lnTo>
                  <a:lnTo>
                    <a:pt x="990384" y="2218574"/>
                  </a:lnTo>
                  <a:lnTo>
                    <a:pt x="996042" y="2225639"/>
                  </a:lnTo>
                  <a:lnTo>
                    <a:pt x="1001602" y="2232705"/>
                  </a:lnTo>
                  <a:lnTo>
                    <a:pt x="1007104" y="2239770"/>
                  </a:lnTo>
                  <a:lnTo>
                    <a:pt x="1012519" y="2246836"/>
                  </a:lnTo>
                  <a:lnTo>
                    <a:pt x="1017841" y="2253901"/>
                  </a:lnTo>
                  <a:lnTo>
                    <a:pt x="1023093" y="2260967"/>
                  </a:lnTo>
                  <a:lnTo>
                    <a:pt x="1028208" y="2268032"/>
                  </a:lnTo>
                  <a:lnTo>
                    <a:pt x="1033279" y="2275098"/>
                  </a:lnTo>
                  <a:lnTo>
                    <a:pt x="1038165" y="2282163"/>
                  </a:lnTo>
                  <a:lnTo>
                    <a:pt x="1043014" y="2289229"/>
                  </a:lnTo>
                  <a:lnTo>
                    <a:pt x="1047670" y="2296295"/>
                  </a:lnTo>
                  <a:lnTo>
                    <a:pt x="1052261" y="2303360"/>
                  </a:lnTo>
                  <a:lnTo>
                    <a:pt x="1056683" y="2310426"/>
                  </a:lnTo>
                  <a:lnTo>
                    <a:pt x="1060993" y="2317491"/>
                  </a:lnTo>
                  <a:lnTo>
                    <a:pt x="1065167" y="2324557"/>
                  </a:lnTo>
                  <a:lnTo>
                    <a:pt x="1069175" y="2331622"/>
                  </a:lnTo>
                  <a:lnTo>
                    <a:pt x="1073086" y="2338688"/>
                  </a:lnTo>
                  <a:lnTo>
                    <a:pt x="1076773" y="2345753"/>
                  </a:lnTo>
                  <a:lnTo>
                    <a:pt x="1080405" y="2352819"/>
                  </a:lnTo>
                  <a:lnTo>
                    <a:pt x="1083752" y="2359884"/>
                  </a:lnTo>
                  <a:lnTo>
                    <a:pt x="1087045" y="2366950"/>
                  </a:lnTo>
                  <a:lnTo>
                    <a:pt x="1090083" y="2374015"/>
                  </a:lnTo>
                  <a:lnTo>
                    <a:pt x="1093015" y="2381081"/>
                  </a:lnTo>
                  <a:lnTo>
                    <a:pt x="1095737" y="2388146"/>
                  </a:lnTo>
                  <a:lnTo>
                    <a:pt x="1098294" y="2395212"/>
                  </a:lnTo>
                  <a:lnTo>
                    <a:pt x="1100691" y="2402277"/>
                  </a:lnTo>
                  <a:lnTo>
                    <a:pt x="1102858" y="2409343"/>
                  </a:lnTo>
                  <a:lnTo>
                    <a:pt x="1104921" y="2416408"/>
                  </a:lnTo>
                  <a:lnTo>
                    <a:pt x="1106688" y="2423474"/>
                  </a:lnTo>
                  <a:lnTo>
                    <a:pt x="1108395" y="2430539"/>
                  </a:lnTo>
                  <a:lnTo>
                    <a:pt x="1109766" y="2437605"/>
                  </a:lnTo>
                  <a:lnTo>
                    <a:pt x="1111061" y="2444671"/>
                  </a:lnTo>
                  <a:lnTo>
                    <a:pt x="1112078" y="2451736"/>
                  </a:lnTo>
                  <a:lnTo>
                    <a:pt x="1112954" y="2458802"/>
                  </a:lnTo>
                  <a:lnTo>
                    <a:pt x="1113612" y="2465867"/>
                  </a:lnTo>
                  <a:lnTo>
                    <a:pt x="1114065" y="2472933"/>
                  </a:lnTo>
                  <a:lnTo>
                    <a:pt x="1114361" y="2479998"/>
                  </a:lnTo>
                  <a:lnTo>
                    <a:pt x="1114388" y="2487064"/>
                  </a:lnTo>
                  <a:lnTo>
                    <a:pt x="1114322" y="2494129"/>
                  </a:lnTo>
                  <a:lnTo>
                    <a:pt x="1113921" y="2501195"/>
                  </a:lnTo>
                  <a:lnTo>
                    <a:pt x="1113457" y="2508260"/>
                  </a:lnTo>
                  <a:lnTo>
                    <a:pt x="1112666" y="2515326"/>
                  </a:lnTo>
                  <a:lnTo>
                    <a:pt x="1111777" y="2522391"/>
                  </a:lnTo>
                  <a:lnTo>
                    <a:pt x="1110627" y="2529457"/>
                  </a:lnTo>
                  <a:lnTo>
                    <a:pt x="1109317" y="2536522"/>
                  </a:lnTo>
                  <a:lnTo>
                    <a:pt x="1107811" y="2543588"/>
                  </a:lnTo>
                  <a:lnTo>
                    <a:pt x="1106087" y="2550653"/>
                  </a:lnTo>
                  <a:lnTo>
                    <a:pt x="1104231" y="2557719"/>
                  </a:lnTo>
                  <a:lnTo>
                    <a:pt x="1102100" y="2564784"/>
                  </a:lnTo>
                  <a:lnTo>
                    <a:pt x="1099900" y="2571850"/>
                  </a:lnTo>
                  <a:lnTo>
                    <a:pt x="1097372" y="2578915"/>
                  </a:lnTo>
                  <a:lnTo>
                    <a:pt x="1094785" y="2585981"/>
                  </a:lnTo>
                  <a:lnTo>
                    <a:pt x="1091922" y="2593047"/>
                  </a:lnTo>
                  <a:lnTo>
                    <a:pt x="1088954" y="2600112"/>
                  </a:lnTo>
                  <a:lnTo>
                    <a:pt x="1085772" y="2607178"/>
                  </a:lnTo>
                  <a:lnTo>
                    <a:pt x="1082436" y="2614243"/>
                  </a:lnTo>
                  <a:lnTo>
                    <a:pt x="1078948" y="2621309"/>
                  </a:lnTo>
                  <a:lnTo>
                    <a:pt x="1075259" y="2628374"/>
                  </a:lnTo>
                  <a:lnTo>
                    <a:pt x="1071476" y="2635440"/>
                  </a:lnTo>
                  <a:lnTo>
                    <a:pt x="1067451" y="2642505"/>
                  </a:lnTo>
                  <a:lnTo>
                    <a:pt x="1063378" y="2649571"/>
                  </a:lnTo>
                  <a:lnTo>
                    <a:pt x="1059044" y="2656636"/>
                  </a:lnTo>
                  <a:lnTo>
                    <a:pt x="1054658" y="2663702"/>
                  </a:lnTo>
                  <a:lnTo>
                    <a:pt x="1050070" y="2670767"/>
                  </a:lnTo>
                  <a:lnTo>
                    <a:pt x="1045391" y="2677833"/>
                  </a:lnTo>
                  <a:lnTo>
                    <a:pt x="1040565" y="2684898"/>
                  </a:lnTo>
                  <a:lnTo>
                    <a:pt x="1035613" y="2691964"/>
                  </a:lnTo>
                  <a:lnTo>
                    <a:pt x="1030563" y="2699029"/>
                  </a:lnTo>
                  <a:lnTo>
                    <a:pt x="1025361" y="2706095"/>
                  </a:lnTo>
                  <a:lnTo>
                    <a:pt x="1020105" y="2713160"/>
                  </a:lnTo>
                  <a:lnTo>
                    <a:pt x="1014674" y="2720226"/>
                  </a:lnTo>
                  <a:lnTo>
                    <a:pt x="1009212" y="2727291"/>
                  </a:lnTo>
                  <a:lnTo>
                    <a:pt x="1003592" y="2734357"/>
                  </a:lnTo>
                  <a:lnTo>
                    <a:pt x="997930" y="2741423"/>
                  </a:lnTo>
                  <a:lnTo>
                    <a:pt x="992153" y="2748488"/>
                  </a:lnTo>
                  <a:lnTo>
                    <a:pt x="986315" y="2755554"/>
                  </a:lnTo>
                  <a:lnTo>
                    <a:pt x="980400" y="2762619"/>
                  </a:lnTo>
                  <a:lnTo>
                    <a:pt x="974409" y="2769685"/>
                  </a:lnTo>
                  <a:lnTo>
                    <a:pt x="968372" y="2776750"/>
                  </a:lnTo>
                  <a:lnTo>
                    <a:pt x="962253" y="2783816"/>
                  </a:lnTo>
                  <a:lnTo>
                    <a:pt x="956112" y="2790881"/>
                  </a:lnTo>
                  <a:lnTo>
                    <a:pt x="949887" y="2797947"/>
                  </a:lnTo>
                  <a:lnTo>
                    <a:pt x="943649" y="2805012"/>
                  </a:lnTo>
                  <a:lnTo>
                    <a:pt x="937352" y="2812078"/>
                  </a:lnTo>
                  <a:lnTo>
                    <a:pt x="931038" y="2819143"/>
                  </a:lnTo>
                  <a:lnTo>
                    <a:pt x="924688" y="2826209"/>
                  </a:lnTo>
                  <a:lnTo>
                    <a:pt x="918320" y="2833274"/>
                  </a:lnTo>
                  <a:lnTo>
                    <a:pt x="911934" y="2840340"/>
                  </a:lnTo>
                  <a:lnTo>
                    <a:pt x="905535" y="2847405"/>
                  </a:lnTo>
                  <a:lnTo>
                    <a:pt x="899129" y="2854471"/>
                  </a:lnTo>
                  <a:lnTo>
                    <a:pt x="892720" y="2861536"/>
                  </a:lnTo>
                  <a:lnTo>
                    <a:pt x="886310" y="2868602"/>
                  </a:lnTo>
                  <a:lnTo>
                    <a:pt x="879911" y="2875667"/>
                  </a:lnTo>
                  <a:lnTo>
                    <a:pt x="873518" y="2882733"/>
                  </a:lnTo>
                  <a:lnTo>
                    <a:pt x="867144" y="2889798"/>
                  </a:lnTo>
                  <a:lnTo>
                    <a:pt x="860786" y="2896864"/>
                  </a:lnTo>
                  <a:lnTo>
                    <a:pt x="854453" y="2903930"/>
                  </a:lnTo>
                  <a:lnTo>
                    <a:pt x="848149" y="2910995"/>
                  </a:lnTo>
                  <a:lnTo>
                    <a:pt x="841869" y="2918061"/>
                  </a:lnTo>
                  <a:lnTo>
                    <a:pt x="835637" y="2925126"/>
                  </a:lnTo>
                  <a:lnTo>
                    <a:pt x="829422" y="2932192"/>
                  </a:lnTo>
                  <a:lnTo>
                    <a:pt x="823278" y="2939257"/>
                  </a:lnTo>
                  <a:lnTo>
                    <a:pt x="817149" y="2946323"/>
                  </a:lnTo>
                  <a:lnTo>
                    <a:pt x="811101" y="2953388"/>
                  </a:lnTo>
                  <a:lnTo>
                    <a:pt x="805079" y="2960454"/>
                  </a:lnTo>
                  <a:lnTo>
                    <a:pt x="799131" y="2967519"/>
                  </a:lnTo>
                  <a:lnTo>
                    <a:pt x="793230" y="2974585"/>
                  </a:lnTo>
                  <a:lnTo>
                    <a:pt x="787391" y="2981650"/>
                  </a:lnTo>
                  <a:lnTo>
                    <a:pt x="781623" y="2988716"/>
                  </a:lnTo>
                  <a:lnTo>
                    <a:pt x="775901" y="2995781"/>
                  </a:lnTo>
                  <a:lnTo>
                    <a:pt x="770279" y="3002847"/>
                  </a:lnTo>
                  <a:lnTo>
                    <a:pt x="764683" y="3009912"/>
                  </a:lnTo>
                  <a:lnTo>
                    <a:pt x="759215" y="3016978"/>
                  </a:lnTo>
                  <a:lnTo>
                    <a:pt x="753771" y="3024043"/>
                  </a:lnTo>
                  <a:lnTo>
                    <a:pt x="748448" y="3031109"/>
                  </a:lnTo>
                  <a:lnTo>
                    <a:pt x="743170" y="3038174"/>
                  </a:lnTo>
                  <a:lnTo>
                    <a:pt x="737991" y="3045240"/>
                  </a:lnTo>
                  <a:lnTo>
                    <a:pt x="732886" y="3052306"/>
                  </a:lnTo>
                  <a:lnTo>
                    <a:pt x="727857" y="3059371"/>
                  </a:lnTo>
                  <a:lnTo>
                    <a:pt x="722930" y="3066437"/>
                  </a:lnTo>
                  <a:lnTo>
                    <a:pt x="718055" y="3073502"/>
                  </a:lnTo>
                  <a:lnTo>
                    <a:pt x="713312" y="3080568"/>
                  </a:lnTo>
                  <a:lnTo>
                    <a:pt x="708596" y="3087633"/>
                  </a:lnTo>
                  <a:lnTo>
                    <a:pt x="704038" y="3094699"/>
                  </a:lnTo>
                  <a:lnTo>
                    <a:pt x="699510" y="3101764"/>
                  </a:lnTo>
                  <a:lnTo>
                    <a:pt x="695113" y="3108830"/>
                  </a:lnTo>
                  <a:lnTo>
                    <a:pt x="690776" y="3115895"/>
                  </a:lnTo>
                  <a:lnTo>
                    <a:pt x="686541" y="3122961"/>
                  </a:lnTo>
                  <a:lnTo>
                    <a:pt x="682395" y="3130026"/>
                  </a:lnTo>
                  <a:lnTo>
                    <a:pt x="678324" y="3137092"/>
                  </a:lnTo>
                  <a:lnTo>
                    <a:pt x="674370" y="3144157"/>
                  </a:lnTo>
                  <a:lnTo>
                    <a:pt x="670461" y="3151223"/>
                  </a:lnTo>
                  <a:lnTo>
                    <a:pt x="666699" y="3158288"/>
                  </a:lnTo>
                  <a:lnTo>
                    <a:pt x="662965" y="3165354"/>
                  </a:lnTo>
                  <a:lnTo>
                    <a:pt x="659380" y="3172419"/>
                  </a:lnTo>
                  <a:lnTo>
                    <a:pt x="655836" y="3179485"/>
                  </a:lnTo>
                  <a:lnTo>
                    <a:pt x="652411" y="3186550"/>
                  </a:lnTo>
                  <a:lnTo>
                    <a:pt x="649053" y="3193616"/>
                  </a:lnTo>
                  <a:lnTo>
                    <a:pt x="645786" y="3200682"/>
                  </a:lnTo>
                  <a:lnTo>
                    <a:pt x="642612" y="3207747"/>
                  </a:lnTo>
                  <a:lnTo>
                    <a:pt x="639500" y="3214813"/>
                  </a:lnTo>
                  <a:lnTo>
                    <a:pt x="636507" y="3221878"/>
                  </a:lnTo>
                  <a:lnTo>
                    <a:pt x="633547" y="3228944"/>
                  </a:lnTo>
                  <a:lnTo>
                    <a:pt x="630729" y="3236009"/>
                  </a:lnTo>
                  <a:lnTo>
                    <a:pt x="627938" y="3243075"/>
                  </a:lnTo>
                  <a:lnTo>
                    <a:pt x="625272" y="3250140"/>
                  </a:lnTo>
                  <a:lnTo>
                    <a:pt x="622651" y="3257206"/>
                  </a:lnTo>
                  <a:lnTo>
                    <a:pt x="620127" y="3264271"/>
                  </a:lnTo>
                  <a:lnTo>
                    <a:pt x="617670" y="3271337"/>
                  </a:lnTo>
                  <a:lnTo>
                    <a:pt x="615284" y="3278402"/>
                  </a:lnTo>
                  <a:lnTo>
                    <a:pt x="612987" y="3285468"/>
                  </a:lnTo>
                  <a:lnTo>
                    <a:pt x="610734" y="3292533"/>
                  </a:lnTo>
                  <a:lnTo>
                    <a:pt x="608590" y="3299599"/>
                  </a:lnTo>
                  <a:lnTo>
                    <a:pt x="606468" y="3306664"/>
                  </a:lnTo>
                  <a:lnTo>
                    <a:pt x="604470" y="3313730"/>
                  </a:lnTo>
                  <a:lnTo>
                    <a:pt x="602494" y="3320795"/>
                  </a:lnTo>
                  <a:lnTo>
                    <a:pt x="600615" y="3327861"/>
                  </a:lnTo>
                  <a:lnTo>
                    <a:pt x="598779" y="3334926"/>
                  </a:lnTo>
                  <a:lnTo>
                    <a:pt x="597016" y="3341992"/>
                  </a:lnTo>
                  <a:lnTo>
                    <a:pt x="595312" y="3349058"/>
                  </a:lnTo>
                  <a:lnTo>
                    <a:pt x="593660" y="3356123"/>
                  </a:lnTo>
                  <a:lnTo>
                    <a:pt x="592083" y="3363189"/>
                  </a:lnTo>
                  <a:lnTo>
                    <a:pt x="590536" y="3370254"/>
                  </a:lnTo>
                  <a:lnTo>
                    <a:pt x="589080" y="3377320"/>
                  </a:lnTo>
                  <a:lnTo>
                    <a:pt x="587641" y="3384385"/>
                  </a:lnTo>
                  <a:lnTo>
                    <a:pt x="586292" y="3391451"/>
                  </a:lnTo>
                  <a:lnTo>
                    <a:pt x="584965" y="3398516"/>
                  </a:lnTo>
                  <a:lnTo>
                    <a:pt x="583708" y="3405582"/>
                  </a:lnTo>
                  <a:lnTo>
                    <a:pt x="582487" y="3412647"/>
                  </a:lnTo>
                  <a:lnTo>
                    <a:pt x="581317" y="3419713"/>
                  </a:lnTo>
                  <a:lnTo>
                    <a:pt x="580196" y="3426778"/>
                  </a:lnTo>
                  <a:lnTo>
                    <a:pt x="579108" y="3433844"/>
                  </a:lnTo>
                  <a:lnTo>
                    <a:pt x="578081" y="3440909"/>
                  </a:lnTo>
                  <a:lnTo>
                    <a:pt x="577072" y="3447975"/>
                  </a:lnTo>
                  <a:lnTo>
                    <a:pt x="576132" y="3455040"/>
                  </a:lnTo>
                  <a:lnTo>
                    <a:pt x="575206" y="3462106"/>
                  </a:lnTo>
                  <a:lnTo>
                    <a:pt x="574340" y="3469171"/>
                  </a:lnTo>
                  <a:lnTo>
                    <a:pt x="573493" y="3476237"/>
                  </a:lnTo>
                  <a:lnTo>
                    <a:pt x="572693" y="3483302"/>
                  </a:lnTo>
                  <a:lnTo>
                    <a:pt x="571922" y="3490368"/>
                  </a:lnTo>
                  <a:lnTo>
                    <a:pt x="571183" y="3497433"/>
                  </a:lnTo>
                  <a:lnTo>
                    <a:pt x="570482" y="3504499"/>
                  </a:lnTo>
                  <a:lnTo>
                    <a:pt x="569802" y="3511565"/>
                  </a:lnTo>
                  <a:lnTo>
                    <a:pt x="569165" y="3518630"/>
                  </a:lnTo>
                  <a:lnTo>
                    <a:pt x="568539" y="3525696"/>
                  </a:lnTo>
                  <a:lnTo>
                    <a:pt x="567963" y="3532761"/>
                  </a:lnTo>
                  <a:lnTo>
                    <a:pt x="567395" y="3539827"/>
                  </a:lnTo>
                  <a:lnTo>
                    <a:pt x="566866" y="3546892"/>
                  </a:lnTo>
                  <a:lnTo>
                    <a:pt x="566353" y="3553958"/>
                  </a:lnTo>
                  <a:lnTo>
                    <a:pt x="565868" y="3561023"/>
                  </a:lnTo>
                  <a:lnTo>
                    <a:pt x="565405" y="3568089"/>
                  </a:lnTo>
                  <a:lnTo>
                    <a:pt x="564961" y="3575154"/>
                  </a:lnTo>
                  <a:lnTo>
                    <a:pt x="564544" y="3582220"/>
                  </a:lnTo>
                  <a:lnTo>
                    <a:pt x="564138" y="3589285"/>
                  </a:lnTo>
                  <a:lnTo>
                    <a:pt x="563763" y="3596351"/>
                  </a:lnTo>
                  <a:lnTo>
                    <a:pt x="563394" y="3603416"/>
                  </a:lnTo>
                  <a:lnTo>
                    <a:pt x="563056" y="36104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34392" y="1198960"/>
              <a:ext cx="585265" cy="5007971"/>
            </a:xfrm>
            <a:custGeom>
              <a:avLst/>
              <a:pathLst>
                <a:path w="585265" h="5007971">
                  <a:moveTo>
                    <a:pt x="290604" y="5007971"/>
                  </a:moveTo>
                  <a:lnTo>
                    <a:pt x="290459" y="4998171"/>
                  </a:lnTo>
                  <a:lnTo>
                    <a:pt x="290307" y="4988370"/>
                  </a:lnTo>
                  <a:lnTo>
                    <a:pt x="290147" y="4978570"/>
                  </a:lnTo>
                  <a:lnTo>
                    <a:pt x="289974" y="4968770"/>
                  </a:lnTo>
                  <a:lnTo>
                    <a:pt x="289796" y="4958969"/>
                  </a:lnTo>
                  <a:lnTo>
                    <a:pt x="289599" y="4949169"/>
                  </a:lnTo>
                  <a:lnTo>
                    <a:pt x="289396" y="4939369"/>
                  </a:lnTo>
                  <a:lnTo>
                    <a:pt x="289179" y="4929568"/>
                  </a:lnTo>
                  <a:lnTo>
                    <a:pt x="288949" y="4919768"/>
                  </a:lnTo>
                  <a:lnTo>
                    <a:pt x="288709" y="4909968"/>
                  </a:lnTo>
                  <a:lnTo>
                    <a:pt x="288449" y="4900167"/>
                  </a:lnTo>
                  <a:lnTo>
                    <a:pt x="288181" y="4890367"/>
                  </a:lnTo>
                  <a:lnTo>
                    <a:pt x="287891" y="4880567"/>
                  </a:lnTo>
                  <a:lnTo>
                    <a:pt x="287589" y="4870766"/>
                  </a:lnTo>
                  <a:lnTo>
                    <a:pt x="287271" y="4860966"/>
                  </a:lnTo>
                  <a:lnTo>
                    <a:pt x="286931" y="4851166"/>
                  </a:lnTo>
                  <a:lnTo>
                    <a:pt x="286582" y="4841365"/>
                  </a:lnTo>
                  <a:lnTo>
                    <a:pt x="286201" y="4831565"/>
                  </a:lnTo>
                  <a:lnTo>
                    <a:pt x="285809" y="4821765"/>
                  </a:lnTo>
                  <a:lnTo>
                    <a:pt x="285394" y="4811964"/>
                  </a:lnTo>
                  <a:lnTo>
                    <a:pt x="284955" y="4802164"/>
                  </a:lnTo>
                  <a:lnTo>
                    <a:pt x="284502" y="4792364"/>
                  </a:lnTo>
                  <a:lnTo>
                    <a:pt x="284012" y="4782563"/>
                  </a:lnTo>
                  <a:lnTo>
                    <a:pt x="283510" y="4772763"/>
                  </a:lnTo>
                  <a:lnTo>
                    <a:pt x="282974" y="4762963"/>
                  </a:lnTo>
                  <a:lnTo>
                    <a:pt x="282416" y="4753162"/>
                  </a:lnTo>
                  <a:lnTo>
                    <a:pt x="281834" y="4743362"/>
                  </a:lnTo>
                  <a:lnTo>
                    <a:pt x="281214" y="4733562"/>
                  </a:lnTo>
                  <a:lnTo>
                    <a:pt x="280580" y="4723761"/>
                  </a:lnTo>
                  <a:lnTo>
                    <a:pt x="279899" y="4713961"/>
                  </a:lnTo>
                  <a:lnTo>
                    <a:pt x="279197" y="4704161"/>
                  </a:lnTo>
                  <a:lnTo>
                    <a:pt x="278461" y="4694360"/>
                  </a:lnTo>
                  <a:lnTo>
                    <a:pt x="277687" y="4684560"/>
                  </a:lnTo>
                  <a:lnTo>
                    <a:pt x="276893" y="4674760"/>
                  </a:lnTo>
                  <a:lnTo>
                    <a:pt x="276042" y="4664959"/>
                  </a:lnTo>
                  <a:lnTo>
                    <a:pt x="275173" y="4655159"/>
                  </a:lnTo>
                  <a:lnTo>
                    <a:pt x="274254" y="4645359"/>
                  </a:lnTo>
                  <a:lnTo>
                    <a:pt x="273301" y="4635558"/>
                  </a:lnTo>
                  <a:lnTo>
                    <a:pt x="272316" y="4625758"/>
                  </a:lnTo>
                  <a:lnTo>
                    <a:pt x="271273" y="4615958"/>
                  </a:lnTo>
                  <a:lnTo>
                    <a:pt x="270210" y="4606157"/>
                  </a:lnTo>
                  <a:lnTo>
                    <a:pt x="269081" y="4596357"/>
                  </a:lnTo>
                  <a:lnTo>
                    <a:pt x="267922" y="4586557"/>
                  </a:lnTo>
                  <a:lnTo>
                    <a:pt x="266717" y="4576756"/>
                  </a:lnTo>
                  <a:lnTo>
                    <a:pt x="265457" y="4566956"/>
                  </a:lnTo>
                  <a:lnTo>
                    <a:pt x="264172" y="4557156"/>
                  </a:lnTo>
                  <a:lnTo>
                    <a:pt x="262808" y="4547355"/>
                  </a:lnTo>
                  <a:lnTo>
                    <a:pt x="261418" y="4537555"/>
                  </a:lnTo>
                  <a:lnTo>
                    <a:pt x="259966" y="4527755"/>
                  </a:lnTo>
                  <a:lnTo>
                    <a:pt x="258465" y="4517954"/>
                  </a:lnTo>
                  <a:lnTo>
                    <a:pt x="256924" y="4508154"/>
                  </a:lnTo>
                  <a:lnTo>
                    <a:pt x="255308" y="4498354"/>
                  </a:lnTo>
                  <a:lnTo>
                    <a:pt x="253665" y="4488553"/>
                  </a:lnTo>
                  <a:lnTo>
                    <a:pt x="251941" y="4478753"/>
                  </a:lnTo>
                  <a:lnTo>
                    <a:pt x="250177" y="4468953"/>
                  </a:lnTo>
                  <a:lnTo>
                    <a:pt x="248358" y="4459152"/>
                  </a:lnTo>
                  <a:lnTo>
                    <a:pt x="246470" y="4449352"/>
                  </a:lnTo>
                  <a:lnTo>
                    <a:pt x="244555" y="4439552"/>
                  </a:lnTo>
                  <a:lnTo>
                    <a:pt x="242540" y="4429751"/>
                  </a:lnTo>
                  <a:lnTo>
                    <a:pt x="240497" y="4419951"/>
                  </a:lnTo>
                  <a:lnTo>
                    <a:pt x="238383" y="4410151"/>
                  </a:lnTo>
                  <a:lnTo>
                    <a:pt x="236211" y="4400350"/>
                  </a:lnTo>
                  <a:lnTo>
                    <a:pt x="233996" y="4390550"/>
                  </a:lnTo>
                  <a:lnTo>
                    <a:pt x="231692" y="4380750"/>
                  </a:lnTo>
                  <a:lnTo>
                    <a:pt x="229360" y="4370949"/>
                  </a:lnTo>
                  <a:lnTo>
                    <a:pt x="226941" y="4361149"/>
                  </a:lnTo>
                  <a:lnTo>
                    <a:pt x="224478" y="4351349"/>
                  </a:lnTo>
                  <a:lnTo>
                    <a:pt x="221958" y="4341548"/>
                  </a:lnTo>
                  <a:lnTo>
                    <a:pt x="219363" y="4331748"/>
                  </a:lnTo>
                  <a:lnTo>
                    <a:pt x="216739" y="4321948"/>
                  </a:lnTo>
                  <a:lnTo>
                    <a:pt x="214018" y="4312147"/>
                  </a:lnTo>
                  <a:lnTo>
                    <a:pt x="211266" y="4302347"/>
                  </a:lnTo>
                  <a:lnTo>
                    <a:pt x="208447" y="4292547"/>
                  </a:lnTo>
                  <a:lnTo>
                    <a:pt x="205568" y="4282746"/>
                  </a:lnTo>
                  <a:lnTo>
                    <a:pt x="202653" y="4272946"/>
                  </a:lnTo>
                  <a:lnTo>
                    <a:pt x="199652" y="4263146"/>
                  </a:lnTo>
                  <a:lnTo>
                    <a:pt x="196625" y="4253345"/>
                  </a:lnTo>
                  <a:lnTo>
                    <a:pt x="193525" y="4243545"/>
                  </a:lnTo>
                  <a:lnTo>
                    <a:pt x="190382" y="4233745"/>
                  </a:lnTo>
                  <a:lnTo>
                    <a:pt x="187194" y="4223944"/>
                  </a:lnTo>
                  <a:lnTo>
                    <a:pt x="183942" y="4214144"/>
                  </a:lnTo>
                  <a:lnTo>
                    <a:pt x="180667" y="4204344"/>
                  </a:lnTo>
                  <a:lnTo>
                    <a:pt x="177317" y="4194543"/>
                  </a:lnTo>
                  <a:lnTo>
                    <a:pt x="173942" y="4184743"/>
                  </a:lnTo>
                  <a:lnTo>
                    <a:pt x="170520" y="4174943"/>
                  </a:lnTo>
                  <a:lnTo>
                    <a:pt x="167054" y="4165142"/>
                  </a:lnTo>
                  <a:lnTo>
                    <a:pt x="163565" y="4155342"/>
                  </a:lnTo>
                  <a:lnTo>
                    <a:pt x="160018" y="4145542"/>
                  </a:lnTo>
                  <a:lnTo>
                    <a:pt x="156456" y="4135741"/>
                  </a:lnTo>
                  <a:lnTo>
                    <a:pt x="152851" y="4125941"/>
                  </a:lnTo>
                  <a:lnTo>
                    <a:pt x="149223" y="4116141"/>
                  </a:lnTo>
                  <a:lnTo>
                    <a:pt x="145571" y="4106340"/>
                  </a:lnTo>
                  <a:lnTo>
                    <a:pt x="141889" y="4096540"/>
                  </a:lnTo>
                  <a:lnTo>
                    <a:pt x="138197" y="4086740"/>
                  </a:lnTo>
                  <a:lnTo>
                    <a:pt x="134477" y="4076939"/>
                  </a:lnTo>
                  <a:lnTo>
                    <a:pt x="130749" y="4067139"/>
                  </a:lnTo>
                  <a:lnTo>
                    <a:pt x="127007" y="4057339"/>
                  </a:lnTo>
                  <a:lnTo>
                    <a:pt x="123257" y="4047538"/>
                  </a:lnTo>
                  <a:lnTo>
                    <a:pt x="119504" y="4037738"/>
                  </a:lnTo>
                  <a:lnTo>
                    <a:pt x="115748" y="4027938"/>
                  </a:lnTo>
                  <a:lnTo>
                    <a:pt x="111994" y="4018137"/>
                  </a:lnTo>
                  <a:lnTo>
                    <a:pt x="108245" y="4008337"/>
                  </a:lnTo>
                  <a:lnTo>
                    <a:pt x="104506" y="3998537"/>
                  </a:lnTo>
                  <a:lnTo>
                    <a:pt x="100775" y="3988736"/>
                  </a:lnTo>
                  <a:lnTo>
                    <a:pt x="97068" y="3978936"/>
                  </a:lnTo>
                  <a:lnTo>
                    <a:pt x="93370" y="3969136"/>
                  </a:lnTo>
                  <a:lnTo>
                    <a:pt x="89706" y="3959335"/>
                  </a:lnTo>
                  <a:lnTo>
                    <a:pt x="86063" y="3949535"/>
                  </a:lnTo>
                  <a:lnTo>
                    <a:pt x="82449" y="3939735"/>
                  </a:lnTo>
                  <a:lnTo>
                    <a:pt x="78877" y="3929934"/>
                  </a:lnTo>
                  <a:lnTo>
                    <a:pt x="75324" y="3920134"/>
                  </a:lnTo>
                  <a:lnTo>
                    <a:pt x="71841" y="3910334"/>
                  </a:lnTo>
                  <a:lnTo>
                    <a:pt x="68383" y="3900533"/>
                  </a:lnTo>
                  <a:lnTo>
                    <a:pt x="64983" y="3890733"/>
                  </a:lnTo>
                  <a:lnTo>
                    <a:pt x="61636" y="3880933"/>
                  </a:lnTo>
                  <a:lnTo>
                    <a:pt x="58330" y="3871132"/>
                  </a:lnTo>
                  <a:lnTo>
                    <a:pt x="55112" y="3861332"/>
                  </a:lnTo>
                  <a:lnTo>
                    <a:pt x="51926" y="3851532"/>
                  </a:lnTo>
                  <a:lnTo>
                    <a:pt x="48837" y="3841731"/>
                  </a:lnTo>
                  <a:lnTo>
                    <a:pt x="45802" y="3831931"/>
                  </a:lnTo>
                  <a:lnTo>
                    <a:pt x="42837" y="3822131"/>
                  </a:lnTo>
                  <a:lnTo>
                    <a:pt x="39969" y="3812330"/>
                  </a:lnTo>
                  <a:lnTo>
                    <a:pt x="37140" y="3802530"/>
                  </a:lnTo>
                  <a:lnTo>
                    <a:pt x="34450" y="3792729"/>
                  </a:lnTo>
                  <a:lnTo>
                    <a:pt x="31807" y="3782929"/>
                  </a:lnTo>
                  <a:lnTo>
                    <a:pt x="29269" y="3773129"/>
                  </a:lnTo>
                  <a:lnTo>
                    <a:pt x="26826" y="3763328"/>
                  </a:lnTo>
                  <a:lnTo>
                    <a:pt x="24447" y="3753528"/>
                  </a:lnTo>
                  <a:lnTo>
                    <a:pt x="22216" y="3743728"/>
                  </a:lnTo>
                  <a:lnTo>
                    <a:pt x="20035" y="3733927"/>
                  </a:lnTo>
                  <a:lnTo>
                    <a:pt x="17995" y="3724127"/>
                  </a:lnTo>
                  <a:lnTo>
                    <a:pt x="16041" y="3714327"/>
                  </a:lnTo>
                  <a:lnTo>
                    <a:pt x="14181" y="3704526"/>
                  </a:lnTo>
                  <a:lnTo>
                    <a:pt x="12462" y="3694726"/>
                  </a:lnTo>
                  <a:lnTo>
                    <a:pt x="10797" y="3684926"/>
                  </a:lnTo>
                  <a:lnTo>
                    <a:pt x="9312" y="3675125"/>
                  </a:lnTo>
                  <a:lnTo>
                    <a:pt x="7893" y="3665325"/>
                  </a:lnTo>
                  <a:lnTo>
                    <a:pt x="6600" y="3655525"/>
                  </a:lnTo>
                  <a:lnTo>
                    <a:pt x="5432" y="3645724"/>
                  </a:lnTo>
                  <a:lnTo>
                    <a:pt x="4336" y="3635924"/>
                  </a:lnTo>
                  <a:lnTo>
                    <a:pt x="3422" y="3626124"/>
                  </a:lnTo>
                  <a:lnTo>
                    <a:pt x="2566" y="3616323"/>
                  </a:lnTo>
                  <a:lnTo>
                    <a:pt x="1866" y="3606523"/>
                  </a:lnTo>
                  <a:lnTo>
                    <a:pt x="1267" y="3596723"/>
                  </a:lnTo>
                  <a:lnTo>
                    <a:pt x="766" y="3586922"/>
                  </a:lnTo>
                  <a:lnTo>
                    <a:pt x="423" y="3577122"/>
                  </a:lnTo>
                  <a:lnTo>
                    <a:pt x="138" y="3567322"/>
                  </a:lnTo>
                  <a:lnTo>
                    <a:pt x="32" y="3557521"/>
                  </a:lnTo>
                  <a:lnTo>
                    <a:pt x="0" y="3547721"/>
                  </a:lnTo>
                  <a:lnTo>
                    <a:pt x="89" y="3537921"/>
                  </a:lnTo>
                  <a:lnTo>
                    <a:pt x="304" y="3528120"/>
                  </a:lnTo>
                  <a:lnTo>
                    <a:pt x="584" y="3518320"/>
                  </a:lnTo>
                  <a:lnTo>
                    <a:pt x="1041" y="3508520"/>
                  </a:lnTo>
                  <a:lnTo>
                    <a:pt x="1552" y="3498719"/>
                  </a:lnTo>
                  <a:lnTo>
                    <a:pt x="2199" y="3488919"/>
                  </a:lnTo>
                  <a:lnTo>
                    <a:pt x="2941" y="3479119"/>
                  </a:lnTo>
                  <a:lnTo>
                    <a:pt x="3764" y="3469318"/>
                  </a:lnTo>
                  <a:lnTo>
                    <a:pt x="4726" y="3459518"/>
                  </a:lnTo>
                  <a:lnTo>
                    <a:pt x="5737" y="3449718"/>
                  </a:lnTo>
                  <a:lnTo>
                    <a:pt x="6890" y="3439917"/>
                  </a:lnTo>
                  <a:lnTo>
                    <a:pt x="8106" y="3430117"/>
                  </a:lnTo>
                  <a:lnTo>
                    <a:pt x="9413" y="3420317"/>
                  </a:lnTo>
                  <a:lnTo>
                    <a:pt x="10821" y="3410516"/>
                  </a:lnTo>
                  <a:lnTo>
                    <a:pt x="12273" y="3400716"/>
                  </a:lnTo>
                  <a:lnTo>
                    <a:pt x="13859" y="3390916"/>
                  </a:lnTo>
                  <a:lnTo>
                    <a:pt x="15481" y="3381115"/>
                  </a:lnTo>
                  <a:lnTo>
                    <a:pt x="17195" y="3371315"/>
                  </a:lnTo>
                  <a:lnTo>
                    <a:pt x="18974" y="3361515"/>
                  </a:lnTo>
                  <a:lnTo>
                    <a:pt x="20804" y="3351714"/>
                  </a:lnTo>
                  <a:lnTo>
                    <a:pt x="22724" y="3341914"/>
                  </a:lnTo>
                  <a:lnTo>
                    <a:pt x="24673" y="3332114"/>
                  </a:lnTo>
                  <a:lnTo>
                    <a:pt x="26703" y="3322313"/>
                  </a:lnTo>
                  <a:lnTo>
                    <a:pt x="28770" y="3312513"/>
                  </a:lnTo>
                  <a:lnTo>
                    <a:pt x="30884" y="3302713"/>
                  </a:lnTo>
                  <a:lnTo>
                    <a:pt x="33050" y="3292912"/>
                  </a:lnTo>
                  <a:lnTo>
                    <a:pt x="35238" y="3283112"/>
                  </a:lnTo>
                  <a:lnTo>
                    <a:pt x="37486" y="3273312"/>
                  </a:lnTo>
                  <a:lnTo>
                    <a:pt x="39749" y="3263511"/>
                  </a:lnTo>
                  <a:lnTo>
                    <a:pt x="42047" y="3253711"/>
                  </a:lnTo>
                  <a:lnTo>
                    <a:pt x="44368" y="3243911"/>
                  </a:lnTo>
                  <a:lnTo>
                    <a:pt x="46705" y="3234110"/>
                  </a:lnTo>
                  <a:lnTo>
                    <a:pt x="49067" y="3224310"/>
                  </a:lnTo>
                  <a:lnTo>
                    <a:pt x="51434" y="3214510"/>
                  </a:lnTo>
                  <a:lnTo>
                    <a:pt x="53815" y="3204709"/>
                  </a:lnTo>
                  <a:lnTo>
                    <a:pt x="56199" y="3194909"/>
                  </a:lnTo>
                  <a:lnTo>
                    <a:pt x="58587" y="3185109"/>
                  </a:lnTo>
                  <a:lnTo>
                    <a:pt x="60970" y="3175308"/>
                  </a:lnTo>
                  <a:lnTo>
                    <a:pt x="63352" y="3165508"/>
                  </a:lnTo>
                  <a:lnTo>
                    <a:pt x="65720" y="3155708"/>
                  </a:lnTo>
                  <a:lnTo>
                    <a:pt x="68079" y="3145907"/>
                  </a:lnTo>
                  <a:lnTo>
                    <a:pt x="70422" y="3136107"/>
                  </a:lnTo>
                  <a:lnTo>
                    <a:pt x="72744" y="3126307"/>
                  </a:lnTo>
                  <a:lnTo>
                    <a:pt x="75053" y="3116506"/>
                  </a:lnTo>
                  <a:lnTo>
                    <a:pt x="77322" y="3106706"/>
                  </a:lnTo>
                  <a:lnTo>
                    <a:pt x="79577" y="3096906"/>
                  </a:lnTo>
                  <a:lnTo>
                    <a:pt x="81791" y="3087105"/>
                  </a:lnTo>
                  <a:lnTo>
                    <a:pt x="83976" y="3077305"/>
                  </a:lnTo>
                  <a:lnTo>
                    <a:pt x="86131" y="3067505"/>
                  </a:lnTo>
                  <a:lnTo>
                    <a:pt x="88232" y="3057704"/>
                  </a:lnTo>
                  <a:lnTo>
                    <a:pt x="90315" y="3047904"/>
                  </a:lnTo>
                  <a:lnTo>
                    <a:pt x="92328" y="3038104"/>
                  </a:lnTo>
                  <a:lnTo>
                    <a:pt x="94312" y="3028303"/>
                  </a:lnTo>
                  <a:lnTo>
                    <a:pt x="96246" y="3018503"/>
                  </a:lnTo>
                  <a:lnTo>
                    <a:pt x="98123" y="3008703"/>
                  </a:lnTo>
                  <a:lnTo>
                    <a:pt x="99970" y="2998902"/>
                  </a:lnTo>
                  <a:lnTo>
                    <a:pt x="101732" y="2989102"/>
                  </a:lnTo>
                  <a:lnTo>
                    <a:pt x="103466" y="2979302"/>
                  </a:lnTo>
                  <a:lnTo>
                    <a:pt x="105126" y="2969501"/>
                  </a:lnTo>
                  <a:lnTo>
                    <a:pt x="106735" y="2959701"/>
                  </a:lnTo>
                  <a:lnTo>
                    <a:pt x="108296" y="2949901"/>
                  </a:lnTo>
                  <a:lnTo>
                    <a:pt x="109774" y="2940100"/>
                  </a:lnTo>
                  <a:lnTo>
                    <a:pt x="111222" y="2930300"/>
                  </a:lnTo>
                  <a:lnTo>
                    <a:pt x="112575" y="2920500"/>
                  </a:lnTo>
                  <a:lnTo>
                    <a:pt x="113885" y="2910699"/>
                  </a:lnTo>
                  <a:lnTo>
                    <a:pt x="115131" y="2900899"/>
                  </a:lnTo>
                  <a:lnTo>
                    <a:pt x="116302" y="2891099"/>
                  </a:lnTo>
                  <a:lnTo>
                    <a:pt x="117438" y="2881298"/>
                  </a:lnTo>
                  <a:lnTo>
                    <a:pt x="118466" y="2871498"/>
                  </a:lnTo>
                  <a:lnTo>
                    <a:pt x="119463" y="2861698"/>
                  </a:lnTo>
                  <a:lnTo>
                    <a:pt x="120378" y="2851897"/>
                  </a:lnTo>
                  <a:lnTo>
                    <a:pt x="121232" y="2842097"/>
                  </a:lnTo>
                  <a:lnTo>
                    <a:pt x="122036" y="2832297"/>
                  </a:lnTo>
                  <a:lnTo>
                    <a:pt x="122748" y="2822496"/>
                  </a:lnTo>
                  <a:lnTo>
                    <a:pt x="123427" y="2812696"/>
                  </a:lnTo>
                  <a:lnTo>
                    <a:pt x="124011" y="2802896"/>
                  </a:lnTo>
                  <a:lnTo>
                    <a:pt x="124550" y="2793095"/>
                  </a:lnTo>
                  <a:lnTo>
                    <a:pt x="125027" y="2783295"/>
                  </a:lnTo>
                  <a:lnTo>
                    <a:pt x="125427" y="2773495"/>
                  </a:lnTo>
                  <a:lnTo>
                    <a:pt x="125797" y="2763694"/>
                  </a:lnTo>
                  <a:lnTo>
                    <a:pt x="126062" y="2753894"/>
                  </a:lnTo>
                  <a:lnTo>
                    <a:pt x="126298" y="2744094"/>
                  </a:lnTo>
                  <a:lnTo>
                    <a:pt x="126462" y="2734293"/>
                  </a:lnTo>
                  <a:lnTo>
                    <a:pt x="126568" y="2724493"/>
                  </a:lnTo>
                  <a:lnTo>
                    <a:pt x="126633" y="2714693"/>
                  </a:lnTo>
                  <a:lnTo>
                    <a:pt x="126613" y="2704892"/>
                  </a:lnTo>
                  <a:lnTo>
                    <a:pt x="126566" y="2695092"/>
                  </a:lnTo>
                  <a:lnTo>
                    <a:pt x="126442" y="2685292"/>
                  </a:lnTo>
                  <a:lnTo>
                    <a:pt x="126276" y="2675491"/>
                  </a:lnTo>
                  <a:lnTo>
                    <a:pt x="126062" y="2665691"/>
                  </a:lnTo>
                  <a:lnTo>
                    <a:pt x="125784" y="2655891"/>
                  </a:lnTo>
                  <a:lnTo>
                    <a:pt x="125480" y="2646090"/>
                  </a:lnTo>
                  <a:lnTo>
                    <a:pt x="125098" y="2636290"/>
                  </a:lnTo>
                  <a:lnTo>
                    <a:pt x="124689" y="2626490"/>
                  </a:lnTo>
                  <a:lnTo>
                    <a:pt x="124228" y="2616689"/>
                  </a:lnTo>
                  <a:lnTo>
                    <a:pt x="123721" y="2606889"/>
                  </a:lnTo>
                  <a:lnTo>
                    <a:pt x="123185" y="2597089"/>
                  </a:lnTo>
                  <a:lnTo>
                    <a:pt x="122585" y="2587288"/>
                  </a:lnTo>
                  <a:lnTo>
                    <a:pt x="121965" y="2577488"/>
                  </a:lnTo>
                  <a:lnTo>
                    <a:pt x="121292" y="2567688"/>
                  </a:lnTo>
                  <a:lnTo>
                    <a:pt x="120588" y="2557887"/>
                  </a:lnTo>
                  <a:lnTo>
                    <a:pt x="119851" y="2548087"/>
                  </a:lnTo>
                  <a:lnTo>
                    <a:pt x="119070" y="2538286"/>
                  </a:lnTo>
                  <a:lnTo>
                    <a:pt x="118271" y="2528486"/>
                  </a:lnTo>
                  <a:lnTo>
                    <a:pt x="117421" y="2518686"/>
                  </a:lnTo>
                  <a:lnTo>
                    <a:pt x="116553" y="2508885"/>
                  </a:lnTo>
                  <a:lnTo>
                    <a:pt x="115652" y="2499085"/>
                  </a:lnTo>
                  <a:lnTo>
                    <a:pt x="114720" y="2489285"/>
                  </a:lnTo>
                  <a:lnTo>
                    <a:pt x="113772" y="2479484"/>
                  </a:lnTo>
                  <a:lnTo>
                    <a:pt x="112783" y="2469684"/>
                  </a:lnTo>
                  <a:lnTo>
                    <a:pt x="111782" y="2459884"/>
                  </a:lnTo>
                  <a:lnTo>
                    <a:pt x="110750" y="2450083"/>
                  </a:lnTo>
                  <a:lnTo>
                    <a:pt x="109699" y="2440283"/>
                  </a:lnTo>
                  <a:lnTo>
                    <a:pt x="108630" y="2430483"/>
                  </a:lnTo>
                  <a:lnTo>
                    <a:pt x="107535" y="2420682"/>
                  </a:lnTo>
                  <a:lnTo>
                    <a:pt x="106430" y="2410882"/>
                  </a:lnTo>
                  <a:lnTo>
                    <a:pt x="105298" y="2401082"/>
                  </a:lnTo>
                  <a:lnTo>
                    <a:pt x="104155" y="2391281"/>
                  </a:lnTo>
                  <a:lnTo>
                    <a:pt x="102996" y="2381481"/>
                  </a:lnTo>
                  <a:lnTo>
                    <a:pt x="101821" y="2371681"/>
                  </a:lnTo>
                  <a:lnTo>
                    <a:pt x="100638" y="2361880"/>
                  </a:lnTo>
                  <a:lnTo>
                    <a:pt x="99434" y="2352080"/>
                  </a:lnTo>
                  <a:lnTo>
                    <a:pt x="98224" y="2342280"/>
                  </a:lnTo>
                  <a:lnTo>
                    <a:pt x="97000" y="2332479"/>
                  </a:lnTo>
                  <a:lnTo>
                    <a:pt x="95768" y="2322679"/>
                  </a:lnTo>
                  <a:lnTo>
                    <a:pt x="94528" y="2312879"/>
                  </a:lnTo>
                  <a:lnTo>
                    <a:pt x="93276" y="2303078"/>
                  </a:lnTo>
                  <a:lnTo>
                    <a:pt x="92020" y="2293278"/>
                  </a:lnTo>
                  <a:lnTo>
                    <a:pt x="90754" y="2283478"/>
                  </a:lnTo>
                  <a:lnTo>
                    <a:pt x="89484" y="2273677"/>
                  </a:lnTo>
                  <a:lnTo>
                    <a:pt x="88208" y="2263877"/>
                  </a:lnTo>
                  <a:lnTo>
                    <a:pt x="86927" y="2254077"/>
                  </a:lnTo>
                  <a:lnTo>
                    <a:pt x="85643" y="2244276"/>
                  </a:lnTo>
                  <a:lnTo>
                    <a:pt x="84353" y="2234476"/>
                  </a:lnTo>
                  <a:lnTo>
                    <a:pt x="83061" y="2224676"/>
                  </a:lnTo>
                  <a:lnTo>
                    <a:pt x="81767" y="2214875"/>
                  </a:lnTo>
                  <a:lnTo>
                    <a:pt x="80471" y="2205075"/>
                  </a:lnTo>
                  <a:lnTo>
                    <a:pt x="79174" y="2195275"/>
                  </a:lnTo>
                  <a:lnTo>
                    <a:pt x="77876" y="2185474"/>
                  </a:lnTo>
                  <a:lnTo>
                    <a:pt x="76577" y="2175674"/>
                  </a:lnTo>
                  <a:lnTo>
                    <a:pt x="75279" y="2165874"/>
                  </a:lnTo>
                  <a:lnTo>
                    <a:pt x="73982" y="2156073"/>
                  </a:lnTo>
                  <a:lnTo>
                    <a:pt x="72686" y="2146273"/>
                  </a:lnTo>
                  <a:lnTo>
                    <a:pt x="71392" y="2136473"/>
                  </a:lnTo>
                  <a:lnTo>
                    <a:pt x="70100" y="2126672"/>
                  </a:lnTo>
                  <a:lnTo>
                    <a:pt x="68812" y="2116872"/>
                  </a:lnTo>
                  <a:lnTo>
                    <a:pt x="67526" y="2107072"/>
                  </a:lnTo>
                  <a:lnTo>
                    <a:pt x="66245" y="2097271"/>
                  </a:lnTo>
                  <a:lnTo>
                    <a:pt x="64968" y="2087471"/>
                  </a:lnTo>
                  <a:lnTo>
                    <a:pt x="63695" y="2077671"/>
                  </a:lnTo>
                  <a:lnTo>
                    <a:pt x="62431" y="2067870"/>
                  </a:lnTo>
                  <a:lnTo>
                    <a:pt x="61169" y="2058070"/>
                  </a:lnTo>
                  <a:lnTo>
                    <a:pt x="59917" y="2048270"/>
                  </a:lnTo>
                  <a:lnTo>
                    <a:pt x="58671" y="2038469"/>
                  </a:lnTo>
                  <a:lnTo>
                    <a:pt x="57432" y="2028669"/>
                  </a:lnTo>
                  <a:lnTo>
                    <a:pt x="56205" y="2018869"/>
                  </a:lnTo>
                  <a:lnTo>
                    <a:pt x="54982" y="2009068"/>
                  </a:lnTo>
                  <a:lnTo>
                    <a:pt x="53775" y="1999268"/>
                  </a:lnTo>
                  <a:lnTo>
                    <a:pt x="52576" y="1989468"/>
                  </a:lnTo>
                  <a:lnTo>
                    <a:pt x="51389" y="1979667"/>
                  </a:lnTo>
                  <a:lnTo>
                    <a:pt x="50215" y="1969867"/>
                  </a:lnTo>
                  <a:lnTo>
                    <a:pt x="49050" y="1960067"/>
                  </a:lnTo>
                  <a:lnTo>
                    <a:pt x="47907" y="1950266"/>
                  </a:lnTo>
                  <a:lnTo>
                    <a:pt x="46772" y="1940466"/>
                  </a:lnTo>
                  <a:lnTo>
                    <a:pt x="45658" y="1930666"/>
                  </a:lnTo>
                  <a:lnTo>
                    <a:pt x="44559" y="1920865"/>
                  </a:lnTo>
                  <a:lnTo>
                    <a:pt x="43474" y="1911065"/>
                  </a:lnTo>
                  <a:lnTo>
                    <a:pt x="42416" y="1901265"/>
                  </a:lnTo>
                  <a:lnTo>
                    <a:pt x="41367" y="1891464"/>
                  </a:lnTo>
                  <a:lnTo>
                    <a:pt x="40352" y="1881664"/>
                  </a:lnTo>
                  <a:lnTo>
                    <a:pt x="39351" y="1871864"/>
                  </a:lnTo>
                  <a:lnTo>
                    <a:pt x="38375" y="1862063"/>
                  </a:lnTo>
                  <a:lnTo>
                    <a:pt x="37427" y="1852263"/>
                  </a:lnTo>
                  <a:lnTo>
                    <a:pt x="36493" y="1842463"/>
                  </a:lnTo>
                  <a:lnTo>
                    <a:pt x="35604" y="1832662"/>
                  </a:lnTo>
                  <a:lnTo>
                    <a:pt x="34729" y="1822862"/>
                  </a:lnTo>
                  <a:lnTo>
                    <a:pt x="33893" y="1813062"/>
                  </a:lnTo>
                  <a:lnTo>
                    <a:pt x="33085" y="1803261"/>
                  </a:lnTo>
                  <a:lnTo>
                    <a:pt x="32302" y="1793461"/>
                  </a:lnTo>
                  <a:lnTo>
                    <a:pt x="31568" y="1783661"/>
                  </a:lnTo>
                  <a:lnTo>
                    <a:pt x="30851" y="1773860"/>
                  </a:lnTo>
                  <a:lnTo>
                    <a:pt x="30189" y="1764060"/>
                  </a:lnTo>
                  <a:lnTo>
                    <a:pt x="29554" y="1754260"/>
                  </a:lnTo>
                  <a:lnTo>
                    <a:pt x="28958" y="1744459"/>
                  </a:lnTo>
                  <a:lnTo>
                    <a:pt x="28412" y="1734659"/>
                  </a:lnTo>
                  <a:lnTo>
                    <a:pt x="27887" y="1724859"/>
                  </a:lnTo>
                  <a:lnTo>
                    <a:pt x="27436" y="1715058"/>
                  </a:lnTo>
                  <a:lnTo>
                    <a:pt x="27009" y="1705258"/>
                  </a:lnTo>
                  <a:lnTo>
                    <a:pt x="26638" y="1695458"/>
                  </a:lnTo>
                  <a:lnTo>
                    <a:pt x="26315" y="1685657"/>
                  </a:lnTo>
                  <a:lnTo>
                    <a:pt x="26028" y="1675857"/>
                  </a:lnTo>
                  <a:lnTo>
                    <a:pt x="25816" y="1666057"/>
                  </a:lnTo>
                  <a:lnTo>
                    <a:pt x="25630" y="1656256"/>
                  </a:lnTo>
                  <a:lnTo>
                    <a:pt x="25523" y="1646456"/>
                  </a:lnTo>
                  <a:lnTo>
                    <a:pt x="25457" y="1636656"/>
                  </a:lnTo>
                  <a:lnTo>
                    <a:pt x="25445" y="1626855"/>
                  </a:lnTo>
                  <a:lnTo>
                    <a:pt x="25505" y="1617055"/>
                  </a:lnTo>
                  <a:lnTo>
                    <a:pt x="25594" y="1607255"/>
                  </a:lnTo>
                  <a:lnTo>
                    <a:pt x="25784" y="1597454"/>
                  </a:lnTo>
                  <a:lnTo>
                    <a:pt x="26006" y="1587654"/>
                  </a:lnTo>
                  <a:lnTo>
                    <a:pt x="26302" y="1577854"/>
                  </a:lnTo>
                  <a:lnTo>
                    <a:pt x="26663" y="1568053"/>
                  </a:lnTo>
                  <a:lnTo>
                    <a:pt x="27068" y="1558253"/>
                  </a:lnTo>
                  <a:lnTo>
                    <a:pt x="27573" y="1548453"/>
                  </a:lnTo>
                  <a:lnTo>
                    <a:pt x="28110" y="1538652"/>
                  </a:lnTo>
                  <a:lnTo>
                    <a:pt x="28741" y="1528852"/>
                  </a:lnTo>
                  <a:lnTo>
                    <a:pt x="29427" y="1519052"/>
                  </a:lnTo>
                  <a:lnTo>
                    <a:pt x="30174" y="1509251"/>
                  </a:lnTo>
                  <a:lnTo>
                    <a:pt x="31011" y="1499451"/>
                  </a:lnTo>
                  <a:lnTo>
                    <a:pt x="31882" y="1489651"/>
                  </a:lnTo>
                  <a:lnTo>
                    <a:pt x="32866" y="1479850"/>
                  </a:lnTo>
                  <a:lnTo>
                    <a:pt x="33891" y="1470050"/>
                  </a:lnTo>
                  <a:lnTo>
                    <a:pt x="34996" y="1460250"/>
                  </a:lnTo>
                  <a:lnTo>
                    <a:pt x="36176" y="1450449"/>
                  </a:lnTo>
                  <a:lnTo>
                    <a:pt x="37401" y="1440649"/>
                  </a:lnTo>
                  <a:lnTo>
                    <a:pt x="38736" y="1430849"/>
                  </a:lnTo>
                  <a:lnTo>
                    <a:pt x="40106" y="1421048"/>
                  </a:lnTo>
                  <a:lnTo>
                    <a:pt x="41571" y="1411248"/>
                  </a:lnTo>
                  <a:lnTo>
                    <a:pt x="43095" y="1401448"/>
                  </a:lnTo>
                  <a:lnTo>
                    <a:pt x="44679" y="1391647"/>
                  </a:lnTo>
                  <a:lnTo>
                    <a:pt x="46355" y="1381847"/>
                  </a:lnTo>
                  <a:lnTo>
                    <a:pt x="48065" y="1372047"/>
                  </a:lnTo>
                  <a:lnTo>
                    <a:pt x="49881" y="1362246"/>
                  </a:lnTo>
                  <a:lnTo>
                    <a:pt x="51739" y="1352446"/>
                  </a:lnTo>
                  <a:lnTo>
                    <a:pt x="53668" y="1342646"/>
                  </a:lnTo>
                  <a:lnTo>
                    <a:pt x="55669" y="1332845"/>
                  </a:lnTo>
                  <a:lnTo>
                    <a:pt x="57708" y="1323045"/>
                  </a:lnTo>
                  <a:lnTo>
                    <a:pt x="59848" y="1313245"/>
                  </a:lnTo>
                  <a:lnTo>
                    <a:pt x="62018" y="1303444"/>
                  </a:lnTo>
                  <a:lnTo>
                    <a:pt x="64266" y="1293644"/>
                  </a:lnTo>
                  <a:lnTo>
                    <a:pt x="66566" y="1283844"/>
                  </a:lnTo>
                  <a:lnTo>
                    <a:pt x="68913" y="1274043"/>
                  </a:lnTo>
                  <a:lnTo>
                    <a:pt x="71336" y="1264243"/>
                  </a:lnTo>
                  <a:lnTo>
                    <a:pt x="73786" y="1254442"/>
                  </a:lnTo>
                  <a:lnTo>
                    <a:pt x="76315" y="1244642"/>
                  </a:lnTo>
                  <a:lnTo>
                    <a:pt x="78878" y="1234842"/>
                  </a:lnTo>
                  <a:lnTo>
                    <a:pt x="81490" y="1225041"/>
                  </a:lnTo>
                  <a:lnTo>
                    <a:pt x="84156" y="1215241"/>
                  </a:lnTo>
                  <a:lnTo>
                    <a:pt x="86846" y="1205441"/>
                  </a:lnTo>
                  <a:lnTo>
                    <a:pt x="89606" y="1195640"/>
                  </a:lnTo>
                  <a:lnTo>
                    <a:pt x="92385" y="1185840"/>
                  </a:lnTo>
                  <a:lnTo>
                    <a:pt x="95212" y="1176040"/>
                  </a:lnTo>
                  <a:lnTo>
                    <a:pt x="98072" y="1166239"/>
                  </a:lnTo>
                  <a:lnTo>
                    <a:pt x="100957" y="1156439"/>
                  </a:lnTo>
                  <a:lnTo>
                    <a:pt x="103887" y="1146639"/>
                  </a:lnTo>
                  <a:lnTo>
                    <a:pt x="106831" y="1136838"/>
                  </a:lnTo>
                  <a:lnTo>
                    <a:pt x="109814" y="1127038"/>
                  </a:lnTo>
                  <a:lnTo>
                    <a:pt x="112813" y="1117238"/>
                  </a:lnTo>
                  <a:lnTo>
                    <a:pt x="115834" y="1107437"/>
                  </a:lnTo>
                  <a:lnTo>
                    <a:pt x="118878" y="1097637"/>
                  </a:lnTo>
                  <a:lnTo>
                    <a:pt x="121931" y="1087837"/>
                  </a:lnTo>
                  <a:lnTo>
                    <a:pt x="125007" y="1078036"/>
                  </a:lnTo>
                  <a:lnTo>
                    <a:pt x="128089" y="1068236"/>
                  </a:lnTo>
                  <a:lnTo>
                    <a:pt x="131182" y="1058436"/>
                  </a:lnTo>
                  <a:lnTo>
                    <a:pt x="134282" y="1048635"/>
                  </a:lnTo>
                  <a:lnTo>
                    <a:pt x="137386" y="1038835"/>
                  </a:lnTo>
                  <a:lnTo>
                    <a:pt x="140492" y="1029035"/>
                  </a:lnTo>
                  <a:lnTo>
                    <a:pt x="143598" y="1019234"/>
                  </a:lnTo>
                  <a:lnTo>
                    <a:pt x="146701" y="1009434"/>
                  </a:lnTo>
                  <a:lnTo>
                    <a:pt x="149800" y="999634"/>
                  </a:lnTo>
                  <a:lnTo>
                    <a:pt x="152892" y="989833"/>
                  </a:lnTo>
                  <a:lnTo>
                    <a:pt x="155972" y="980033"/>
                  </a:lnTo>
                  <a:lnTo>
                    <a:pt x="159047" y="970233"/>
                  </a:lnTo>
                  <a:lnTo>
                    <a:pt x="162100" y="960432"/>
                  </a:lnTo>
                  <a:lnTo>
                    <a:pt x="165143" y="950632"/>
                  </a:lnTo>
                  <a:lnTo>
                    <a:pt x="168167" y="940832"/>
                  </a:lnTo>
                  <a:lnTo>
                    <a:pt x="171169" y="931031"/>
                  </a:lnTo>
                  <a:lnTo>
                    <a:pt x="174157" y="921231"/>
                  </a:lnTo>
                  <a:lnTo>
                    <a:pt x="177109" y="911431"/>
                  </a:lnTo>
                  <a:lnTo>
                    <a:pt x="180048" y="901630"/>
                  </a:lnTo>
                  <a:lnTo>
                    <a:pt x="182951" y="891830"/>
                  </a:lnTo>
                  <a:lnTo>
                    <a:pt x="185829" y="882030"/>
                  </a:lnTo>
                  <a:lnTo>
                    <a:pt x="188681" y="872229"/>
                  </a:lnTo>
                  <a:lnTo>
                    <a:pt x="191490" y="862429"/>
                  </a:lnTo>
                  <a:lnTo>
                    <a:pt x="194283" y="852629"/>
                  </a:lnTo>
                  <a:lnTo>
                    <a:pt x="197021" y="842828"/>
                  </a:lnTo>
                  <a:lnTo>
                    <a:pt x="199736" y="833028"/>
                  </a:lnTo>
                  <a:lnTo>
                    <a:pt x="202412" y="823228"/>
                  </a:lnTo>
                  <a:lnTo>
                    <a:pt x="205044" y="813427"/>
                  </a:lnTo>
                  <a:lnTo>
                    <a:pt x="207652" y="803627"/>
                  </a:lnTo>
                  <a:lnTo>
                    <a:pt x="210196" y="793827"/>
                  </a:lnTo>
                  <a:lnTo>
                    <a:pt x="212719" y="784026"/>
                  </a:lnTo>
                  <a:lnTo>
                    <a:pt x="215186" y="774226"/>
                  </a:lnTo>
                  <a:lnTo>
                    <a:pt x="217615" y="764426"/>
                  </a:lnTo>
                  <a:lnTo>
                    <a:pt x="220008" y="754625"/>
                  </a:lnTo>
                  <a:lnTo>
                    <a:pt x="222340" y="744825"/>
                  </a:lnTo>
                  <a:lnTo>
                    <a:pt x="224649" y="735025"/>
                  </a:lnTo>
                  <a:lnTo>
                    <a:pt x="226888" y="725224"/>
                  </a:lnTo>
                  <a:lnTo>
                    <a:pt x="229096" y="715424"/>
                  </a:lnTo>
                  <a:lnTo>
                    <a:pt x="231257" y="705624"/>
                  </a:lnTo>
                  <a:lnTo>
                    <a:pt x="233362" y="695823"/>
                  </a:lnTo>
                  <a:lnTo>
                    <a:pt x="235443" y="686023"/>
                  </a:lnTo>
                  <a:lnTo>
                    <a:pt x="237445" y="676223"/>
                  </a:lnTo>
                  <a:lnTo>
                    <a:pt x="239424" y="666422"/>
                  </a:lnTo>
                  <a:lnTo>
                    <a:pt x="241343" y="656622"/>
                  </a:lnTo>
                  <a:lnTo>
                    <a:pt x="243218" y="646822"/>
                  </a:lnTo>
                  <a:lnTo>
                    <a:pt x="245056" y="637021"/>
                  </a:lnTo>
                  <a:lnTo>
                    <a:pt x="246828" y="627221"/>
                  </a:lnTo>
                  <a:lnTo>
                    <a:pt x="248576" y="617421"/>
                  </a:lnTo>
                  <a:lnTo>
                    <a:pt x="250255" y="607620"/>
                  </a:lnTo>
                  <a:lnTo>
                    <a:pt x="251901" y="597820"/>
                  </a:lnTo>
                  <a:lnTo>
                    <a:pt x="253501" y="588020"/>
                  </a:lnTo>
                  <a:lnTo>
                    <a:pt x="255046" y="578219"/>
                  </a:lnTo>
                  <a:lnTo>
                    <a:pt x="256569" y="568419"/>
                  </a:lnTo>
                  <a:lnTo>
                    <a:pt x="258015" y="558619"/>
                  </a:lnTo>
                  <a:lnTo>
                    <a:pt x="259440" y="548818"/>
                  </a:lnTo>
                  <a:lnTo>
                    <a:pt x="260812" y="539018"/>
                  </a:lnTo>
                  <a:lnTo>
                    <a:pt x="262142" y="529218"/>
                  </a:lnTo>
                  <a:lnTo>
                    <a:pt x="263440" y="519417"/>
                  </a:lnTo>
                  <a:lnTo>
                    <a:pt x="264677" y="509617"/>
                  </a:lnTo>
                  <a:lnTo>
                    <a:pt x="265894" y="499817"/>
                  </a:lnTo>
                  <a:lnTo>
                    <a:pt x="267053" y="490016"/>
                  </a:lnTo>
                  <a:lnTo>
                    <a:pt x="268181" y="480216"/>
                  </a:lnTo>
                  <a:lnTo>
                    <a:pt x="269273" y="470416"/>
                  </a:lnTo>
                  <a:lnTo>
                    <a:pt x="270317" y="460615"/>
                  </a:lnTo>
                  <a:lnTo>
                    <a:pt x="271341" y="450815"/>
                  </a:lnTo>
                  <a:lnTo>
                    <a:pt x="272306" y="441015"/>
                  </a:lnTo>
                  <a:lnTo>
                    <a:pt x="273251" y="431214"/>
                  </a:lnTo>
                  <a:lnTo>
                    <a:pt x="274155" y="421414"/>
                  </a:lnTo>
                  <a:lnTo>
                    <a:pt x="275024" y="411614"/>
                  </a:lnTo>
                  <a:lnTo>
                    <a:pt x="275870" y="401813"/>
                  </a:lnTo>
                  <a:lnTo>
                    <a:pt x="276666" y="392013"/>
                  </a:lnTo>
                  <a:lnTo>
                    <a:pt x="277447" y="382213"/>
                  </a:lnTo>
                  <a:lnTo>
                    <a:pt x="278185" y="372412"/>
                  </a:lnTo>
                  <a:lnTo>
                    <a:pt x="278899" y="362612"/>
                  </a:lnTo>
                  <a:lnTo>
                    <a:pt x="279586" y="352812"/>
                  </a:lnTo>
                  <a:lnTo>
                    <a:pt x="280237" y="343011"/>
                  </a:lnTo>
                  <a:lnTo>
                    <a:pt x="280873" y="333211"/>
                  </a:lnTo>
                  <a:lnTo>
                    <a:pt x="281467" y="323411"/>
                  </a:lnTo>
                  <a:lnTo>
                    <a:pt x="282046" y="313610"/>
                  </a:lnTo>
                  <a:lnTo>
                    <a:pt x="282596" y="303810"/>
                  </a:lnTo>
                  <a:lnTo>
                    <a:pt x="283121" y="294010"/>
                  </a:lnTo>
                  <a:lnTo>
                    <a:pt x="283630" y="284209"/>
                  </a:lnTo>
                  <a:lnTo>
                    <a:pt x="284104" y="274409"/>
                  </a:lnTo>
                  <a:lnTo>
                    <a:pt x="284567" y="264609"/>
                  </a:lnTo>
                  <a:lnTo>
                    <a:pt x="285002" y="254808"/>
                  </a:lnTo>
                  <a:lnTo>
                    <a:pt x="285419" y="245008"/>
                  </a:lnTo>
                  <a:lnTo>
                    <a:pt x="285819" y="235208"/>
                  </a:lnTo>
                  <a:lnTo>
                    <a:pt x="286194" y="225407"/>
                  </a:lnTo>
                  <a:lnTo>
                    <a:pt x="286560" y="215607"/>
                  </a:lnTo>
                  <a:lnTo>
                    <a:pt x="286898" y="205807"/>
                  </a:lnTo>
                  <a:lnTo>
                    <a:pt x="287226" y="196006"/>
                  </a:lnTo>
                  <a:lnTo>
                    <a:pt x="287536" y="186206"/>
                  </a:lnTo>
                  <a:lnTo>
                    <a:pt x="287829" y="176406"/>
                  </a:lnTo>
                  <a:lnTo>
                    <a:pt x="288113" y="166605"/>
                  </a:lnTo>
                  <a:lnTo>
                    <a:pt x="288374" y="156805"/>
                  </a:lnTo>
                  <a:lnTo>
                    <a:pt x="288628" y="147005"/>
                  </a:lnTo>
                  <a:lnTo>
                    <a:pt x="288865" y="137204"/>
                  </a:lnTo>
                  <a:lnTo>
                    <a:pt x="289091" y="127404"/>
                  </a:lnTo>
                  <a:lnTo>
                    <a:pt x="289307" y="117604"/>
                  </a:lnTo>
                  <a:lnTo>
                    <a:pt x="289507" y="107803"/>
                  </a:lnTo>
                  <a:lnTo>
                    <a:pt x="289701" y="98003"/>
                  </a:lnTo>
                  <a:lnTo>
                    <a:pt x="289880" y="88203"/>
                  </a:lnTo>
                  <a:lnTo>
                    <a:pt x="290052" y="78402"/>
                  </a:lnTo>
                  <a:lnTo>
                    <a:pt x="290214" y="68602"/>
                  </a:lnTo>
                  <a:lnTo>
                    <a:pt x="290365" y="58802"/>
                  </a:lnTo>
                  <a:lnTo>
                    <a:pt x="290512" y="49001"/>
                  </a:lnTo>
                  <a:lnTo>
                    <a:pt x="290645" y="39201"/>
                  </a:lnTo>
                  <a:lnTo>
                    <a:pt x="290774" y="29401"/>
                  </a:lnTo>
                  <a:lnTo>
                    <a:pt x="290894" y="19600"/>
                  </a:lnTo>
                  <a:lnTo>
                    <a:pt x="291008" y="9800"/>
                  </a:lnTo>
                  <a:lnTo>
                    <a:pt x="291116" y="0"/>
                  </a:lnTo>
                  <a:lnTo>
                    <a:pt x="294149" y="0"/>
                  </a:lnTo>
                  <a:lnTo>
                    <a:pt x="294257" y="9800"/>
                  </a:lnTo>
                  <a:lnTo>
                    <a:pt x="294370" y="19600"/>
                  </a:lnTo>
                  <a:lnTo>
                    <a:pt x="294490" y="29401"/>
                  </a:lnTo>
                  <a:lnTo>
                    <a:pt x="294620" y="39201"/>
                  </a:lnTo>
                  <a:lnTo>
                    <a:pt x="294753" y="49001"/>
                  </a:lnTo>
                  <a:lnTo>
                    <a:pt x="294899" y="58802"/>
                  </a:lnTo>
                  <a:lnTo>
                    <a:pt x="295051" y="68602"/>
                  </a:lnTo>
                  <a:lnTo>
                    <a:pt x="295213" y="78402"/>
                  </a:lnTo>
                  <a:lnTo>
                    <a:pt x="295385" y="88203"/>
                  </a:lnTo>
                  <a:lnTo>
                    <a:pt x="295564" y="98003"/>
                  </a:lnTo>
                  <a:lnTo>
                    <a:pt x="295758" y="107803"/>
                  </a:lnTo>
                  <a:lnTo>
                    <a:pt x="295958" y="117604"/>
                  </a:lnTo>
                  <a:lnTo>
                    <a:pt x="296174" y="127404"/>
                  </a:lnTo>
                  <a:lnTo>
                    <a:pt x="296400" y="137204"/>
                  </a:lnTo>
                  <a:lnTo>
                    <a:pt x="296637" y="147005"/>
                  </a:lnTo>
                  <a:lnTo>
                    <a:pt x="296891" y="156805"/>
                  </a:lnTo>
                  <a:lnTo>
                    <a:pt x="297152" y="166605"/>
                  </a:lnTo>
                  <a:lnTo>
                    <a:pt x="297436" y="176406"/>
                  </a:lnTo>
                  <a:lnTo>
                    <a:pt x="297729" y="186206"/>
                  </a:lnTo>
                  <a:lnTo>
                    <a:pt x="298039" y="196006"/>
                  </a:lnTo>
                  <a:lnTo>
                    <a:pt x="298367" y="205807"/>
                  </a:lnTo>
                  <a:lnTo>
                    <a:pt x="298705" y="215607"/>
                  </a:lnTo>
                  <a:lnTo>
                    <a:pt x="299071" y="225407"/>
                  </a:lnTo>
                  <a:lnTo>
                    <a:pt x="299446" y="235208"/>
                  </a:lnTo>
                  <a:lnTo>
                    <a:pt x="299846" y="245008"/>
                  </a:lnTo>
                  <a:lnTo>
                    <a:pt x="300263" y="254808"/>
                  </a:lnTo>
                  <a:lnTo>
                    <a:pt x="300698" y="264609"/>
                  </a:lnTo>
                  <a:lnTo>
                    <a:pt x="301161" y="274409"/>
                  </a:lnTo>
                  <a:lnTo>
                    <a:pt x="301635" y="284209"/>
                  </a:lnTo>
                  <a:lnTo>
                    <a:pt x="302144" y="294010"/>
                  </a:lnTo>
                  <a:lnTo>
                    <a:pt x="302669" y="303810"/>
                  </a:lnTo>
                  <a:lnTo>
                    <a:pt x="303219" y="313610"/>
                  </a:lnTo>
                  <a:lnTo>
                    <a:pt x="303798" y="323411"/>
                  </a:lnTo>
                  <a:lnTo>
                    <a:pt x="304392" y="333211"/>
                  </a:lnTo>
                  <a:lnTo>
                    <a:pt x="305028" y="343011"/>
                  </a:lnTo>
                  <a:lnTo>
                    <a:pt x="305679" y="352812"/>
                  </a:lnTo>
                  <a:lnTo>
                    <a:pt x="306366" y="362612"/>
                  </a:lnTo>
                  <a:lnTo>
                    <a:pt x="307080" y="372412"/>
                  </a:lnTo>
                  <a:lnTo>
                    <a:pt x="307818" y="382213"/>
                  </a:lnTo>
                  <a:lnTo>
                    <a:pt x="308599" y="392013"/>
                  </a:lnTo>
                  <a:lnTo>
                    <a:pt x="309395" y="401813"/>
                  </a:lnTo>
                  <a:lnTo>
                    <a:pt x="310241" y="411614"/>
                  </a:lnTo>
                  <a:lnTo>
                    <a:pt x="311110" y="421414"/>
                  </a:lnTo>
                  <a:lnTo>
                    <a:pt x="312014" y="431214"/>
                  </a:lnTo>
                  <a:lnTo>
                    <a:pt x="312959" y="441015"/>
                  </a:lnTo>
                  <a:lnTo>
                    <a:pt x="313923" y="450815"/>
                  </a:lnTo>
                  <a:lnTo>
                    <a:pt x="314948" y="460615"/>
                  </a:lnTo>
                  <a:lnTo>
                    <a:pt x="315992" y="470416"/>
                  </a:lnTo>
                  <a:lnTo>
                    <a:pt x="317084" y="480216"/>
                  </a:lnTo>
                  <a:lnTo>
                    <a:pt x="318212" y="490016"/>
                  </a:lnTo>
                  <a:lnTo>
                    <a:pt x="319371" y="499817"/>
                  </a:lnTo>
                  <a:lnTo>
                    <a:pt x="320587" y="509617"/>
                  </a:lnTo>
                  <a:lnTo>
                    <a:pt x="321824" y="519417"/>
                  </a:lnTo>
                  <a:lnTo>
                    <a:pt x="323123" y="529218"/>
                  </a:lnTo>
                  <a:lnTo>
                    <a:pt x="324453" y="539018"/>
                  </a:lnTo>
                  <a:lnTo>
                    <a:pt x="325825" y="548818"/>
                  </a:lnTo>
                  <a:lnTo>
                    <a:pt x="327250" y="558619"/>
                  </a:lnTo>
                  <a:lnTo>
                    <a:pt x="328696" y="568419"/>
                  </a:lnTo>
                  <a:lnTo>
                    <a:pt x="330219" y="578219"/>
                  </a:lnTo>
                  <a:lnTo>
                    <a:pt x="331764" y="588020"/>
                  </a:lnTo>
                  <a:lnTo>
                    <a:pt x="333364" y="597820"/>
                  </a:lnTo>
                  <a:lnTo>
                    <a:pt x="335010" y="607620"/>
                  </a:lnTo>
                  <a:lnTo>
                    <a:pt x="336689" y="617421"/>
                  </a:lnTo>
                  <a:lnTo>
                    <a:pt x="338437" y="627221"/>
                  </a:lnTo>
                  <a:lnTo>
                    <a:pt x="340208" y="637021"/>
                  </a:lnTo>
                  <a:lnTo>
                    <a:pt x="342047" y="646822"/>
                  </a:lnTo>
                  <a:lnTo>
                    <a:pt x="343922" y="656622"/>
                  </a:lnTo>
                  <a:lnTo>
                    <a:pt x="345841" y="666422"/>
                  </a:lnTo>
                  <a:lnTo>
                    <a:pt x="347820" y="676223"/>
                  </a:lnTo>
                  <a:lnTo>
                    <a:pt x="349822" y="686023"/>
                  </a:lnTo>
                  <a:lnTo>
                    <a:pt x="351903" y="695823"/>
                  </a:lnTo>
                  <a:lnTo>
                    <a:pt x="354008" y="705624"/>
                  </a:lnTo>
                  <a:lnTo>
                    <a:pt x="356168" y="715424"/>
                  </a:lnTo>
                  <a:lnTo>
                    <a:pt x="358377" y="725224"/>
                  </a:lnTo>
                  <a:lnTo>
                    <a:pt x="360616" y="735025"/>
                  </a:lnTo>
                  <a:lnTo>
                    <a:pt x="362925" y="744825"/>
                  </a:lnTo>
                  <a:lnTo>
                    <a:pt x="365256" y="754625"/>
                  </a:lnTo>
                  <a:lnTo>
                    <a:pt x="367650" y="764426"/>
                  </a:lnTo>
                  <a:lnTo>
                    <a:pt x="370078" y="774226"/>
                  </a:lnTo>
                  <a:lnTo>
                    <a:pt x="372546" y="784026"/>
                  </a:lnTo>
                  <a:lnTo>
                    <a:pt x="375069" y="793827"/>
                  </a:lnTo>
                  <a:lnTo>
                    <a:pt x="377612" y="803627"/>
                  </a:lnTo>
                  <a:lnTo>
                    <a:pt x="380221" y="813427"/>
                  </a:lnTo>
                  <a:lnTo>
                    <a:pt x="382853" y="823228"/>
                  </a:lnTo>
                  <a:lnTo>
                    <a:pt x="385529" y="833028"/>
                  </a:lnTo>
                  <a:lnTo>
                    <a:pt x="388244" y="842828"/>
                  </a:lnTo>
                  <a:lnTo>
                    <a:pt x="390982" y="852629"/>
                  </a:lnTo>
                  <a:lnTo>
                    <a:pt x="393775" y="862429"/>
                  </a:lnTo>
                  <a:lnTo>
                    <a:pt x="396584" y="872229"/>
                  </a:lnTo>
                  <a:lnTo>
                    <a:pt x="399436" y="882030"/>
                  </a:lnTo>
                  <a:lnTo>
                    <a:pt x="402314" y="891830"/>
                  </a:lnTo>
                  <a:lnTo>
                    <a:pt x="405217" y="901630"/>
                  </a:lnTo>
                  <a:lnTo>
                    <a:pt x="408156" y="911431"/>
                  </a:lnTo>
                  <a:lnTo>
                    <a:pt x="411108" y="921231"/>
                  </a:lnTo>
                  <a:lnTo>
                    <a:pt x="414096" y="931031"/>
                  </a:lnTo>
                  <a:lnTo>
                    <a:pt x="417098" y="940832"/>
                  </a:lnTo>
                  <a:lnTo>
                    <a:pt x="420122" y="950632"/>
                  </a:lnTo>
                  <a:lnTo>
                    <a:pt x="423165" y="960432"/>
                  </a:lnTo>
                  <a:lnTo>
                    <a:pt x="426218" y="970233"/>
                  </a:lnTo>
                  <a:lnTo>
                    <a:pt x="429292" y="980033"/>
                  </a:lnTo>
                  <a:lnTo>
                    <a:pt x="432373" y="989833"/>
                  </a:lnTo>
                  <a:lnTo>
                    <a:pt x="435465" y="999634"/>
                  </a:lnTo>
                  <a:lnTo>
                    <a:pt x="438564" y="1009434"/>
                  </a:lnTo>
                  <a:lnTo>
                    <a:pt x="441667" y="1019234"/>
                  </a:lnTo>
                  <a:lnTo>
                    <a:pt x="444773" y="1029035"/>
                  </a:lnTo>
                  <a:lnTo>
                    <a:pt x="447879" y="1038835"/>
                  </a:lnTo>
                  <a:lnTo>
                    <a:pt x="450983" y="1048635"/>
                  </a:lnTo>
                  <a:lnTo>
                    <a:pt x="454083" y="1058436"/>
                  </a:lnTo>
                  <a:lnTo>
                    <a:pt x="457176" y="1068236"/>
                  </a:lnTo>
                  <a:lnTo>
                    <a:pt x="460258" y="1078036"/>
                  </a:lnTo>
                  <a:lnTo>
                    <a:pt x="463334" y="1087837"/>
                  </a:lnTo>
                  <a:lnTo>
                    <a:pt x="466387" y="1097637"/>
                  </a:lnTo>
                  <a:lnTo>
                    <a:pt x="469431" y="1107437"/>
                  </a:lnTo>
                  <a:lnTo>
                    <a:pt x="472452" y="1117238"/>
                  </a:lnTo>
                  <a:lnTo>
                    <a:pt x="475451" y="1127038"/>
                  </a:lnTo>
                  <a:lnTo>
                    <a:pt x="478434" y="1136838"/>
                  </a:lnTo>
                  <a:lnTo>
                    <a:pt x="481378" y="1146639"/>
                  </a:lnTo>
                  <a:lnTo>
                    <a:pt x="484308" y="1156439"/>
                  </a:lnTo>
                  <a:lnTo>
                    <a:pt x="487193" y="1166239"/>
                  </a:lnTo>
                  <a:lnTo>
                    <a:pt x="490053" y="1176040"/>
                  </a:lnTo>
                  <a:lnTo>
                    <a:pt x="492880" y="1185840"/>
                  </a:lnTo>
                  <a:lnTo>
                    <a:pt x="495659" y="1195640"/>
                  </a:lnTo>
                  <a:lnTo>
                    <a:pt x="498419" y="1205441"/>
                  </a:lnTo>
                  <a:lnTo>
                    <a:pt x="501109" y="1215241"/>
                  </a:lnTo>
                  <a:lnTo>
                    <a:pt x="503775" y="1225041"/>
                  </a:lnTo>
                  <a:lnTo>
                    <a:pt x="506387" y="1234842"/>
                  </a:lnTo>
                  <a:lnTo>
                    <a:pt x="508950" y="1244642"/>
                  </a:lnTo>
                  <a:lnTo>
                    <a:pt x="511479" y="1254442"/>
                  </a:lnTo>
                  <a:lnTo>
                    <a:pt x="513929" y="1264243"/>
                  </a:lnTo>
                  <a:lnTo>
                    <a:pt x="516352" y="1274043"/>
                  </a:lnTo>
                  <a:lnTo>
                    <a:pt x="518699" y="1283844"/>
                  </a:lnTo>
                  <a:lnTo>
                    <a:pt x="520999" y="1293644"/>
                  </a:lnTo>
                  <a:lnTo>
                    <a:pt x="523247" y="1303444"/>
                  </a:lnTo>
                  <a:lnTo>
                    <a:pt x="525417" y="1313245"/>
                  </a:lnTo>
                  <a:lnTo>
                    <a:pt x="527557" y="1323045"/>
                  </a:lnTo>
                  <a:lnTo>
                    <a:pt x="529596" y="1332845"/>
                  </a:lnTo>
                  <a:lnTo>
                    <a:pt x="531597" y="1342646"/>
                  </a:lnTo>
                  <a:lnTo>
                    <a:pt x="533526" y="1352446"/>
                  </a:lnTo>
                  <a:lnTo>
                    <a:pt x="535384" y="1362246"/>
                  </a:lnTo>
                  <a:lnTo>
                    <a:pt x="537200" y="1372047"/>
                  </a:lnTo>
                  <a:lnTo>
                    <a:pt x="538910" y="1381847"/>
                  </a:lnTo>
                  <a:lnTo>
                    <a:pt x="540586" y="1391647"/>
                  </a:lnTo>
                  <a:lnTo>
                    <a:pt x="542170" y="1401448"/>
                  </a:lnTo>
                  <a:lnTo>
                    <a:pt x="543694" y="1411248"/>
                  </a:lnTo>
                  <a:lnTo>
                    <a:pt x="545159" y="1421048"/>
                  </a:lnTo>
                  <a:lnTo>
                    <a:pt x="546529" y="1430849"/>
                  </a:lnTo>
                  <a:lnTo>
                    <a:pt x="547864" y="1440649"/>
                  </a:lnTo>
                  <a:lnTo>
                    <a:pt x="549089" y="1450449"/>
                  </a:lnTo>
                  <a:lnTo>
                    <a:pt x="550269" y="1460250"/>
                  </a:lnTo>
                  <a:lnTo>
                    <a:pt x="551374" y="1470050"/>
                  </a:lnTo>
                  <a:lnTo>
                    <a:pt x="552399" y="1479850"/>
                  </a:lnTo>
                  <a:lnTo>
                    <a:pt x="553383" y="1489651"/>
                  </a:lnTo>
                  <a:lnTo>
                    <a:pt x="554254" y="1499451"/>
                  </a:lnTo>
                  <a:lnTo>
                    <a:pt x="555091" y="1509251"/>
                  </a:lnTo>
                  <a:lnTo>
                    <a:pt x="555838" y="1519052"/>
                  </a:lnTo>
                  <a:lnTo>
                    <a:pt x="556524" y="1528852"/>
                  </a:lnTo>
                  <a:lnTo>
                    <a:pt x="557155" y="1538652"/>
                  </a:lnTo>
                  <a:lnTo>
                    <a:pt x="557692" y="1548453"/>
                  </a:lnTo>
                  <a:lnTo>
                    <a:pt x="558196" y="1558253"/>
                  </a:lnTo>
                  <a:lnTo>
                    <a:pt x="558602" y="1568053"/>
                  </a:lnTo>
                  <a:lnTo>
                    <a:pt x="558963" y="1577854"/>
                  </a:lnTo>
                  <a:lnTo>
                    <a:pt x="559259" y="1587654"/>
                  </a:lnTo>
                  <a:lnTo>
                    <a:pt x="559481" y="1597454"/>
                  </a:lnTo>
                  <a:lnTo>
                    <a:pt x="559671" y="1607255"/>
                  </a:lnTo>
                  <a:lnTo>
                    <a:pt x="559760" y="1617055"/>
                  </a:lnTo>
                  <a:lnTo>
                    <a:pt x="559820" y="1626855"/>
                  </a:lnTo>
                  <a:lnTo>
                    <a:pt x="559808" y="1636656"/>
                  </a:lnTo>
                  <a:lnTo>
                    <a:pt x="559742" y="1646456"/>
                  </a:lnTo>
                  <a:lnTo>
                    <a:pt x="559634" y="1656256"/>
                  </a:lnTo>
                  <a:lnTo>
                    <a:pt x="559449" y="1666057"/>
                  </a:lnTo>
                  <a:lnTo>
                    <a:pt x="559237" y="1675857"/>
                  </a:lnTo>
                  <a:lnTo>
                    <a:pt x="558950" y="1685657"/>
                  </a:lnTo>
                  <a:lnTo>
                    <a:pt x="558627" y="1695458"/>
                  </a:lnTo>
                  <a:lnTo>
                    <a:pt x="558256" y="1705258"/>
                  </a:lnTo>
                  <a:lnTo>
                    <a:pt x="557829" y="1715058"/>
                  </a:lnTo>
                  <a:lnTo>
                    <a:pt x="557378" y="1724859"/>
                  </a:lnTo>
                  <a:lnTo>
                    <a:pt x="556853" y="1734659"/>
                  </a:lnTo>
                  <a:lnTo>
                    <a:pt x="556307" y="1744459"/>
                  </a:lnTo>
                  <a:lnTo>
                    <a:pt x="555711" y="1754260"/>
                  </a:lnTo>
                  <a:lnTo>
                    <a:pt x="555076" y="1764060"/>
                  </a:lnTo>
                  <a:lnTo>
                    <a:pt x="554414" y="1773860"/>
                  </a:lnTo>
                  <a:lnTo>
                    <a:pt x="553697" y="1783661"/>
                  </a:lnTo>
                  <a:lnTo>
                    <a:pt x="552963" y="1793461"/>
                  </a:lnTo>
                  <a:lnTo>
                    <a:pt x="552180" y="1803261"/>
                  </a:lnTo>
                  <a:lnTo>
                    <a:pt x="551372" y="1813062"/>
                  </a:lnTo>
                  <a:lnTo>
                    <a:pt x="550535" y="1822862"/>
                  </a:lnTo>
                  <a:lnTo>
                    <a:pt x="549661" y="1832662"/>
                  </a:lnTo>
                  <a:lnTo>
                    <a:pt x="548772" y="1842463"/>
                  </a:lnTo>
                  <a:lnTo>
                    <a:pt x="547838" y="1852263"/>
                  </a:lnTo>
                  <a:lnTo>
                    <a:pt x="546890" y="1862063"/>
                  </a:lnTo>
                  <a:lnTo>
                    <a:pt x="545914" y="1871864"/>
                  </a:lnTo>
                  <a:lnTo>
                    <a:pt x="544913" y="1881664"/>
                  </a:lnTo>
                  <a:lnTo>
                    <a:pt x="543897" y="1891464"/>
                  </a:lnTo>
                  <a:lnTo>
                    <a:pt x="542849" y="1901265"/>
                  </a:lnTo>
                  <a:lnTo>
                    <a:pt x="541791" y="1911065"/>
                  </a:lnTo>
                  <a:lnTo>
                    <a:pt x="540706" y="1920865"/>
                  </a:lnTo>
                  <a:lnTo>
                    <a:pt x="539607" y="1930666"/>
                  </a:lnTo>
                  <a:lnTo>
                    <a:pt x="538493" y="1940466"/>
                  </a:lnTo>
                  <a:lnTo>
                    <a:pt x="537358" y="1950266"/>
                  </a:lnTo>
                  <a:lnTo>
                    <a:pt x="536215" y="1960067"/>
                  </a:lnTo>
                  <a:lnTo>
                    <a:pt x="535050" y="1969867"/>
                  </a:lnTo>
                  <a:lnTo>
                    <a:pt x="533876" y="1979667"/>
                  </a:lnTo>
                  <a:lnTo>
                    <a:pt x="532689" y="1989468"/>
                  </a:lnTo>
                  <a:lnTo>
                    <a:pt x="531489" y="1999268"/>
                  </a:lnTo>
                  <a:lnTo>
                    <a:pt x="530283" y="2009068"/>
                  </a:lnTo>
                  <a:lnTo>
                    <a:pt x="529060" y="2018869"/>
                  </a:lnTo>
                  <a:lnTo>
                    <a:pt x="527833" y="2028669"/>
                  </a:lnTo>
                  <a:lnTo>
                    <a:pt x="526594" y="2038469"/>
                  </a:lnTo>
                  <a:lnTo>
                    <a:pt x="525348" y="2048270"/>
                  </a:lnTo>
                  <a:lnTo>
                    <a:pt x="524096" y="2058070"/>
                  </a:lnTo>
                  <a:lnTo>
                    <a:pt x="522834" y="2067870"/>
                  </a:lnTo>
                  <a:lnTo>
                    <a:pt x="521570" y="2077671"/>
                  </a:lnTo>
                  <a:lnTo>
                    <a:pt x="520296" y="2087471"/>
                  </a:lnTo>
                  <a:lnTo>
                    <a:pt x="519020" y="2097271"/>
                  </a:lnTo>
                  <a:lnTo>
                    <a:pt x="517739" y="2107072"/>
                  </a:lnTo>
                  <a:lnTo>
                    <a:pt x="516453" y="2116872"/>
                  </a:lnTo>
                  <a:lnTo>
                    <a:pt x="515165" y="2126672"/>
                  </a:lnTo>
                  <a:lnTo>
                    <a:pt x="513873" y="2136473"/>
                  </a:lnTo>
                  <a:lnTo>
                    <a:pt x="512579" y="2146273"/>
                  </a:lnTo>
                  <a:lnTo>
                    <a:pt x="511283" y="2156073"/>
                  </a:lnTo>
                  <a:lnTo>
                    <a:pt x="509986" y="2165874"/>
                  </a:lnTo>
                  <a:lnTo>
                    <a:pt x="508688" y="2175674"/>
                  </a:lnTo>
                  <a:lnTo>
                    <a:pt x="507389" y="2185474"/>
                  </a:lnTo>
                  <a:lnTo>
                    <a:pt x="506091" y="2195275"/>
                  </a:lnTo>
                  <a:lnTo>
                    <a:pt x="504794" y="2205075"/>
                  </a:lnTo>
                  <a:lnTo>
                    <a:pt x="503498" y="2214875"/>
                  </a:lnTo>
                  <a:lnTo>
                    <a:pt x="502203" y="2224676"/>
                  </a:lnTo>
                  <a:lnTo>
                    <a:pt x="500912" y="2234476"/>
                  </a:lnTo>
                  <a:lnTo>
                    <a:pt x="499622" y="2244276"/>
                  </a:lnTo>
                  <a:lnTo>
                    <a:pt x="498338" y="2254077"/>
                  </a:lnTo>
                  <a:lnTo>
                    <a:pt x="497057" y="2263877"/>
                  </a:lnTo>
                  <a:lnTo>
                    <a:pt x="495781" y="2273677"/>
                  </a:lnTo>
                  <a:lnTo>
                    <a:pt x="494511" y="2283478"/>
                  </a:lnTo>
                  <a:lnTo>
                    <a:pt x="493244" y="2293278"/>
                  </a:lnTo>
                  <a:lnTo>
                    <a:pt x="491989" y="2303078"/>
                  </a:lnTo>
                  <a:lnTo>
                    <a:pt x="490737" y="2312879"/>
                  </a:lnTo>
                  <a:lnTo>
                    <a:pt x="489497" y="2322679"/>
                  </a:lnTo>
                  <a:lnTo>
                    <a:pt x="488265" y="2332479"/>
                  </a:lnTo>
                  <a:lnTo>
                    <a:pt x="487041" y="2342280"/>
                  </a:lnTo>
                  <a:lnTo>
                    <a:pt x="485831" y="2352080"/>
                  </a:lnTo>
                  <a:lnTo>
                    <a:pt x="484627" y="2361880"/>
                  </a:lnTo>
                  <a:lnTo>
                    <a:pt x="483444" y="2371681"/>
                  </a:lnTo>
                  <a:lnTo>
                    <a:pt x="482269" y="2381481"/>
                  </a:lnTo>
                  <a:lnTo>
                    <a:pt x="481110" y="2391281"/>
                  </a:lnTo>
                  <a:lnTo>
                    <a:pt x="479967" y="2401082"/>
                  </a:lnTo>
                  <a:lnTo>
                    <a:pt x="478835" y="2410882"/>
                  </a:lnTo>
                  <a:lnTo>
                    <a:pt x="477730" y="2420682"/>
                  </a:lnTo>
                  <a:lnTo>
                    <a:pt x="476635" y="2430483"/>
                  </a:lnTo>
                  <a:lnTo>
                    <a:pt x="475566" y="2440283"/>
                  </a:lnTo>
                  <a:lnTo>
                    <a:pt x="474515" y="2450083"/>
                  </a:lnTo>
                  <a:lnTo>
                    <a:pt x="473483" y="2459884"/>
                  </a:lnTo>
                  <a:lnTo>
                    <a:pt x="472482" y="2469684"/>
                  </a:lnTo>
                  <a:lnTo>
                    <a:pt x="471493" y="2479484"/>
                  </a:lnTo>
                  <a:lnTo>
                    <a:pt x="470545" y="2489285"/>
                  </a:lnTo>
                  <a:lnTo>
                    <a:pt x="469613" y="2499085"/>
                  </a:lnTo>
                  <a:lnTo>
                    <a:pt x="468712" y="2508885"/>
                  </a:lnTo>
                  <a:lnTo>
                    <a:pt x="467844" y="2518686"/>
                  </a:lnTo>
                  <a:lnTo>
                    <a:pt x="466994" y="2528486"/>
                  </a:lnTo>
                  <a:lnTo>
                    <a:pt x="466195" y="2538286"/>
                  </a:lnTo>
                  <a:lnTo>
                    <a:pt x="465413" y="2548087"/>
                  </a:lnTo>
                  <a:lnTo>
                    <a:pt x="464677" y="2557887"/>
                  </a:lnTo>
                  <a:lnTo>
                    <a:pt x="463973" y="2567688"/>
                  </a:lnTo>
                  <a:lnTo>
                    <a:pt x="463300" y="2577488"/>
                  </a:lnTo>
                  <a:lnTo>
                    <a:pt x="462680" y="2587288"/>
                  </a:lnTo>
                  <a:lnTo>
                    <a:pt x="462080" y="2597089"/>
                  </a:lnTo>
                  <a:lnTo>
                    <a:pt x="461544" y="2606889"/>
                  </a:lnTo>
                  <a:lnTo>
                    <a:pt x="461037" y="2616689"/>
                  </a:lnTo>
                  <a:lnTo>
                    <a:pt x="460576" y="2626490"/>
                  </a:lnTo>
                  <a:lnTo>
                    <a:pt x="460167" y="2636290"/>
                  </a:lnTo>
                  <a:lnTo>
                    <a:pt x="459785" y="2646090"/>
                  </a:lnTo>
                  <a:lnTo>
                    <a:pt x="459481" y="2655891"/>
                  </a:lnTo>
                  <a:lnTo>
                    <a:pt x="459203" y="2665691"/>
                  </a:lnTo>
                  <a:lnTo>
                    <a:pt x="458989" y="2675491"/>
                  </a:lnTo>
                  <a:lnTo>
                    <a:pt x="458823" y="2685292"/>
                  </a:lnTo>
                  <a:lnTo>
                    <a:pt x="458699" y="2695092"/>
                  </a:lnTo>
                  <a:lnTo>
                    <a:pt x="458652" y="2704892"/>
                  </a:lnTo>
                  <a:lnTo>
                    <a:pt x="458632" y="2714693"/>
                  </a:lnTo>
                  <a:lnTo>
                    <a:pt x="458697" y="2724493"/>
                  </a:lnTo>
                  <a:lnTo>
                    <a:pt x="458803" y="2734293"/>
                  </a:lnTo>
                  <a:lnTo>
                    <a:pt x="458967" y="2744094"/>
                  </a:lnTo>
                  <a:lnTo>
                    <a:pt x="459202" y="2753894"/>
                  </a:lnTo>
                  <a:lnTo>
                    <a:pt x="459468" y="2763694"/>
                  </a:lnTo>
                  <a:lnTo>
                    <a:pt x="459838" y="2773495"/>
                  </a:lnTo>
                  <a:lnTo>
                    <a:pt x="460238" y="2783295"/>
                  </a:lnTo>
                  <a:lnTo>
                    <a:pt x="460715" y="2793095"/>
                  </a:lnTo>
                  <a:lnTo>
                    <a:pt x="461254" y="2802896"/>
                  </a:lnTo>
                  <a:lnTo>
                    <a:pt x="461838" y="2812696"/>
                  </a:lnTo>
                  <a:lnTo>
                    <a:pt x="462517" y="2822496"/>
                  </a:lnTo>
                  <a:lnTo>
                    <a:pt x="463229" y="2832297"/>
                  </a:lnTo>
                  <a:lnTo>
                    <a:pt x="464033" y="2842097"/>
                  </a:lnTo>
                  <a:lnTo>
                    <a:pt x="464887" y="2851897"/>
                  </a:lnTo>
                  <a:lnTo>
                    <a:pt x="465802" y="2861698"/>
                  </a:lnTo>
                  <a:lnTo>
                    <a:pt x="466798" y="2871498"/>
                  </a:lnTo>
                  <a:lnTo>
                    <a:pt x="467827" y="2881298"/>
                  </a:lnTo>
                  <a:lnTo>
                    <a:pt x="468963" y="2891099"/>
                  </a:lnTo>
                  <a:lnTo>
                    <a:pt x="470134" y="2900899"/>
                  </a:lnTo>
                  <a:lnTo>
                    <a:pt x="471379" y="2910699"/>
                  </a:lnTo>
                  <a:lnTo>
                    <a:pt x="472690" y="2920500"/>
                  </a:lnTo>
                  <a:lnTo>
                    <a:pt x="474043" y="2930300"/>
                  </a:lnTo>
                  <a:lnTo>
                    <a:pt x="475491" y="2940100"/>
                  </a:lnTo>
                  <a:lnTo>
                    <a:pt x="476968" y="2949901"/>
                  </a:lnTo>
                  <a:lnTo>
                    <a:pt x="478530" y="2959701"/>
                  </a:lnTo>
                  <a:lnTo>
                    <a:pt x="480138" y="2969501"/>
                  </a:lnTo>
                  <a:lnTo>
                    <a:pt x="481799" y="2979302"/>
                  </a:lnTo>
                  <a:lnTo>
                    <a:pt x="483533" y="2989102"/>
                  </a:lnTo>
                  <a:lnTo>
                    <a:pt x="485295" y="2998902"/>
                  </a:lnTo>
                  <a:lnTo>
                    <a:pt x="487142" y="3008703"/>
                  </a:lnTo>
                  <a:lnTo>
                    <a:pt x="489019" y="3018503"/>
                  </a:lnTo>
                  <a:lnTo>
                    <a:pt x="490953" y="3028303"/>
                  </a:lnTo>
                  <a:lnTo>
                    <a:pt x="492937" y="3038104"/>
                  </a:lnTo>
                  <a:lnTo>
                    <a:pt x="494950" y="3047904"/>
                  </a:lnTo>
                  <a:lnTo>
                    <a:pt x="497032" y="3057704"/>
                  </a:lnTo>
                  <a:lnTo>
                    <a:pt x="499134" y="3067505"/>
                  </a:lnTo>
                  <a:lnTo>
                    <a:pt x="501289" y="3077305"/>
                  </a:lnTo>
                  <a:lnTo>
                    <a:pt x="503474" y="3087105"/>
                  </a:lnTo>
                  <a:lnTo>
                    <a:pt x="505688" y="3096906"/>
                  </a:lnTo>
                  <a:lnTo>
                    <a:pt x="507943" y="3106706"/>
                  </a:lnTo>
                  <a:lnTo>
                    <a:pt x="510212" y="3116506"/>
                  </a:lnTo>
                  <a:lnTo>
                    <a:pt x="512521" y="3126307"/>
                  </a:lnTo>
                  <a:lnTo>
                    <a:pt x="514843" y="3136107"/>
                  </a:lnTo>
                  <a:lnTo>
                    <a:pt x="517186" y="3145907"/>
                  </a:lnTo>
                  <a:lnTo>
                    <a:pt x="519545" y="3155708"/>
                  </a:lnTo>
                  <a:lnTo>
                    <a:pt x="521913" y="3165508"/>
                  </a:lnTo>
                  <a:lnTo>
                    <a:pt x="524295" y="3175308"/>
                  </a:lnTo>
                  <a:lnTo>
                    <a:pt x="526678" y="3185109"/>
                  </a:lnTo>
                  <a:lnTo>
                    <a:pt x="529066" y="3194909"/>
                  </a:lnTo>
                  <a:lnTo>
                    <a:pt x="531450" y="3204709"/>
                  </a:lnTo>
                  <a:lnTo>
                    <a:pt x="533831" y="3214510"/>
                  </a:lnTo>
                  <a:lnTo>
                    <a:pt x="536198" y="3224310"/>
                  </a:lnTo>
                  <a:lnTo>
                    <a:pt x="538560" y="3234110"/>
                  </a:lnTo>
                  <a:lnTo>
                    <a:pt x="540897" y="3243911"/>
                  </a:lnTo>
                  <a:lnTo>
                    <a:pt x="543218" y="3253711"/>
                  </a:lnTo>
                  <a:lnTo>
                    <a:pt x="545516" y="3263511"/>
                  </a:lnTo>
                  <a:lnTo>
                    <a:pt x="547779" y="3273312"/>
                  </a:lnTo>
                  <a:lnTo>
                    <a:pt x="550027" y="3283112"/>
                  </a:lnTo>
                  <a:lnTo>
                    <a:pt x="552215" y="3292912"/>
                  </a:lnTo>
                  <a:lnTo>
                    <a:pt x="554381" y="3302713"/>
                  </a:lnTo>
                  <a:lnTo>
                    <a:pt x="556495" y="3312513"/>
                  </a:lnTo>
                  <a:lnTo>
                    <a:pt x="558562" y="3322313"/>
                  </a:lnTo>
                  <a:lnTo>
                    <a:pt x="560592" y="3332114"/>
                  </a:lnTo>
                  <a:lnTo>
                    <a:pt x="562541" y="3341914"/>
                  </a:lnTo>
                  <a:lnTo>
                    <a:pt x="564461" y="3351714"/>
                  </a:lnTo>
                  <a:lnTo>
                    <a:pt x="566291" y="3361515"/>
                  </a:lnTo>
                  <a:lnTo>
                    <a:pt x="568070" y="3371315"/>
                  </a:lnTo>
                  <a:lnTo>
                    <a:pt x="569784" y="3381115"/>
                  </a:lnTo>
                  <a:lnTo>
                    <a:pt x="571406" y="3390916"/>
                  </a:lnTo>
                  <a:lnTo>
                    <a:pt x="572992" y="3400716"/>
                  </a:lnTo>
                  <a:lnTo>
                    <a:pt x="574444" y="3410516"/>
                  </a:lnTo>
                  <a:lnTo>
                    <a:pt x="575852" y="3420317"/>
                  </a:lnTo>
                  <a:lnTo>
                    <a:pt x="577159" y="3430117"/>
                  </a:lnTo>
                  <a:lnTo>
                    <a:pt x="578375" y="3439917"/>
                  </a:lnTo>
                  <a:lnTo>
                    <a:pt x="579528" y="3449718"/>
                  </a:lnTo>
                  <a:lnTo>
                    <a:pt x="580539" y="3459518"/>
                  </a:lnTo>
                  <a:lnTo>
                    <a:pt x="581501" y="3469318"/>
                  </a:lnTo>
                  <a:lnTo>
                    <a:pt x="582324" y="3479119"/>
                  </a:lnTo>
                  <a:lnTo>
                    <a:pt x="583065" y="3488919"/>
                  </a:lnTo>
                  <a:lnTo>
                    <a:pt x="583713" y="3498719"/>
                  </a:lnTo>
                  <a:lnTo>
                    <a:pt x="584224" y="3508520"/>
                  </a:lnTo>
                  <a:lnTo>
                    <a:pt x="584681" y="3518320"/>
                  </a:lnTo>
                  <a:lnTo>
                    <a:pt x="584961" y="3528120"/>
                  </a:lnTo>
                  <a:lnTo>
                    <a:pt x="585176" y="3537921"/>
                  </a:lnTo>
                  <a:lnTo>
                    <a:pt x="585265" y="3547721"/>
                  </a:lnTo>
                  <a:lnTo>
                    <a:pt x="585233" y="3557521"/>
                  </a:lnTo>
                  <a:lnTo>
                    <a:pt x="585127" y="3567322"/>
                  </a:lnTo>
                  <a:lnTo>
                    <a:pt x="584842" y="3577122"/>
                  </a:lnTo>
                  <a:lnTo>
                    <a:pt x="584498" y="3586922"/>
                  </a:lnTo>
                  <a:lnTo>
                    <a:pt x="583998" y="3596723"/>
                  </a:lnTo>
                  <a:lnTo>
                    <a:pt x="583399" y="3606523"/>
                  </a:lnTo>
                  <a:lnTo>
                    <a:pt x="582699" y="3616323"/>
                  </a:lnTo>
                  <a:lnTo>
                    <a:pt x="581843" y="3626124"/>
                  </a:lnTo>
                  <a:lnTo>
                    <a:pt x="580929" y="3635924"/>
                  </a:lnTo>
                  <a:lnTo>
                    <a:pt x="579833" y="3645724"/>
                  </a:lnTo>
                  <a:lnTo>
                    <a:pt x="578664" y="3655525"/>
                  </a:lnTo>
                  <a:lnTo>
                    <a:pt x="577372" y="3665325"/>
                  </a:lnTo>
                  <a:lnTo>
                    <a:pt x="575953" y="3675125"/>
                  </a:lnTo>
                  <a:lnTo>
                    <a:pt x="574468" y="3684926"/>
                  </a:lnTo>
                  <a:lnTo>
                    <a:pt x="572803" y="3694726"/>
                  </a:lnTo>
                  <a:lnTo>
                    <a:pt x="571084" y="3704526"/>
                  </a:lnTo>
                  <a:lnTo>
                    <a:pt x="569224" y="3714327"/>
                  </a:lnTo>
                  <a:lnTo>
                    <a:pt x="567270" y="3724127"/>
                  </a:lnTo>
                  <a:lnTo>
                    <a:pt x="565230" y="3733927"/>
                  </a:lnTo>
                  <a:lnTo>
                    <a:pt x="563049" y="3743728"/>
                  </a:lnTo>
                  <a:lnTo>
                    <a:pt x="560818" y="3753528"/>
                  </a:lnTo>
                  <a:lnTo>
                    <a:pt x="558439" y="3763328"/>
                  </a:lnTo>
                  <a:lnTo>
                    <a:pt x="555996" y="3773129"/>
                  </a:lnTo>
                  <a:lnTo>
                    <a:pt x="553458" y="3782929"/>
                  </a:lnTo>
                  <a:lnTo>
                    <a:pt x="550815" y="3792729"/>
                  </a:lnTo>
                  <a:lnTo>
                    <a:pt x="548125" y="3802530"/>
                  </a:lnTo>
                  <a:lnTo>
                    <a:pt x="545296" y="3812330"/>
                  </a:lnTo>
                  <a:lnTo>
                    <a:pt x="542428" y="3822131"/>
                  </a:lnTo>
                  <a:lnTo>
                    <a:pt x="539463" y="3831931"/>
                  </a:lnTo>
                  <a:lnTo>
                    <a:pt x="536428" y="3841731"/>
                  </a:lnTo>
                  <a:lnTo>
                    <a:pt x="533339" y="3851532"/>
                  </a:lnTo>
                  <a:lnTo>
                    <a:pt x="530153" y="3861332"/>
                  </a:lnTo>
                  <a:lnTo>
                    <a:pt x="526935" y="3871132"/>
                  </a:lnTo>
                  <a:lnTo>
                    <a:pt x="523628" y="3880933"/>
                  </a:lnTo>
                  <a:lnTo>
                    <a:pt x="520282" y="3890733"/>
                  </a:lnTo>
                  <a:lnTo>
                    <a:pt x="516882" y="3900533"/>
                  </a:lnTo>
                  <a:lnTo>
                    <a:pt x="513423" y="3910334"/>
                  </a:lnTo>
                  <a:lnTo>
                    <a:pt x="509941" y="3920134"/>
                  </a:lnTo>
                  <a:lnTo>
                    <a:pt x="506387" y="3929934"/>
                  </a:lnTo>
                  <a:lnTo>
                    <a:pt x="502816" y="3939735"/>
                  </a:lnTo>
                  <a:lnTo>
                    <a:pt x="499202" y="3949535"/>
                  </a:lnTo>
                  <a:lnTo>
                    <a:pt x="495559" y="3959335"/>
                  </a:lnTo>
                  <a:lnTo>
                    <a:pt x="491895" y="3969136"/>
                  </a:lnTo>
                  <a:lnTo>
                    <a:pt x="488197" y="3978936"/>
                  </a:lnTo>
                  <a:lnTo>
                    <a:pt x="484490" y="3988736"/>
                  </a:lnTo>
                  <a:lnTo>
                    <a:pt x="480759" y="3998537"/>
                  </a:lnTo>
                  <a:lnTo>
                    <a:pt x="477020" y="4008337"/>
                  </a:lnTo>
                  <a:lnTo>
                    <a:pt x="473271" y="4018137"/>
                  </a:lnTo>
                  <a:lnTo>
                    <a:pt x="469517" y="4027938"/>
                  </a:lnTo>
                  <a:lnTo>
                    <a:pt x="465761" y="4037738"/>
                  </a:lnTo>
                  <a:lnTo>
                    <a:pt x="462007" y="4047538"/>
                  </a:lnTo>
                  <a:lnTo>
                    <a:pt x="458258" y="4057339"/>
                  </a:lnTo>
                  <a:lnTo>
                    <a:pt x="454516" y="4067139"/>
                  </a:lnTo>
                  <a:lnTo>
                    <a:pt x="450788" y="4076939"/>
                  </a:lnTo>
                  <a:lnTo>
                    <a:pt x="447068" y="4086740"/>
                  </a:lnTo>
                  <a:lnTo>
                    <a:pt x="443376" y="4096540"/>
                  </a:lnTo>
                  <a:lnTo>
                    <a:pt x="439693" y="4106340"/>
                  </a:lnTo>
                  <a:lnTo>
                    <a:pt x="436042" y="4116141"/>
                  </a:lnTo>
                  <a:lnTo>
                    <a:pt x="432414" y="4125941"/>
                  </a:lnTo>
                  <a:lnTo>
                    <a:pt x="428809" y="4135741"/>
                  </a:lnTo>
                  <a:lnTo>
                    <a:pt x="425247" y="4145542"/>
                  </a:lnTo>
                  <a:lnTo>
                    <a:pt x="421700" y="4155342"/>
                  </a:lnTo>
                  <a:lnTo>
                    <a:pt x="418211" y="4165142"/>
                  </a:lnTo>
                  <a:lnTo>
                    <a:pt x="414745" y="4174943"/>
                  </a:lnTo>
                  <a:lnTo>
                    <a:pt x="411323" y="4184743"/>
                  </a:lnTo>
                  <a:lnTo>
                    <a:pt x="407948" y="4194543"/>
                  </a:lnTo>
                  <a:lnTo>
                    <a:pt x="404598" y="4204344"/>
                  </a:lnTo>
                  <a:lnTo>
                    <a:pt x="401323" y="4214144"/>
                  </a:lnTo>
                  <a:lnTo>
                    <a:pt x="398071" y="4223944"/>
                  </a:lnTo>
                  <a:lnTo>
                    <a:pt x="394883" y="4233745"/>
                  </a:lnTo>
                  <a:lnTo>
                    <a:pt x="391740" y="4243545"/>
                  </a:lnTo>
                  <a:lnTo>
                    <a:pt x="388640" y="4253345"/>
                  </a:lnTo>
                  <a:lnTo>
                    <a:pt x="385613" y="4263146"/>
                  </a:lnTo>
                  <a:lnTo>
                    <a:pt x="382612" y="4272946"/>
                  </a:lnTo>
                  <a:lnTo>
                    <a:pt x="379697" y="4282746"/>
                  </a:lnTo>
                  <a:lnTo>
                    <a:pt x="376818" y="4292547"/>
                  </a:lnTo>
                  <a:lnTo>
                    <a:pt x="373999" y="4302347"/>
                  </a:lnTo>
                  <a:lnTo>
                    <a:pt x="371247" y="4312147"/>
                  </a:lnTo>
                  <a:lnTo>
                    <a:pt x="368526" y="4321948"/>
                  </a:lnTo>
                  <a:lnTo>
                    <a:pt x="365902" y="4331748"/>
                  </a:lnTo>
                  <a:lnTo>
                    <a:pt x="363307" y="4341548"/>
                  </a:lnTo>
                  <a:lnTo>
                    <a:pt x="360787" y="4351349"/>
                  </a:lnTo>
                  <a:lnTo>
                    <a:pt x="358323" y="4361149"/>
                  </a:lnTo>
                  <a:lnTo>
                    <a:pt x="355905" y="4370949"/>
                  </a:lnTo>
                  <a:lnTo>
                    <a:pt x="353572" y="4380750"/>
                  </a:lnTo>
                  <a:lnTo>
                    <a:pt x="351269" y="4390550"/>
                  </a:lnTo>
                  <a:lnTo>
                    <a:pt x="349054" y="4400350"/>
                  </a:lnTo>
                  <a:lnTo>
                    <a:pt x="346882" y="4410151"/>
                  </a:lnTo>
                  <a:lnTo>
                    <a:pt x="344768" y="4419951"/>
                  </a:lnTo>
                  <a:lnTo>
                    <a:pt x="342724" y="4429751"/>
                  </a:lnTo>
                  <a:lnTo>
                    <a:pt x="340710" y="4439552"/>
                  </a:lnTo>
                  <a:lnTo>
                    <a:pt x="338794" y="4449352"/>
                  </a:lnTo>
                  <a:lnTo>
                    <a:pt x="336907" y="4459152"/>
                  </a:lnTo>
                  <a:lnTo>
                    <a:pt x="335088" y="4468953"/>
                  </a:lnTo>
                  <a:lnTo>
                    <a:pt x="333324" y="4478753"/>
                  </a:lnTo>
                  <a:lnTo>
                    <a:pt x="331600" y="4488553"/>
                  </a:lnTo>
                  <a:lnTo>
                    <a:pt x="329957" y="4498354"/>
                  </a:lnTo>
                  <a:lnTo>
                    <a:pt x="328341" y="4508154"/>
                  </a:lnTo>
                  <a:lnTo>
                    <a:pt x="326800" y="4517954"/>
                  </a:lnTo>
                  <a:lnTo>
                    <a:pt x="325299" y="4527755"/>
                  </a:lnTo>
                  <a:lnTo>
                    <a:pt x="323847" y="4537555"/>
                  </a:lnTo>
                  <a:lnTo>
                    <a:pt x="322457" y="4547355"/>
                  </a:lnTo>
                  <a:lnTo>
                    <a:pt x="321093" y="4557156"/>
                  </a:lnTo>
                  <a:lnTo>
                    <a:pt x="319808" y="4566956"/>
                  </a:lnTo>
                  <a:lnTo>
                    <a:pt x="318548" y="4576756"/>
                  </a:lnTo>
                  <a:lnTo>
                    <a:pt x="317343" y="4586557"/>
                  </a:lnTo>
                  <a:lnTo>
                    <a:pt x="316184" y="4596357"/>
                  </a:lnTo>
                  <a:lnTo>
                    <a:pt x="315055" y="4606157"/>
                  </a:lnTo>
                  <a:lnTo>
                    <a:pt x="313992" y="4615958"/>
                  </a:lnTo>
                  <a:lnTo>
                    <a:pt x="312949" y="4625758"/>
                  </a:lnTo>
                  <a:lnTo>
                    <a:pt x="311964" y="4635558"/>
                  </a:lnTo>
                  <a:lnTo>
                    <a:pt x="311011" y="4645359"/>
                  </a:lnTo>
                  <a:lnTo>
                    <a:pt x="310092" y="4655159"/>
                  </a:lnTo>
                  <a:lnTo>
                    <a:pt x="309223" y="4664959"/>
                  </a:lnTo>
                  <a:lnTo>
                    <a:pt x="308372" y="4674760"/>
                  </a:lnTo>
                  <a:lnTo>
                    <a:pt x="307578" y="4684560"/>
                  </a:lnTo>
                  <a:lnTo>
                    <a:pt x="306804" y="4694360"/>
                  </a:lnTo>
                  <a:lnTo>
                    <a:pt x="306068" y="4704161"/>
                  </a:lnTo>
                  <a:lnTo>
                    <a:pt x="305366" y="4713961"/>
                  </a:lnTo>
                  <a:lnTo>
                    <a:pt x="304685" y="4723761"/>
                  </a:lnTo>
                  <a:lnTo>
                    <a:pt x="304051" y="4733562"/>
                  </a:lnTo>
                  <a:lnTo>
                    <a:pt x="303431" y="4743362"/>
                  </a:lnTo>
                  <a:lnTo>
                    <a:pt x="302849" y="4753162"/>
                  </a:lnTo>
                  <a:lnTo>
                    <a:pt x="302291" y="4762963"/>
                  </a:lnTo>
                  <a:lnTo>
                    <a:pt x="301755" y="4772763"/>
                  </a:lnTo>
                  <a:lnTo>
                    <a:pt x="301253" y="4782563"/>
                  </a:lnTo>
                  <a:lnTo>
                    <a:pt x="300763" y="4792364"/>
                  </a:lnTo>
                  <a:lnTo>
                    <a:pt x="300310" y="4802164"/>
                  </a:lnTo>
                  <a:lnTo>
                    <a:pt x="299871" y="4811964"/>
                  </a:lnTo>
                  <a:lnTo>
                    <a:pt x="299456" y="4821765"/>
                  </a:lnTo>
                  <a:lnTo>
                    <a:pt x="299064" y="4831565"/>
                  </a:lnTo>
                  <a:lnTo>
                    <a:pt x="298683" y="4841365"/>
                  </a:lnTo>
                  <a:lnTo>
                    <a:pt x="298334" y="4851166"/>
                  </a:lnTo>
                  <a:lnTo>
                    <a:pt x="297993" y="4860966"/>
                  </a:lnTo>
                  <a:lnTo>
                    <a:pt x="297676" y="4870766"/>
                  </a:lnTo>
                  <a:lnTo>
                    <a:pt x="297373" y="4880567"/>
                  </a:lnTo>
                  <a:lnTo>
                    <a:pt x="297084" y="4890367"/>
                  </a:lnTo>
                  <a:lnTo>
                    <a:pt x="296816" y="4900167"/>
                  </a:lnTo>
                  <a:lnTo>
                    <a:pt x="296556" y="4909968"/>
                  </a:lnTo>
                  <a:lnTo>
                    <a:pt x="296316" y="4919768"/>
                  </a:lnTo>
                  <a:lnTo>
                    <a:pt x="296086" y="4929568"/>
                  </a:lnTo>
                  <a:lnTo>
                    <a:pt x="295869" y="4939369"/>
                  </a:lnTo>
                  <a:lnTo>
                    <a:pt x="295666" y="4949169"/>
                  </a:lnTo>
                  <a:lnTo>
                    <a:pt x="295469" y="4958969"/>
                  </a:lnTo>
                  <a:lnTo>
                    <a:pt x="295291" y="4968770"/>
                  </a:lnTo>
                  <a:lnTo>
                    <a:pt x="295118" y="4978570"/>
                  </a:lnTo>
                  <a:lnTo>
                    <a:pt x="294958" y="4988370"/>
                  </a:lnTo>
                  <a:lnTo>
                    <a:pt x="294806" y="4998171"/>
                  </a:lnTo>
                  <a:lnTo>
                    <a:pt x="29466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758614"/>
              <a:ext cx="1126310" cy="3900451"/>
            </a:xfrm>
            <a:custGeom>
              <a:avLst/>
              <a:pathLst>
                <a:path w="1126310" h="3900451">
                  <a:moveTo>
                    <a:pt x="559882" y="3900451"/>
                  </a:moveTo>
                  <a:lnTo>
                    <a:pt x="559574" y="3892818"/>
                  </a:lnTo>
                  <a:lnTo>
                    <a:pt x="559227" y="3885185"/>
                  </a:lnTo>
                  <a:lnTo>
                    <a:pt x="558857" y="3877552"/>
                  </a:lnTo>
                  <a:lnTo>
                    <a:pt x="558465" y="3869919"/>
                  </a:lnTo>
                  <a:lnTo>
                    <a:pt x="558022" y="3862286"/>
                  </a:lnTo>
                  <a:lnTo>
                    <a:pt x="557554" y="3854653"/>
                  </a:lnTo>
                  <a:lnTo>
                    <a:pt x="557056" y="3847020"/>
                  </a:lnTo>
                  <a:lnTo>
                    <a:pt x="556499" y="3839387"/>
                  </a:lnTo>
                  <a:lnTo>
                    <a:pt x="555911" y="3831754"/>
                  </a:lnTo>
                  <a:lnTo>
                    <a:pt x="555284" y="3824121"/>
                  </a:lnTo>
                  <a:lnTo>
                    <a:pt x="554590" y="3816488"/>
                  </a:lnTo>
                  <a:lnTo>
                    <a:pt x="553859" y="3808855"/>
                  </a:lnTo>
                  <a:lnTo>
                    <a:pt x="553076" y="3801222"/>
                  </a:lnTo>
                  <a:lnTo>
                    <a:pt x="552218" y="3793589"/>
                  </a:lnTo>
                  <a:lnTo>
                    <a:pt x="551316" y="3785957"/>
                  </a:lnTo>
                  <a:lnTo>
                    <a:pt x="550346" y="3778324"/>
                  </a:lnTo>
                  <a:lnTo>
                    <a:pt x="549295" y="3770691"/>
                  </a:lnTo>
                  <a:lnTo>
                    <a:pt x="548191" y="3763058"/>
                  </a:lnTo>
                  <a:lnTo>
                    <a:pt x="547002" y="3755425"/>
                  </a:lnTo>
                  <a:lnTo>
                    <a:pt x="545724" y="3747792"/>
                  </a:lnTo>
                  <a:lnTo>
                    <a:pt x="544386" y="3740159"/>
                  </a:lnTo>
                  <a:lnTo>
                    <a:pt x="542939" y="3732526"/>
                  </a:lnTo>
                  <a:lnTo>
                    <a:pt x="541399" y="3724893"/>
                  </a:lnTo>
                  <a:lnTo>
                    <a:pt x="539790" y="3717260"/>
                  </a:lnTo>
                  <a:lnTo>
                    <a:pt x="538047" y="3709627"/>
                  </a:lnTo>
                  <a:lnTo>
                    <a:pt x="536206" y="3701994"/>
                  </a:lnTo>
                  <a:lnTo>
                    <a:pt x="534288" y="3694361"/>
                  </a:lnTo>
                  <a:lnTo>
                    <a:pt x="532207" y="3686728"/>
                  </a:lnTo>
                  <a:lnTo>
                    <a:pt x="530027" y="3679095"/>
                  </a:lnTo>
                  <a:lnTo>
                    <a:pt x="527759" y="3671462"/>
                  </a:lnTo>
                  <a:lnTo>
                    <a:pt x="525298" y="3663829"/>
                  </a:lnTo>
                  <a:lnTo>
                    <a:pt x="522737" y="3656196"/>
                  </a:lnTo>
                  <a:lnTo>
                    <a:pt x="520069" y="3648563"/>
                  </a:lnTo>
                  <a:lnTo>
                    <a:pt x="517194" y="3640930"/>
                  </a:lnTo>
                  <a:lnTo>
                    <a:pt x="514213" y="3633297"/>
                  </a:lnTo>
                  <a:lnTo>
                    <a:pt x="511101" y="3625664"/>
                  </a:lnTo>
                  <a:lnTo>
                    <a:pt x="507776" y="3618031"/>
                  </a:lnTo>
                  <a:lnTo>
                    <a:pt x="504335" y="3610398"/>
                  </a:lnTo>
                  <a:lnTo>
                    <a:pt x="500739" y="3602765"/>
                  </a:lnTo>
                  <a:lnTo>
                    <a:pt x="496927" y="3595132"/>
                  </a:lnTo>
                  <a:lnTo>
                    <a:pt x="492992" y="3587499"/>
                  </a:lnTo>
                  <a:lnTo>
                    <a:pt x="488875" y="3579866"/>
                  </a:lnTo>
                  <a:lnTo>
                    <a:pt x="484545" y="3572233"/>
                  </a:lnTo>
                  <a:lnTo>
                    <a:pt x="480085" y="3564600"/>
                  </a:lnTo>
                  <a:lnTo>
                    <a:pt x="475417" y="3556967"/>
                  </a:lnTo>
                  <a:lnTo>
                    <a:pt x="470542" y="3549334"/>
                  </a:lnTo>
                  <a:lnTo>
                    <a:pt x="465533" y="3541701"/>
                  </a:lnTo>
                  <a:lnTo>
                    <a:pt x="460291" y="3534068"/>
                  </a:lnTo>
                  <a:lnTo>
                    <a:pt x="454855" y="3526435"/>
                  </a:lnTo>
                  <a:lnTo>
                    <a:pt x="449280" y="3518802"/>
                  </a:lnTo>
                  <a:lnTo>
                    <a:pt x="443453" y="3511169"/>
                  </a:lnTo>
                  <a:lnTo>
                    <a:pt x="437446" y="3503536"/>
                  </a:lnTo>
                  <a:lnTo>
                    <a:pt x="431301" y="3495903"/>
                  </a:lnTo>
                  <a:lnTo>
                    <a:pt x="424887" y="3488270"/>
                  </a:lnTo>
                  <a:lnTo>
                    <a:pt x="418313" y="3480637"/>
                  </a:lnTo>
                  <a:lnTo>
                    <a:pt x="411602" y="3473004"/>
                  </a:lnTo>
                  <a:lnTo>
                    <a:pt x="404615" y="3465371"/>
                  </a:lnTo>
                  <a:lnTo>
                    <a:pt x="397490" y="3457738"/>
                  </a:lnTo>
                  <a:lnTo>
                    <a:pt x="390225" y="3450105"/>
                  </a:lnTo>
                  <a:lnTo>
                    <a:pt x="382701" y="3442473"/>
                  </a:lnTo>
                  <a:lnTo>
                    <a:pt x="375056" y="3434840"/>
                  </a:lnTo>
                  <a:lnTo>
                    <a:pt x="367265" y="3427207"/>
                  </a:lnTo>
                  <a:lnTo>
                    <a:pt x="359254" y="3419574"/>
                  </a:lnTo>
                  <a:lnTo>
                    <a:pt x="351133" y="3411941"/>
                  </a:lnTo>
                  <a:lnTo>
                    <a:pt x="342870" y="3404308"/>
                  </a:lnTo>
                  <a:lnTo>
                    <a:pt x="334428" y="3396675"/>
                  </a:lnTo>
                  <a:lnTo>
                    <a:pt x="325893" y="3389042"/>
                  </a:lnTo>
                  <a:lnTo>
                    <a:pt x="317227" y="3381409"/>
                  </a:lnTo>
                  <a:lnTo>
                    <a:pt x="308427" y="3373776"/>
                  </a:lnTo>
                  <a:lnTo>
                    <a:pt x="299552" y="3366143"/>
                  </a:lnTo>
                  <a:lnTo>
                    <a:pt x="290570" y="3358510"/>
                  </a:lnTo>
                  <a:lnTo>
                    <a:pt x="281498" y="3350877"/>
                  </a:lnTo>
                  <a:lnTo>
                    <a:pt x="272375" y="3343244"/>
                  </a:lnTo>
                  <a:lnTo>
                    <a:pt x="263177" y="3335611"/>
                  </a:lnTo>
                  <a:lnTo>
                    <a:pt x="253934" y="3327978"/>
                  </a:lnTo>
                  <a:lnTo>
                    <a:pt x="244666" y="3320345"/>
                  </a:lnTo>
                  <a:lnTo>
                    <a:pt x="235367" y="3312712"/>
                  </a:lnTo>
                  <a:lnTo>
                    <a:pt x="226066" y="3305079"/>
                  </a:lnTo>
                  <a:lnTo>
                    <a:pt x="216766" y="3297446"/>
                  </a:lnTo>
                  <a:lnTo>
                    <a:pt x="207493" y="3289813"/>
                  </a:lnTo>
                  <a:lnTo>
                    <a:pt x="198254" y="3282180"/>
                  </a:lnTo>
                  <a:lnTo>
                    <a:pt x="189046" y="3274547"/>
                  </a:lnTo>
                  <a:lnTo>
                    <a:pt x="179932" y="3266914"/>
                  </a:lnTo>
                  <a:lnTo>
                    <a:pt x="170884" y="3259281"/>
                  </a:lnTo>
                  <a:lnTo>
                    <a:pt x="161901" y="3251648"/>
                  </a:lnTo>
                  <a:lnTo>
                    <a:pt x="153080" y="3244015"/>
                  </a:lnTo>
                  <a:lnTo>
                    <a:pt x="144352" y="3236382"/>
                  </a:lnTo>
                  <a:lnTo>
                    <a:pt x="135736" y="3228749"/>
                  </a:lnTo>
                  <a:lnTo>
                    <a:pt x="127336" y="3221116"/>
                  </a:lnTo>
                  <a:lnTo>
                    <a:pt x="119059" y="3213483"/>
                  </a:lnTo>
                  <a:lnTo>
                    <a:pt x="110947" y="3205850"/>
                  </a:lnTo>
                  <a:lnTo>
                    <a:pt x="103094" y="3198217"/>
                  </a:lnTo>
                  <a:lnTo>
                    <a:pt x="95394" y="3190584"/>
                  </a:lnTo>
                  <a:lnTo>
                    <a:pt x="87918" y="3182951"/>
                  </a:lnTo>
                  <a:lnTo>
                    <a:pt x="80733" y="3175318"/>
                  </a:lnTo>
                  <a:lnTo>
                    <a:pt x="73727" y="3167685"/>
                  </a:lnTo>
                  <a:lnTo>
                    <a:pt x="67008" y="3160052"/>
                  </a:lnTo>
                  <a:lnTo>
                    <a:pt x="60600" y="3152419"/>
                  </a:lnTo>
                  <a:lnTo>
                    <a:pt x="54394" y="3144786"/>
                  </a:lnTo>
                  <a:lnTo>
                    <a:pt x="48539" y="3137153"/>
                  </a:lnTo>
                  <a:lnTo>
                    <a:pt x="43003" y="3129520"/>
                  </a:lnTo>
                  <a:lnTo>
                    <a:pt x="37690" y="3121887"/>
                  </a:lnTo>
                  <a:lnTo>
                    <a:pt x="32788" y="3114254"/>
                  </a:lnTo>
                  <a:lnTo>
                    <a:pt x="28202" y="3106621"/>
                  </a:lnTo>
                  <a:lnTo>
                    <a:pt x="23856" y="3098989"/>
                  </a:lnTo>
                  <a:lnTo>
                    <a:pt x="19977" y="3091356"/>
                  </a:lnTo>
                  <a:lnTo>
                    <a:pt x="16401" y="3083723"/>
                  </a:lnTo>
                  <a:lnTo>
                    <a:pt x="13075" y="3076090"/>
                  </a:lnTo>
                  <a:lnTo>
                    <a:pt x="10268" y="3068457"/>
                  </a:lnTo>
                  <a:lnTo>
                    <a:pt x="7740" y="3060824"/>
                  </a:lnTo>
                  <a:lnTo>
                    <a:pt x="5479" y="3053191"/>
                  </a:lnTo>
                  <a:lnTo>
                    <a:pt x="3758" y="3045558"/>
                  </a:lnTo>
                  <a:lnTo>
                    <a:pt x="2295" y="3037925"/>
                  </a:lnTo>
                  <a:lnTo>
                    <a:pt x="1133" y="3030292"/>
                  </a:lnTo>
                  <a:lnTo>
                    <a:pt x="476" y="3022659"/>
                  </a:lnTo>
                  <a:lnTo>
                    <a:pt x="74" y="3015026"/>
                  </a:lnTo>
                  <a:lnTo>
                    <a:pt x="0" y="3007393"/>
                  </a:lnTo>
                  <a:lnTo>
                    <a:pt x="386" y="2999760"/>
                  </a:lnTo>
                  <a:lnTo>
                    <a:pt x="1021" y="2992127"/>
                  </a:lnTo>
                  <a:lnTo>
                    <a:pt x="2000" y="2984494"/>
                  </a:lnTo>
                  <a:lnTo>
                    <a:pt x="3391" y="2976861"/>
                  </a:lnTo>
                  <a:lnTo>
                    <a:pt x="5016" y="2969228"/>
                  </a:lnTo>
                  <a:lnTo>
                    <a:pt x="6996" y="2961595"/>
                  </a:lnTo>
                  <a:lnTo>
                    <a:pt x="9332" y="2953962"/>
                  </a:lnTo>
                  <a:lnTo>
                    <a:pt x="11887" y="2946329"/>
                  </a:lnTo>
                  <a:lnTo>
                    <a:pt x="14795" y="2938696"/>
                  </a:lnTo>
                  <a:lnTo>
                    <a:pt x="18003" y="2931063"/>
                  </a:lnTo>
                  <a:lnTo>
                    <a:pt x="21411" y="2923430"/>
                  </a:lnTo>
                  <a:lnTo>
                    <a:pt x="25160" y="2915797"/>
                  </a:lnTo>
                  <a:lnTo>
                    <a:pt x="29154" y="2908164"/>
                  </a:lnTo>
                  <a:lnTo>
                    <a:pt x="33325" y="2900531"/>
                  </a:lnTo>
                  <a:lnTo>
                    <a:pt x="37817" y="2892898"/>
                  </a:lnTo>
                  <a:lnTo>
                    <a:pt x="42500" y="2885265"/>
                  </a:lnTo>
                  <a:lnTo>
                    <a:pt x="47338" y="2877632"/>
                  </a:lnTo>
                  <a:lnTo>
                    <a:pt x="52465" y="2869999"/>
                  </a:lnTo>
                  <a:lnTo>
                    <a:pt x="57735" y="2862366"/>
                  </a:lnTo>
                  <a:lnTo>
                    <a:pt x="63139" y="2854733"/>
                  </a:lnTo>
                  <a:lnTo>
                    <a:pt x="68787" y="2847100"/>
                  </a:lnTo>
                  <a:lnTo>
                    <a:pt x="74539" y="2839467"/>
                  </a:lnTo>
                  <a:lnTo>
                    <a:pt x="80410" y="2831834"/>
                  </a:lnTo>
                  <a:lnTo>
                    <a:pt x="86459" y="2824201"/>
                  </a:lnTo>
                  <a:lnTo>
                    <a:pt x="92587" y="2816568"/>
                  </a:lnTo>
                  <a:lnTo>
                    <a:pt x="98813" y="2808935"/>
                  </a:lnTo>
                  <a:lnTo>
                    <a:pt x="105158" y="2801302"/>
                  </a:lnTo>
                  <a:lnTo>
                    <a:pt x="111559" y="2793669"/>
                  </a:lnTo>
                  <a:lnTo>
                    <a:pt x="118032" y="2786036"/>
                  </a:lnTo>
                  <a:lnTo>
                    <a:pt x="124573" y="2778403"/>
                  </a:lnTo>
                  <a:lnTo>
                    <a:pt x="131147" y="2770770"/>
                  </a:lnTo>
                  <a:lnTo>
                    <a:pt x="137763" y="2763137"/>
                  </a:lnTo>
                  <a:lnTo>
                    <a:pt x="144407" y="2755505"/>
                  </a:lnTo>
                  <a:lnTo>
                    <a:pt x="151062" y="2747872"/>
                  </a:lnTo>
                  <a:lnTo>
                    <a:pt x="157728" y="2740239"/>
                  </a:lnTo>
                  <a:lnTo>
                    <a:pt x="164388" y="2732606"/>
                  </a:lnTo>
                  <a:lnTo>
                    <a:pt x="171040" y="2724973"/>
                  </a:lnTo>
                  <a:lnTo>
                    <a:pt x="177669" y="2717340"/>
                  </a:lnTo>
                  <a:lnTo>
                    <a:pt x="184268" y="2709707"/>
                  </a:lnTo>
                  <a:lnTo>
                    <a:pt x="190842" y="2702074"/>
                  </a:lnTo>
                  <a:lnTo>
                    <a:pt x="197359" y="2694441"/>
                  </a:lnTo>
                  <a:lnTo>
                    <a:pt x="203829" y="2686808"/>
                  </a:lnTo>
                  <a:lnTo>
                    <a:pt x="210260" y="2679175"/>
                  </a:lnTo>
                  <a:lnTo>
                    <a:pt x="216602" y="2671542"/>
                  </a:lnTo>
                  <a:lnTo>
                    <a:pt x="222885" y="2663909"/>
                  </a:lnTo>
                  <a:lnTo>
                    <a:pt x="229117" y="2656276"/>
                  </a:lnTo>
                  <a:lnTo>
                    <a:pt x="235228" y="2648643"/>
                  </a:lnTo>
                  <a:lnTo>
                    <a:pt x="241277" y="2641010"/>
                  </a:lnTo>
                  <a:lnTo>
                    <a:pt x="247256" y="2633377"/>
                  </a:lnTo>
                  <a:lnTo>
                    <a:pt x="253102" y="2625744"/>
                  </a:lnTo>
                  <a:lnTo>
                    <a:pt x="258878" y="2618111"/>
                  </a:lnTo>
                  <a:lnTo>
                    <a:pt x="264565" y="2610478"/>
                  </a:lnTo>
                  <a:lnTo>
                    <a:pt x="270114" y="2602845"/>
                  </a:lnTo>
                  <a:lnTo>
                    <a:pt x="275586" y="2595212"/>
                  </a:lnTo>
                  <a:lnTo>
                    <a:pt x="280953" y="2587579"/>
                  </a:lnTo>
                  <a:lnTo>
                    <a:pt x="286180" y="2579946"/>
                  </a:lnTo>
                  <a:lnTo>
                    <a:pt x="291327" y="2572313"/>
                  </a:lnTo>
                  <a:lnTo>
                    <a:pt x="296352" y="2564680"/>
                  </a:lnTo>
                  <a:lnTo>
                    <a:pt x="301241" y="2557047"/>
                  </a:lnTo>
                  <a:lnTo>
                    <a:pt x="306047" y="2549414"/>
                  </a:lnTo>
                  <a:lnTo>
                    <a:pt x="310717" y="2541781"/>
                  </a:lnTo>
                  <a:lnTo>
                    <a:pt x="315258" y="2534148"/>
                  </a:lnTo>
                  <a:lnTo>
                    <a:pt x="319714" y="2526515"/>
                  </a:lnTo>
                  <a:lnTo>
                    <a:pt x="324020" y="2518882"/>
                  </a:lnTo>
                  <a:lnTo>
                    <a:pt x="328208" y="2511249"/>
                  </a:lnTo>
                  <a:lnTo>
                    <a:pt x="332310" y="2503616"/>
                  </a:lnTo>
                  <a:lnTo>
                    <a:pt x="336251" y="2495983"/>
                  </a:lnTo>
                  <a:lnTo>
                    <a:pt x="340085" y="2488350"/>
                  </a:lnTo>
                  <a:lnTo>
                    <a:pt x="343833" y="2480717"/>
                  </a:lnTo>
                  <a:lnTo>
                    <a:pt x="347411" y="2473084"/>
                  </a:lnTo>
                  <a:lnTo>
                    <a:pt x="350893" y="2465451"/>
                  </a:lnTo>
                  <a:lnTo>
                    <a:pt x="354291" y="2457818"/>
                  </a:lnTo>
                  <a:lnTo>
                    <a:pt x="357512" y="2450185"/>
                  </a:lnTo>
                  <a:lnTo>
                    <a:pt x="360648" y="2442552"/>
                  </a:lnTo>
                  <a:lnTo>
                    <a:pt x="363693" y="2434919"/>
                  </a:lnTo>
                  <a:lnTo>
                    <a:pt x="366574" y="2427286"/>
                  </a:lnTo>
                  <a:lnTo>
                    <a:pt x="369373" y="2419653"/>
                  </a:lnTo>
                  <a:lnTo>
                    <a:pt x="372073" y="2412021"/>
                  </a:lnTo>
                  <a:lnTo>
                    <a:pt x="374624" y="2404388"/>
                  </a:lnTo>
                  <a:lnTo>
                    <a:pt x="377096" y="2396755"/>
                  </a:lnTo>
                  <a:lnTo>
                    <a:pt x="379463" y="2389122"/>
                  </a:lnTo>
                  <a:lnTo>
                    <a:pt x="381695" y="2381489"/>
                  </a:lnTo>
                  <a:lnTo>
                    <a:pt x="383852" y="2373856"/>
                  </a:lnTo>
                  <a:lnTo>
                    <a:pt x="385898" y="2366223"/>
                  </a:lnTo>
                  <a:lnTo>
                    <a:pt x="387825" y="2358590"/>
                  </a:lnTo>
                  <a:lnTo>
                    <a:pt x="389679" y="2350957"/>
                  </a:lnTo>
                  <a:lnTo>
                    <a:pt x="391419" y="2343324"/>
                  </a:lnTo>
                  <a:lnTo>
                    <a:pt x="393053" y="2335691"/>
                  </a:lnTo>
                  <a:lnTo>
                    <a:pt x="394619" y="2328058"/>
                  </a:lnTo>
                  <a:lnTo>
                    <a:pt x="396069" y="2320425"/>
                  </a:lnTo>
                  <a:lnTo>
                    <a:pt x="397426" y="2312792"/>
                  </a:lnTo>
                  <a:lnTo>
                    <a:pt x="398718" y="2305159"/>
                  </a:lnTo>
                  <a:lnTo>
                    <a:pt x="399893" y="2297526"/>
                  </a:lnTo>
                  <a:lnTo>
                    <a:pt x="400989" y="2289893"/>
                  </a:lnTo>
                  <a:lnTo>
                    <a:pt x="402024" y="2282260"/>
                  </a:lnTo>
                  <a:lnTo>
                    <a:pt x="402942" y="2274627"/>
                  </a:lnTo>
                  <a:lnTo>
                    <a:pt x="403793" y="2266994"/>
                  </a:lnTo>
                  <a:lnTo>
                    <a:pt x="404588" y="2259361"/>
                  </a:lnTo>
                  <a:lnTo>
                    <a:pt x="405267" y="2251728"/>
                  </a:lnTo>
                  <a:lnTo>
                    <a:pt x="405892" y="2244095"/>
                  </a:lnTo>
                  <a:lnTo>
                    <a:pt x="406459" y="2236462"/>
                  </a:lnTo>
                  <a:lnTo>
                    <a:pt x="406924" y="2228829"/>
                  </a:lnTo>
                  <a:lnTo>
                    <a:pt x="407340" y="2221196"/>
                  </a:lnTo>
                  <a:lnTo>
                    <a:pt x="407699" y="2213563"/>
                  </a:lnTo>
                  <a:lnTo>
                    <a:pt x="407970" y="2205930"/>
                  </a:lnTo>
                  <a:lnTo>
                    <a:pt x="408198" y="2198297"/>
                  </a:lnTo>
                  <a:lnTo>
                    <a:pt x="408368" y="2190664"/>
                  </a:lnTo>
                  <a:lnTo>
                    <a:pt x="408466" y="2183031"/>
                  </a:lnTo>
                  <a:lnTo>
                    <a:pt x="408526" y="2175398"/>
                  </a:lnTo>
                  <a:lnTo>
                    <a:pt x="408530" y="2167765"/>
                  </a:lnTo>
                  <a:lnTo>
                    <a:pt x="408475" y="2160132"/>
                  </a:lnTo>
                  <a:lnTo>
                    <a:pt x="408386" y="2152499"/>
                  </a:lnTo>
                  <a:lnTo>
                    <a:pt x="408246" y="2144866"/>
                  </a:lnTo>
                  <a:lnTo>
                    <a:pt x="408060" y="2137233"/>
                  </a:lnTo>
                  <a:lnTo>
                    <a:pt x="407845" y="2129600"/>
                  </a:lnTo>
                  <a:lnTo>
                    <a:pt x="407583" y="2121967"/>
                  </a:lnTo>
                  <a:lnTo>
                    <a:pt x="407287" y="2114334"/>
                  </a:lnTo>
                  <a:lnTo>
                    <a:pt x="406967" y="2106701"/>
                  </a:lnTo>
                  <a:lnTo>
                    <a:pt x="406606" y="2099068"/>
                  </a:lnTo>
                  <a:lnTo>
                    <a:pt x="406221" y="2091435"/>
                  </a:lnTo>
                  <a:lnTo>
                    <a:pt x="405818" y="2083802"/>
                  </a:lnTo>
                  <a:lnTo>
                    <a:pt x="405382" y="2076169"/>
                  </a:lnTo>
                  <a:lnTo>
                    <a:pt x="404929" y="2068536"/>
                  </a:lnTo>
                  <a:lnTo>
                    <a:pt x="404463" y="2060904"/>
                  </a:lnTo>
                  <a:lnTo>
                    <a:pt x="403974" y="2053271"/>
                  </a:lnTo>
                  <a:lnTo>
                    <a:pt x="403475" y="2045638"/>
                  </a:lnTo>
                  <a:lnTo>
                    <a:pt x="402966" y="2038005"/>
                  </a:lnTo>
                  <a:lnTo>
                    <a:pt x="402444" y="2030372"/>
                  </a:lnTo>
                  <a:lnTo>
                    <a:pt x="401918" y="2022739"/>
                  </a:lnTo>
                  <a:lnTo>
                    <a:pt x="401387" y="2015106"/>
                  </a:lnTo>
                  <a:lnTo>
                    <a:pt x="400853" y="2007473"/>
                  </a:lnTo>
                  <a:lnTo>
                    <a:pt x="400318" y="1999840"/>
                  </a:lnTo>
                  <a:lnTo>
                    <a:pt x="399784" y="1992207"/>
                  </a:lnTo>
                  <a:lnTo>
                    <a:pt x="399254" y="1984574"/>
                  </a:lnTo>
                  <a:lnTo>
                    <a:pt x="398727" y="1976941"/>
                  </a:lnTo>
                  <a:lnTo>
                    <a:pt x="398207" y="1969308"/>
                  </a:lnTo>
                  <a:lnTo>
                    <a:pt x="397697" y="1961675"/>
                  </a:lnTo>
                  <a:lnTo>
                    <a:pt x="397194" y="1954042"/>
                  </a:lnTo>
                  <a:lnTo>
                    <a:pt x="396703" y="1946409"/>
                  </a:lnTo>
                  <a:lnTo>
                    <a:pt x="396226" y="1938776"/>
                  </a:lnTo>
                  <a:lnTo>
                    <a:pt x="395758" y="1931143"/>
                  </a:lnTo>
                  <a:lnTo>
                    <a:pt x="395309" y="1923510"/>
                  </a:lnTo>
                  <a:lnTo>
                    <a:pt x="394876" y="1915877"/>
                  </a:lnTo>
                  <a:lnTo>
                    <a:pt x="394455" y="1908244"/>
                  </a:lnTo>
                  <a:lnTo>
                    <a:pt x="394058" y="1900611"/>
                  </a:lnTo>
                  <a:lnTo>
                    <a:pt x="393678" y="1892978"/>
                  </a:lnTo>
                  <a:lnTo>
                    <a:pt x="393311" y="1885345"/>
                  </a:lnTo>
                  <a:lnTo>
                    <a:pt x="392972" y="1877712"/>
                  </a:lnTo>
                  <a:lnTo>
                    <a:pt x="392651" y="1870079"/>
                  </a:lnTo>
                  <a:lnTo>
                    <a:pt x="392344" y="1862446"/>
                  </a:lnTo>
                  <a:lnTo>
                    <a:pt x="392068" y="1854813"/>
                  </a:lnTo>
                  <a:lnTo>
                    <a:pt x="391809" y="1847180"/>
                  </a:lnTo>
                  <a:lnTo>
                    <a:pt x="391566" y="1839547"/>
                  </a:lnTo>
                  <a:lnTo>
                    <a:pt x="391354" y="1831914"/>
                  </a:lnTo>
                  <a:lnTo>
                    <a:pt x="391158" y="1824281"/>
                  </a:lnTo>
                  <a:lnTo>
                    <a:pt x="390979" y="1816648"/>
                  </a:lnTo>
                  <a:lnTo>
                    <a:pt x="390830" y="1809015"/>
                  </a:lnTo>
                  <a:lnTo>
                    <a:pt x="390695" y="1801382"/>
                  </a:lnTo>
                  <a:lnTo>
                    <a:pt x="390579" y="1793749"/>
                  </a:lnTo>
                  <a:lnTo>
                    <a:pt x="390488" y="1786116"/>
                  </a:lnTo>
                  <a:lnTo>
                    <a:pt x="390411" y="1778483"/>
                  </a:lnTo>
                  <a:lnTo>
                    <a:pt x="390353" y="1770850"/>
                  </a:lnTo>
                  <a:lnTo>
                    <a:pt x="390316" y="1763217"/>
                  </a:lnTo>
                  <a:lnTo>
                    <a:pt x="390291" y="1755584"/>
                  </a:lnTo>
                  <a:lnTo>
                    <a:pt x="390285" y="1747951"/>
                  </a:lnTo>
                  <a:lnTo>
                    <a:pt x="390295" y="1740318"/>
                  </a:lnTo>
                  <a:lnTo>
                    <a:pt x="390316" y="1732685"/>
                  </a:lnTo>
                  <a:lnTo>
                    <a:pt x="390352" y="1725052"/>
                  </a:lnTo>
                  <a:lnTo>
                    <a:pt x="390401" y="1717420"/>
                  </a:lnTo>
                  <a:lnTo>
                    <a:pt x="390459" y="1709787"/>
                  </a:lnTo>
                  <a:lnTo>
                    <a:pt x="390529" y="1702154"/>
                  </a:lnTo>
                  <a:lnTo>
                    <a:pt x="390608" y="1694521"/>
                  </a:lnTo>
                  <a:lnTo>
                    <a:pt x="390692" y="1686888"/>
                  </a:lnTo>
                  <a:lnTo>
                    <a:pt x="390786" y="1679255"/>
                  </a:lnTo>
                  <a:lnTo>
                    <a:pt x="390884" y="1671622"/>
                  </a:lnTo>
                  <a:lnTo>
                    <a:pt x="390986" y="1663989"/>
                  </a:lnTo>
                  <a:lnTo>
                    <a:pt x="391092" y="1656356"/>
                  </a:lnTo>
                  <a:lnTo>
                    <a:pt x="391199" y="1648723"/>
                  </a:lnTo>
                  <a:lnTo>
                    <a:pt x="391307" y="1641090"/>
                  </a:lnTo>
                  <a:lnTo>
                    <a:pt x="391414" y="1633457"/>
                  </a:lnTo>
                  <a:lnTo>
                    <a:pt x="391519" y="1625824"/>
                  </a:lnTo>
                  <a:lnTo>
                    <a:pt x="391622" y="1618191"/>
                  </a:lnTo>
                  <a:lnTo>
                    <a:pt x="391719" y="1610558"/>
                  </a:lnTo>
                  <a:lnTo>
                    <a:pt x="391812" y="1602925"/>
                  </a:lnTo>
                  <a:lnTo>
                    <a:pt x="391899" y="1595292"/>
                  </a:lnTo>
                  <a:lnTo>
                    <a:pt x="391975" y="1587659"/>
                  </a:lnTo>
                  <a:lnTo>
                    <a:pt x="392045" y="1580026"/>
                  </a:lnTo>
                  <a:lnTo>
                    <a:pt x="392104" y="1572393"/>
                  </a:lnTo>
                  <a:lnTo>
                    <a:pt x="392150" y="1564760"/>
                  </a:lnTo>
                  <a:lnTo>
                    <a:pt x="392186" y="1557127"/>
                  </a:lnTo>
                  <a:lnTo>
                    <a:pt x="392208" y="1549494"/>
                  </a:lnTo>
                  <a:lnTo>
                    <a:pt x="392213" y="1541861"/>
                  </a:lnTo>
                  <a:lnTo>
                    <a:pt x="392206" y="1534228"/>
                  </a:lnTo>
                  <a:lnTo>
                    <a:pt x="392180" y="1526595"/>
                  </a:lnTo>
                  <a:lnTo>
                    <a:pt x="392135" y="1518962"/>
                  </a:lnTo>
                  <a:lnTo>
                    <a:pt x="392076" y="1511329"/>
                  </a:lnTo>
                  <a:lnTo>
                    <a:pt x="391993" y="1503696"/>
                  </a:lnTo>
                  <a:lnTo>
                    <a:pt x="391890" y="1496063"/>
                  </a:lnTo>
                  <a:lnTo>
                    <a:pt x="391771" y="1488430"/>
                  </a:lnTo>
                  <a:lnTo>
                    <a:pt x="391621" y="1480797"/>
                  </a:lnTo>
                  <a:lnTo>
                    <a:pt x="391451" y="1473164"/>
                  </a:lnTo>
                  <a:lnTo>
                    <a:pt x="391264" y="1465531"/>
                  </a:lnTo>
                  <a:lnTo>
                    <a:pt x="391041" y="1457898"/>
                  </a:lnTo>
                  <a:lnTo>
                    <a:pt x="390798" y="1450265"/>
                  </a:lnTo>
                  <a:lnTo>
                    <a:pt x="390535" y="1442632"/>
                  </a:lnTo>
                  <a:lnTo>
                    <a:pt x="390232" y="1434999"/>
                  </a:lnTo>
                  <a:lnTo>
                    <a:pt x="389909" y="1427366"/>
                  </a:lnTo>
                  <a:lnTo>
                    <a:pt x="389562" y="1419733"/>
                  </a:lnTo>
                  <a:lnTo>
                    <a:pt x="389175" y="1412100"/>
                  </a:lnTo>
                  <a:lnTo>
                    <a:pt x="388766" y="1404467"/>
                  </a:lnTo>
                  <a:lnTo>
                    <a:pt x="388331" y="1396834"/>
                  </a:lnTo>
                  <a:lnTo>
                    <a:pt x="387855" y="1389201"/>
                  </a:lnTo>
                  <a:lnTo>
                    <a:pt x="387357" y="1381568"/>
                  </a:lnTo>
                  <a:lnTo>
                    <a:pt x="386828" y="1373936"/>
                  </a:lnTo>
                  <a:lnTo>
                    <a:pt x="386260" y="1366303"/>
                  </a:lnTo>
                  <a:lnTo>
                    <a:pt x="385669" y="1358670"/>
                  </a:lnTo>
                  <a:lnTo>
                    <a:pt x="385045" y="1351037"/>
                  </a:lnTo>
                  <a:lnTo>
                    <a:pt x="384383" y="1343404"/>
                  </a:lnTo>
                  <a:lnTo>
                    <a:pt x="383698" y="1335771"/>
                  </a:lnTo>
                  <a:lnTo>
                    <a:pt x="382977" y="1328138"/>
                  </a:lnTo>
                  <a:lnTo>
                    <a:pt x="382221" y="1320505"/>
                  </a:lnTo>
                  <a:lnTo>
                    <a:pt x="381443" y="1312872"/>
                  </a:lnTo>
                  <a:lnTo>
                    <a:pt x="380625" y="1305239"/>
                  </a:lnTo>
                  <a:lnTo>
                    <a:pt x="379777" y="1297606"/>
                  </a:lnTo>
                  <a:lnTo>
                    <a:pt x="378908" y="1289973"/>
                  </a:lnTo>
                  <a:lnTo>
                    <a:pt x="377998" y="1282340"/>
                  </a:lnTo>
                  <a:lnTo>
                    <a:pt x="377062" y="1274707"/>
                  </a:lnTo>
                  <a:lnTo>
                    <a:pt x="376106" y="1267074"/>
                  </a:lnTo>
                  <a:lnTo>
                    <a:pt x="375110" y="1259441"/>
                  </a:lnTo>
                  <a:lnTo>
                    <a:pt x="374093" y="1251808"/>
                  </a:lnTo>
                  <a:lnTo>
                    <a:pt x="373057" y="1244175"/>
                  </a:lnTo>
                  <a:lnTo>
                    <a:pt x="371985" y="1236542"/>
                  </a:lnTo>
                  <a:lnTo>
                    <a:pt x="370896" y="1228909"/>
                  </a:lnTo>
                  <a:lnTo>
                    <a:pt x="369790" y="1221276"/>
                  </a:lnTo>
                  <a:lnTo>
                    <a:pt x="368655" y="1213643"/>
                  </a:lnTo>
                  <a:lnTo>
                    <a:pt x="367508" y="1206010"/>
                  </a:lnTo>
                  <a:lnTo>
                    <a:pt x="366345" y="1198377"/>
                  </a:lnTo>
                  <a:lnTo>
                    <a:pt x="365163" y="1190744"/>
                  </a:lnTo>
                  <a:lnTo>
                    <a:pt x="363974" y="1183111"/>
                  </a:lnTo>
                  <a:lnTo>
                    <a:pt x="362773" y="1175478"/>
                  </a:lnTo>
                  <a:lnTo>
                    <a:pt x="361564" y="1167845"/>
                  </a:lnTo>
                  <a:lnTo>
                    <a:pt x="360351" y="1160212"/>
                  </a:lnTo>
                  <a:lnTo>
                    <a:pt x="359135" y="1152579"/>
                  </a:lnTo>
                  <a:lnTo>
                    <a:pt x="357920" y="1144946"/>
                  </a:lnTo>
                  <a:lnTo>
                    <a:pt x="356707" y="1137313"/>
                  </a:lnTo>
                  <a:lnTo>
                    <a:pt x="355501" y="1129680"/>
                  </a:lnTo>
                  <a:lnTo>
                    <a:pt x="354305" y="1122047"/>
                  </a:lnTo>
                  <a:lnTo>
                    <a:pt x="353119" y="1114414"/>
                  </a:lnTo>
                  <a:lnTo>
                    <a:pt x="351952" y="1106781"/>
                  </a:lnTo>
                  <a:lnTo>
                    <a:pt x="350805" y="1099148"/>
                  </a:lnTo>
                  <a:lnTo>
                    <a:pt x="349674" y="1091515"/>
                  </a:lnTo>
                  <a:lnTo>
                    <a:pt x="348577" y="1083882"/>
                  </a:lnTo>
                  <a:lnTo>
                    <a:pt x="347509" y="1076249"/>
                  </a:lnTo>
                  <a:lnTo>
                    <a:pt x="346465" y="1068616"/>
                  </a:lnTo>
                  <a:lnTo>
                    <a:pt x="345474" y="1060983"/>
                  </a:lnTo>
                  <a:lnTo>
                    <a:pt x="344518" y="1053350"/>
                  </a:lnTo>
                  <a:lnTo>
                    <a:pt x="343593" y="1045717"/>
                  </a:lnTo>
                  <a:lnTo>
                    <a:pt x="342743" y="1038084"/>
                  </a:lnTo>
                  <a:lnTo>
                    <a:pt x="341932" y="1030452"/>
                  </a:lnTo>
                  <a:lnTo>
                    <a:pt x="341166" y="1022819"/>
                  </a:lnTo>
                  <a:lnTo>
                    <a:pt x="340487" y="1015186"/>
                  </a:lnTo>
                  <a:lnTo>
                    <a:pt x="339857" y="1007553"/>
                  </a:lnTo>
                  <a:lnTo>
                    <a:pt x="339284" y="999920"/>
                  </a:lnTo>
                  <a:lnTo>
                    <a:pt x="338811" y="992287"/>
                  </a:lnTo>
                  <a:lnTo>
                    <a:pt x="338392" y="984654"/>
                  </a:lnTo>
                  <a:lnTo>
                    <a:pt x="338049" y="977021"/>
                  </a:lnTo>
                  <a:lnTo>
                    <a:pt x="337812" y="969388"/>
                  </a:lnTo>
                  <a:lnTo>
                    <a:pt x="337636" y="961755"/>
                  </a:lnTo>
                  <a:lnTo>
                    <a:pt x="337554" y="954122"/>
                  </a:lnTo>
                  <a:lnTo>
                    <a:pt x="337581" y="946489"/>
                  </a:lnTo>
                  <a:lnTo>
                    <a:pt x="337677" y="938856"/>
                  </a:lnTo>
                  <a:lnTo>
                    <a:pt x="337883" y="931223"/>
                  </a:lnTo>
                  <a:lnTo>
                    <a:pt x="338199" y="923590"/>
                  </a:lnTo>
                  <a:lnTo>
                    <a:pt x="338589" y="915957"/>
                  </a:lnTo>
                  <a:lnTo>
                    <a:pt x="339107" y="908324"/>
                  </a:lnTo>
                  <a:lnTo>
                    <a:pt x="339732" y="900691"/>
                  </a:lnTo>
                  <a:lnTo>
                    <a:pt x="340434" y="893058"/>
                  </a:lnTo>
                  <a:lnTo>
                    <a:pt x="341280" y="885425"/>
                  </a:lnTo>
                  <a:lnTo>
                    <a:pt x="342228" y="877792"/>
                  </a:lnTo>
                  <a:lnTo>
                    <a:pt x="343255" y="870159"/>
                  </a:lnTo>
                  <a:lnTo>
                    <a:pt x="344440" y="862526"/>
                  </a:lnTo>
                  <a:lnTo>
                    <a:pt x="345717" y="854893"/>
                  </a:lnTo>
                  <a:lnTo>
                    <a:pt x="347075" y="847260"/>
                  </a:lnTo>
                  <a:lnTo>
                    <a:pt x="348600" y="839627"/>
                  </a:lnTo>
                  <a:lnTo>
                    <a:pt x="350207" y="831994"/>
                  </a:lnTo>
                  <a:lnTo>
                    <a:pt x="351901" y="824361"/>
                  </a:lnTo>
                  <a:lnTo>
                    <a:pt x="353754" y="816728"/>
                  </a:lnTo>
                  <a:lnTo>
                    <a:pt x="355684" y="809095"/>
                  </a:lnTo>
                  <a:lnTo>
                    <a:pt x="357707" y="801462"/>
                  </a:lnTo>
                  <a:lnTo>
                    <a:pt x="359873" y="793829"/>
                  </a:lnTo>
                  <a:lnTo>
                    <a:pt x="362112" y="786196"/>
                  </a:lnTo>
                  <a:lnTo>
                    <a:pt x="364447" y="778563"/>
                  </a:lnTo>
                  <a:lnTo>
                    <a:pt x="366906" y="770930"/>
                  </a:lnTo>
                  <a:lnTo>
                    <a:pt x="369433" y="763297"/>
                  </a:lnTo>
                  <a:lnTo>
                    <a:pt x="372055" y="755664"/>
                  </a:lnTo>
                  <a:lnTo>
                    <a:pt x="374781" y="748031"/>
                  </a:lnTo>
                  <a:lnTo>
                    <a:pt x="377567" y="740398"/>
                  </a:lnTo>
                  <a:lnTo>
                    <a:pt x="380445" y="732765"/>
                  </a:lnTo>
                  <a:lnTo>
                    <a:pt x="383407" y="725132"/>
                  </a:lnTo>
                  <a:lnTo>
                    <a:pt x="386420" y="717499"/>
                  </a:lnTo>
                  <a:lnTo>
                    <a:pt x="389517" y="709866"/>
                  </a:lnTo>
                  <a:lnTo>
                    <a:pt x="392677" y="702233"/>
                  </a:lnTo>
                  <a:lnTo>
                    <a:pt x="395880" y="694600"/>
                  </a:lnTo>
                  <a:lnTo>
                    <a:pt x="399154" y="686968"/>
                  </a:lnTo>
                  <a:lnTo>
                    <a:pt x="402473" y="679335"/>
                  </a:lnTo>
                  <a:lnTo>
                    <a:pt x="405824" y="671702"/>
                  </a:lnTo>
                  <a:lnTo>
                    <a:pt x="409231" y="664069"/>
                  </a:lnTo>
                  <a:lnTo>
                    <a:pt x="412665" y="656436"/>
                  </a:lnTo>
                  <a:lnTo>
                    <a:pt x="416122" y="648803"/>
                  </a:lnTo>
                  <a:lnTo>
                    <a:pt x="419615" y="641170"/>
                  </a:lnTo>
                  <a:lnTo>
                    <a:pt x="423121" y="633537"/>
                  </a:lnTo>
                  <a:lnTo>
                    <a:pt x="426639" y="625904"/>
                  </a:lnTo>
                  <a:lnTo>
                    <a:pt x="430171" y="618271"/>
                  </a:lnTo>
                  <a:lnTo>
                    <a:pt x="433705" y="610638"/>
                  </a:lnTo>
                  <a:lnTo>
                    <a:pt x="437240" y="603005"/>
                  </a:lnTo>
                  <a:lnTo>
                    <a:pt x="440768" y="595372"/>
                  </a:lnTo>
                  <a:lnTo>
                    <a:pt x="444287" y="587739"/>
                  </a:lnTo>
                  <a:lnTo>
                    <a:pt x="447794" y="580106"/>
                  </a:lnTo>
                  <a:lnTo>
                    <a:pt x="451276" y="572473"/>
                  </a:lnTo>
                  <a:lnTo>
                    <a:pt x="454741" y="564840"/>
                  </a:lnTo>
                  <a:lnTo>
                    <a:pt x="458179" y="557207"/>
                  </a:lnTo>
                  <a:lnTo>
                    <a:pt x="461578" y="549574"/>
                  </a:lnTo>
                  <a:lnTo>
                    <a:pt x="464951" y="541941"/>
                  </a:lnTo>
                  <a:lnTo>
                    <a:pt x="468282" y="534308"/>
                  </a:lnTo>
                  <a:lnTo>
                    <a:pt x="471565" y="526675"/>
                  </a:lnTo>
                  <a:lnTo>
                    <a:pt x="474815" y="519042"/>
                  </a:lnTo>
                  <a:lnTo>
                    <a:pt x="478006" y="511409"/>
                  </a:lnTo>
                  <a:lnTo>
                    <a:pt x="481144" y="503776"/>
                  </a:lnTo>
                  <a:lnTo>
                    <a:pt x="484242" y="496143"/>
                  </a:lnTo>
                  <a:lnTo>
                    <a:pt x="487267" y="488510"/>
                  </a:lnTo>
                  <a:lnTo>
                    <a:pt x="490235" y="480877"/>
                  </a:lnTo>
                  <a:lnTo>
                    <a:pt x="493160" y="473244"/>
                  </a:lnTo>
                  <a:lnTo>
                    <a:pt x="495997" y="465611"/>
                  </a:lnTo>
                  <a:lnTo>
                    <a:pt x="498777" y="457978"/>
                  </a:lnTo>
                  <a:lnTo>
                    <a:pt x="501510" y="450345"/>
                  </a:lnTo>
                  <a:lnTo>
                    <a:pt x="504143" y="442712"/>
                  </a:lnTo>
                  <a:lnTo>
                    <a:pt x="506723" y="435079"/>
                  </a:lnTo>
                  <a:lnTo>
                    <a:pt x="509250" y="427446"/>
                  </a:lnTo>
                  <a:lnTo>
                    <a:pt x="511672" y="419813"/>
                  </a:lnTo>
                  <a:lnTo>
                    <a:pt x="514043" y="412180"/>
                  </a:lnTo>
                  <a:lnTo>
                    <a:pt x="516353" y="404547"/>
                  </a:lnTo>
                  <a:lnTo>
                    <a:pt x="518563" y="396914"/>
                  </a:lnTo>
                  <a:lnTo>
                    <a:pt x="520722" y="389281"/>
                  </a:lnTo>
                  <a:lnTo>
                    <a:pt x="522813" y="381648"/>
                  </a:lnTo>
                  <a:lnTo>
                    <a:pt x="524811" y="374015"/>
                  </a:lnTo>
                  <a:lnTo>
                    <a:pt x="526758" y="366382"/>
                  </a:lnTo>
                  <a:lnTo>
                    <a:pt x="528633" y="358749"/>
                  </a:lnTo>
                  <a:lnTo>
                    <a:pt x="530423" y="351116"/>
                  </a:lnTo>
                  <a:lnTo>
                    <a:pt x="532164" y="343484"/>
                  </a:lnTo>
                  <a:lnTo>
                    <a:pt x="533829" y="335851"/>
                  </a:lnTo>
                  <a:lnTo>
                    <a:pt x="535418" y="328218"/>
                  </a:lnTo>
                  <a:lnTo>
                    <a:pt x="536960" y="320585"/>
                  </a:lnTo>
                  <a:lnTo>
                    <a:pt x="538424" y="312952"/>
                  </a:lnTo>
                  <a:lnTo>
                    <a:pt x="539823" y="305319"/>
                  </a:lnTo>
                  <a:lnTo>
                    <a:pt x="541177" y="297686"/>
                  </a:lnTo>
                  <a:lnTo>
                    <a:pt x="542453" y="290053"/>
                  </a:lnTo>
                  <a:lnTo>
                    <a:pt x="543673" y="282420"/>
                  </a:lnTo>
                  <a:lnTo>
                    <a:pt x="544851" y="274787"/>
                  </a:lnTo>
                  <a:lnTo>
                    <a:pt x="545953" y="267154"/>
                  </a:lnTo>
                  <a:lnTo>
                    <a:pt x="547008" y="259521"/>
                  </a:lnTo>
                  <a:lnTo>
                    <a:pt x="548024" y="251888"/>
                  </a:lnTo>
                  <a:lnTo>
                    <a:pt x="548967" y="244255"/>
                  </a:lnTo>
                  <a:lnTo>
                    <a:pt x="549871" y="236622"/>
                  </a:lnTo>
                  <a:lnTo>
                    <a:pt x="550740" y="228989"/>
                  </a:lnTo>
                  <a:lnTo>
                    <a:pt x="551540" y="221356"/>
                  </a:lnTo>
                  <a:lnTo>
                    <a:pt x="552308" y="213723"/>
                  </a:lnTo>
                  <a:lnTo>
                    <a:pt x="553041" y="206090"/>
                  </a:lnTo>
                  <a:lnTo>
                    <a:pt x="553717" y="198457"/>
                  </a:lnTo>
                  <a:lnTo>
                    <a:pt x="554364" y="190824"/>
                  </a:lnTo>
                  <a:lnTo>
                    <a:pt x="554977" y="183191"/>
                  </a:lnTo>
                  <a:lnTo>
                    <a:pt x="555543" y="175558"/>
                  </a:lnTo>
                  <a:lnTo>
                    <a:pt x="556084" y="167925"/>
                  </a:lnTo>
                  <a:lnTo>
                    <a:pt x="556592" y="160292"/>
                  </a:lnTo>
                  <a:lnTo>
                    <a:pt x="557062" y="152659"/>
                  </a:lnTo>
                  <a:lnTo>
                    <a:pt x="557510" y="145026"/>
                  </a:lnTo>
                  <a:lnTo>
                    <a:pt x="557927" y="137393"/>
                  </a:lnTo>
                  <a:lnTo>
                    <a:pt x="558314" y="129760"/>
                  </a:lnTo>
                  <a:lnTo>
                    <a:pt x="558683" y="122127"/>
                  </a:lnTo>
                  <a:lnTo>
                    <a:pt x="559022" y="114494"/>
                  </a:lnTo>
                  <a:lnTo>
                    <a:pt x="559338" y="106861"/>
                  </a:lnTo>
                  <a:lnTo>
                    <a:pt x="559638" y="99228"/>
                  </a:lnTo>
                  <a:lnTo>
                    <a:pt x="559912" y="91595"/>
                  </a:lnTo>
                  <a:lnTo>
                    <a:pt x="560168" y="83962"/>
                  </a:lnTo>
                  <a:lnTo>
                    <a:pt x="560411" y="76329"/>
                  </a:lnTo>
                  <a:lnTo>
                    <a:pt x="560630" y="68696"/>
                  </a:lnTo>
                  <a:lnTo>
                    <a:pt x="560835" y="61063"/>
                  </a:lnTo>
                  <a:lnTo>
                    <a:pt x="561030" y="53430"/>
                  </a:lnTo>
                  <a:lnTo>
                    <a:pt x="561204" y="45797"/>
                  </a:lnTo>
                  <a:lnTo>
                    <a:pt x="561367" y="38164"/>
                  </a:lnTo>
                  <a:lnTo>
                    <a:pt x="561522" y="30531"/>
                  </a:lnTo>
                  <a:lnTo>
                    <a:pt x="561658" y="22898"/>
                  </a:lnTo>
                  <a:lnTo>
                    <a:pt x="561788" y="15265"/>
                  </a:lnTo>
                  <a:lnTo>
                    <a:pt x="561908" y="7632"/>
                  </a:lnTo>
                  <a:lnTo>
                    <a:pt x="562016" y="0"/>
                  </a:lnTo>
                  <a:lnTo>
                    <a:pt x="564294" y="0"/>
                  </a:lnTo>
                  <a:lnTo>
                    <a:pt x="564401" y="7632"/>
                  </a:lnTo>
                  <a:lnTo>
                    <a:pt x="564522" y="15265"/>
                  </a:lnTo>
                  <a:lnTo>
                    <a:pt x="564651" y="22898"/>
                  </a:lnTo>
                  <a:lnTo>
                    <a:pt x="564788" y="30531"/>
                  </a:lnTo>
                  <a:lnTo>
                    <a:pt x="564942" y="38164"/>
                  </a:lnTo>
                  <a:lnTo>
                    <a:pt x="565106" y="45797"/>
                  </a:lnTo>
                  <a:lnTo>
                    <a:pt x="565280" y="53430"/>
                  </a:lnTo>
                  <a:lnTo>
                    <a:pt x="565474" y="61063"/>
                  </a:lnTo>
                  <a:lnTo>
                    <a:pt x="565679" y="68696"/>
                  </a:lnTo>
                  <a:lnTo>
                    <a:pt x="565899" y="76329"/>
                  </a:lnTo>
                  <a:lnTo>
                    <a:pt x="566141" y="83962"/>
                  </a:lnTo>
                  <a:lnTo>
                    <a:pt x="566397" y="91595"/>
                  </a:lnTo>
                  <a:lnTo>
                    <a:pt x="566671" y="99228"/>
                  </a:lnTo>
                  <a:lnTo>
                    <a:pt x="566971" y="106861"/>
                  </a:lnTo>
                  <a:lnTo>
                    <a:pt x="567287" y="114494"/>
                  </a:lnTo>
                  <a:lnTo>
                    <a:pt x="567627" y="122127"/>
                  </a:lnTo>
                  <a:lnTo>
                    <a:pt x="567995" y="129760"/>
                  </a:lnTo>
                  <a:lnTo>
                    <a:pt x="568382" y="137393"/>
                  </a:lnTo>
                  <a:lnTo>
                    <a:pt x="568799" y="145026"/>
                  </a:lnTo>
                  <a:lnTo>
                    <a:pt x="569248" y="152659"/>
                  </a:lnTo>
                  <a:lnTo>
                    <a:pt x="569717" y="160292"/>
                  </a:lnTo>
                  <a:lnTo>
                    <a:pt x="570225" y="167925"/>
                  </a:lnTo>
                  <a:lnTo>
                    <a:pt x="570767" y="175558"/>
                  </a:lnTo>
                  <a:lnTo>
                    <a:pt x="571332" y="183191"/>
                  </a:lnTo>
                  <a:lnTo>
                    <a:pt x="571945" y="190824"/>
                  </a:lnTo>
                  <a:lnTo>
                    <a:pt x="572593" y="198457"/>
                  </a:lnTo>
                  <a:lnTo>
                    <a:pt x="573268" y="206090"/>
                  </a:lnTo>
                  <a:lnTo>
                    <a:pt x="574001" y="213723"/>
                  </a:lnTo>
                  <a:lnTo>
                    <a:pt x="574770" y="221356"/>
                  </a:lnTo>
                  <a:lnTo>
                    <a:pt x="575570" y="228989"/>
                  </a:lnTo>
                  <a:lnTo>
                    <a:pt x="576438" y="236622"/>
                  </a:lnTo>
                  <a:lnTo>
                    <a:pt x="577343" y="244255"/>
                  </a:lnTo>
                  <a:lnTo>
                    <a:pt x="578285" y="251888"/>
                  </a:lnTo>
                  <a:lnTo>
                    <a:pt x="579302" y="259521"/>
                  </a:lnTo>
                  <a:lnTo>
                    <a:pt x="580357" y="267154"/>
                  </a:lnTo>
                  <a:lnTo>
                    <a:pt x="581458" y="274787"/>
                  </a:lnTo>
                  <a:lnTo>
                    <a:pt x="582637" y="282420"/>
                  </a:lnTo>
                  <a:lnTo>
                    <a:pt x="583857" y="290053"/>
                  </a:lnTo>
                  <a:lnTo>
                    <a:pt x="585133" y="297686"/>
                  </a:lnTo>
                  <a:lnTo>
                    <a:pt x="586487" y="305319"/>
                  </a:lnTo>
                  <a:lnTo>
                    <a:pt x="587885" y="312952"/>
                  </a:lnTo>
                  <a:lnTo>
                    <a:pt x="589350" y="320585"/>
                  </a:lnTo>
                  <a:lnTo>
                    <a:pt x="590892" y="328218"/>
                  </a:lnTo>
                  <a:lnTo>
                    <a:pt x="592481" y="335851"/>
                  </a:lnTo>
                  <a:lnTo>
                    <a:pt x="594146" y="343484"/>
                  </a:lnTo>
                  <a:lnTo>
                    <a:pt x="595886" y="351116"/>
                  </a:lnTo>
                  <a:lnTo>
                    <a:pt x="597676" y="358749"/>
                  </a:lnTo>
                  <a:lnTo>
                    <a:pt x="599551" y="366382"/>
                  </a:lnTo>
                  <a:lnTo>
                    <a:pt x="601498" y="374015"/>
                  </a:lnTo>
                  <a:lnTo>
                    <a:pt x="603496" y="381648"/>
                  </a:lnTo>
                  <a:lnTo>
                    <a:pt x="605588" y="389281"/>
                  </a:lnTo>
                  <a:lnTo>
                    <a:pt x="607746" y="396914"/>
                  </a:lnTo>
                  <a:lnTo>
                    <a:pt x="609956" y="404547"/>
                  </a:lnTo>
                  <a:lnTo>
                    <a:pt x="612267" y="412180"/>
                  </a:lnTo>
                  <a:lnTo>
                    <a:pt x="614637" y="419813"/>
                  </a:lnTo>
                  <a:lnTo>
                    <a:pt x="617059" y="427446"/>
                  </a:lnTo>
                  <a:lnTo>
                    <a:pt x="619586" y="435079"/>
                  </a:lnTo>
                  <a:lnTo>
                    <a:pt x="622166" y="442712"/>
                  </a:lnTo>
                  <a:lnTo>
                    <a:pt x="624799" y="450345"/>
                  </a:lnTo>
                  <a:lnTo>
                    <a:pt x="627532" y="457978"/>
                  </a:lnTo>
                  <a:lnTo>
                    <a:pt x="630313" y="465611"/>
                  </a:lnTo>
                  <a:lnTo>
                    <a:pt x="633150" y="473244"/>
                  </a:lnTo>
                  <a:lnTo>
                    <a:pt x="636074" y="480877"/>
                  </a:lnTo>
                  <a:lnTo>
                    <a:pt x="639042" y="488510"/>
                  </a:lnTo>
                  <a:lnTo>
                    <a:pt x="642067" y="496143"/>
                  </a:lnTo>
                  <a:lnTo>
                    <a:pt x="645166" y="503776"/>
                  </a:lnTo>
                  <a:lnTo>
                    <a:pt x="648303" y="511409"/>
                  </a:lnTo>
                  <a:lnTo>
                    <a:pt x="651495" y="519042"/>
                  </a:lnTo>
                  <a:lnTo>
                    <a:pt x="654745" y="526675"/>
                  </a:lnTo>
                  <a:lnTo>
                    <a:pt x="658027" y="534308"/>
                  </a:lnTo>
                  <a:lnTo>
                    <a:pt x="661358" y="541941"/>
                  </a:lnTo>
                  <a:lnTo>
                    <a:pt x="664732" y="549574"/>
                  </a:lnTo>
                  <a:lnTo>
                    <a:pt x="668131" y="557207"/>
                  </a:lnTo>
                  <a:lnTo>
                    <a:pt x="671569" y="564840"/>
                  </a:lnTo>
                  <a:lnTo>
                    <a:pt x="675033" y="572473"/>
                  </a:lnTo>
                  <a:lnTo>
                    <a:pt x="678515" y="580106"/>
                  </a:lnTo>
                  <a:lnTo>
                    <a:pt x="682022" y="587739"/>
                  </a:lnTo>
                  <a:lnTo>
                    <a:pt x="685542" y="595372"/>
                  </a:lnTo>
                  <a:lnTo>
                    <a:pt x="689069" y="603005"/>
                  </a:lnTo>
                  <a:lnTo>
                    <a:pt x="692604" y="610638"/>
                  </a:lnTo>
                  <a:lnTo>
                    <a:pt x="696138" y="618271"/>
                  </a:lnTo>
                  <a:lnTo>
                    <a:pt x="699670" y="625904"/>
                  </a:lnTo>
                  <a:lnTo>
                    <a:pt x="703189" y="633537"/>
                  </a:lnTo>
                  <a:lnTo>
                    <a:pt x="706695" y="641170"/>
                  </a:lnTo>
                  <a:lnTo>
                    <a:pt x="710188" y="648803"/>
                  </a:lnTo>
                  <a:lnTo>
                    <a:pt x="713645" y="656436"/>
                  </a:lnTo>
                  <a:lnTo>
                    <a:pt x="717079" y="664069"/>
                  </a:lnTo>
                  <a:lnTo>
                    <a:pt x="720485" y="671702"/>
                  </a:lnTo>
                  <a:lnTo>
                    <a:pt x="723837" y="679335"/>
                  </a:lnTo>
                  <a:lnTo>
                    <a:pt x="727155" y="686968"/>
                  </a:lnTo>
                  <a:lnTo>
                    <a:pt x="730429" y="694600"/>
                  </a:lnTo>
                  <a:lnTo>
                    <a:pt x="733632" y="702233"/>
                  </a:lnTo>
                  <a:lnTo>
                    <a:pt x="736792" y="709866"/>
                  </a:lnTo>
                  <a:lnTo>
                    <a:pt x="739889" y="717499"/>
                  </a:lnTo>
                  <a:lnTo>
                    <a:pt x="742903" y="725132"/>
                  </a:lnTo>
                  <a:lnTo>
                    <a:pt x="745864" y="732765"/>
                  </a:lnTo>
                  <a:lnTo>
                    <a:pt x="748742" y="740398"/>
                  </a:lnTo>
                  <a:lnTo>
                    <a:pt x="751528" y="748031"/>
                  </a:lnTo>
                  <a:lnTo>
                    <a:pt x="754255" y="755664"/>
                  </a:lnTo>
                  <a:lnTo>
                    <a:pt x="756877" y="763297"/>
                  </a:lnTo>
                  <a:lnTo>
                    <a:pt x="759403" y="770930"/>
                  </a:lnTo>
                  <a:lnTo>
                    <a:pt x="761862" y="778563"/>
                  </a:lnTo>
                  <a:lnTo>
                    <a:pt x="764197" y="786196"/>
                  </a:lnTo>
                  <a:lnTo>
                    <a:pt x="766436" y="793829"/>
                  </a:lnTo>
                  <a:lnTo>
                    <a:pt x="768602" y="801462"/>
                  </a:lnTo>
                  <a:lnTo>
                    <a:pt x="770625" y="809095"/>
                  </a:lnTo>
                  <a:lnTo>
                    <a:pt x="772555" y="816728"/>
                  </a:lnTo>
                  <a:lnTo>
                    <a:pt x="774409" y="824361"/>
                  </a:lnTo>
                  <a:lnTo>
                    <a:pt x="776102" y="831994"/>
                  </a:lnTo>
                  <a:lnTo>
                    <a:pt x="777710" y="839627"/>
                  </a:lnTo>
                  <a:lnTo>
                    <a:pt x="779235" y="847260"/>
                  </a:lnTo>
                  <a:lnTo>
                    <a:pt x="780592" y="854893"/>
                  </a:lnTo>
                  <a:lnTo>
                    <a:pt x="781870" y="862526"/>
                  </a:lnTo>
                  <a:lnTo>
                    <a:pt x="783054" y="870159"/>
                  </a:lnTo>
                  <a:lnTo>
                    <a:pt x="784081" y="877792"/>
                  </a:lnTo>
                  <a:lnTo>
                    <a:pt x="785029" y="885425"/>
                  </a:lnTo>
                  <a:lnTo>
                    <a:pt x="785875" y="893058"/>
                  </a:lnTo>
                  <a:lnTo>
                    <a:pt x="786577" y="900691"/>
                  </a:lnTo>
                  <a:lnTo>
                    <a:pt x="787203" y="908324"/>
                  </a:lnTo>
                  <a:lnTo>
                    <a:pt x="787720" y="915957"/>
                  </a:lnTo>
                  <a:lnTo>
                    <a:pt x="788110" y="923590"/>
                  </a:lnTo>
                  <a:lnTo>
                    <a:pt x="788427" y="931223"/>
                  </a:lnTo>
                  <a:lnTo>
                    <a:pt x="788633" y="938856"/>
                  </a:lnTo>
                  <a:lnTo>
                    <a:pt x="788728" y="946489"/>
                  </a:lnTo>
                  <a:lnTo>
                    <a:pt x="788756" y="954122"/>
                  </a:lnTo>
                  <a:lnTo>
                    <a:pt x="788673" y="961755"/>
                  </a:lnTo>
                  <a:lnTo>
                    <a:pt x="788498" y="969388"/>
                  </a:lnTo>
                  <a:lnTo>
                    <a:pt x="788260" y="977021"/>
                  </a:lnTo>
                  <a:lnTo>
                    <a:pt x="787917" y="984654"/>
                  </a:lnTo>
                  <a:lnTo>
                    <a:pt x="787499" y="992287"/>
                  </a:lnTo>
                  <a:lnTo>
                    <a:pt x="787025" y="999920"/>
                  </a:lnTo>
                  <a:lnTo>
                    <a:pt x="786453" y="1007553"/>
                  </a:lnTo>
                  <a:lnTo>
                    <a:pt x="785822" y="1015186"/>
                  </a:lnTo>
                  <a:lnTo>
                    <a:pt x="785144" y="1022819"/>
                  </a:lnTo>
                  <a:lnTo>
                    <a:pt x="784377" y="1030452"/>
                  </a:lnTo>
                  <a:lnTo>
                    <a:pt x="783567" y="1038084"/>
                  </a:lnTo>
                  <a:lnTo>
                    <a:pt x="782716" y="1045717"/>
                  </a:lnTo>
                  <a:lnTo>
                    <a:pt x="781792" y="1053350"/>
                  </a:lnTo>
                  <a:lnTo>
                    <a:pt x="780836" y="1060983"/>
                  </a:lnTo>
                  <a:lnTo>
                    <a:pt x="779845" y="1068616"/>
                  </a:lnTo>
                  <a:lnTo>
                    <a:pt x="778800" y="1076249"/>
                  </a:lnTo>
                  <a:lnTo>
                    <a:pt x="777732" y="1083882"/>
                  </a:lnTo>
                  <a:lnTo>
                    <a:pt x="776636" y="1091515"/>
                  </a:lnTo>
                  <a:lnTo>
                    <a:pt x="775505" y="1099148"/>
                  </a:lnTo>
                  <a:lnTo>
                    <a:pt x="774358" y="1106781"/>
                  </a:lnTo>
                  <a:lnTo>
                    <a:pt x="773191" y="1114414"/>
                  </a:lnTo>
                  <a:lnTo>
                    <a:pt x="772004" y="1122047"/>
                  </a:lnTo>
                  <a:lnTo>
                    <a:pt x="770809" y="1129680"/>
                  </a:lnTo>
                  <a:lnTo>
                    <a:pt x="769603" y="1137313"/>
                  </a:lnTo>
                  <a:lnTo>
                    <a:pt x="768390" y="1144946"/>
                  </a:lnTo>
                  <a:lnTo>
                    <a:pt x="767175" y="1152579"/>
                  </a:lnTo>
                  <a:lnTo>
                    <a:pt x="765958" y="1160212"/>
                  </a:lnTo>
                  <a:lnTo>
                    <a:pt x="764746" y="1167845"/>
                  </a:lnTo>
                  <a:lnTo>
                    <a:pt x="763536" y="1175478"/>
                  </a:lnTo>
                  <a:lnTo>
                    <a:pt x="762336" y="1183111"/>
                  </a:lnTo>
                  <a:lnTo>
                    <a:pt x="761146" y="1190744"/>
                  </a:lnTo>
                  <a:lnTo>
                    <a:pt x="759964" y="1198377"/>
                  </a:lnTo>
                  <a:lnTo>
                    <a:pt x="758802" y="1206010"/>
                  </a:lnTo>
                  <a:lnTo>
                    <a:pt x="757655" y="1213643"/>
                  </a:lnTo>
                  <a:lnTo>
                    <a:pt x="756520" y="1221276"/>
                  </a:lnTo>
                  <a:lnTo>
                    <a:pt x="755413" y="1228909"/>
                  </a:lnTo>
                  <a:lnTo>
                    <a:pt x="754325" y="1236542"/>
                  </a:lnTo>
                  <a:lnTo>
                    <a:pt x="753252" y="1244175"/>
                  </a:lnTo>
                  <a:lnTo>
                    <a:pt x="752217" y="1251808"/>
                  </a:lnTo>
                  <a:lnTo>
                    <a:pt x="751200" y="1259441"/>
                  </a:lnTo>
                  <a:lnTo>
                    <a:pt x="750204" y="1267074"/>
                  </a:lnTo>
                  <a:lnTo>
                    <a:pt x="749247" y="1274707"/>
                  </a:lnTo>
                  <a:lnTo>
                    <a:pt x="748312" y="1282340"/>
                  </a:lnTo>
                  <a:lnTo>
                    <a:pt x="747402" y="1289973"/>
                  </a:lnTo>
                  <a:lnTo>
                    <a:pt x="746532" y="1297606"/>
                  </a:lnTo>
                  <a:lnTo>
                    <a:pt x="745684" y="1305239"/>
                  </a:lnTo>
                  <a:lnTo>
                    <a:pt x="744867" y="1312872"/>
                  </a:lnTo>
                  <a:lnTo>
                    <a:pt x="744088" y="1320505"/>
                  </a:lnTo>
                  <a:lnTo>
                    <a:pt x="743333" y="1328138"/>
                  </a:lnTo>
                  <a:lnTo>
                    <a:pt x="742611" y="1335771"/>
                  </a:lnTo>
                  <a:lnTo>
                    <a:pt x="741927" y="1343404"/>
                  </a:lnTo>
                  <a:lnTo>
                    <a:pt x="741265" y="1351037"/>
                  </a:lnTo>
                  <a:lnTo>
                    <a:pt x="740640" y="1358670"/>
                  </a:lnTo>
                  <a:lnTo>
                    <a:pt x="740049" y="1366303"/>
                  </a:lnTo>
                  <a:lnTo>
                    <a:pt x="739482" y="1373936"/>
                  </a:lnTo>
                  <a:lnTo>
                    <a:pt x="738953" y="1381568"/>
                  </a:lnTo>
                  <a:lnTo>
                    <a:pt x="738455" y="1389201"/>
                  </a:lnTo>
                  <a:lnTo>
                    <a:pt x="737979" y="1396834"/>
                  </a:lnTo>
                  <a:lnTo>
                    <a:pt x="737543" y="1404467"/>
                  </a:lnTo>
                  <a:lnTo>
                    <a:pt x="737135" y="1412100"/>
                  </a:lnTo>
                  <a:lnTo>
                    <a:pt x="736747" y="1419733"/>
                  </a:lnTo>
                  <a:lnTo>
                    <a:pt x="736401" y="1427366"/>
                  </a:lnTo>
                  <a:lnTo>
                    <a:pt x="736078" y="1434999"/>
                  </a:lnTo>
                  <a:lnTo>
                    <a:pt x="735774" y="1442632"/>
                  </a:lnTo>
                  <a:lnTo>
                    <a:pt x="735512" y="1450265"/>
                  </a:lnTo>
                  <a:lnTo>
                    <a:pt x="735268" y="1457898"/>
                  </a:lnTo>
                  <a:lnTo>
                    <a:pt x="735045" y="1465531"/>
                  </a:lnTo>
                  <a:lnTo>
                    <a:pt x="734858" y="1473164"/>
                  </a:lnTo>
                  <a:lnTo>
                    <a:pt x="734688" y="1480797"/>
                  </a:lnTo>
                  <a:lnTo>
                    <a:pt x="734539" y="1488430"/>
                  </a:lnTo>
                  <a:lnTo>
                    <a:pt x="734420" y="1496063"/>
                  </a:lnTo>
                  <a:lnTo>
                    <a:pt x="734316" y="1503696"/>
                  </a:lnTo>
                  <a:lnTo>
                    <a:pt x="734233" y="1511329"/>
                  </a:lnTo>
                  <a:lnTo>
                    <a:pt x="734175" y="1518962"/>
                  </a:lnTo>
                  <a:lnTo>
                    <a:pt x="734129" y="1526595"/>
                  </a:lnTo>
                  <a:lnTo>
                    <a:pt x="734103" y="1534228"/>
                  </a:lnTo>
                  <a:lnTo>
                    <a:pt x="734097" y="1541861"/>
                  </a:lnTo>
                  <a:lnTo>
                    <a:pt x="734102" y="1549494"/>
                  </a:lnTo>
                  <a:lnTo>
                    <a:pt x="734123" y="1557127"/>
                  </a:lnTo>
                  <a:lnTo>
                    <a:pt x="734160" y="1564760"/>
                  </a:lnTo>
                  <a:lnTo>
                    <a:pt x="734205" y="1572393"/>
                  </a:lnTo>
                  <a:lnTo>
                    <a:pt x="734265" y="1580026"/>
                  </a:lnTo>
                  <a:lnTo>
                    <a:pt x="734335" y="1587659"/>
                  </a:lnTo>
                  <a:lnTo>
                    <a:pt x="734411" y="1595292"/>
                  </a:lnTo>
                  <a:lnTo>
                    <a:pt x="734498" y="1602925"/>
                  </a:lnTo>
                  <a:lnTo>
                    <a:pt x="734590" y="1610558"/>
                  </a:lnTo>
                  <a:lnTo>
                    <a:pt x="734687" y="1618191"/>
                  </a:lnTo>
                  <a:lnTo>
                    <a:pt x="734790" y="1625824"/>
                  </a:lnTo>
                  <a:lnTo>
                    <a:pt x="734896" y="1633457"/>
                  </a:lnTo>
                  <a:lnTo>
                    <a:pt x="735003" y="1641090"/>
                  </a:lnTo>
                  <a:lnTo>
                    <a:pt x="735111" y="1648723"/>
                  </a:lnTo>
                  <a:lnTo>
                    <a:pt x="735218" y="1656356"/>
                  </a:lnTo>
                  <a:lnTo>
                    <a:pt x="735324" y="1663989"/>
                  </a:lnTo>
                  <a:lnTo>
                    <a:pt x="735425" y="1671622"/>
                  </a:lnTo>
                  <a:lnTo>
                    <a:pt x="735523" y="1679255"/>
                  </a:lnTo>
                  <a:lnTo>
                    <a:pt x="735617" y="1686888"/>
                  </a:lnTo>
                  <a:lnTo>
                    <a:pt x="735702" y="1694521"/>
                  </a:lnTo>
                  <a:lnTo>
                    <a:pt x="735780" y="1702154"/>
                  </a:lnTo>
                  <a:lnTo>
                    <a:pt x="735851" y="1709787"/>
                  </a:lnTo>
                  <a:lnTo>
                    <a:pt x="735908" y="1717420"/>
                  </a:lnTo>
                  <a:lnTo>
                    <a:pt x="735957" y="1725052"/>
                  </a:lnTo>
                  <a:lnTo>
                    <a:pt x="735994" y="1732685"/>
                  </a:lnTo>
                  <a:lnTo>
                    <a:pt x="736014" y="1740318"/>
                  </a:lnTo>
                  <a:lnTo>
                    <a:pt x="736025" y="1747951"/>
                  </a:lnTo>
                  <a:lnTo>
                    <a:pt x="736018" y="1755584"/>
                  </a:lnTo>
                  <a:lnTo>
                    <a:pt x="735993" y="1763217"/>
                  </a:lnTo>
                  <a:lnTo>
                    <a:pt x="735957" y="1770850"/>
                  </a:lnTo>
                  <a:lnTo>
                    <a:pt x="735898" y="1778483"/>
                  </a:lnTo>
                  <a:lnTo>
                    <a:pt x="735821" y="1786116"/>
                  </a:lnTo>
                  <a:lnTo>
                    <a:pt x="735731" y="1793749"/>
                  </a:lnTo>
                  <a:lnTo>
                    <a:pt x="735615" y="1801382"/>
                  </a:lnTo>
                  <a:lnTo>
                    <a:pt x="735480" y="1809015"/>
                  </a:lnTo>
                  <a:lnTo>
                    <a:pt x="735330" y="1816648"/>
                  </a:lnTo>
                  <a:lnTo>
                    <a:pt x="735152" y="1824281"/>
                  </a:lnTo>
                  <a:lnTo>
                    <a:pt x="734955" y="1831914"/>
                  </a:lnTo>
                  <a:lnTo>
                    <a:pt x="734744" y="1839547"/>
                  </a:lnTo>
                  <a:lnTo>
                    <a:pt x="734500" y="1847180"/>
                  </a:lnTo>
                  <a:lnTo>
                    <a:pt x="734241" y="1854813"/>
                  </a:lnTo>
                  <a:lnTo>
                    <a:pt x="733965" y="1862446"/>
                  </a:lnTo>
                  <a:lnTo>
                    <a:pt x="733659" y="1870079"/>
                  </a:lnTo>
                  <a:lnTo>
                    <a:pt x="733337" y="1877712"/>
                  </a:lnTo>
                  <a:lnTo>
                    <a:pt x="732998" y="1885345"/>
                  </a:lnTo>
                  <a:lnTo>
                    <a:pt x="732632" y="1892978"/>
                  </a:lnTo>
                  <a:lnTo>
                    <a:pt x="732252" y="1900611"/>
                  </a:lnTo>
                  <a:lnTo>
                    <a:pt x="731854" y="1908244"/>
                  </a:lnTo>
                  <a:lnTo>
                    <a:pt x="731433" y="1915877"/>
                  </a:lnTo>
                  <a:lnTo>
                    <a:pt x="731001" y="1923510"/>
                  </a:lnTo>
                  <a:lnTo>
                    <a:pt x="730551" y="1931143"/>
                  </a:lnTo>
                  <a:lnTo>
                    <a:pt x="730084" y="1938776"/>
                  </a:lnTo>
                  <a:lnTo>
                    <a:pt x="729607" y="1946409"/>
                  </a:lnTo>
                  <a:lnTo>
                    <a:pt x="729116" y="1954042"/>
                  </a:lnTo>
                  <a:lnTo>
                    <a:pt x="728613" y="1961675"/>
                  </a:lnTo>
                  <a:lnTo>
                    <a:pt x="728102" y="1969308"/>
                  </a:lnTo>
                  <a:lnTo>
                    <a:pt x="727582" y="1976941"/>
                  </a:lnTo>
                  <a:lnTo>
                    <a:pt x="727056" y="1984574"/>
                  </a:lnTo>
                  <a:lnTo>
                    <a:pt x="726526" y="1992207"/>
                  </a:lnTo>
                  <a:lnTo>
                    <a:pt x="725992" y="1999840"/>
                  </a:lnTo>
                  <a:lnTo>
                    <a:pt x="725457" y="2007473"/>
                  </a:lnTo>
                  <a:lnTo>
                    <a:pt x="724922" y="2015106"/>
                  </a:lnTo>
                  <a:lnTo>
                    <a:pt x="724391" y="2022739"/>
                  </a:lnTo>
                  <a:lnTo>
                    <a:pt x="723865" y="2030372"/>
                  </a:lnTo>
                  <a:lnTo>
                    <a:pt x="723344" y="2038005"/>
                  </a:lnTo>
                  <a:lnTo>
                    <a:pt x="722835" y="2045638"/>
                  </a:lnTo>
                  <a:lnTo>
                    <a:pt x="722336" y="2053271"/>
                  </a:lnTo>
                  <a:lnTo>
                    <a:pt x="721846" y="2060904"/>
                  </a:lnTo>
                  <a:lnTo>
                    <a:pt x="721380" y="2068536"/>
                  </a:lnTo>
                  <a:lnTo>
                    <a:pt x="720928" y="2076169"/>
                  </a:lnTo>
                  <a:lnTo>
                    <a:pt x="720492" y="2083802"/>
                  </a:lnTo>
                  <a:lnTo>
                    <a:pt x="720088" y="2091435"/>
                  </a:lnTo>
                  <a:lnTo>
                    <a:pt x="719703" y="2099068"/>
                  </a:lnTo>
                  <a:lnTo>
                    <a:pt x="719343" y="2106701"/>
                  </a:lnTo>
                  <a:lnTo>
                    <a:pt x="719023" y="2114334"/>
                  </a:lnTo>
                  <a:lnTo>
                    <a:pt x="718726" y="2121967"/>
                  </a:lnTo>
                  <a:lnTo>
                    <a:pt x="718465" y="2129600"/>
                  </a:lnTo>
                  <a:lnTo>
                    <a:pt x="718250" y="2137233"/>
                  </a:lnTo>
                  <a:lnTo>
                    <a:pt x="718063" y="2144866"/>
                  </a:lnTo>
                  <a:lnTo>
                    <a:pt x="717923" y="2152499"/>
                  </a:lnTo>
                  <a:lnTo>
                    <a:pt x="717835" y="2160132"/>
                  </a:lnTo>
                  <a:lnTo>
                    <a:pt x="717780" y="2167765"/>
                  </a:lnTo>
                  <a:lnTo>
                    <a:pt x="717784" y="2175398"/>
                  </a:lnTo>
                  <a:lnTo>
                    <a:pt x="717843" y="2183031"/>
                  </a:lnTo>
                  <a:lnTo>
                    <a:pt x="717941" y="2190664"/>
                  </a:lnTo>
                  <a:lnTo>
                    <a:pt x="718111" y="2198297"/>
                  </a:lnTo>
                  <a:lnTo>
                    <a:pt x="718339" y="2205930"/>
                  </a:lnTo>
                  <a:lnTo>
                    <a:pt x="718611" y="2213563"/>
                  </a:lnTo>
                  <a:lnTo>
                    <a:pt x="718969" y="2221196"/>
                  </a:lnTo>
                  <a:lnTo>
                    <a:pt x="719386" y="2228829"/>
                  </a:lnTo>
                  <a:lnTo>
                    <a:pt x="719850" y="2236462"/>
                  </a:lnTo>
                  <a:lnTo>
                    <a:pt x="720418" y="2244095"/>
                  </a:lnTo>
                  <a:lnTo>
                    <a:pt x="721043" y="2251728"/>
                  </a:lnTo>
                  <a:lnTo>
                    <a:pt x="721722" y="2259361"/>
                  </a:lnTo>
                  <a:lnTo>
                    <a:pt x="722516" y="2266994"/>
                  </a:lnTo>
                  <a:lnTo>
                    <a:pt x="723368" y="2274627"/>
                  </a:lnTo>
                  <a:lnTo>
                    <a:pt x="724286" y="2282260"/>
                  </a:lnTo>
                  <a:lnTo>
                    <a:pt x="725321" y="2289893"/>
                  </a:lnTo>
                  <a:lnTo>
                    <a:pt x="726417" y="2297526"/>
                  </a:lnTo>
                  <a:lnTo>
                    <a:pt x="727591" y="2305159"/>
                  </a:lnTo>
                  <a:lnTo>
                    <a:pt x="728884" y="2312792"/>
                  </a:lnTo>
                  <a:lnTo>
                    <a:pt x="730241" y="2320425"/>
                  </a:lnTo>
                  <a:lnTo>
                    <a:pt x="731690" y="2328058"/>
                  </a:lnTo>
                  <a:lnTo>
                    <a:pt x="733256" y="2335691"/>
                  </a:lnTo>
                  <a:lnTo>
                    <a:pt x="734890" y="2343324"/>
                  </a:lnTo>
                  <a:lnTo>
                    <a:pt x="736631" y="2350957"/>
                  </a:lnTo>
                  <a:lnTo>
                    <a:pt x="738485" y="2358590"/>
                  </a:lnTo>
                  <a:lnTo>
                    <a:pt x="740411" y="2366223"/>
                  </a:lnTo>
                  <a:lnTo>
                    <a:pt x="742458" y="2373856"/>
                  </a:lnTo>
                  <a:lnTo>
                    <a:pt x="744614" y="2381489"/>
                  </a:lnTo>
                  <a:lnTo>
                    <a:pt x="746846" y="2389122"/>
                  </a:lnTo>
                  <a:lnTo>
                    <a:pt x="749214" y="2396755"/>
                  </a:lnTo>
                  <a:lnTo>
                    <a:pt x="751686" y="2404388"/>
                  </a:lnTo>
                  <a:lnTo>
                    <a:pt x="754236" y="2412021"/>
                  </a:lnTo>
                  <a:lnTo>
                    <a:pt x="756937" y="2419653"/>
                  </a:lnTo>
                  <a:lnTo>
                    <a:pt x="759736" y="2427286"/>
                  </a:lnTo>
                  <a:lnTo>
                    <a:pt x="762616" y="2434919"/>
                  </a:lnTo>
                  <a:lnTo>
                    <a:pt x="765661" y="2442552"/>
                  </a:lnTo>
                  <a:lnTo>
                    <a:pt x="768798" y="2450185"/>
                  </a:lnTo>
                  <a:lnTo>
                    <a:pt x="772019" y="2457818"/>
                  </a:lnTo>
                  <a:lnTo>
                    <a:pt x="775416" y="2465451"/>
                  </a:lnTo>
                  <a:lnTo>
                    <a:pt x="778898" y="2473084"/>
                  </a:lnTo>
                  <a:lnTo>
                    <a:pt x="782477" y="2480717"/>
                  </a:lnTo>
                  <a:lnTo>
                    <a:pt x="786225" y="2488350"/>
                  </a:lnTo>
                  <a:lnTo>
                    <a:pt x="790058" y="2495983"/>
                  </a:lnTo>
                  <a:lnTo>
                    <a:pt x="794000" y="2503616"/>
                  </a:lnTo>
                  <a:lnTo>
                    <a:pt x="798101" y="2511249"/>
                  </a:lnTo>
                  <a:lnTo>
                    <a:pt x="802289" y="2518882"/>
                  </a:lnTo>
                  <a:lnTo>
                    <a:pt x="806596" y="2526515"/>
                  </a:lnTo>
                  <a:lnTo>
                    <a:pt x="811052" y="2534148"/>
                  </a:lnTo>
                  <a:lnTo>
                    <a:pt x="815593" y="2541781"/>
                  </a:lnTo>
                  <a:lnTo>
                    <a:pt x="820262" y="2549414"/>
                  </a:lnTo>
                  <a:lnTo>
                    <a:pt x="825068" y="2557047"/>
                  </a:lnTo>
                  <a:lnTo>
                    <a:pt x="829958" y="2564680"/>
                  </a:lnTo>
                  <a:lnTo>
                    <a:pt x="834983" y="2572313"/>
                  </a:lnTo>
                  <a:lnTo>
                    <a:pt x="840129" y="2579946"/>
                  </a:lnTo>
                  <a:lnTo>
                    <a:pt x="845357" y="2587579"/>
                  </a:lnTo>
                  <a:lnTo>
                    <a:pt x="850724" y="2595212"/>
                  </a:lnTo>
                  <a:lnTo>
                    <a:pt x="856196" y="2602845"/>
                  </a:lnTo>
                  <a:lnTo>
                    <a:pt x="861744" y="2610478"/>
                  </a:lnTo>
                  <a:lnTo>
                    <a:pt x="867432" y="2618111"/>
                  </a:lnTo>
                  <a:lnTo>
                    <a:pt x="873208" y="2625744"/>
                  </a:lnTo>
                  <a:lnTo>
                    <a:pt x="879053" y="2633377"/>
                  </a:lnTo>
                  <a:lnTo>
                    <a:pt x="885032" y="2641010"/>
                  </a:lnTo>
                  <a:lnTo>
                    <a:pt x="891081" y="2648643"/>
                  </a:lnTo>
                  <a:lnTo>
                    <a:pt x="897192" y="2656276"/>
                  </a:lnTo>
                  <a:lnTo>
                    <a:pt x="903424" y="2663909"/>
                  </a:lnTo>
                  <a:lnTo>
                    <a:pt x="909708" y="2671542"/>
                  </a:lnTo>
                  <a:lnTo>
                    <a:pt x="916049" y="2679175"/>
                  </a:lnTo>
                  <a:lnTo>
                    <a:pt x="922480" y="2686808"/>
                  </a:lnTo>
                  <a:lnTo>
                    <a:pt x="928950" y="2694441"/>
                  </a:lnTo>
                  <a:lnTo>
                    <a:pt x="935467" y="2702074"/>
                  </a:lnTo>
                  <a:lnTo>
                    <a:pt x="942042" y="2709707"/>
                  </a:lnTo>
                  <a:lnTo>
                    <a:pt x="948640" y="2717340"/>
                  </a:lnTo>
                  <a:lnTo>
                    <a:pt x="955269" y="2724973"/>
                  </a:lnTo>
                  <a:lnTo>
                    <a:pt x="961922" y="2732606"/>
                  </a:lnTo>
                  <a:lnTo>
                    <a:pt x="968582" y="2740239"/>
                  </a:lnTo>
                  <a:lnTo>
                    <a:pt x="975247" y="2747872"/>
                  </a:lnTo>
                  <a:lnTo>
                    <a:pt x="981902" y="2755505"/>
                  </a:lnTo>
                  <a:lnTo>
                    <a:pt x="988546" y="2763137"/>
                  </a:lnTo>
                  <a:lnTo>
                    <a:pt x="995162" y="2770770"/>
                  </a:lnTo>
                  <a:lnTo>
                    <a:pt x="1001736" y="2778403"/>
                  </a:lnTo>
                  <a:lnTo>
                    <a:pt x="1008278" y="2786036"/>
                  </a:lnTo>
                  <a:lnTo>
                    <a:pt x="1014750" y="2793669"/>
                  </a:lnTo>
                  <a:lnTo>
                    <a:pt x="1021151" y="2801302"/>
                  </a:lnTo>
                  <a:lnTo>
                    <a:pt x="1027496" y="2808935"/>
                  </a:lnTo>
                  <a:lnTo>
                    <a:pt x="1033722" y="2816568"/>
                  </a:lnTo>
                  <a:lnTo>
                    <a:pt x="1039850" y="2824201"/>
                  </a:lnTo>
                  <a:lnTo>
                    <a:pt x="1045900" y="2831834"/>
                  </a:lnTo>
                  <a:lnTo>
                    <a:pt x="1051770" y="2839467"/>
                  </a:lnTo>
                  <a:lnTo>
                    <a:pt x="1057522" y="2847100"/>
                  </a:lnTo>
                  <a:lnTo>
                    <a:pt x="1063171" y="2854733"/>
                  </a:lnTo>
                  <a:lnTo>
                    <a:pt x="1068574" y="2862366"/>
                  </a:lnTo>
                  <a:lnTo>
                    <a:pt x="1073844" y="2869999"/>
                  </a:lnTo>
                  <a:lnTo>
                    <a:pt x="1078971" y="2877632"/>
                  </a:lnTo>
                  <a:lnTo>
                    <a:pt x="1083809" y="2885265"/>
                  </a:lnTo>
                  <a:lnTo>
                    <a:pt x="1088492" y="2892898"/>
                  </a:lnTo>
                  <a:lnTo>
                    <a:pt x="1092984" y="2900531"/>
                  </a:lnTo>
                  <a:lnTo>
                    <a:pt x="1097156" y="2908164"/>
                  </a:lnTo>
                  <a:lnTo>
                    <a:pt x="1101149" y="2915797"/>
                  </a:lnTo>
                  <a:lnTo>
                    <a:pt x="1104899" y="2923430"/>
                  </a:lnTo>
                  <a:lnTo>
                    <a:pt x="1108306" y="2931063"/>
                  </a:lnTo>
                  <a:lnTo>
                    <a:pt x="1111514" y="2938696"/>
                  </a:lnTo>
                  <a:lnTo>
                    <a:pt x="1114422" y="2946329"/>
                  </a:lnTo>
                  <a:lnTo>
                    <a:pt x="1116977" y="2953962"/>
                  </a:lnTo>
                  <a:lnTo>
                    <a:pt x="1119313" y="2961595"/>
                  </a:lnTo>
                  <a:lnTo>
                    <a:pt x="1121293" y="2969228"/>
                  </a:lnTo>
                  <a:lnTo>
                    <a:pt x="1122919" y="2976861"/>
                  </a:lnTo>
                  <a:lnTo>
                    <a:pt x="1124309" y="2984494"/>
                  </a:lnTo>
                  <a:lnTo>
                    <a:pt x="1125289" y="2992127"/>
                  </a:lnTo>
                  <a:lnTo>
                    <a:pt x="1125923" y="2999760"/>
                  </a:lnTo>
                  <a:lnTo>
                    <a:pt x="1126310" y="3007393"/>
                  </a:lnTo>
                  <a:lnTo>
                    <a:pt x="1126235" y="3015026"/>
                  </a:lnTo>
                  <a:lnTo>
                    <a:pt x="1125834" y="3022659"/>
                  </a:lnTo>
                  <a:lnTo>
                    <a:pt x="1125177" y="3030292"/>
                  </a:lnTo>
                  <a:lnTo>
                    <a:pt x="1124014" y="3037925"/>
                  </a:lnTo>
                  <a:lnTo>
                    <a:pt x="1122552" y="3045558"/>
                  </a:lnTo>
                  <a:lnTo>
                    <a:pt x="1120830" y="3053191"/>
                  </a:lnTo>
                  <a:lnTo>
                    <a:pt x="1118569" y="3060824"/>
                  </a:lnTo>
                  <a:lnTo>
                    <a:pt x="1116041" y="3068457"/>
                  </a:lnTo>
                  <a:lnTo>
                    <a:pt x="1113234" y="3076090"/>
                  </a:lnTo>
                  <a:lnTo>
                    <a:pt x="1109908" y="3083723"/>
                  </a:lnTo>
                  <a:lnTo>
                    <a:pt x="1106332" y="3091356"/>
                  </a:lnTo>
                  <a:lnTo>
                    <a:pt x="1102454" y="3098989"/>
                  </a:lnTo>
                  <a:lnTo>
                    <a:pt x="1098107" y="3106621"/>
                  </a:lnTo>
                  <a:lnTo>
                    <a:pt x="1093522" y="3114254"/>
                  </a:lnTo>
                  <a:lnTo>
                    <a:pt x="1088620" y="3121887"/>
                  </a:lnTo>
                  <a:lnTo>
                    <a:pt x="1083307" y="3129520"/>
                  </a:lnTo>
                  <a:lnTo>
                    <a:pt x="1077771" y="3137153"/>
                  </a:lnTo>
                  <a:lnTo>
                    <a:pt x="1071915" y="3144786"/>
                  </a:lnTo>
                  <a:lnTo>
                    <a:pt x="1065710" y="3152419"/>
                  </a:lnTo>
                  <a:lnTo>
                    <a:pt x="1059302" y="3160052"/>
                  </a:lnTo>
                  <a:lnTo>
                    <a:pt x="1052582" y="3167685"/>
                  </a:lnTo>
                  <a:lnTo>
                    <a:pt x="1045576" y="3175318"/>
                  </a:lnTo>
                  <a:lnTo>
                    <a:pt x="1038391" y="3182951"/>
                  </a:lnTo>
                  <a:lnTo>
                    <a:pt x="1030915" y="3190584"/>
                  </a:lnTo>
                  <a:lnTo>
                    <a:pt x="1023215" y="3198217"/>
                  </a:lnTo>
                  <a:lnTo>
                    <a:pt x="1015362" y="3205850"/>
                  </a:lnTo>
                  <a:lnTo>
                    <a:pt x="1007250" y="3213483"/>
                  </a:lnTo>
                  <a:lnTo>
                    <a:pt x="998974" y="3221116"/>
                  </a:lnTo>
                  <a:lnTo>
                    <a:pt x="990573" y="3228749"/>
                  </a:lnTo>
                  <a:lnTo>
                    <a:pt x="981957" y="3236382"/>
                  </a:lnTo>
                  <a:lnTo>
                    <a:pt x="973230" y="3244015"/>
                  </a:lnTo>
                  <a:lnTo>
                    <a:pt x="964409" y="3251648"/>
                  </a:lnTo>
                  <a:lnTo>
                    <a:pt x="955426" y="3259281"/>
                  </a:lnTo>
                  <a:lnTo>
                    <a:pt x="946377" y="3266914"/>
                  </a:lnTo>
                  <a:lnTo>
                    <a:pt x="937263" y="3274547"/>
                  </a:lnTo>
                  <a:lnTo>
                    <a:pt x="928055" y="3282180"/>
                  </a:lnTo>
                  <a:lnTo>
                    <a:pt x="918817" y="3289813"/>
                  </a:lnTo>
                  <a:lnTo>
                    <a:pt x="909543" y="3297446"/>
                  </a:lnTo>
                  <a:lnTo>
                    <a:pt x="900243" y="3305079"/>
                  </a:lnTo>
                  <a:lnTo>
                    <a:pt x="890942" y="3312712"/>
                  </a:lnTo>
                  <a:lnTo>
                    <a:pt x="881644" y="3320345"/>
                  </a:lnTo>
                  <a:lnTo>
                    <a:pt x="872375" y="3327978"/>
                  </a:lnTo>
                  <a:lnTo>
                    <a:pt x="863133" y="3335611"/>
                  </a:lnTo>
                  <a:lnTo>
                    <a:pt x="853935" y="3343244"/>
                  </a:lnTo>
                  <a:lnTo>
                    <a:pt x="844811" y="3350877"/>
                  </a:lnTo>
                  <a:lnTo>
                    <a:pt x="835740" y="3358510"/>
                  </a:lnTo>
                  <a:lnTo>
                    <a:pt x="826757" y="3366143"/>
                  </a:lnTo>
                  <a:lnTo>
                    <a:pt x="817883" y="3373776"/>
                  </a:lnTo>
                  <a:lnTo>
                    <a:pt x="809082" y="3381409"/>
                  </a:lnTo>
                  <a:lnTo>
                    <a:pt x="800417" y="3389042"/>
                  </a:lnTo>
                  <a:lnTo>
                    <a:pt x="791881" y="3396675"/>
                  </a:lnTo>
                  <a:lnTo>
                    <a:pt x="783439" y="3404308"/>
                  </a:lnTo>
                  <a:lnTo>
                    <a:pt x="775176" y="3411941"/>
                  </a:lnTo>
                  <a:lnTo>
                    <a:pt x="767056" y="3419574"/>
                  </a:lnTo>
                  <a:lnTo>
                    <a:pt x="759044" y="3427207"/>
                  </a:lnTo>
                  <a:lnTo>
                    <a:pt x="751254" y="3434840"/>
                  </a:lnTo>
                  <a:lnTo>
                    <a:pt x="743608" y="3442473"/>
                  </a:lnTo>
                  <a:lnTo>
                    <a:pt x="736085" y="3450105"/>
                  </a:lnTo>
                  <a:lnTo>
                    <a:pt x="728820" y="3457738"/>
                  </a:lnTo>
                  <a:lnTo>
                    <a:pt x="721695" y="3465371"/>
                  </a:lnTo>
                  <a:lnTo>
                    <a:pt x="714707" y="3473004"/>
                  </a:lnTo>
                  <a:lnTo>
                    <a:pt x="707997" y="3480637"/>
                  </a:lnTo>
                  <a:lnTo>
                    <a:pt x="701423" y="3488270"/>
                  </a:lnTo>
                  <a:lnTo>
                    <a:pt x="695009" y="3495903"/>
                  </a:lnTo>
                  <a:lnTo>
                    <a:pt x="688863" y="3503536"/>
                  </a:lnTo>
                  <a:lnTo>
                    <a:pt x="682857" y="3511169"/>
                  </a:lnTo>
                  <a:lnTo>
                    <a:pt x="677029" y="3518802"/>
                  </a:lnTo>
                  <a:lnTo>
                    <a:pt x="671455" y="3526435"/>
                  </a:lnTo>
                  <a:lnTo>
                    <a:pt x="666018" y="3534068"/>
                  </a:lnTo>
                  <a:lnTo>
                    <a:pt x="660776" y="3541701"/>
                  </a:lnTo>
                  <a:lnTo>
                    <a:pt x="655767" y="3549334"/>
                  </a:lnTo>
                  <a:lnTo>
                    <a:pt x="650893" y="3556967"/>
                  </a:lnTo>
                  <a:lnTo>
                    <a:pt x="646225" y="3564600"/>
                  </a:lnTo>
                  <a:lnTo>
                    <a:pt x="641764" y="3572233"/>
                  </a:lnTo>
                  <a:lnTo>
                    <a:pt x="637434" y="3579866"/>
                  </a:lnTo>
                  <a:lnTo>
                    <a:pt x="633317" y="3587499"/>
                  </a:lnTo>
                  <a:lnTo>
                    <a:pt x="629382" y="3595132"/>
                  </a:lnTo>
                  <a:lnTo>
                    <a:pt x="625570" y="3602765"/>
                  </a:lnTo>
                  <a:lnTo>
                    <a:pt x="621974" y="3610398"/>
                  </a:lnTo>
                  <a:lnTo>
                    <a:pt x="618534" y="3618031"/>
                  </a:lnTo>
                  <a:lnTo>
                    <a:pt x="615208" y="3625664"/>
                  </a:lnTo>
                  <a:lnTo>
                    <a:pt x="612097" y="3633297"/>
                  </a:lnTo>
                  <a:lnTo>
                    <a:pt x="609115" y="3640930"/>
                  </a:lnTo>
                  <a:lnTo>
                    <a:pt x="606240" y="3648563"/>
                  </a:lnTo>
                  <a:lnTo>
                    <a:pt x="603573" y="3656196"/>
                  </a:lnTo>
                  <a:lnTo>
                    <a:pt x="601012" y="3663829"/>
                  </a:lnTo>
                  <a:lnTo>
                    <a:pt x="598551" y="3671462"/>
                  </a:lnTo>
                  <a:lnTo>
                    <a:pt x="596283" y="3679095"/>
                  </a:lnTo>
                  <a:lnTo>
                    <a:pt x="594102" y="3686728"/>
                  </a:lnTo>
                  <a:lnTo>
                    <a:pt x="592022" y="3694361"/>
                  </a:lnTo>
                  <a:lnTo>
                    <a:pt x="590103" y="3701994"/>
                  </a:lnTo>
                  <a:lnTo>
                    <a:pt x="588262" y="3709627"/>
                  </a:lnTo>
                  <a:lnTo>
                    <a:pt x="586520" y="3717260"/>
                  </a:lnTo>
                  <a:lnTo>
                    <a:pt x="584911" y="3724893"/>
                  </a:lnTo>
                  <a:lnTo>
                    <a:pt x="583370" y="3732526"/>
                  </a:lnTo>
                  <a:lnTo>
                    <a:pt x="581924" y="3740159"/>
                  </a:lnTo>
                  <a:lnTo>
                    <a:pt x="580586" y="3747792"/>
                  </a:lnTo>
                  <a:lnTo>
                    <a:pt x="579308" y="3755425"/>
                  </a:lnTo>
                  <a:lnTo>
                    <a:pt x="578118" y="3763058"/>
                  </a:lnTo>
                  <a:lnTo>
                    <a:pt x="577015" y="3770691"/>
                  </a:lnTo>
                  <a:lnTo>
                    <a:pt x="575963" y="3778324"/>
                  </a:lnTo>
                  <a:lnTo>
                    <a:pt x="574994" y="3785957"/>
                  </a:lnTo>
                  <a:lnTo>
                    <a:pt x="574092" y="3793589"/>
                  </a:lnTo>
                  <a:lnTo>
                    <a:pt x="573234" y="3801222"/>
                  </a:lnTo>
                  <a:lnTo>
                    <a:pt x="572450" y="3808855"/>
                  </a:lnTo>
                  <a:lnTo>
                    <a:pt x="571719" y="3816488"/>
                  </a:lnTo>
                  <a:lnTo>
                    <a:pt x="571025" y="3824121"/>
                  </a:lnTo>
                  <a:lnTo>
                    <a:pt x="570398" y="3831754"/>
                  </a:lnTo>
                  <a:lnTo>
                    <a:pt x="569810" y="3839387"/>
                  </a:lnTo>
                  <a:lnTo>
                    <a:pt x="569254" y="3847020"/>
                  </a:lnTo>
                  <a:lnTo>
                    <a:pt x="568756" y="3854653"/>
                  </a:lnTo>
                  <a:lnTo>
                    <a:pt x="568287" y="3862286"/>
                  </a:lnTo>
                  <a:lnTo>
                    <a:pt x="567845" y="3869919"/>
                  </a:lnTo>
                  <a:lnTo>
                    <a:pt x="567453" y="3877552"/>
                  </a:lnTo>
                  <a:lnTo>
                    <a:pt x="567082" y="3885185"/>
                  </a:lnTo>
                  <a:lnTo>
                    <a:pt x="566736" y="3892818"/>
                  </a:lnTo>
                  <a:lnTo>
                    <a:pt x="566428" y="3900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501343"/>
              <a:ext cx="0" cy="681438"/>
            </a:xfrm>
            <a:custGeom>
              <a:avLst/>
              <a:pathLst>
                <a:path w="0" h="681438">
                  <a:moveTo>
                    <a:pt x="0" y="6814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872472"/>
              <a:ext cx="0" cy="8252"/>
            </a:xfrm>
            <a:custGeom>
              <a:avLst/>
              <a:pathLst>
                <a:path w="0" h="8252">
                  <a:moveTo>
                    <a:pt x="0" y="0"/>
                  </a:moveTo>
                  <a:lnTo>
                    <a:pt x="0" y="82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182782"/>
              <a:ext cx="125145" cy="689690"/>
            </a:xfrm>
            <a:custGeom>
              <a:avLst/>
              <a:pathLst>
                <a:path w="125145" h="689690">
                  <a:moveTo>
                    <a:pt x="0" y="0"/>
                  </a:moveTo>
                  <a:lnTo>
                    <a:pt x="0" y="689690"/>
                  </a:lnTo>
                  <a:lnTo>
                    <a:pt x="125145" y="68969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86422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32239"/>
              <a:ext cx="0" cy="235791"/>
            </a:xfrm>
            <a:custGeom>
              <a:avLst/>
              <a:pathLst>
                <a:path w="0" h="235791">
                  <a:moveTo>
                    <a:pt x="0" y="2357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51040"/>
              <a:ext cx="0" cy="122611"/>
            </a:xfrm>
            <a:custGeom>
              <a:avLst/>
              <a:pathLst>
                <a:path w="0" h="122611">
                  <a:moveTo>
                    <a:pt x="0" y="0"/>
                  </a:moveTo>
                  <a:lnTo>
                    <a:pt x="0" y="1226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768031"/>
              <a:ext cx="125145" cy="1983008"/>
            </a:xfrm>
            <a:custGeom>
              <a:avLst/>
              <a:pathLst>
                <a:path w="125145" h="1983008">
                  <a:moveTo>
                    <a:pt x="0" y="0"/>
                  </a:moveTo>
                  <a:lnTo>
                    <a:pt x="0" y="1983008"/>
                  </a:lnTo>
                  <a:lnTo>
                    <a:pt x="125145" y="198300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60037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32239"/>
              <a:ext cx="0" cy="709733"/>
            </a:xfrm>
            <a:custGeom>
              <a:avLst/>
              <a:pathLst>
                <a:path w="0" h="709733">
                  <a:moveTo>
                    <a:pt x="0" y="709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33567"/>
              <a:ext cx="0" cy="51874"/>
            </a:xfrm>
            <a:custGeom>
              <a:avLst/>
              <a:pathLst>
                <a:path w="0" h="51874">
                  <a:moveTo>
                    <a:pt x="0" y="0"/>
                  </a:moveTo>
                  <a:lnTo>
                    <a:pt x="0" y="518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241973"/>
              <a:ext cx="125145" cy="1591594"/>
            </a:xfrm>
            <a:custGeom>
              <a:avLst/>
              <a:pathLst>
                <a:path w="125145" h="1591594">
                  <a:moveTo>
                    <a:pt x="0" y="0"/>
                  </a:moveTo>
                  <a:lnTo>
                    <a:pt x="0" y="1591594"/>
                  </a:lnTo>
                  <a:lnTo>
                    <a:pt x="125145" y="159159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42564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98250" y="4698922"/>
              <a:ext cx="52361" cy="52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842706" y="3303293"/>
              <a:ext cx="32980" cy="32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54752" y="3168183"/>
              <a:ext cx="43831" cy="43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41245" y="4835157"/>
              <a:ext cx="34545" cy="34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03673" y="4838287"/>
              <a:ext cx="47150" cy="47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89835" y="3965384"/>
              <a:ext cx="43380" cy="43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39422" y="4186200"/>
              <a:ext cx="35604" cy="35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95429" y="4870817"/>
              <a:ext cx="29248" cy="29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80933" y="4845284"/>
              <a:ext cx="37871" cy="37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70453" y="4634498"/>
              <a:ext cx="35018" cy="35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17738" y="4293214"/>
              <a:ext cx="38505" cy="3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41738" y="3131086"/>
              <a:ext cx="33139" cy="33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4960" y="4532771"/>
              <a:ext cx="82849" cy="82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49000" y="2456477"/>
              <a:ext cx="151525" cy="151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67152" y="4843608"/>
              <a:ext cx="41224" cy="41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3256" y="3041827"/>
              <a:ext cx="84329" cy="84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131968" y="2508869"/>
              <a:ext cx="56173" cy="56173"/>
            </a:xfrm>
            <a:custGeom>
              <a:avLst/>
              <a:pathLst>
                <a:path w="56173" h="56173">
                  <a:moveTo>
                    <a:pt x="0" y="28086"/>
                  </a:moveTo>
                  <a:lnTo>
                    <a:pt x="28086" y="0"/>
                  </a:lnTo>
                  <a:lnTo>
                    <a:pt x="56173" y="28086"/>
                  </a:lnTo>
                  <a:lnTo>
                    <a:pt x="28086" y="56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15486" y="3221042"/>
              <a:ext cx="169189" cy="169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49357" y="2490029"/>
              <a:ext cx="84420" cy="84420"/>
            </a:xfrm>
            <a:custGeom>
              <a:avLst/>
              <a:pathLst>
                <a:path w="84420" h="84420">
                  <a:moveTo>
                    <a:pt x="0" y="42210"/>
                  </a:moveTo>
                  <a:lnTo>
                    <a:pt x="42210" y="0"/>
                  </a:lnTo>
                  <a:lnTo>
                    <a:pt x="84420" y="42210"/>
                  </a:lnTo>
                  <a:lnTo>
                    <a:pt x="42210" y="84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16793" y="2633857"/>
              <a:ext cx="84430" cy="84430"/>
            </a:xfrm>
            <a:custGeom>
              <a:avLst/>
              <a:pathLst>
                <a:path w="84430" h="84430">
                  <a:moveTo>
                    <a:pt x="0" y="42215"/>
                  </a:moveTo>
                  <a:lnTo>
                    <a:pt x="42215" y="0"/>
                  </a:lnTo>
                  <a:lnTo>
                    <a:pt x="84430" y="42215"/>
                  </a:lnTo>
                  <a:lnTo>
                    <a:pt x="42215" y="844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61961" y="4550869"/>
              <a:ext cx="84380" cy="84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2124" y="2575468"/>
              <a:ext cx="83312" cy="83312"/>
            </a:xfrm>
            <a:custGeom>
              <a:avLst/>
              <a:pathLst>
                <a:path w="83312" h="83312">
                  <a:moveTo>
                    <a:pt x="0" y="41656"/>
                  </a:moveTo>
                  <a:lnTo>
                    <a:pt x="41656" y="0"/>
                  </a:lnTo>
                  <a:lnTo>
                    <a:pt x="83312" y="41656"/>
                  </a:lnTo>
                  <a:lnTo>
                    <a:pt x="41656" y="83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86487" y="3841149"/>
              <a:ext cx="84355" cy="84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0601" y="4837406"/>
              <a:ext cx="67775" cy="6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31060" y="4751988"/>
              <a:ext cx="82989" cy="82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66769" y="2999473"/>
              <a:ext cx="84152" cy="841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32339" y="3596414"/>
              <a:ext cx="83377" cy="83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51272" y="4006387"/>
              <a:ext cx="83986" cy="83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93816" y="4568057"/>
              <a:ext cx="83014" cy="83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94158" y="4843959"/>
              <a:ext cx="82963" cy="82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05349" y="4626871"/>
              <a:ext cx="83282" cy="83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55348" y="4813632"/>
              <a:ext cx="39868" cy="39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21489" y="4860027"/>
              <a:ext cx="41396" cy="41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83708" y="4791150"/>
              <a:ext cx="84833" cy="84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05582" y="4849985"/>
              <a:ext cx="14322" cy="1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79895" y="4843245"/>
              <a:ext cx="84391" cy="84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42186" y="4839202"/>
              <a:ext cx="68897" cy="68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70902" y="4675124"/>
              <a:ext cx="165979" cy="165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98723" y="4551473"/>
              <a:ext cx="83172" cy="83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61510" y="4716386"/>
              <a:ext cx="83454" cy="83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63263" y="4829521"/>
              <a:ext cx="83545" cy="8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0062" y="4772245"/>
              <a:ext cx="132075" cy="132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72499" y="4056220"/>
              <a:ext cx="83352" cy="83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5830" y="4806387"/>
              <a:ext cx="63792" cy="63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48270" y="4028195"/>
              <a:ext cx="82812" cy="8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40916" y="2956973"/>
              <a:ext cx="84268" cy="84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43655" y="4465614"/>
              <a:ext cx="42677" cy="4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67119" y="2956800"/>
              <a:ext cx="84614" cy="84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98368" y="4667057"/>
              <a:ext cx="83081" cy="83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74527" y="4654612"/>
              <a:ext cx="84391" cy="84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2020" y="4674089"/>
              <a:ext cx="64299" cy="64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12581" y="4322764"/>
              <a:ext cx="83154" cy="83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64751" y="4763640"/>
              <a:ext cx="139854" cy="139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40689" y="3153871"/>
              <a:ext cx="39444" cy="39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37324" y="4605049"/>
              <a:ext cx="84485" cy="84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3555" y="2517066"/>
              <a:ext cx="82220" cy="82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31261" y="4307937"/>
              <a:ext cx="84513" cy="84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6258" y="2950491"/>
              <a:ext cx="83084" cy="83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32414" y="4820319"/>
              <a:ext cx="83084" cy="83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62185" y="4843889"/>
              <a:ext cx="83103" cy="83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12229" y="4437689"/>
              <a:ext cx="84380" cy="84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50765" y="4805423"/>
              <a:ext cx="84582" cy="84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53087" y="4740015"/>
              <a:ext cx="83355" cy="83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07339" y="4811066"/>
              <a:ext cx="82729" cy="8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03913" y="4839122"/>
              <a:ext cx="83205" cy="83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39285" y="4643877"/>
              <a:ext cx="157735" cy="157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5165" y="3032565"/>
              <a:ext cx="46263" cy="46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6187" y="4820354"/>
              <a:ext cx="83014" cy="83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01217" y="4440052"/>
              <a:ext cx="84369" cy="84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55551" y="4851234"/>
              <a:ext cx="49550" cy="49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8069" y="4754358"/>
              <a:ext cx="82963" cy="82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18557" y="3827004"/>
              <a:ext cx="155087" cy="155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9306" y="4244352"/>
              <a:ext cx="136230" cy="13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14759" y="2563820"/>
              <a:ext cx="83029" cy="83029"/>
            </a:xfrm>
            <a:custGeom>
              <a:avLst/>
              <a:pathLst>
                <a:path w="83029" h="83029">
                  <a:moveTo>
                    <a:pt x="0" y="41514"/>
                  </a:moveTo>
                  <a:lnTo>
                    <a:pt x="41514" y="0"/>
                  </a:lnTo>
                  <a:lnTo>
                    <a:pt x="83029" y="41514"/>
                  </a:lnTo>
                  <a:lnTo>
                    <a:pt x="41514" y="830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15273" y="3428387"/>
              <a:ext cx="84607" cy="84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38922" y="3653057"/>
              <a:ext cx="83271" cy="83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6159" y="4586935"/>
              <a:ext cx="82985" cy="82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75913" y="4769852"/>
              <a:ext cx="151008" cy="15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65535" y="3665037"/>
              <a:ext cx="73459" cy="73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709947" y="2682200"/>
              <a:ext cx="119788" cy="1197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65260" y="3728507"/>
              <a:ext cx="92710" cy="92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22752" y="3673727"/>
              <a:ext cx="84373" cy="84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20741" y="2863298"/>
              <a:ext cx="82985" cy="82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41751" y="4060360"/>
              <a:ext cx="65641" cy="65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11138" y="4803934"/>
              <a:ext cx="82845" cy="82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57789" y="4679267"/>
              <a:ext cx="129398" cy="129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82416" y="3280730"/>
              <a:ext cx="82823" cy="82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944003" y="2546901"/>
              <a:ext cx="46129" cy="46129"/>
            </a:xfrm>
            <a:custGeom>
              <a:avLst/>
              <a:pathLst>
                <a:path w="46129" h="46129">
                  <a:moveTo>
                    <a:pt x="0" y="23064"/>
                  </a:moveTo>
                  <a:lnTo>
                    <a:pt x="23064" y="0"/>
                  </a:lnTo>
                  <a:lnTo>
                    <a:pt x="46129" y="23064"/>
                  </a:lnTo>
                  <a:lnTo>
                    <a:pt x="23064" y="461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071203" y="2504946"/>
              <a:ext cx="82882" cy="82882"/>
            </a:xfrm>
            <a:custGeom>
              <a:avLst/>
              <a:pathLst>
                <a:path w="82882" h="82882">
                  <a:moveTo>
                    <a:pt x="0" y="41441"/>
                  </a:moveTo>
                  <a:lnTo>
                    <a:pt x="41441" y="0"/>
                  </a:lnTo>
                  <a:lnTo>
                    <a:pt x="82882" y="41441"/>
                  </a:lnTo>
                  <a:lnTo>
                    <a:pt x="41441" y="828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46396" y="4728192"/>
              <a:ext cx="83421" cy="83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27146" y="4796797"/>
              <a:ext cx="82970" cy="82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90639" y="3360725"/>
              <a:ext cx="83172" cy="83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86043" y="4838528"/>
              <a:ext cx="84394" cy="84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44151" y="4800327"/>
              <a:ext cx="160796" cy="160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07740" y="4782433"/>
              <a:ext cx="83403" cy="83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083539" y="2598984"/>
              <a:ext cx="83440" cy="83440"/>
            </a:xfrm>
            <a:custGeom>
              <a:avLst/>
              <a:pathLst>
                <a:path w="83440" h="83440">
                  <a:moveTo>
                    <a:pt x="0" y="41720"/>
                  </a:moveTo>
                  <a:lnTo>
                    <a:pt x="41720" y="0"/>
                  </a:lnTo>
                  <a:lnTo>
                    <a:pt x="83440" y="41720"/>
                  </a:lnTo>
                  <a:lnTo>
                    <a:pt x="41720" y="83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06596" y="4131497"/>
              <a:ext cx="78990" cy="78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47462" y="4786511"/>
              <a:ext cx="61099" cy="61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27321" y="3291759"/>
              <a:ext cx="84344" cy="843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90628" y="4827368"/>
              <a:ext cx="50124" cy="50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10378" y="4829658"/>
              <a:ext cx="83271" cy="83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71864" y="4362156"/>
              <a:ext cx="84539" cy="84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32648" y="3344239"/>
              <a:ext cx="83132" cy="83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99297" y="3391357"/>
              <a:ext cx="83213" cy="83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76770" y="3653050"/>
              <a:ext cx="83286" cy="83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61613" y="4598189"/>
              <a:ext cx="154795" cy="154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94270" y="4761324"/>
              <a:ext cx="83180" cy="83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94725" y="4780028"/>
              <a:ext cx="83498" cy="83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35300" y="4506047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80237" y="4741813"/>
              <a:ext cx="84474" cy="84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39310" y="4032898"/>
              <a:ext cx="82838" cy="82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63961" y="4814168"/>
              <a:ext cx="95387" cy="95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76513" y="4195512"/>
              <a:ext cx="83003" cy="8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48718" y="4681036"/>
              <a:ext cx="83418" cy="83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52846" y="3787411"/>
              <a:ext cx="83366" cy="833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83798" y="4609694"/>
              <a:ext cx="84625" cy="84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61982" y="3695097"/>
              <a:ext cx="84076" cy="840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32490" y="4761271"/>
              <a:ext cx="83286" cy="83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33360" y="4843853"/>
              <a:ext cx="83176" cy="83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07197" y="4834493"/>
              <a:ext cx="83033" cy="83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02529" y="2563824"/>
              <a:ext cx="83022" cy="83022"/>
            </a:xfrm>
            <a:custGeom>
              <a:avLst/>
              <a:pathLst>
                <a:path w="83022" h="83022">
                  <a:moveTo>
                    <a:pt x="0" y="41511"/>
                  </a:moveTo>
                  <a:lnTo>
                    <a:pt x="41511" y="0"/>
                  </a:lnTo>
                  <a:lnTo>
                    <a:pt x="83022" y="41511"/>
                  </a:lnTo>
                  <a:lnTo>
                    <a:pt x="41511" y="830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876112" y="4816252"/>
              <a:ext cx="119515" cy="11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02674" y="4522487"/>
              <a:ext cx="60976" cy="60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12673" y="4839142"/>
              <a:ext cx="83165" cy="83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93532" y="4820241"/>
              <a:ext cx="83242" cy="83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11112" y="4839269"/>
              <a:ext cx="82911" cy="82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15976" y="3806454"/>
              <a:ext cx="83007" cy="83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87350" y="4369117"/>
              <a:ext cx="80048" cy="80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64507" y="4832210"/>
              <a:ext cx="82882" cy="8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87158" y="4626358"/>
              <a:ext cx="84308" cy="84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58735" y="4772483"/>
              <a:ext cx="84441" cy="84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7505" y="4605416"/>
              <a:ext cx="83749" cy="83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48135" y="4551017"/>
              <a:ext cx="84083" cy="84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42116" y="4699330"/>
              <a:ext cx="84557" cy="8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45046" y="4633956"/>
              <a:ext cx="83260" cy="83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17204" y="4699879"/>
              <a:ext cx="83458" cy="83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794588" y="3235542"/>
              <a:ext cx="144903" cy="1449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61768" y="4803653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00797" y="3639514"/>
              <a:ext cx="49050" cy="49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636341" y="475955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87690" y="4636854"/>
              <a:ext cx="68032" cy="68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60015" y="4367764"/>
              <a:ext cx="82755" cy="82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13966" y="4839249"/>
              <a:ext cx="82952" cy="8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87060" y="3942521"/>
              <a:ext cx="84391" cy="84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72995" y="4833607"/>
              <a:ext cx="84805" cy="84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87681" y="4553068"/>
              <a:ext cx="84697" cy="84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22936" y="4290854"/>
              <a:ext cx="113963" cy="113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2601" y="4509051"/>
              <a:ext cx="83132" cy="83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91224" y="3673691"/>
              <a:ext cx="84445" cy="84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83257" y="4838918"/>
              <a:ext cx="83615" cy="8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46360" y="4754283"/>
              <a:ext cx="83114" cy="83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24236" y="4832091"/>
              <a:ext cx="83121" cy="83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65985" y="3379947"/>
              <a:ext cx="120180" cy="120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44513" y="4814902"/>
              <a:ext cx="84488" cy="84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85919" y="4815644"/>
              <a:ext cx="83003" cy="8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96613" y="4746652"/>
              <a:ext cx="84228" cy="84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48391" y="3103214"/>
              <a:ext cx="84167" cy="84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13622" y="3560436"/>
              <a:ext cx="84596" cy="84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17483" y="4195385"/>
              <a:ext cx="83257" cy="83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2617" y="2603875"/>
              <a:ext cx="83088" cy="83088"/>
            </a:xfrm>
            <a:custGeom>
              <a:avLst/>
              <a:pathLst>
                <a:path w="83088" h="83088">
                  <a:moveTo>
                    <a:pt x="0" y="41544"/>
                  </a:moveTo>
                  <a:lnTo>
                    <a:pt x="41544" y="0"/>
                  </a:lnTo>
                  <a:lnTo>
                    <a:pt x="83088" y="41544"/>
                  </a:lnTo>
                  <a:lnTo>
                    <a:pt x="41544" y="830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52027" y="2492211"/>
              <a:ext cx="84772" cy="84772"/>
            </a:xfrm>
            <a:custGeom>
              <a:avLst/>
              <a:pathLst>
                <a:path w="84772" h="84772">
                  <a:moveTo>
                    <a:pt x="0" y="42386"/>
                  </a:moveTo>
                  <a:lnTo>
                    <a:pt x="42386" y="0"/>
                  </a:lnTo>
                  <a:lnTo>
                    <a:pt x="84772" y="42386"/>
                  </a:lnTo>
                  <a:lnTo>
                    <a:pt x="42386" y="847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56055" y="3382008"/>
              <a:ext cx="130206" cy="130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16685" y="4745033"/>
              <a:ext cx="162919" cy="162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022382" y="2797197"/>
              <a:ext cx="83143" cy="83143"/>
            </a:xfrm>
            <a:custGeom>
              <a:avLst/>
              <a:pathLst>
                <a:path w="83143" h="83143">
                  <a:moveTo>
                    <a:pt x="0" y="41571"/>
                  </a:moveTo>
                  <a:lnTo>
                    <a:pt x="41571" y="0"/>
                  </a:lnTo>
                  <a:lnTo>
                    <a:pt x="83143" y="41571"/>
                  </a:lnTo>
                  <a:lnTo>
                    <a:pt x="41571" y="831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46311" y="3287798"/>
              <a:ext cx="82834" cy="82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130502" y="2597334"/>
              <a:ext cx="110318" cy="110318"/>
            </a:xfrm>
            <a:custGeom>
              <a:avLst/>
              <a:pathLst>
                <a:path w="110318" h="110318">
                  <a:moveTo>
                    <a:pt x="0" y="55159"/>
                  </a:moveTo>
                  <a:lnTo>
                    <a:pt x="55159" y="0"/>
                  </a:lnTo>
                  <a:lnTo>
                    <a:pt x="110318" y="55159"/>
                  </a:lnTo>
                  <a:lnTo>
                    <a:pt x="55159" y="1103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30767" y="4789630"/>
              <a:ext cx="83158" cy="83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99247" y="4836516"/>
              <a:ext cx="74270" cy="74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81164" y="4662427"/>
              <a:ext cx="82908" cy="8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97636" y="3964108"/>
              <a:ext cx="83658" cy="83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27518" y="3577103"/>
              <a:ext cx="84272" cy="84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62520" y="3105359"/>
              <a:ext cx="84593" cy="84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60153" y="2945599"/>
              <a:ext cx="83436" cy="83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65196" y="4662440"/>
              <a:ext cx="82882" cy="8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09798" y="4832076"/>
              <a:ext cx="83150" cy="83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090862" y="2596443"/>
              <a:ext cx="83804" cy="83804"/>
            </a:xfrm>
            <a:custGeom>
              <a:avLst/>
              <a:pathLst>
                <a:path w="83804" h="83804">
                  <a:moveTo>
                    <a:pt x="0" y="41902"/>
                  </a:moveTo>
                  <a:lnTo>
                    <a:pt x="41902" y="0"/>
                  </a:lnTo>
                  <a:lnTo>
                    <a:pt x="83804" y="41902"/>
                  </a:lnTo>
                  <a:lnTo>
                    <a:pt x="41902" y="838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82041" y="3287714"/>
              <a:ext cx="83003" cy="83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184147" y="2513993"/>
              <a:ext cx="83651" cy="83651"/>
            </a:xfrm>
            <a:custGeom>
              <a:avLst/>
              <a:pathLst>
                <a:path w="83651" h="83651">
                  <a:moveTo>
                    <a:pt x="0" y="41825"/>
                  </a:moveTo>
                  <a:lnTo>
                    <a:pt x="41825" y="0"/>
                  </a:lnTo>
                  <a:lnTo>
                    <a:pt x="83651" y="41825"/>
                  </a:lnTo>
                  <a:lnTo>
                    <a:pt x="41825" y="83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331932" y="2582035"/>
              <a:ext cx="84326" cy="84326"/>
            </a:xfrm>
            <a:custGeom>
              <a:avLst/>
              <a:pathLst>
                <a:path w="84326" h="84326">
                  <a:moveTo>
                    <a:pt x="0" y="42163"/>
                  </a:moveTo>
                  <a:lnTo>
                    <a:pt x="42163" y="0"/>
                  </a:lnTo>
                  <a:lnTo>
                    <a:pt x="84326" y="42163"/>
                  </a:lnTo>
                  <a:lnTo>
                    <a:pt x="42163" y="843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79433" y="4814486"/>
              <a:ext cx="80604" cy="80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44913" y="4828914"/>
              <a:ext cx="84758" cy="84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83098" y="4383896"/>
              <a:ext cx="83502" cy="83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78356" y="4381110"/>
              <a:ext cx="84358" cy="84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98973" y="3224663"/>
              <a:ext cx="72345" cy="7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49668" y="4690623"/>
              <a:ext cx="83106" cy="83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24507" y="4306259"/>
              <a:ext cx="83154" cy="83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49568" y="3440600"/>
              <a:ext cx="121486" cy="121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98276" y="2716903"/>
              <a:ext cx="83392" cy="83392"/>
            </a:xfrm>
            <a:custGeom>
              <a:avLst/>
              <a:pathLst>
                <a:path w="83392" h="83392">
                  <a:moveTo>
                    <a:pt x="0" y="41696"/>
                  </a:moveTo>
                  <a:lnTo>
                    <a:pt x="41696" y="0"/>
                  </a:lnTo>
                  <a:lnTo>
                    <a:pt x="83392" y="41696"/>
                  </a:lnTo>
                  <a:lnTo>
                    <a:pt x="41696" y="833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893137" y="2735957"/>
              <a:ext cx="83011" cy="83011"/>
            </a:xfrm>
            <a:custGeom>
              <a:avLst/>
              <a:pathLst>
                <a:path w="83011" h="83011">
                  <a:moveTo>
                    <a:pt x="0" y="41505"/>
                  </a:moveTo>
                  <a:lnTo>
                    <a:pt x="41505" y="0"/>
                  </a:lnTo>
                  <a:lnTo>
                    <a:pt x="83011" y="41505"/>
                  </a:lnTo>
                  <a:lnTo>
                    <a:pt x="41505" y="830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28625" y="4781921"/>
              <a:ext cx="84427" cy="84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56383" y="4711283"/>
              <a:ext cx="84228" cy="84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81515" y="4817616"/>
              <a:ext cx="83775" cy="83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971163" y="2793330"/>
              <a:ext cx="24856" cy="24856"/>
            </a:xfrm>
            <a:custGeom>
              <a:avLst/>
              <a:pathLst>
                <a:path w="24856" h="24856">
                  <a:moveTo>
                    <a:pt x="0" y="12428"/>
                  </a:moveTo>
                  <a:lnTo>
                    <a:pt x="12428" y="0"/>
                  </a:lnTo>
                  <a:lnTo>
                    <a:pt x="24856" y="12428"/>
                  </a:lnTo>
                  <a:lnTo>
                    <a:pt x="12428" y="248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73191" y="4664490"/>
              <a:ext cx="83498" cy="83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87436" y="4843675"/>
              <a:ext cx="83531" cy="83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34836" y="4383480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20277" y="4235506"/>
              <a:ext cx="83183" cy="83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98462" y="2467144"/>
              <a:ext cx="134906" cy="134906"/>
            </a:xfrm>
            <a:custGeom>
              <a:avLst/>
              <a:pathLst>
                <a:path w="134906" h="134906">
                  <a:moveTo>
                    <a:pt x="0" y="67453"/>
                  </a:moveTo>
                  <a:lnTo>
                    <a:pt x="67453" y="0"/>
                  </a:lnTo>
                  <a:lnTo>
                    <a:pt x="134906" y="67453"/>
                  </a:lnTo>
                  <a:lnTo>
                    <a:pt x="67453" y="1349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47977" y="4810858"/>
              <a:ext cx="83143" cy="83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37232" y="3738092"/>
              <a:ext cx="82970" cy="82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7409" y="4839194"/>
              <a:ext cx="83062" cy="83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07674" y="3085337"/>
              <a:ext cx="63331" cy="633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987519" y="2516024"/>
              <a:ext cx="84304" cy="84304"/>
            </a:xfrm>
            <a:custGeom>
              <a:avLst/>
              <a:pathLst>
                <a:path w="84304" h="84304">
                  <a:moveTo>
                    <a:pt x="0" y="42152"/>
                  </a:moveTo>
                  <a:lnTo>
                    <a:pt x="42152" y="0"/>
                  </a:lnTo>
                  <a:lnTo>
                    <a:pt x="84304" y="42152"/>
                  </a:lnTo>
                  <a:lnTo>
                    <a:pt x="42152" y="843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95427" y="4773390"/>
              <a:ext cx="87342" cy="8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97402" y="3615392"/>
              <a:ext cx="83147" cy="83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364748" y="2665815"/>
              <a:ext cx="91251" cy="91251"/>
            </a:xfrm>
            <a:custGeom>
              <a:avLst/>
              <a:pathLst>
                <a:path w="91251" h="91251">
                  <a:moveTo>
                    <a:pt x="0" y="45625"/>
                  </a:moveTo>
                  <a:lnTo>
                    <a:pt x="45625" y="0"/>
                  </a:lnTo>
                  <a:lnTo>
                    <a:pt x="91251" y="45625"/>
                  </a:lnTo>
                  <a:lnTo>
                    <a:pt x="45625" y="912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79721" y="4791872"/>
              <a:ext cx="83388" cy="83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044211" y="4580114"/>
              <a:ext cx="139070" cy="139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348782" y="2511832"/>
              <a:ext cx="83257" cy="83257"/>
            </a:xfrm>
            <a:custGeom>
              <a:avLst/>
              <a:pathLst>
                <a:path w="83257" h="83257">
                  <a:moveTo>
                    <a:pt x="0" y="41628"/>
                  </a:moveTo>
                  <a:lnTo>
                    <a:pt x="41628" y="0"/>
                  </a:lnTo>
                  <a:lnTo>
                    <a:pt x="83257" y="41628"/>
                  </a:lnTo>
                  <a:lnTo>
                    <a:pt x="41628" y="83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087667" y="2537810"/>
              <a:ext cx="83176" cy="83176"/>
            </a:xfrm>
            <a:custGeom>
              <a:avLst/>
              <a:pathLst>
                <a:path w="83176" h="83176">
                  <a:moveTo>
                    <a:pt x="0" y="41588"/>
                  </a:moveTo>
                  <a:lnTo>
                    <a:pt x="41588" y="0"/>
                  </a:lnTo>
                  <a:lnTo>
                    <a:pt x="83176" y="41588"/>
                  </a:lnTo>
                  <a:lnTo>
                    <a:pt x="41588" y="831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54616" y="4843867"/>
              <a:ext cx="83147" cy="83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800313" y="2512701"/>
              <a:ext cx="76804" cy="76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88064" y="3615590"/>
              <a:ext cx="82752" cy="82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55586" y="4794077"/>
              <a:ext cx="83695" cy="8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284015" y="2551941"/>
              <a:ext cx="83209" cy="83209"/>
            </a:xfrm>
            <a:custGeom>
              <a:avLst/>
              <a:pathLst>
                <a:path w="83209" h="83209">
                  <a:moveTo>
                    <a:pt x="0" y="41604"/>
                  </a:moveTo>
                  <a:lnTo>
                    <a:pt x="41604" y="0"/>
                  </a:lnTo>
                  <a:lnTo>
                    <a:pt x="83209" y="41604"/>
                  </a:lnTo>
                  <a:lnTo>
                    <a:pt x="41604" y="83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56671" y="3964779"/>
              <a:ext cx="162487" cy="162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47692" y="3893741"/>
              <a:ext cx="82919" cy="82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03925" y="4807143"/>
              <a:ext cx="118868" cy="118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85242" y="4794283"/>
              <a:ext cx="83282" cy="83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956181" y="2521425"/>
              <a:ext cx="82934" cy="82934"/>
            </a:xfrm>
            <a:custGeom>
              <a:avLst/>
              <a:pathLst>
                <a:path w="82934" h="82934">
                  <a:moveTo>
                    <a:pt x="0" y="41467"/>
                  </a:moveTo>
                  <a:lnTo>
                    <a:pt x="41467" y="0"/>
                  </a:lnTo>
                  <a:lnTo>
                    <a:pt x="82934" y="41467"/>
                  </a:lnTo>
                  <a:lnTo>
                    <a:pt x="41467" y="829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894418" y="3586502"/>
              <a:ext cx="103201" cy="103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39561" y="3488025"/>
              <a:ext cx="83227" cy="83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00290" y="4428775"/>
              <a:ext cx="83344" cy="83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795392" y="2457060"/>
              <a:ext cx="169223" cy="169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39955" y="3013751"/>
              <a:ext cx="83891" cy="838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210502" y="2490752"/>
              <a:ext cx="82974" cy="82974"/>
            </a:xfrm>
            <a:custGeom>
              <a:avLst/>
              <a:pathLst>
                <a:path w="82974" h="82974">
                  <a:moveTo>
                    <a:pt x="0" y="41487"/>
                  </a:moveTo>
                  <a:lnTo>
                    <a:pt x="41487" y="0"/>
                  </a:lnTo>
                  <a:lnTo>
                    <a:pt x="82974" y="41487"/>
                  </a:lnTo>
                  <a:lnTo>
                    <a:pt x="41487" y="829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89277" y="4398357"/>
              <a:ext cx="82875" cy="8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40767" y="4817279"/>
              <a:ext cx="84448" cy="84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41706" y="2900955"/>
              <a:ext cx="83125" cy="83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81505" y="3391195"/>
              <a:ext cx="83538" cy="835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79585" y="3124628"/>
              <a:ext cx="130940" cy="1309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42538" y="3180829"/>
              <a:ext cx="84560" cy="84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90122" y="2492159"/>
              <a:ext cx="84876" cy="84876"/>
            </a:xfrm>
            <a:custGeom>
              <a:avLst/>
              <a:pathLst>
                <a:path w="84876" h="84876">
                  <a:moveTo>
                    <a:pt x="0" y="42438"/>
                  </a:moveTo>
                  <a:lnTo>
                    <a:pt x="42438" y="0"/>
                  </a:lnTo>
                  <a:lnTo>
                    <a:pt x="84876" y="42438"/>
                  </a:lnTo>
                  <a:lnTo>
                    <a:pt x="42438" y="848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80324" y="2853816"/>
              <a:ext cx="83084" cy="83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356834" y="2681802"/>
              <a:ext cx="82856" cy="82856"/>
            </a:xfrm>
            <a:custGeom>
              <a:avLst/>
              <a:pathLst>
                <a:path w="82856" h="82856">
                  <a:moveTo>
                    <a:pt x="0" y="41428"/>
                  </a:moveTo>
                  <a:lnTo>
                    <a:pt x="41428" y="0"/>
                  </a:lnTo>
                  <a:lnTo>
                    <a:pt x="82856" y="41428"/>
                  </a:lnTo>
                  <a:lnTo>
                    <a:pt x="41428" y="828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99342" y="3499730"/>
              <a:ext cx="83396" cy="83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01590" y="2843079"/>
              <a:ext cx="19674" cy="19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965295" y="2761738"/>
              <a:ext cx="83322" cy="83322"/>
            </a:xfrm>
            <a:custGeom>
              <a:avLst/>
              <a:pathLst>
                <a:path w="83322" h="83322">
                  <a:moveTo>
                    <a:pt x="0" y="41661"/>
                  </a:moveTo>
                  <a:lnTo>
                    <a:pt x="41661" y="0"/>
                  </a:lnTo>
                  <a:lnTo>
                    <a:pt x="83322" y="41661"/>
                  </a:lnTo>
                  <a:lnTo>
                    <a:pt x="41661" y="833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28657" y="3586421"/>
              <a:ext cx="84499" cy="84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353000" y="2492236"/>
              <a:ext cx="84722" cy="84722"/>
            </a:xfrm>
            <a:custGeom>
              <a:avLst/>
              <a:pathLst>
                <a:path w="84722" h="84722">
                  <a:moveTo>
                    <a:pt x="0" y="42361"/>
                  </a:moveTo>
                  <a:lnTo>
                    <a:pt x="42361" y="0"/>
                  </a:lnTo>
                  <a:lnTo>
                    <a:pt x="84722" y="42361"/>
                  </a:lnTo>
                  <a:lnTo>
                    <a:pt x="42361" y="84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699108" y="2570909"/>
              <a:ext cx="111294" cy="111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069778" y="4794808"/>
              <a:ext cx="157686" cy="157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204019" y="2507005"/>
              <a:ext cx="121205" cy="121205"/>
            </a:xfrm>
            <a:custGeom>
              <a:avLst/>
              <a:pathLst>
                <a:path w="121205" h="121205">
                  <a:moveTo>
                    <a:pt x="0" y="60602"/>
                  </a:moveTo>
                  <a:lnTo>
                    <a:pt x="60602" y="0"/>
                  </a:lnTo>
                  <a:lnTo>
                    <a:pt x="121205" y="60602"/>
                  </a:lnTo>
                  <a:lnTo>
                    <a:pt x="60602" y="1212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877321" y="3558036"/>
              <a:ext cx="84679" cy="846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046838" y="2721244"/>
              <a:ext cx="84141" cy="84141"/>
            </a:xfrm>
            <a:custGeom>
              <a:avLst/>
              <a:pathLst>
                <a:path w="84141" h="84141">
                  <a:moveTo>
                    <a:pt x="0" y="42070"/>
                  </a:moveTo>
                  <a:lnTo>
                    <a:pt x="42070" y="0"/>
                  </a:lnTo>
                  <a:lnTo>
                    <a:pt x="84141" y="42070"/>
                  </a:lnTo>
                  <a:lnTo>
                    <a:pt x="42070" y="841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892961" y="2538890"/>
              <a:ext cx="114025" cy="114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99432" y="4753598"/>
              <a:ext cx="84485" cy="84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145265" y="2497815"/>
              <a:ext cx="82996" cy="82996"/>
            </a:xfrm>
            <a:custGeom>
              <a:avLst/>
              <a:pathLst>
                <a:path w="82996" h="82996">
                  <a:moveTo>
                    <a:pt x="0" y="41498"/>
                  </a:moveTo>
                  <a:lnTo>
                    <a:pt x="41498" y="0"/>
                  </a:lnTo>
                  <a:lnTo>
                    <a:pt x="82996" y="41498"/>
                  </a:lnTo>
                  <a:lnTo>
                    <a:pt x="41498" y="829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32454" y="4553290"/>
              <a:ext cx="84254" cy="84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22945" y="4569630"/>
              <a:ext cx="84585" cy="84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244924" y="2582409"/>
              <a:ext cx="83578" cy="83578"/>
            </a:xfrm>
            <a:custGeom>
              <a:avLst/>
              <a:pathLst>
                <a:path w="83578" h="83578">
                  <a:moveTo>
                    <a:pt x="0" y="41789"/>
                  </a:moveTo>
                  <a:lnTo>
                    <a:pt x="41789" y="0"/>
                  </a:lnTo>
                  <a:lnTo>
                    <a:pt x="83578" y="41789"/>
                  </a:lnTo>
                  <a:lnTo>
                    <a:pt x="41789" y="835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57182" y="4485615"/>
              <a:ext cx="82845" cy="82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261847" y="2493215"/>
              <a:ext cx="82764" cy="82764"/>
            </a:xfrm>
            <a:custGeom>
              <a:avLst/>
              <a:pathLst>
                <a:path w="82764" h="82764">
                  <a:moveTo>
                    <a:pt x="0" y="41382"/>
                  </a:moveTo>
                  <a:lnTo>
                    <a:pt x="41382" y="0"/>
                  </a:lnTo>
                  <a:lnTo>
                    <a:pt x="82764" y="41382"/>
                  </a:lnTo>
                  <a:lnTo>
                    <a:pt x="41382" y="827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90020" y="2520731"/>
              <a:ext cx="84322" cy="84322"/>
            </a:xfrm>
            <a:custGeom>
              <a:avLst/>
              <a:pathLst>
                <a:path w="84322" h="84322">
                  <a:moveTo>
                    <a:pt x="0" y="42161"/>
                  </a:moveTo>
                  <a:lnTo>
                    <a:pt x="42161" y="0"/>
                  </a:lnTo>
                  <a:lnTo>
                    <a:pt x="84322" y="42161"/>
                  </a:lnTo>
                  <a:lnTo>
                    <a:pt x="42161" y="84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080829" y="2729143"/>
              <a:ext cx="129651" cy="12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60835" y="3374968"/>
              <a:ext cx="82981" cy="829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072231" y="2887238"/>
              <a:ext cx="162432" cy="162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18918" y="4810730"/>
              <a:ext cx="130558" cy="130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67326" y="4444795"/>
              <a:ext cx="84315" cy="84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69468" y="4817987"/>
              <a:ext cx="83033" cy="83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42011" y="3563533"/>
              <a:ext cx="83117" cy="83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12403" y="4282749"/>
              <a:ext cx="83014" cy="83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01660" y="4815551"/>
              <a:ext cx="87906" cy="87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65763" y="4819695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918497" y="2646364"/>
              <a:ext cx="82996" cy="82996"/>
            </a:xfrm>
            <a:custGeom>
              <a:avLst/>
              <a:pathLst>
                <a:path w="82996" h="82996">
                  <a:moveTo>
                    <a:pt x="0" y="41498"/>
                  </a:moveTo>
                  <a:lnTo>
                    <a:pt x="41498" y="0"/>
                  </a:lnTo>
                  <a:lnTo>
                    <a:pt x="82996" y="41498"/>
                  </a:lnTo>
                  <a:lnTo>
                    <a:pt x="41498" y="829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950258" y="2490616"/>
              <a:ext cx="83246" cy="83246"/>
            </a:xfrm>
            <a:custGeom>
              <a:avLst/>
              <a:pathLst>
                <a:path w="83246" h="83246">
                  <a:moveTo>
                    <a:pt x="0" y="41623"/>
                  </a:moveTo>
                  <a:lnTo>
                    <a:pt x="41623" y="0"/>
                  </a:lnTo>
                  <a:lnTo>
                    <a:pt x="83246" y="41623"/>
                  </a:lnTo>
                  <a:lnTo>
                    <a:pt x="41623" y="832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024643" y="2585213"/>
              <a:ext cx="82686" cy="82686"/>
            </a:xfrm>
            <a:custGeom>
              <a:avLst/>
              <a:pathLst>
                <a:path w="82686" h="82686">
                  <a:moveTo>
                    <a:pt x="0" y="41343"/>
                  </a:moveTo>
                  <a:lnTo>
                    <a:pt x="41343" y="0"/>
                  </a:lnTo>
                  <a:lnTo>
                    <a:pt x="82686" y="41343"/>
                  </a:lnTo>
                  <a:lnTo>
                    <a:pt x="41343" y="826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737183" y="4785150"/>
              <a:ext cx="158139" cy="158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692576" y="4797371"/>
              <a:ext cx="147845" cy="147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793877" y="3427250"/>
              <a:ext cx="148186" cy="148186"/>
            </a:xfrm>
            <a:custGeom>
              <a:avLst/>
              <a:pathLst>
                <a:path w="148186" h="148186">
                  <a:moveTo>
                    <a:pt x="0" y="74093"/>
                  </a:moveTo>
                  <a:lnTo>
                    <a:pt x="74093" y="0"/>
                  </a:lnTo>
                  <a:lnTo>
                    <a:pt x="148186" y="74093"/>
                  </a:lnTo>
                  <a:lnTo>
                    <a:pt x="74093" y="1481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20964" y="2834697"/>
              <a:ext cx="83596" cy="83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57303" y="4849996"/>
              <a:ext cx="47310" cy="47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78453" y="4872014"/>
              <a:ext cx="17423" cy="17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889677" y="2475692"/>
              <a:ext cx="1278583" cy="58438"/>
            </a:xfrm>
            <a:custGeom>
              <a:avLst/>
              <a:pathLst>
                <a:path w="1278583" h="58438">
                  <a:moveTo>
                    <a:pt x="0" y="0"/>
                  </a:moveTo>
                  <a:lnTo>
                    <a:pt x="1278583" y="58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942200" y="2414513"/>
              <a:ext cx="226687" cy="115208"/>
            </a:xfrm>
            <a:custGeom>
              <a:avLst/>
              <a:pathLst>
                <a:path w="226687" h="115208">
                  <a:moveTo>
                    <a:pt x="0" y="0"/>
                  </a:moveTo>
                  <a:lnTo>
                    <a:pt x="226687" y="115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911046" y="2050494"/>
              <a:ext cx="261228" cy="470564"/>
            </a:xfrm>
            <a:custGeom>
              <a:avLst/>
              <a:pathLst>
                <a:path w="261228" h="470564">
                  <a:moveTo>
                    <a:pt x="0" y="0"/>
                  </a:moveTo>
                  <a:lnTo>
                    <a:pt x="261228" y="470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027133" y="2271773"/>
              <a:ext cx="144963" cy="249478"/>
            </a:xfrm>
            <a:custGeom>
              <a:avLst/>
              <a:pathLst>
                <a:path w="144963" h="249478">
                  <a:moveTo>
                    <a:pt x="0" y="0"/>
                  </a:moveTo>
                  <a:lnTo>
                    <a:pt x="144963" y="2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5339408" y="23322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chr13:32319250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368308" y="240168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420831" y="233511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chr13:32356455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015010" y="188780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chr13:32370505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177366" y="210908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chr13:32398334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702632" y="342731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chr13:32398558</a:t>
              </a:r>
            </a:p>
          </p:txBody>
        </p:sp>
        <p:sp>
          <p:nvSpPr>
            <p:cNvPr id="302" name="pl30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303"/>
            <p:cNvSpPr/>
            <p:nvPr/>
          </p:nvSpPr>
          <p:spPr>
            <a:xfrm>
              <a:off x="2448133" y="600704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2448133" y="541756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503125" y="482808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503125" y="423860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03125" y="36491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503125" y="30596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503125" y="24701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2880411" y="60667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880411" y="54772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880411" y="48877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880411" y="42983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880411" y="37088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80411" y="31193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880411" y="25298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106490" y="204687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27" name="pt327"/>
            <p:cNvSpPr/>
            <p:nvPr/>
          </p:nvSpPr>
          <p:spPr>
            <a:xfrm>
              <a:off x="7179089" y="23986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179089" y="25934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179089" y="27883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tx330"/>
            <p:cNvSpPr/>
            <p:nvPr/>
          </p:nvSpPr>
          <p:spPr>
            <a:xfrm>
              <a:off x="7389908" y="233148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7389908" y="25263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7389908" y="27211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7106490" y="31061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34" name="pt334"/>
            <p:cNvSpPr/>
            <p:nvPr/>
          </p:nvSpPr>
          <p:spPr>
            <a:xfrm>
              <a:off x="7163087" y="3398902"/>
              <a:ext cx="82757" cy="827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7199966" y="36306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7163087" y="3788600"/>
              <a:ext cx="82757" cy="827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147812" y="3968174"/>
              <a:ext cx="113308" cy="1133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136090" y="4151302"/>
              <a:ext cx="136751" cy="1367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7126209" y="4336820"/>
              <a:ext cx="156514" cy="1565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7391009" y="33847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391009" y="35754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391009" y="37744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391009" y="39672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391009" y="4159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39100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7106490" y="46867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47" name="pt347"/>
            <p:cNvSpPr/>
            <p:nvPr/>
          </p:nvSpPr>
          <p:spPr>
            <a:xfrm>
              <a:off x="7179089" y="50179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179089" y="521280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>
              <a:off x="7389908" y="49803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89908" y="51752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924695" y="619487"/>
              <a:ext cx="752415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2157227"/>
              <a:ext cx="1126310" cy="777774"/>
            </a:xfrm>
            <a:custGeom>
              <a:avLst/>
              <a:pathLst>
                <a:path w="1126310" h="777774">
                  <a:moveTo>
                    <a:pt x="556848" y="777774"/>
                  </a:moveTo>
                  <a:lnTo>
                    <a:pt x="556495" y="776252"/>
                  </a:lnTo>
                  <a:lnTo>
                    <a:pt x="556116" y="774730"/>
                  </a:lnTo>
                  <a:lnTo>
                    <a:pt x="555730" y="773208"/>
                  </a:lnTo>
                  <a:lnTo>
                    <a:pt x="555311" y="771686"/>
                  </a:lnTo>
                  <a:lnTo>
                    <a:pt x="554886" y="770164"/>
                  </a:lnTo>
                  <a:lnTo>
                    <a:pt x="554426" y="768642"/>
                  </a:lnTo>
                  <a:lnTo>
                    <a:pt x="553956" y="767120"/>
                  </a:lnTo>
                  <a:lnTo>
                    <a:pt x="553454" y="765598"/>
                  </a:lnTo>
                  <a:lnTo>
                    <a:pt x="552936" y="764075"/>
                  </a:lnTo>
                  <a:lnTo>
                    <a:pt x="552390" y="762553"/>
                  </a:lnTo>
                  <a:lnTo>
                    <a:pt x="551819" y="761031"/>
                  </a:lnTo>
                  <a:lnTo>
                    <a:pt x="551226" y="759509"/>
                  </a:lnTo>
                  <a:lnTo>
                    <a:pt x="550598" y="757987"/>
                  </a:lnTo>
                  <a:lnTo>
                    <a:pt x="549954" y="756465"/>
                  </a:lnTo>
                  <a:lnTo>
                    <a:pt x="549265" y="754943"/>
                  </a:lnTo>
                  <a:lnTo>
                    <a:pt x="548566" y="753421"/>
                  </a:lnTo>
                  <a:lnTo>
                    <a:pt x="547812" y="751899"/>
                  </a:lnTo>
                  <a:lnTo>
                    <a:pt x="547048" y="750377"/>
                  </a:lnTo>
                  <a:lnTo>
                    <a:pt x="546230" y="748855"/>
                  </a:lnTo>
                  <a:lnTo>
                    <a:pt x="545395" y="747333"/>
                  </a:lnTo>
                  <a:lnTo>
                    <a:pt x="544512" y="745811"/>
                  </a:lnTo>
                  <a:lnTo>
                    <a:pt x="543600" y="744289"/>
                  </a:lnTo>
                  <a:lnTo>
                    <a:pt x="542648" y="742767"/>
                  </a:lnTo>
                  <a:lnTo>
                    <a:pt x="541654" y="741245"/>
                  </a:lnTo>
                  <a:lnTo>
                    <a:pt x="540629" y="739722"/>
                  </a:lnTo>
                  <a:lnTo>
                    <a:pt x="539548" y="738200"/>
                  </a:lnTo>
                  <a:lnTo>
                    <a:pt x="538445" y="736678"/>
                  </a:lnTo>
                  <a:lnTo>
                    <a:pt x="537271" y="735156"/>
                  </a:lnTo>
                  <a:lnTo>
                    <a:pt x="536085" y="733634"/>
                  </a:lnTo>
                  <a:lnTo>
                    <a:pt x="534815" y="732112"/>
                  </a:lnTo>
                  <a:lnTo>
                    <a:pt x="533529" y="730590"/>
                  </a:lnTo>
                  <a:lnTo>
                    <a:pt x="532169" y="729068"/>
                  </a:lnTo>
                  <a:lnTo>
                    <a:pt x="530777" y="727546"/>
                  </a:lnTo>
                  <a:lnTo>
                    <a:pt x="529322" y="726024"/>
                  </a:lnTo>
                  <a:lnTo>
                    <a:pt x="527819" y="724502"/>
                  </a:lnTo>
                  <a:lnTo>
                    <a:pt x="526265" y="722980"/>
                  </a:lnTo>
                  <a:lnTo>
                    <a:pt x="524645" y="721458"/>
                  </a:lnTo>
                  <a:lnTo>
                    <a:pt x="522988" y="719936"/>
                  </a:lnTo>
                  <a:lnTo>
                    <a:pt x="521245" y="718414"/>
                  </a:lnTo>
                  <a:lnTo>
                    <a:pt x="519479" y="716892"/>
                  </a:lnTo>
                  <a:lnTo>
                    <a:pt x="517608" y="715369"/>
                  </a:lnTo>
                  <a:lnTo>
                    <a:pt x="515719" y="713847"/>
                  </a:lnTo>
                  <a:lnTo>
                    <a:pt x="513723" y="712325"/>
                  </a:lnTo>
                  <a:lnTo>
                    <a:pt x="511699" y="710803"/>
                  </a:lnTo>
                  <a:lnTo>
                    <a:pt x="509582" y="709281"/>
                  </a:lnTo>
                  <a:lnTo>
                    <a:pt x="507416" y="707759"/>
                  </a:lnTo>
                  <a:lnTo>
                    <a:pt x="505173" y="706237"/>
                  </a:lnTo>
                  <a:lnTo>
                    <a:pt x="502861" y="704715"/>
                  </a:lnTo>
                  <a:lnTo>
                    <a:pt x="500488" y="703193"/>
                  </a:lnTo>
                  <a:lnTo>
                    <a:pt x="498023" y="701671"/>
                  </a:lnTo>
                  <a:lnTo>
                    <a:pt x="495517" y="700149"/>
                  </a:lnTo>
                  <a:lnTo>
                    <a:pt x="492896" y="698627"/>
                  </a:lnTo>
                  <a:lnTo>
                    <a:pt x="490252" y="697105"/>
                  </a:lnTo>
                  <a:lnTo>
                    <a:pt x="487469" y="695583"/>
                  </a:lnTo>
                  <a:lnTo>
                    <a:pt x="484664" y="694061"/>
                  </a:lnTo>
                  <a:lnTo>
                    <a:pt x="481735" y="692538"/>
                  </a:lnTo>
                  <a:lnTo>
                    <a:pt x="478763" y="691016"/>
                  </a:lnTo>
                  <a:lnTo>
                    <a:pt x="475687" y="689494"/>
                  </a:lnTo>
                  <a:lnTo>
                    <a:pt x="472545" y="687972"/>
                  </a:lnTo>
                  <a:lnTo>
                    <a:pt x="469319" y="686450"/>
                  </a:lnTo>
                  <a:lnTo>
                    <a:pt x="466003" y="684928"/>
                  </a:lnTo>
                  <a:lnTo>
                    <a:pt x="462625" y="683406"/>
                  </a:lnTo>
                  <a:lnTo>
                    <a:pt x="459132" y="681884"/>
                  </a:lnTo>
                  <a:lnTo>
                    <a:pt x="455600" y="680362"/>
                  </a:lnTo>
                  <a:lnTo>
                    <a:pt x="451929" y="678840"/>
                  </a:lnTo>
                  <a:lnTo>
                    <a:pt x="448234" y="677318"/>
                  </a:lnTo>
                  <a:lnTo>
                    <a:pt x="444390" y="675796"/>
                  </a:lnTo>
                  <a:lnTo>
                    <a:pt x="440515" y="674274"/>
                  </a:lnTo>
                  <a:lnTo>
                    <a:pt x="436514" y="672752"/>
                  </a:lnTo>
                  <a:lnTo>
                    <a:pt x="432458" y="671230"/>
                  </a:lnTo>
                  <a:lnTo>
                    <a:pt x="428300" y="669708"/>
                  </a:lnTo>
                  <a:lnTo>
                    <a:pt x="424064" y="668185"/>
                  </a:lnTo>
                  <a:lnTo>
                    <a:pt x="419749" y="666663"/>
                  </a:lnTo>
                  <a:lnTo>
                    <a:pt x="415333" y="665141"/>
                  </a:lnTo>
                  <a:lnTo>
                    <a:pt x="410863" y="663619"/>
                  </a:lnTo>
                  <a:lnTo>
                    <a:pt x="406271" y="662097"/>
                  </a:lnTo>
                  <a:lnTo>
                    <a:pt x="401647" y="660575"/>
                  </a:lnTo>
                  <a:lnTo>
                    <a:pt x="396880" y="659053"/>
                  </a:lnTo>
                  <a:lnTo>
                    <a:pt x="392091" y="657531"/>
                  </a:lnTo>
                  <a:lnTo>
                    <a:pt x="387168" y="656009"/>
                  </a:lnTo>
                  <a:lnTo>
                    <a:pt x="382209" y="654487"/>
                  </a:lnTo>
                  <a:lnTo>
                    <a:pt x="377143" y="652965"/>
                  </a:lnTo>
                  <a:lnTo>
                    <a:pt x="372020" y="651443"/>
                  </a:lnTo>
                  <a:lnTo>
                    <a:pt x="366814" y="649921"/>
                  </a:lnTo>
                  <a:lnTo>
                    <a:pt x="361533" y="648399"/>
                  </a:lnTo>
                  <a:lnTo>
                    <a:pt x="356193" y="646877"/>
                  </a:lnTo>
                  <a:lnTo>
                    <a:pt x="350762" y="645355"/>
                  </a:lnTo>
                  <a:lnTo>
                    <a:pt x="345293" y="643832"/>
                  </a:lnTo>
                  <a:lnTo>
                    <a:pt x="339721" y="642310"/>
                  </a:lnTo>
                  <a:lnTo>
                    <a:pt x="334130" y="640788"/>
                  </a:lnTo>
                  <a:lnTo>
                    <a:pt x="328425" y="639266"/>
                  </a:lnTo>
                  <a:lnTo>
                    <a:pt x="322704" y="637744"/>
                  </a:lnTo>
                  <a:lnTo>
                    <a:pt x="316894" y="636222"/>
                  </a:lnTo>
                  <a:lnTo>
                    <a:pt x="311054" y="634700"/>
                  </a:lnTo>
                  <a:lnTo>
                    <a:pt x="305147" y="633178"/>
                  </a:lnTo>
                  <a:lnTo>
                    <a:pt x="299200" y="631656"/>
                  </a:lnTo>
                  <a:lnTo>
                    <a:pt x="293206" y="630134"/>
                  </a:lnTo>
                  <a:lnTo>
                    <a:pt x="287166" y="628612"/>
                  </a:lnTo>
                  <a:lnTo>
                    <a:pt x="281095" y="627090"/>
                  </a:lnTo>
                  <a:lnTo>
                    <a:pt x="274975" y="625568"/>
                  </a:lnTo>
                  <a:lnTo>
                    <a:pt x="268839" y="624046"/>
                  </a:lnTo>
                  <a:lnTo>
                    <a:pt x="262654" y="622524"/>
                  </a:lnTo>
                  <a:lnTo>
                    <a:pt x="256462" y="621001"/>
                  </a:lnTo>
                  <a:lnTo>
                    <a:pt x="250232" y="619479"/>
                  </a:lnTo>
                  <a:lnTo>
                    <a:pt x="243996" y="617957"/>
                  </a:lnTo>
                  <a:lnTo>
                    <a:pt x="237737" y="616435"/>
                  </a:lnTo>
                  <a:lnTo>
                    <a:pt x="231474" y="614913"/>
                  </a:lnTo>
                  <a:lnTo>
                    <a:pt x="225202" y="613391"/>
                  </a:lnTo>
                  <a:lnTo>
                    <a:pt x="218929" y="611869"/>
                  </a:lnTo>
                  <a:lnTo>
                    <a:pt x="212657" y="610347"/>
                  </a:lnTo>
                  <a:lnTo>
                    <a:pt x="206395" y="608825"/>
                  </a:lnTo>
                  <a:lnTo>
                    <a:pt x="200137" y="607303"/>
                  </a:lnTo>
                  <a:lnTo>
                    <a:pt x="193904" y="605781"/>
                  </a:lnTo>
                  <a:lnTo>
                    <a:pt x="187677" y="604259"/>
                  </a:lnTo>
                  <a:lnTo>
                    <a:pt x="181494" y="602737"/>
                  </a:lnTo>
                  <a:lnTo>
                    <a:pt x="175319" y="601215"/>
                  </a:lnTo>
                  <a:lnTo>
                    <a:pt x="169199" y="599693"/>
                  </a:lnTo>
                  <a:lnTo>
                    <a:pt x="163100" y="598171"/>
                  </a:lnTo>
                  <a:lnTo>
                    <a:pt x="157057" y="596648"/>
                  </a:lnTo>
                  <a:lnTo>
                    <a:pt x="151054" y="595126"/>
                  </a:lnTo>
                  <a:lnTo>
                    <a:pt x="145105" y="593604"/>
                  </a:lnTo>
                  <a:lnTo>
                    <a:pt x="139219" y="592082"/>
                  </a:lnTo>
                  <a:lnTo>
                    <a:pt x="133380" y="590560"/>
                  </a:lnTo>
                  <a:lnTo>
                    <a:pt x="127633" y="589038"/>
                  </a:lnTo>
                  <a:lnTo>
                    <a:pt x="121921" y="587516"/>
                  </a:lnTo>
                  <a:lnTo>
                    <a:pt x="116334" y="585994"/>
                  </a:lnTo>
                  <a:lnTo>
                    <a:pt x="110768" y="584472"/>
                  </a:lnTo>
                  <a:lnTo>
                    <a:pt x="105359" y="582950"/>
                  </a:lnTo>
                  <a:lnTo>
                    <a:pt x="99979" y="581428"/>
                  </a:lnTo>
                  <a:lnTo>
                    <a:pt x="94745" y="579906"/>
                  </a:lnTo>
                  <a:lnTo>
                    <a:pt x="89572" y="578384"/>
                  </a:lnTo>
                  <a:lnTo>
                    <a:pt x="84529" y="576862"/>
                  </a:lnTo>
                  <a:lnTo>
                    <a:pt x="79584" y="575340"/>
                  </a:lnTo>
                  <a:lnTo>
                    <a:pt x="74747" y="573818"/>
                  </a:lnTo>
                  <a:lnTo>
                    <a:pt x="70048" y="572295"/>
                  </a:lnTo>
                  <a:lnTo>
                    <a:pt x="65433" y="570773"/>
                  </a:lnTo>
                  <a:lnTo>
                    <a:pt x="60999" y="569251"/>
                  </a:lnTo>
                  <a:lnTo>
                    <a:pt x="56620" y="567729"/>
                  </a:lnTo>
                  <a:lnTo>
                    <a:pt x="52470" y="566207"/>
                  </a:lnTo>
                  <a:lnTo>
                    <a:pt x="48360" y="564685"/>
                  </a:lnTo>
                  <a:lnTo>
                    <a:pt x="44492" y="563163"/>
                  </a:lnTo>
                  <a:lnTo>
                    <a:pt x="40686" y="561641"/>
                  </a:lnTo>
                  <a:lnTo>
                    <a:pt x="37093" y="560119"/>
                  </a:lnTo>
                  <a:lnTo>
                    <a:pt x="33607" y="558597"/>
                  </a:lnTo>
                  <a:lnTo>
                    <a:pt x="30300" y="557075"/>
                  </a:lnTo>
                  <a:lnTo>
                    <a:pt x="27149" y="555553"/>
                  </a:lnTo>
                  <a:lnTo>
                    <a:pt x="24139" y="554031"/>
                  </a:lnTo>
                  <a:lnTo>
                    <a:pt x="21336" y="552509"/>
                  </a:lnTo>
                  <a:lnTo>
                    <a:pt x="18632" y="550987"/>
                  </a:lnTo>
                  <a:lnTo>
                    <a:pt x="16188" y="549464"/>
                  </a:lnTo>
                  <a:lnTo>
                    <a:pt x="13799" y="547942"/>
                  </a:lnTo>
                  <a:lnTo>
                    <a:pt x="11725" y="546420"/>
                  </a:lnTo>
                  <a:lnTo>
                    <a:pt x="9700" y="544898"/>
                  </a:lnTo>
                  <a:lnTo>
                    <a:pt x="7961" y="543376"/>
                  </a:lnTo>
                  <a:lnTo>
                    <a:pt x="6316" y="541854"/>
                  </a:lnTo>
                  <a:lnTo>
                    <a:pt x="4910" y="540332"/>
                  </a:lnTo>
                  <a:lnTo>
                    <a:pt x="3650" y="538810"/>
                  </a:lnTo>
                  <a:lnTo>
                    <a:pt x="2582" y="537288"/>
                  </a:lnTo>
                  <a:lnTo>
                    <a:pt x="1712" y="535766"/>
                  </a:lnTo>
                  <a:lnTo>
                    <a:pt x="983" y="534244"/>
                  </a:lnTo>
                  <a:lnTo>
                    <a:pt x="505" y="532722"/>
                  </a:lnTo>
                  <a:lnTo>
                    <a:pt x="118" y="531200"/>
                  </a:lnTo>
                  <a:lnTo>
                    <a:pt x="33" y="529678"/>
                  </a:lnTo>
                  <a:lnTo>
                    <a:pt x="0" y="528156"/>
                  </a:lnTo>
                  <a:lnTo>
                    <a:pt x="294" y="526634"/>
                  </a:lnTo>
                  <a:lnTo>
                    <a:pt x="651" y="525111"/>
                  </a:lnTo>
                  <a:lnTo>
                    <a:pt x="1283" y="523589"/>
                  </a:lnTo>
                  <a:lnTo>
                    <a:pt x="2027" y="522067"/>
                  </a:lnTo>
                  <a:lnTo>
                    <a:pt x="2993" y="520545"/>
                  </a:lnTo>
                  <a:lnTo>
                    <a:pt x="4118" y="519023"/>
                  </a:lnTo>
                  <a:lnTo>
                    <a:pt x="5412" y="517501"/>
                  </a:lnTo>
                  <a:lnTo>
                    <a:pt x="6912" y="515979"/>
                  </a:lnTo>
                  <a:lnTo>
                    <a:pt x="8528" y="514457"/>
                  </a:lnTo>
                  <a:lnTo>
                    <a:pt x="10392" y="512935"/>
                  </a:lnTo>
                  <a:lnTo>
                    <a:pt x="12323" y="511413"/>
                  </a:lnTo>
                  <a:lnTo>
                    <a:pt x="14540" y="509891"/>
                  </a:lnTo>
                  <a:lnTo>
                    <a:pt x="16803" y="508369"/>
                  </a:lnTo>
                  <a:lnTo>
                    <a:pt x="19334" y="506847"/>
                  </a:lnTo>
                  <a:lnTo>
                    <a:pt x="21934" y="505325"/>
                  </a:lnTo>
                  <a:lnTo>
                    <a:pt x="24749" y="503803"/>
                  </a:lnTo>
                  <a:lnTo>
                    <a:pt x="27671" y="502281"/>
                  </a:lnTo>
                  <a:lnTo>
                    <a:pt x="30758" y="500758"/>
                  </a:lnTo>
                  <a:lnTo>
                    <a:pt x="33985" y="499236"/>
                  </a:lnTo>
                  <a:lnTo>
                    <a:pt x="37331" y="497714"/>
                  </a:lnTo>
                  <a:lnTo>
                    <a:pt x="40845" y="496192"/>
                  </a:lnTo>
                  <a:lnTo>
                    <a:pt x="44435" y="494670"/>
                  </a:lnTo>
                  <a:lnTo>
                    <a:pt x="48217" y="493148"/>
                  </a:lnTo>
                  <a:lnTo>
                    <a:pt x="52035" y="491626"/>
                  </a:lnTo>
                  <a:lnTo>
                    <a:pt x="56065" y="490104"/>
                  </a:lnTo>
                  <a:lnTo>
                    <a:pt x="60125" y="488582"/>
                  </a:lnTo>
                  <a:lnTo>
                    <a:pt x="64351" y="487060"/>
                  </a:lnTo>
                  <a:lnTo>
                    <a:pt x="68630" y="485538"/>
                  </a:lnTo>
                  <a:lnTo>
                    <a:pt x="73035" y="484016"/>
                  </a:lnTo>
                  <a:lnTo>
                    <a:pt x="77511" y="482494"/>
                  </a:lnTo>
                  <a:lnTo>
                    <a:pt x="82075" y="480972"/>
                  </a:lnTo>
                  <a:lnTo>
                    <a:pt x="86724" y="479450"/>
                  </a:lnTo>
                  <a:lnTo>
                    <a:pt x="91430" y="477928"/>
                  </a:lnTo>
                  <a:lnTo>
                    <a:pt x="96226" y="476405"/>
                  </a:lnTo>
                  <a:lnTo>
                    <a:pt x="101053" y="474883"/>
                  </a:lnTo>
                  <a:lnTo>
                    <a:pt x="105973" y="473361"/>
                  </a:lnTo>
                  <a:lnTo>
                    <a:pt x="110906" y="471839"/>
                  </a:lnTo>
                  <a:lnTo>
                    <a:pt x="115918" y="470317"/>
                  </a:lnTo>
                  <a:lnTo>
                    <a:pt x="120942" y="468795"/>
                  </a:lnTo>
                  <a:lnTo>
                    <a:pt x="126016" y="467273"/>
                  </a:lnTo>
                  <a:lnTo>
                    <a:pt x="131104" y="465751"/>
                  </a:lnTo>
                  <a:lnTo>
                    <a:pt x="136219" y="464229"/>
                  </a:lnTo>
                  <a:lnTo>
                    <a:pt x="141345" y="462707"/>
                  </a:lnTo>
                  <a:lnTo>
                    <a:pt x="146482" y="461185"/>
                  </a:lnTo>
                  <a:lnTo>
                    <a:pt x="151619" y="459663"/>
                  </a:lnTo>
                  <a:lnTo>
                    <a:pt x="156757" y="458141"/>
                  </a:lnTo>
                  <a:lnTo>
                    <a:pt x="161879" y="456619"/>
                  </a:lnTo>
                  <a:lnTo>
                    <a:pt x="166998" y="455097"/>
                  </a:lnTo>
                  <a:lnTo>
                    <a:pt x="172079" y="453574"/>
                  </a:lnTo>
                  <a:lnTo>
                    <a:pt x="177152" y="452052"/>
                  </a:lnTo>
                  <a:lnTo>
                    <a:pt x="182172" y="450530"/>
                  </a:lnTo>
                  <a:lnTo>
                    <a:pt x="187172" y="449008"/>
                  </a:lnTo>
                  <a:lnTo>
                    <a:pt x="192114" y="447486"/>
                  </a:lnTo>
                  <a:lnTo>
                    <a:pt x="197016" y="445964"/>
                  </a:lnTo>
                  <a:lnTo>
                    <a:pt x="201860" y="444442"/>
                  </a:lnTo>
                  <a:lnTo>
                    <a:pt x="206639" y="442920"/>
                  </a:lnTo>
                  <a:lnTo>
                    <a:pt x="211367" y="441398"/>
                  </a:lnTo>
                  <a:lnTo>
                    <a:pt x="216000" y="439876"/>
                  </a:lnTo>
                  <a:lnTo>
                    <a:pt x="220593" y="438354"/>
                  </a:lnTo>
                  <a:lnTo>
                    <a:pt x="225056" y="436832"/>
                  </a:lnTo>
                  <a:lnTo>
                    <a:pt x="229496" y="435310"/>
                  </a:lnTo>
                  <a:lnTo>
                    <a:pt x="233770" y="433788"/>
                  </a:lnTo>
                  <a:lnTo>
                    <a:pt x="238013" y="432266"/>
                  </a:lnTo>
                  <a:lnTo>
                    <a:pt x="242102" y="430744"/>
                  </a:lnTo>
                  <a:lnTo>
                    <a:pt x="246129" y="429221"/>
                  </a:lnTo>
                  <a:lnTo>
                    <a:pt x="250018" y="427699"/>
                  </a:lnTo>
                  <a:lnTo>
                    <a:pt x="253807" y="426177"/>
                  </a:lnTo>
                  <a:lnTo>
                    <a:pt x="257482" y="424655"/>
                  </a:lnTo>
                  <a:lnTo>
                    <a:pt x="261016" y="423133"/>
                  </a:lnTo>
                  <a:lnTo>
                    <a:pt x="264462" y="421611"/>
                  </a:lnTo>
                  <a:lnTo>
                    <a:pt x="267724" y="420089"/>
                  </a:lnTo>
                  <a:lnTo>
                    <a:pt x="270929" y="418567"/>
                  </a:lnTo>
                  <a:lnTo>
                    <a:pt x="273903" y="417045"/>
                  </a:lnTo>
                  <a:lnTo>
                    <a:pt x="276838" y="415523"/>
                  </a:lnTo>
                  <a:lnTo>
                    <a:pt x="279527" y="414001"/>
                  </a:lnTo>
                  <a:lnTo>
                    <a:pt x="282157" y="412479"/>
                  </a:lnTo>
                  <a:lnTo>
                    <a:pt x="284572" y="410957"/>
                  </a:lnTo>
                  <a:lnTo>
                    <a:pt x="286883" y="409435"/>
                  </a:lnTo>
                  <a:lnTo>
                    <a:pt x="289017" y="407913"/>
                  </a:lnTo>
                  <a:lnTo>
                    <a:pt x="290999" y="406391"/>
                  </a:lnTo>
                  <a:lnTo>
                    <a:pt x="292842" y="404868"/>
                  </a:lnTo>
                  <a:lnTo>
                    <a:pt x="294486" y="403346"/>
                  </a:lnTo>
                  <a:lnTo>
                    <a:pt x="296033" y="401824"/>
                  </a:lnTo>
                  <a:lnTo>
                    <a:pt x="297330" y="400302"/>
                  </a:lnTo>
                  <a:lnTo>
                    <a:pt x="298574" y="398780"/>
                  </a:lnTo>
                  <a:lnTo>
                    <a:pt x="299520" y="397258"/>
                  </a:lnTo>
                  <a:lnTo>
                    <a:pt x="300418" y="395736"/>
                  </a:lnTo>
                  <a:lnTo>
                    <a:pt x="301045" y="394214"/>
                  </a:lnTo>
                  <a:lnTo>
                    <a:pt x="301585" y="392692"/>
                  </a:lnTo>
                  <a:lnTo>
                    <a:pt x="301899" y="391170"/>
                  </a:lnTo>
                  <a:lnTo>
                    <a:pt x="302080" y="389648"/>
                  </a:lnTo>
                  <a:lnTo>
                    <a:pt x="302080" y="388126"/>
                  </a:lnTo>
                  <a:lnTo>
                    <a:pt x="301899" y="386604"/>
                  </a:lnTo>
                  <a:lnTo>
                    <a:pt x="301585" y="385082"/>
                  </a:lnTo>
                  <a:lnTo>
                    <a:pt x="301045" y="383560"/>
                  </a:lnTo>
                  <a:lnTo>
                    <a:pt x="300418" y="382037"/>
                  </a:lnTo>
                  <a:lnTo>
                    <a:pt x="299520" y="380515"/>
                  </a:lnTo>
                  <a:lnTo>
                    <a:pt x="298574" y="378993"/>
                  </a:lnTo>
                  <a:lnTo>
                    <a:pt x="297330" y="377471"/>
                  </a:lnTo>
                  <a:lnTo>
                    <a:pt x="296033" y="375949"/>
                  </a:lnTo>
                  <a:lnTo>
                    <a:pt x="294486" y="374427"/>
                  </a:lnTo>
                  <a:lnTo>
                    <a:pt x="292842" y="372905"/>
                  </a:lnTo>
                  <a:lnTo>
                    <a:pt x="290999" y="371383"/>
                  </a:lnTo>
                  <a:lnTo>
                    <a:pt x="289017" y="369861"/>
                  </a:lnTo>
                  <a:lnTo>
                    <a:pt x="286883" y="368339"/>
                  </a:lnTo>
                  <a:lnTo>
                    <a:pt x="284572" y="366817"/>
                  </a:lnTo>
                  <a:lnTo>
                    <a:pt x="282157" y="365295"/>
                  </a:lnTo>
                  <a:lnTo>
                    <a:pt x="279527" y="363773"/>
                  </a:lnTo>
                  <a:lnTo>
                    <a:pt x="276838" y="362251"/>
                  </a:lnTo>
                  <a:lnTo>
                    <a:pt x="273903" y="360729"/>
                  </a:lnTo>
                  <a:lnTo>
                    <a:pt x="270929" y="359207"/>
                  </a:lnTo>
                  <a:lnTo>
                    <a:pt x="267724" y="357684"/>
                  </a:lnTo>
                  <a:lnTo>
                    <a:pt x="264462" y="356162"/>
                  </a:lnTo>
                  <a:lnTo>
                    <a:pt x="261016" y="354640"/>
                  </a:lnTo>
                  <a:lnTo>
                    <a:pt x="257482" y="353118"/>
                  </a:lnTo>
                  <a:lnTo>
                    <a:pt x="253807" y="351596"/>
                  </a:lnTo>
                  <a:lnTo>
                    <a:pt x="250018" y="350074"/>
                  </a:lnTo>
                  <a:lnTo>
                    <a:pt x="246129" y="348552"/>
                  </a:lnTo>
                  <a:lnTo>
                    <a:pt x="242102" y="347030"/>
                  </a:lnTo>
                  <a:lnTo>
                    <a:pt x="238013" y="345508"/>
                  </a:lnTo>
                  <a:lnTo>
                    <a:pt x="233770" y="343986"/>
                  </a:lnTo>
                  <a:lnTo>
                    <a:pt x="229496" y="342464"/>
                  </a:lnTo>
                  <a:lnTo>
                    <a:pt x="225056" y="340942"/>
                  </a:lnTo>
                  <a:lnTo>
                    <a:pt x="220593" y="339420"/>
                  </a:lnTo>
                  <a:lnTo>
                    <a:pt x="216000" y="337898"/>
                  </a:lnTo>
                  <a:lnTo>
                    <a:pt x="211367" y="336376"/>
                  </a:lnTo>
                  <a:lnTo>
                    <a:pt x="206639" y="334854"/>
                  </a:lnTo>
                  <a:lnTo>
                    <a:pt x="201860" y="333331"/>
                  </a:lnTo>
                  <a:lnTo>
                    <a:pt x="197016" y="331809"/>
                  </a:lnTo>
                  <a:lnTo>
                    <a:pt x="192114" y="330287"/>
                  </a:lnTo>
                  <a:lnTo>
                    <a:pt x="187172" y="328765"/>
                  </a:lnTo>
                  <a:lnTo>
                    <a:pt x="182172" y="327243"/>
                  </a:lnTo>
                  <a:lnTo>
                    <a:pt x="177152" y="325721"/>
                  </a:lnTo>
                  <a:lnTo>
                    <a:pt x="172079" y="324199"/>
                  </a:lnTo>
                  <a:lnTo>
                    <a:pt x="166998" y="322677"/>
                  </a:lnTo>
                  <a:lnTo>
                    <a:pt x="161879" y="321155"/>
                  </a:lnTo>
                  <a:lnTo>
                    <a:pt x="156757" y="319633"/>
                  </a:lnTo>
                  <a:lnTo>
                    <a:pt x="151619" y="318111"/>
                  </a:lnTo>
                  <a:lnTo>
                    <a:pt x="146482" y="316589"/>
                  </a:lnTo>
                  <a:lnTo>
                    <a:pt x="141345" y="315067"/>
                  </a:lnTo>
                  <a:lnTo>
                    <a:pt x="136219" y="313545"/>
                  </a:lnTo>
                  <a:lnTo>
                    <a:pt x="131104" y="312023"/>
                  </a:lnTo>
                  <a:lnTo>
                    <a:pt x="126016" y="310500"/>
                  </a:lnTo>
                  <a:lnTo>
                    <a:pt x="120942" y="308978"/>
                  </a:lnTo>
                  <a:lnTo>
                    <a:pt x="115918" y="307456"/>
                  </a:lnTo>
                  <a:lnTo>
                    <a:pt x="110906" y="305934"/>
                  </a:lnTo>
                  <a:lnTo>
                    <a:pt x="105973" y="304412"/>
                  </a:lnTo>
                  <a:lnTo>
                    <a:pt x="101053" y="302890"/>
                  </a:lnTo>
                  <a:lnTo>
                    <a:pt x="96226" y="301368"/>
                  </a:lnTo>
                  <a:lnTo>
                    <a:pt x="91430" y="299846"/>
                  </a:lnTo>
                  <a:lnTo>
                    <a:pt x="86724" y="298324"/>
                  </a:lnTo>
                  <a:lnTo>
                    <a:pt x="82075" y="296802"/>
                  </a:lnTo>
                  <a:lnTo>
                    <a:pt x="77511" y="295280"/>
                  </a:lnTo>
                  <a:lnTo>
                    <a:pt x="73035" y="293758"/>
                  </a:lnTo>
                  <a:lnTo>
                    <a:pt x="68630" y="292236"/>
                  </a:lnTo>
                  <a:lnTo>
                    <a:pt x="64351" y="290714"/>
                  </a:lnTo>
                  <a:lnTo>
                    <a:pt x="60125" y="289192"/>
                  </a:lnTo>
                  <a:lnTo>
                    <a:pt x="56065" y="287670"/>
                  </a:lnTo>
                  <a:lnTo>
                    <a:pt x="52035" y="286147"/>
                  </a:lnTo>
                  <a:lnTo>
                    <a:pt x="48217" y="284625"/>
                  </a:lnTo>
                  <a:lnTo>
                    <a:pt x="44435" y="283103"/>
                  </a:lnTo>
                  <a:lnTo>
                    <a:pt x="40845" y="281581"/>
                  </a:lnTo>
                  <a:lnTo>
                    <a:pt x="37331" y="280059"/>
                  </a:lnTo>
                  <a:lnTo>
                    <a:pt x="33985" y="278537"/>
                  </a:lnTo>
                  <a:lnTo>
                    <a:pt x="30758" y="277015"/>
                  </a:lnTo>
                  <a:lnTo>
                    <a:pt x="27671" y="275493"/>
                  </a:lnTo>
                  <a:lnTo>
                    <a:pt x="24749" y="273971"/>
                  </a:lnTo>
                  <a:lnTo>
                    <a:pt x="21934" y="272449"/>
                  </a:lnTo>
                  <a:lnTo>
                    <a:pt x="19334" y="270927"/>
                  </a:lnTo>
                  <a:lnTo>
                    <a:pt x="16803" y="269405"/>
                  </a:lnTo>
                  <a:lnTo>
                    <a:pt x="14540" y="267883"/>
                  </a:lnTo>
                  <a:lnTo>
                    <a:pt x="12323" y="266361"/>
                  </a:lnTo>
                  <a:lnTo>
                    <a:pt x="10392" y="264839"/>
                  </a:lnTo>
                  <a:lnTo>
                    <a:pt x="8528" y="263317"/>
                  </a:lnTo>
                  <a:lnTo>
                    <a:pt x="6912" y="261794"/>
                  </a:lnTo>
                  <a:lnTo>
                    <a:pt x="5412" y="260272"/>
                  </a:lnTo>
                  <a:lnTo>
                    <a:pt x="4118" y="258750"/>
                  </a:lnTo>
                  <a:lnTo>
                    <a:pt x="2993" y="257228"/>
                  </a:lnTo>
                  <a:lnTo>
                    <a:pt x="2027" y="255706"/>
                  </a:lnTo>
                  <a:lnTo>
                    <a:pt x="1283" y="254184"/>
                  </a:lnTo>
                  <a:lnTo>
                    <a:pt x="651" y="252662"/>
                  </a:lnTo>
                  <a:lnTo>
                    <a:pt x="294" y="251140"/>
                  </a:lnTo>
                  <a:lnTo>
                    <a:pt x="0" y="249618"/>
                  </a:lnTo>
                  <a:lnTo>
                    <a:pt x="33" y="248096"/>
                  </a:lnTo>
                  <a:lnTo>
                    <a:pt x="118" y="246574"/>
                  </a:lnTo>
                  <a:lnTo>
                    <a:pt x="505" y="245052"/>
                  </a:lnTo>
                  <a:lnTo>
                    <a:pt x="983" y="243530"/>
                  </a:lnTo>
                  <a:lnTo>
                    <a:pt x="1712" y="242008"/>
                  </a:lnTo>
                  <a:lnTo>
                    <a:pt x="2582" y="240486"/>
                  </a:lnTo>
                  <a:lnTo>
                    <a:pt x="3650" y="238964"/>
                  </a:lnTo>
                  <a:lnTo>
                    <a:pt x="4910" y="237441"/>
                  </a:lnTo>
                  <a:lnTo>
                    <a:pt x="6316" y="235919"/>
                  </a:lnTo>
                  <a:lnTo>
                    <a:pt x="7961" y="234397"/>
                  </a:lnTo>
                  <a:lnTo>
                    <a:pt x="9700" y="232875"/>
                  </a:lnTo>
                  <a:lnTo>
                    <a:pt x="11725" y="231353"/>
                  </a:lnTo>
                  <a:lnTo>
                    <a:pt x="13799" y="229831"/>
                  </a:lnTo>
                  <a:lnTo>
                    <a:pt x="16188" y="228309"/>
                  </a:lnTo>
                  <a:lnTo>
                    <a:pt x="18632" y="226787"/>
                  </a:lnTo>
                  <a:lnTo>
                    <a:pt x="21336" y="225265"/>
                  </a:lnTo>
                  <a:lnTo>
                    <a:pt x="24139" y="223743"/>
                  </a:lnTo>
                  <a:lnTo>
                    <a:pt x="27149" y="222221"/>
                  </a:lnTo>
                  <a:lnTo>
                    <a:pt x="30300" y="220699"/>
                  </a:lnTo>
                  <a:lnTo>
                    <a:pt x="33607" y="219177"/>
                  </a:lnTo>
                  <a:lnTo>
                    <a:pt x="37093" y="217655"/>
                  </a:lnTo>
                  <a:lnTo>
                    <a:pt x="40686" y="216133"/>
                  </a:lnTo>
                  <a:lnTo>
                    <a:pt x="44492" y="214610"/>
                  </a:lnTo>
                  <a:lnTo>
                    <a:pt x="48360" y="213088"/>
                  </a:lnTo>
                  <a:lnTo>
                    <a:pt x="52470" y="211566"/>
                  </a:lnTo>
                  <a:lnTo>
                    <a:pt x="56620" y="210044"/>
                  </a:lnTo>
                  <a:lnTo>
                    <a:pt x="60999" y="208522"/>
                  </a:lnTo>
                  <a:lnTo>
                    <a:pt x="65433" y="207000"/>
                  </a:lnTo>
                  <a:lnTo>
                    <a:pt x="70048" y="205478"/>
                  </a:lnTo>
                  <a:lnTo>
                    <a:pt x="74747" y="203956"/>
                  </a:lnTo>
                  <a:lnTo>
                    <a:pt x="79584" y="202434"/>
                  </a:lnTo>
                  <a:lnTo>
                    <a:pt x="84529" y="200912"/>
                  </a:lnTo>
                  <a:lnTo>
                    <a:pt x="89572" y="199390"/>
                  </a:lnTo>
                  <a:lnTo>
                    <a:pt x="94745" y="197868"/>
                  </a:lnTo>
                  <a:lnTo>
                    <a:pt x="99979" y="196346"/>
                  </a:lnTo>
                  <a:lnTo>
                    <a:pt x="105359" y="194824"/>
                  </a:lnTo>
                  <a:lnTo>
                    <a:pt x="110768" y="193302"/>
                  </a:lnTo>
                  <a:lnTo>
                    <a:pt x="116334" y="191780"/>
                  </a:lnTo>
                  <a:lnTo>
                    <a:pt x="121921" y="190257"/>
                  </a:lnTo>
                  <a:lnTo>
                    <a:pt x="127633" y="188735"/>
                  </a:lnTo>
                  <a:lnTo>
                    <a:pt x="133380" y="187213"/>
                  </a:lnTo>
                  <a:lnTo>
                    <a:pt x="139219" y="185691"/>
                  </a:lnTo>
                  <a:lnTo>
                    <a:pt x="145105" y="184169"/>
                  </a:lnTo>
                  <a:lnTo>
                    <a:pt x="151054" y="182647"/>
                  </a:lnTo>
                  <a:lnTo>
                    <a:pt x="157057" y="181125"/>
                  </a:lnTo>
                  <a:lnTo>
                    <a:pt x="163100" y="179603"/>
                  </a:lnTo>
                  <a:lnTo>
                    <a:pt x="169199" y="178081"/>
                  </a:lnTo>
                  <a:lnTo>
                    <a:pt x="175319" y="176559"/>
                  </a:lnTo>
                  <a:lnTo>
                    <a:pt x="181494" y="175037"/>
                  </a:lnTo>
                  <a:lnTo>
                    <a:pt x="187677" y="173515"/>
                  </a:lnTo>
                  <a:lnTo>
                    <a:pt x="193904" y="171993"/>
                  </a:lnTo>
                  <a:lnTo>
                    <a:pt x="200137" y="170471"/>
                  </a:lnTo>
                  <a:lnTo>
                    <a:pt x="206395" y="168949"/>
                  </a:lnTo>
                  <a:lnTo>
                    <a:pt x="212657" y="167427"/>
                  </a:lnTo>
                  <a:lnTo>
                    <a:pt x="218929" y="165904"/>
                  </a:lnTo>
                  <a:lnTo>
                    <a:pt x="225202" y="164382"/>
                  </a:lnTo>
                  <a:lnTo>
                    <a:pt x="231474" y="162860"/>
                  </a:lnTo>
                  <a:lnTo>
                    <a:pt x="237737" y="161338"/>
                  </a:lnTo>
                  <a:lnTo>
                    <a:pt x="243996" y="159816"/>
                  </a:lnTo>
                  <a:lnTo>
                    <a:pt x="250232" y="158294"/>
                  </a:lnTo>
                  <a:lnTo>
                    <a:pt x="256462" y="156772"/>
                  </a:lnTo>
                  <a:lnTo>
                    <a:pt x="262654" y="155250"/>
                  </a:lnTo>
                  <a:lnTo>
                    <a:pt x="268839" y="153728"/>
                  </a:lnTo>
                  <a:lnTo>
                    <a:pt x="274975" y="152206"/>
                  </a:lnTo>
                  <a:lnTo>
                    <a:pt x="281095" y="150684"/>
                  </a:lnTo>
                  <a:lnTo>
                    <a:pt x="287166" y="149162"/>
                  </a:lnTo>
                  <a:lnTo>
                    <a:pt x="293206" y="147640"/>
                  </a:lnTo>
                  <a:lnTo>
                    <a:pt x="299200" y="146118"/>
                  </a:lnTo>
                  <a:lnTo>
                    <a:pt x="305147" y="144596"/>
                  </a:lnTo>
                  <a:lnTo>
                    <a:pt x="311054" y="143073"/>
                  </a:lnTo>
                  <a:lnTo>
                    <a:pt x="316894" y="141551"/>
                  </a:lnTo>
                  <a:lnTo>
                    <a:pt x="322704" y="140029"/>
                  </a:lnTo>
                  <a:lnTo>
                    <a:pt x="328425" y="138507"/>
                  </a:lnTo>
                  <a:lnTo>
                    <a:pt x="334130" y="136985"/>
                  </a:lnTo>
                  <a:lnTo>
                    <a:pt x="339721" y="135463"/>
                  </a:lnTo>
                  <a:lnTo>
                    <a:pt x="345293" y="133941"/>
                  </a:lnTo>
                  <a:lnTo>
                    <a:pt x="350762" y="132419"/>
                  </a:lnTo>
                  <a:lnTo>
                    <a:pt x="356193" y="130897"/>
                  </a:lnTo>
                  <a:lnTo>
                    <a:pt x="361533" y="129375"/>
                  </a:lnTo>
                  <a:lnTo>
                    <a:pt x="366814" y="127853"/>
                  </a:lnTo>
                  <a:lnTo>
                    <a:pt x="372020" y="126331"/>
                  </a:lnTo>
                  <a:lnTo>
                    <a:pt x="377143" y="124809"/>
                  </a:lnTo>
                  <a:lnTo>
                    <a:pt x="382209" y="123287"/>
                  </a:lnTo>
                  <a:lnTo>
                    <a:pt x="387168" y="121765"/>
                  </a:lnTo>
                  <a:lnTo>
                    <a:pt x="392091" y="120243"/>
                  </a:lnTo>
                  <a:lnTo>
                    <a:pt x="396880" y="118720"/>
                  </a:lnTo>
                  <a:lnTo>
                    <a:pt x="401647" y="117198"/>
                  </a:lnTo>
                  <a:lnTo>
                    <a:pt x="406271" y="115676"/>
                  </a:lnTo>
                  <a:lnTo>
                    <a:pt x="410863" y="114154"/>
                  </a:lnTo>
                  <a:lnTo>
                    <a:pt x="415333" y="112632"/>
                  </a:lnTo>
                  <a:lnTo>
                    <a:pt x="419749" y="111110"/>
                  </a:lnTo>
                  <a:lnTo>
                    <a:pt x="424064" y="109588"/>
                  </a:lnTo>
                  <a:lnTo>
                    <a:pt x="428300" y="108066"/>
                  </a:lnTo>
                  <a:lnTo>
                    <a:pt x="432458" y="106544"/>
                  </a:lnTo>
                  <a:lnTo>
                    <a:pt x="436514" y="105022"/>
                  </a:lnTo>
                  <a:lnTo>
                    <a:pt x="440515" y="103500"/>
                  </a:lnTo>
                  <a:lnTo>
                    <a:pt x="444390" y="101978"/>
                  </a:lnTo>
                  <a:lnTo>
                    <a:pt x="448234" y="100456"/>
                  </a:lnTo>
                  <a:lnTo>
                    <a:pt x="451929" y="98934"/>
                  </a:lnTo>
                  <a:lnTo>
                    <a:pt x="455600" y="97412"/>
                  </a:lnTo>
                  <a:lnTo>
                    <a:pt x="459132" y="95890"/>
                  </a:lnTo>
                  <a:lnTo>
                    <a:pt x="462625" y="94367"/>
                  </a:lnTo>
                  <a:lnTo>
                    <a:pt x="466003" y="92845"/>
                  </a:lnTo>
                  <a:lnTo>
                    <a:pt x="469319" y="91323"/>
                  </a:lnTo>
                  <a:lnTo>
                    <a:pt x="472545" y="89801"/>
                  </a:lnTo>
                  <a:lnTo>
                    <a:pt x="475687" y="88279"/>
                  </a:lnTo>
                  <a:lnTo>
                    <a:pt x="478763" y="86757"/>
                  </a:lnTo>
                  <a:lnTo>
                    <a:pt x="481735" y="85235"/>
                  </a:lnTo>
                  <a:lnTo>
                    <a:pt x="484664" y="83713"/>
                  </a:lnTo>
                  <a:lnTo>
                    <a:pt x="487469" y="82191"/>
                  </a:lnTo>
                  <a:lnTo>
                    <a:pt x="490252" y="80669"/>
                  </a:lnTo>
                  <a:lnTo>
                    <a:pt x="492896" y="79147"/>
                  </a:lnTo>
                  <a:lnTo>
                    <a:pt x="495517" y="77625"/>
                  </a:lnTo>
                  <a:lnTo>
                    <a:pt x="498023" y="76103"/>
                  </a:lnTo>
                  <a:lnTo>
                    <a:pt x="500488" y="74581"/>
                  </a:lnTo>
                  <a:lnTo>
                    <a:pt x="502861" y="73059"/>
                  </a:lnTo>
                  <a:lnTo>
                    <a:pt x="505173" y="71536"/>
                  </a:lnTo>
                  <a:lnTo>
                    <a:pt x="507416" y="70014"/>
                  </a:lnTo>
                  <a:lnTo>
                    <a:pt x="509582" y="68492"/>
                  </a:lnTo>
                  <a:lnTo>
                    <a:pt x="511699" y="66970"/>
                  </a:lnTo>
                  <a:lnTo>
                    <a:pt x="513723" y="65448"/>
                  </a:lnTo>
                  <a:lnTo>
                    <a:pt x="515719" y="63926"/>
                  </a:lnTo>
                  <a:lnTo>
                    <a:pt x="517608" y="62404"/>
                  </a:lnTo>
                  <a:lnTo>
                    <a:pt x="519479" y="60882"/>
                  </a:lnTo>
                  <a:lnTo>
                    <a:pt x="521245" y="59360"/>
                  </a:lnTo>
                  <a:lnTo>
                    <a:pt x="522988" y="57838"/>
                  </a:lnTo>
                  <a:lnTo>
                    <a:pt x="524645" y="56316"/>
                  </a:lnTo>
                  <a:lnTo>
                    <a:pt x="526265" y="54794"/>
                  </a:lnTo>
                  <a:lnTo>
                    <a:pt x="527819" y="53272"/>
                  </a:lnTo>
                  <a:lnTo>
                    <a:pt x="529322" y="51750"/>
                  </a:lnTo>
                  <a:lnTo>
                    <a:pt x="530777" y="50228"/>
                  </a:lnTo>
                  <a:lnTo>
                    <a:pt x="532169" y="48706"/>
                  </a:lnTo>
                  <a:lnTo>
                    <a:pt x="533529" y="47183"/>
                  </a:lnTo>
                  <a:lnTo>
                    <a:pt x="534815" y="45661"/>
                  </a:lnTo>
                  <a:lnTo>
                    <a:pt x="536085" y="44139"/>
                  </a:lnTo>
                  <a:lnTo>
                    <a:pt x="537271" y="42617"/>
                  </a:lnTo>
                  <a:lnTo>
                    <a:pt x="538445" y="41095"/>
                  </a:lnTo>
                  <a:lnTo>
                    <a:pt x="539548" y="39573"/>
                  </a:lnTo>
                  <a:lnTo>
                    <a:pt x="540629" y="38051"/>
                  </a:lnTo>
                  <a:lnTo>
                    <a:pt x="541654" y="36529"/>
                  </a:lnTo>
                  <a:lnTo>
                    <a:pt x="542648" y="35007"/>
                  </a:lnTo>
                  <a:lnTo>
                    <a:pt x="543600" y="33485"/>
                  </a:lnTo>
                  <a:lnTo>
                    <a:pt x="544512" y="31963"/>
                  </a:lnTo>
                  <a:lnTo>
                    <a:pt x="545395" y="30441"/>
                  </a:lnTo>
                  <a:lnTo>
                    <a:pt x="546230" y="28919"/>
                  </a:lnTo>
                  <a:lnTo>
                    <a:pt x="547048" y="27397"/>
                  </a:lnTo>
                  <a:lnTo>
                    <a:pt x="547812" y="25875"/>
                  </a:lnTo>
                  <a:lnTo>
                    <a:pt x="548566" y="24353"/>
                  </a:lnTo>
                  <a:lnTo>
                    <a:pt x="549265" y="22830"/>
                  </a:lnTo>
                  <a:lnTo>
                    <a:pt x="549954" y="21308"/>
                  </a:lnTo>
                  <a:lnTo>
                    <a:pt x="550598" y="19786"/>
                  </a:lnTo>
                  <a:lnTo>
                    <a:pt x="551226" y="18264"/>
                  </a:lnTo>
                  <a:lnTo>
                    <a:pt x="551819" y="16742"/>
                  </a:lnTo>
                  <a:lnTo>
                    <a:pt x="552390" y="15220"/>
                  </a:lnTo>
                  <a:lnTo>
                    <a:pt x="552936" y="13698"/>
                  </a:lnTo>
                  <a:lnTo>
                    <a:pt x="553454" y="12176"/>
                  </a:lnTo>
                  <a:lnTo>
                    <a:pt x="553956" y="10654"/>
                  </a:lnTo>
                  <a:lnTo>
                    <a:pt x="554426" y="9132"/>
                  </a:lnTo>
                  <a:lnTo>
                    <a:pt x="554886" y="7610"/>
                  </a:lnTo>
                  <a:lnTo>
                    <a:pt x="555311" y="6088"/>
                  </a:lnTo>
                  <a:lnTo>
                    <a:pt x="555730" y="4566"/>
                  </a:lnTo>
                  <a:lnTo>
                    <a:pt x="556116" y="3044"/>
                  </a:lnTo>
                  <a:lnTo>
                    <a:pt x="556495" y="1522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1522"/>
                  </a:lnTo>
                  <a:lnTo>
                    <a:pt x="570193" y="3044"/>
                  </a:lnTo>
                  <a:lnTo>
                    <a:pt x="570580" y="4566"/>
                  </a:lnTo>
                  <a:lnTo>
                    <a:pt x="570999" y="6088"/>
                  </a:lnTo>
                  <a:lnTo>
                    <a:pt x="571423" y="7610"/>
                  </a:lnTo>
                  <a:lnTo>
                    <a:pt x="571884" y="9132"/>
                  </a:lnTo>
                  <a:lnTo>
                    <a:pt x="572353" y="10654"/>
                  </a:lnTo>
                  <a:lnTo>
                    <a:pt x="572855" y="12176"/>
                  </a:lnTo>
                  <a:lnTo>
                    <a:pt x="573373" y="13698"/>
                  </a:lnTo>
                  <a:lnTo>
                    <a:pt x="573919" y="15220"/>
                  </a:lnTo>
                  <a:lnTo>
                    <a:pt x="574490" y="16742"/>
                  </a:lnTo>
                  <a:lnTo>
                    <a:pt x="575084" y="18264"/>
                  </a:lnTo>
                  <a:lnTo>
                    <a:pt x="575711" y="19786"/>
                  </a:lnTo>
                  <a:lnTo>
                    <a:pt x="576356" y="21308"/>
                  </a:lnTo>
                  <a:lnTo>
                    <a:pt x="577045" y="22830"/>
                  </a:lnTo>
                  <a:lnTo>
                    <a:pt x="577743" y="24353"/>
                  </a:lnTo>
                  <a:lnTo>
                    <a:pt x="578498" y="25875"/>
                  </a:lnTo>
                  <a:lnTo>
                    <a:pt x="579261" y="27397"/>
                  </a:lnTo>
                  <a:lnTo>
                    <a:pt x="580079" y="28919"/>
                  </a:lnTo>
                  <a:lnTo>
                    <a:pt x="580914" y="30441"/>
                  </a:lnTo>
                  <a:lnTo>
                    <a:pt x="581797" y="31963"/>
                  </a:lnTo>
                  <a:lnTo>
                    <a:pt x="582709" y="33485"/>
                  </a:lnTo>
                  <a:lnTo>
                    <a:pt x="583661" y="35007"/>
                  </a:lnTo>
                  <a:lnTo>
                    <a:pt x="584655" y="36529"/>
                  </a:lnTo>
                  <a:lnTo>
                    <a:pt x="585680" y="38051"/>
                  </a:lnTo>
                  <a:lnTo>
                    <a:pt x="586762" y="39573"/>
                  </a:lnTo>
                  <a:lnTo>
                    <a:pt x="587864" y="41095"/>
                  </a:lnTo>
                  <a:lnTo>
                    <a:pt x="589038" y="42617"/>
                  </a:lnTo>
                  <a:lnTo>
                    <a:pt x="590225" y="44139"/>
                  </a:lnTo>
                  <a:lnTo>
                    <a:pt x="591495" y="45661"/>
                  </a:lnTo>
                  <a:lnTo>
                    <a:pt x="592781" y="47183"/>
                  </a:lnTo>
                  <a:lnTo>
                    <a:pt x="594141" y="48706"/>
                  </a:lnTo>
                  <a:lnTo>
                    <a:pt x="595532" y="50228"/>
                  </a:lnTo>
                  <a:lnTo>
                    <a:pt x="596987" y="51750"/>
                  </a:lnTo>
                  <a:lnTo>
                    <a:pt x="598490" y="53272"/>
                  </a:lnTo>
                  <a:lnTo>
                    <a:pt x="600044" y="54794"/>
                  </a:lnTo>
                  <a:lnTo>
                    <a:pt x="601664" y="56316"/>
                  </a:lnTo>
                  <a:lnTo>
                    <a:pt x="603322" y="57838"/>
                  </a:lnTo>
                  <a:lnTo>
                    <a:pt x="605064" y="59360"/>
                  </a:lnTo>
                  <a:lnTo>
                    <a:pt x="606831" y="60882"/>
                  </a:lnTo>
                  <a:lnTo>
                    <a:pt x="608702" y="62404"/>
                  </a:lnTo>
                  <a:lnTo>
                    <a:pt x="610590" y="63926"/>
                  </a:lnTo>
                  <a:lnTo>
                    <a:pt x="612586" y="65448"/>
                  </a:lnTo>
                  <a:lnTo>
                    <a:pt x="614611" y="66970"/>
                  </a:lnTo>
                  <a:lnTo>
                    <a:pt x="616728" y="68492"/>
                  </a:lnTo>
                  <a:lnTo>
                    <a:pt x="618894" y="70014"/>
                  </a:lnTo>
                  <a:lnTo>
                    <a:pt x="621136" y="71536"/>
                  </a:lnTo>
                  <a:lnTo>
                    <a:pt x="623449" y="73059"/>
                  </a:lnTo>
                  <a:lnTo>
                    <a:pt x="625822" y="74581"/>
                  </a:lnTo>
                  <a:lnTo>
                    <a:pt x="628286" y="76103"/>
                  </a:lnTo>
                  <a:lnTo>
                    <a:pt x="630792" y="77625"/>
                  </a:lnTo>
                  <a:lnTo>
                    <a:pt x="633414" y="79147"/>
                  </a:lnTo>
                  <a:lnTo>
                    <a:pt x="636058" y="80669"/>
                  </a:lnTo>
                  <a:lnTo>
                    <a:pt x="638841" y="82191"/>
                  </a:lnTo>
                  <a:lnTo>
                    <a:pt x="641645" y="83713"/>
                  </a:lnTo>
                  <a:lnTo>
                    <a:pt x="644574" y="85235"/>
                  </a:lnTo>
                  <a:lnTo>
                    <a:pt x="647546" y="86757"/>
                  </a:lnTo>
                  <a:lnTo>
                    <a:pt x="650622" y="88279"/>
                  </a:lnTo>
                  <a:lnTo>
                    <a:pt x="653764" y="89801"/>
                  </a:lnTo>
                  <a:lnTo>
                    <a:pt x="656990" y="91323"/>
                  </a:lnTo>
                  <a:lnTo>
                    <a:pt x="660306" y="92845"/>
                  </a:lnTo>
                  <a:lnTo>
                    <a:pt x="663685" y="94367"/>
                  </a:lnTo>
                  <a:lnTo>
                    <a:pt x="667177" y="95890"/>
                  </a:lnTo>
                  <a:lnTo>
                    <a:pt x="670709" y="97412"/>
                  </a:lnTo>
                  <a:lnTo>
                    <a:pt x="674380" y="98934"/>
                  </a:lnTo>
                  <a:lnTo>
                    <a:pt x="678075" y="100456"/>
                  </a:lnTo>
                  <a:lnTo>
                    <a:pt x="681919" y="101978"/>
                  </a:lnTo>
                  <a:lnTo>
                    <a:pt x="685794" y="103500"/>
                  </a:lnTo>
                  <a:lnTo>
                    <a:pt x="689796" y="105022"/>
                  </a:lnTo>
                  <a:lnTo>
                    <a:pt x="693851" y="106544"/>
                  </a:lnTo>
                  <a:lnTo>
                    <a:pt x="698010" y="108066"/>
                  </a:lnTo>
                  <a:lnTo>
                    <a:pt x="702246" y="109588"/>
                  </a:lnTo>
                  <a:lnTo>
                    <a:pt x="706561" y="111110"/>
                  </a:lnTo>
                  <a:lnTo>
                    <a:pt x="710976" y="112632"/>
                  </a:lnTo>
                  <a:lnTo>
                    <a:pt x="715446" y="114154"/>
                  </a:lnTo>
                  <a:lnTo>
                    <a:pt x="720039" y="115676"/>
                  </a:lnTo>
                  <a:lnTo>
                    <a:pt x="724662" y="117198"/>
                  </a:lnTo>
                  <a:lnTo>
                    <a:pt x="729429" y="118720"/>
                  </a:lnTo>
                  <a:lnTo>
                    <a:pt x="734219" y="120243"/>
                  </a:lnTo>
                  <a:lnTo>
                    <a:pt x="739141" y="121765"/>
                  </a:lnTo>
                  <a:lnTo>
                    <a:pt x="744100" y="123287"/>
                  </a:lnTo>
                  <a:lnTo>
                    <a:pt x="749167" y="124809"/>
                  </a:lnTo>
                  <a:lnTo>
                    <a:pt x="754289" y="126331"/>
                  </a:lnTo>
                  <a:lnTo>
                    <a:pt x="759496" y="127853"/>
                  </a:lnTo>
                  <a:lnTo>
                    <a:pt x="764776" y="129375"/>
                  </a:lnTo>
                  <a:lnTo>
                    <a:pt x="770117" y="130897"/>
                  </a:lnTo>
                  <a:lnTo>
                    <a:pt x="775547" y="132419"/>
                  </a:lnTo>
                  <a:lnTo>
                    <a:pt x="781016" y="133941"/>
                  </a:lnTo>
                  <a:lnTo>
                    <a:pt x="786589" y="135463"/>
                  </a:lnTo>
                  <a:lnTo>
                    <a:pt x="792180" y="136985"/>
                  </a:lnTo>
                  <a:lnTo>
                    <a:pt x="797884" y="138507"/>
                  </a:lnTo>
                  <a:lnTo>
                    <a:pt x="803605" y="140029"/>
                  </a:lnTo>
                  <a:lnTo>
                    <a:pt x="809415" y="141551"/>
                  </a:lnTo>
                  <a:lnTo>
                    <a:pt x="815255" y="143073"/>
                  </a:lnTo>
                  <a:lnTo>
                    <a:pt x="821162" y="144596"/>
                  </a:lnTo>
                  <a:lnTo>
                    <a:pt x="827109" y="146118"/>
                  </a:lnTo>
                  <a:lnTo>
                    <a:pt x="833103" y="147640"/>
                  </a:lnTo>
                  <a:lnTo>
                    <a:pt x="839144" y="149162"/>
                  </a:lnTo>
                  <a:lnTo>
                    <a:pt x="845214" y="150684"/>
                  </a:lnTo>
                  <a:lnTo>
                    <a:pt x="851335" y="152206"/>
                  </a:lnTo>
                  <a:lnTo>
                    <a:pt x="857471" y="153728"/>
                  </a:lnTo>
                  <a:lnTo>
                    <a:pt x="863655" y="155250"/>
                  </a:lnTo>
                  <a:lnTo>
                    <a:pt x="869847" y="156772"/>
                  </a:lnTo>
                  <a:lnTo>
                    <a:pt x="876078" y="158294"/>
                  </a:lnTo>
                  <a:lnTo>
                    <a:pt x="882314" y="159816"/>
                  </a:lnTo>
                  <a:lnTo>
                    <a:pt x="888572" y="161338"/>
                  </a:lnTo>
                  <a:lnTo>
                    <a:pt x="894836" y="162860"/>
                  </a:lnTo>
                  <a:lnTo>
                    <a:pt x="901108" y="164382"/>
                  </a:lnTo>
                  <a:lnTo>
                    <a:pt x="907380" y="165904"/>
                  </a:lnTo>
                  <a:lnTo>
                    <a:pt x="913652" y="167427"/>
                  </a:lnTo>
                  <a:lnTo>
                    <a:pt x="919915" y="168949"/>
                  </a:lnTo>
                  <a:lnTo>
                    <a:pt x="926172" y="170471"/>
                  </a:lnTo>
                  <a:lnTo>
                    <a:pt x="932405" y="171993"/>
                  </a:lnTo>
                  <a:lnTo>
                    <a:pt x="938632" y="173515"/>
                  </a:lnTo>
                  <a:lnTo>
                    <a:pt x="944816" y="175037"/>
                  </a:lnTo>
                  <a:lnTo>
                    <a:pt x="950990" y="176559"/>
                  </a:lnTo>
                  <a:lnTo>
                    <a:pt x="957110" y="178081"/>
                  </a:lnTo>
                  <a:lnTo>
                    <a:pt x="963210" y="179603"/>
                  </a:lnTo>
                  <a:lnTo>
                    <a:pt x="969252" y="181125"/>
                  </a:lnTo>
                  <a:lnTo>
                    <a:pt x="975256" y="182647"/>
                  </a:lnTo>
                  <a:lnTo>
                    <a:pt x="981205" y="184169"/>
                  </a:lnTo>
                  <a:lnTo>
                    <a:pt x="987091" y="185691"/>
                  </a:lnTo>
                  <a:lnTo>
                    <a:pt x="992929" y="187213"/>
                  </a:lnTo>
                  <a:lnTo>
                    <a:pt x="998677" y="188735"/>
                  </a:lnTo>
                  <a:lnTo>
                    <a:pt x="1004388" y="190257"/>
                  </a:lnTo>
                  <a:lnTo>
                    <a:pt x="1009976" y="191780"/>
                  </a:lnTo>
                  <a:lnTo>
                    <a:pt x="1015541" y="193302"/>
                  </a:lnTo>
                  <a:lnTo>
                    <a:pt x="1020951" y="194824"/>
                  </a:lnTo>
                  <a:lnTo>
                    <a:pt x="1026330" y="196346"/>
                  </a:lnTo>
                  <a:lnTo>
                    <a:pt x="1031564" y="197868"/>
                  </a:lnTo>
                  <a:lnTo>
                    <a:pt x="1036737" y="199390"/>
                  </a:lnTo>
                  <a:lnTo>
                    <a:pt x="1041780" y="200912"/>
                  </a:lnTo>
                  <a:lnTo>
                    <a:pt x="1046726" y="202434"/>
                  </a:lnTo>
                  <a:lnTo>
                    <a:pt x="1051563" y="203956"/>
                  </a:lnTo>
                  <a:lnTo>
                    <a:pt x="1056262" y="205478"/>
                  </a:lnTo>
                  <a:lnTo>
                    <a:pt x="1060877" y="207000"/>
                  </a:lnTo>
                  <a:lnTo>
                    <a:pt x="1065310" y="208522"/>
                  </a:lnTo>
                  <a:lnTo>
                    <a:pt x="1069690" y="210044"/>
                  </a:lnTo>
                  <a:lnTo>
                    <a:pt x="1073839" y="211566"/>
                  </a:lnTo>
                  <a:lnTo>
                    <a:pt x="1077950" y="213088"/>
                  </a:lnTo>
                  <a:lnTo>
                    <a:pt x="1081818" y="214610"/>
                  </a:lnTo>
                  <a:lnTo>
                    <a:pt x="1085624" y="216133"/>
                  </a:lnTo>
                  <a:lnTo>
                    <a:pt x="1089217" y="217655"/>
                  </a:lnTo>
                  <a:lnTo>
                    <a:pt x="1092702" y="219177"/>
                  </a:lnTo>
                  <a:lnTo>
                    <a:pt x="1096009" y="220699"/>
                  </a:lnTo>
                  <a:lnTo>
                    <a:pt x="1099160" y="222221"/>
                  </a:lnTo>
                  <a:lnTo>
                    <a:pt x="1102171" y="223743"/>
                  </a:lnTo>
                  <a:lnTo>
                    <a:pt x="1104973" y="225265"/>
                  </a:lnTo>
                  <a:lnTo>
                    <a:pt x="1107678" y="226787"/>
                  </a:lnTo>
                  <a:lnTo>
                    <a:pt x="1110121" y="228309"/>
                  </a:lnTo>
                  <a:lnTo>
                    <a:pt x="1112511" y="229831"/>
                  </a:lnTo>
                  <a:lnTo>
                    <a:pt x="1114585" y="231353"/>
                  </a:lnTo>
                  <a:lnTo>
                    <a:pt x="1116609" y="232875"/>
                  </a:lnTo>
                  <a:lnTo>
                    <a:pt x="1118348" y="234397"/>
                  </a:lnTo>
                  <a:lnTo>
                    <a:pt x="1119994" y="235919"/>
                  </a:lnTo>
                  <a:lnTo>
                    <a:pt x="1121399" y="237441"/>
                  </a:lnTo>
                  <a:lnTo>
                    <a:pt x="1122659" y="238964"/>
                  </a:lnTo>
                  <a:lnTo>
                    <a:pt x="1123728" y="240486"/>
                  </a:lnTo>
                  <a:lnTo>
                    <a:pt x="1124598" y="242008"/>
                  </a:lnTo>
                  <a:lnTo>
                    <a:pt x="1125326" y="243530"/>
                  </a:lnTo>
                  <a:lnTo>
                    <a:pt x="1125804" y="245052"/>
                  </a:lnTo>
                  <a:lnTo>
                    <a:pt x="1126191" y="246574"/>
                  </a:lnTo>
                  <a:lnTo>
                    <a:pt x="1126276" y="248096"/>
                  </a:lnTo>
                  <a:lnTo>
                    <a:pt x="1126310" y="249618"/>
                  </a:lnTo>
                  <a:lnTo>
                    <a:pt x="1126016" y="251140"/>
                  </a:lnTo>
                  <a:lnTo>
                    <a:pt x="1125658" y="252662"/>
                  </a:lnTo>
                  <a:lnTo>
                    <a:pt x="1125027" y="254184"/>
                  </a:lnTo>
                  <a:lnTo>
                    <a:pt x="1124282" y="255706"/>
                  </a:lnTo>
                  <a:lnTo>
                    <a:pt x="1123317" y="257228"/>
                  </a:lnTo>
                  <a:lnTo>
                    <a:pt x="1122191" y="258750"/>
                  </a:lnTo>
                  <a:lnTo>
                    <a:pt x="1120897" y="260272"/>
                  </a:lnTo>
                  <a:lnTo>
                    <a:pt x="1119397" y="261794"/>
                  </a:lnTo>
                  <a:lnTo>
                    <a:pt x="1117781" y="263317"/>
                  </a:lnTo>
                  <a:lnTo>
                    <a:pt x="1115917" y="264839"/>
                  </a:lnTo>
                  <a:lnTo>
                    <a:pt x="1113987" y="266361"/>
                  </a:lnTo>
                  <a:lnTo>
                    <a:pt x="1111769" y="267883"/>
                  </a:lnTo>
                  <a:lnTo>
                    <a:pt x="1109507" y="269405"/>
                  </a:lnTo>
                  <a:lnTo>
                    <a:pt x="1106976" y="270927"/>
                  </a:lnTo>
                  <a:lnTo>
                    <a:pt x="1104376" y="272449"/>
                  </a:lnTo>
                  <a:lnTo>
                    <a:pt x="1101560" y="273971"/>
                  </a:lnTo>
                  <a:lnTo>
                    <a:pt x="1098639" y="275493"/>
                  </a:lnTo>
                  <a:lnTo>
                    <a:pt x="1095552" y="277015"/>
                  </a:lnTo>
                  <a:lnTo>
                    <a:pt x="1092324" y="278537"/>
                  </a:lnTo>
                  <a:lnTo>
                    <a:pt x="1088979" y="280059"/>
                  </a:lnTo>
                  <a:lnTo>
                    <a:pt x="1085464" y="281581"/>
                  </a:lnTo>
                  <a:lnTo>
                    <a:pt x="1081875" y="283103"/>
                  </a:lnTo>
                  <a:lnTo>
                    <a:pt x="1078092" y="284625"/>
                  </a:lnTo>
                  <a:lnTo>
                    <a:pt x="1074274" y="286147"/>
                  </a:lnTo>
                  <a:lnTo>
                    <a:pt x="1070244" y="287670"/>
                  </a:lnTo>
                  <a:lnTo>
                    <a:pt x="1066185" y="289192"/>
                  </a:lnTo>
                  <a:lnTo>
                    <a:pt x="1061958" y="290714"/>
                  </a:lnTo>
                  <a:lnTo>
                    <a:pt x="1057679" y="292236"/>
                  </a:lnTo>
                  <a:lnTo>
                    <a:pt x="1053275" y="293758"/>
                  </a:lnTo>
                  <a:lnTo>
                    <a:pt x="1048798" y="295280"/>
                  </a:lnTo>
                  <a:lnTo>
                    <a:pt x="1044234" y="296802"/>
                  </a:lnTo>
                  <a:lnTo>
                    <a:pt x="1039585" y="298324"/>
                  </a:lnTo>
                  <a:lnTo>
                    <a:pt x="1034880" y="299846"/>
                  </a:lnTo>
                  <a:lnTo>
                    <a:pt x="1030083" y="301368"/>
                  </a:lnTo>
                  <a:lnTo>
                    <a:pt x="1025256" y="302890"/>
                  </a:lnTo>
                  <a:lnTo>
                    <a:pt x="1020337" y="304412"/>
                  </a:lnTo>
                  <a:lnTo>
                    <a:pt x="1015403" y="305934"/>
                  </a:lnTo>
                  <a:lnTo>
                    <a:pt x="1010392" y="307456"/>
                  </a:lnTo>
                  <a:lnTo>
                    <a:pt x="1005368" y="308978"/>
                  </a:lnTo>
                  <a:lnTo>
                    <a:pt x="1000294" y="310500"/>
                  </a:lnTo>
                  <a:lnTo>
                    <a:pt x="995206" y="312023"/>
                  </a:lnTo>
                  <a:lnTo>
                    <a:pt x="990090" y="313545"/>
                  </a:lnTo>
                  <a:lnTo>
                    <a:pt x="984964" y="315067"/>
                  </a:lnTo>
                  <a:lnTo>
                    <a:pt x="979827" y="316589"/>
                  </a:lnTo>
                  <a:lnTo>
                    <a:pt x="974690" y="318111"/>
                  </a:lnTo>
                  <a:lnTo>
                    <a:pt x="969552" y="319633"/>
                  </a:lnTo>
                  <a:lnTo>
                    <a:pt x="964430" y="321155"/>
                  </a:lnTo>
                  <a:lnTo>
                    <a:pt x="959311" y="322677"/>
                  </a:lnTo>
                  <a:lnTo>
                    <a:pt x="954230" y="324199"/>
                  </a:lnTo>
                  <a:lnTo>
                    <a:pt x="949158" y="325721"/>
                  </a:lnTo>
                  <a:lnTo>
                    <a:pt x="944137" y="327243"/>
                  </a:lnTo>
                  <a:lnTo>
                    <a:pt x="939137" y="328765"/>
                  </a:lnTo>
                  <a:lnTo>
                    <a:pt x="934196" y="330287"/>
                  </a:lnTo>
                  <a:lnTo>
                    <a:pt x="929294" y="331809"/>
                  </a:lnTo>
                  <a:lnTo>
                    <a:pt x="924450" y="333331"/>
                  </a:lnTo>
                  <a:lnTo>
                    <a:pt x="919670" y="334854"/>
                  </a:lnTo>
                  <a:lnTo>
                    <a:pt x="914942" y="336376"/>
                  </a:lnTo>
                  <a:lnTo>
                    <a:pt x="910310" y="337898"/>
                  </a:lnTo>
                  <a:lnTo>
                    <a:pt x="905716" y="339420"/>
                  </a:lnTo>
                  <a:lnTo>
                    <a:pt x="901253" y="340942"/>
                  </a:lnTo>
                  <a:lnTo>
                    <a:pt x="896813" y="342464"/>
                  </a:lnTo>
                  <a:lnTo>
                    <a:pt x="892539" y="343986"/>
                  </a:lnTo>
                  <a:lnTo>
                    <a:pt x="888296" y="345508"/>
                  </a:lnTo>
                  <a:lnTo>
                    <a:pt x="884207" y="347030"/>
                  </a:lnTo>
                  <a:lnTo>
                    <a:pt x="880181" y="348552"/>
                  </a:lnTo>
                  <a:lnTo>
                    <a:pt x="876292" y="350074"/>
                  </a:lnTo>
                  <a:lnTo>
                    <a:pt x="872502" y="351596"/>
                  </a:lnTo>
                  <a:lnTo>
                    <a:pt x="868828" y="353118"/>
                  </a:lnTo>
                  <a:lnTo>
                    <a:pt x="865294" y="354640"/>
                  </a:lnTo>
                  <a:lnTo>
                    <a:pt x="861847" y="356162"/>
                  </a:lnTo>
                  <a:lnTo>
                    <a:pt x="858586" y="357684"/>
                  </a:lnTo>
                  <a:lnTo>
                    <a:pt x="855380" y="359207"/>
                  </a:lnTo>
                  <a:lnTo>
                    <a:pt x="852406" y="360729"/>
                  </a:lnTo>
                  <a:lnTo>
                    <a:pt x="849471" y="362251"/>
                  </a:lnTo>
                  <a:lnTo>
                    <a:pt x="846782" y="363773"/>
                  </a:lnTo>
                  <a:lnTo>
                    <a:pt x="844153" y="365295"/>
                  </a:lnTo>
                  <a:lnTo>
                    <a:pt x="841737" y="366817"/>
                  </a:lnTo>
                  <a:lnTo>
                    <a:pt x="839426" y="368339"/>
                  </a:lnTo>
                  <a:lnTo>
                    <a:pt x="837293" y="369861"/>
                  </a:lnTo>
                  <a:lnTo>
                    <a:pt x="835310" y="371383"/>
                  </a:lnTo>
                  <a:lnTo>
                    <a:pt x="833467" y="372905"/>
                  </a:lnTo>
                  <a:lnTo>
                    <a:pt x="831823" y="374427"/>
                  </a:lnTo>
                  <a:lnTo>
                    <a:pt x="830277" y="375949"/>
                  </a:lnTo>
                  <a:lnTo>
                    <a:pt x="828979" y="377471"/>
                  </a:lnTo>
                  <a:lnTo>
                    <a:pt x="827735" y="378993"/>
                  </a:lnTo>
                  <a:lnTo>
                    <a:pt x="826790" y="380515"/>
                  </a:lnTo>
                  <a:lnTo>
                    <a:pt x="825891" y="382037"/>
                  </a:lnTo>
                  <a:lnTo>
                    <a:pt x="825265" y="383560"/>
                  </a:lnTo>
                  <a:lnTo>
                    <a:pt x="824724" y="385082"/>
                  </a:lnTo>
                  <a:lnTo>
                    <a:pt x="824410" y="386604"/>
                  </a:lnTo>
                  <a:lnTo>
                    <a:pt x="824230" y="388126"/>
                  </a:lnTo>
                  <a:lnTo>
                    <a:pt x="824230" y="389648"/>
                  </a:lnTo>
                  <a:lnTo>
                    <a:pt x="824410" y="391170"/>
                  </a:lnTo>
                  <a:lnTo>
                    <a:pt x="824724" y="392692"/>
                  </a:lnTo>
                  <a:lnTo>
                    <a:pt x="825265" y="394214"/>
                  </a:lnTo>
                  <a:lnTo>
                    <a:pt x="825891" y="395736"/>
                  </a:lnTo>
                  <a:lnTo>
                    <a:pt x="826790" y="397258"/>
                  </a:lnTo>
                  <a:lnTo>
                    <a:pt x="827735" y="398780"/>
                  </a:lnTo>
                  <a:lnTo>
                    <a:pt x="828979" y="400302"/>
                  </a:lnTo>
                  <a:lnTo>
                    <a:pt x="830277" y="401824"/>
                  </a:lnTo>
                  <a:lnTo>
                    <a:pt x="831823" y="403346"/>
                  </a:lnTo>
                  <a:lnTo>
                    <a:pt x="833467" y="404868"/>
                  </a:lnTo>
                  <a:lnTo>
                    <a:pt x="835310" y="406391"/>
                  </a:lnTo>
                  <a:lnTo>
                    <a:pt x="837293" y="407913"/>
                  </a:lnTo>
                  <a:lnTo>
                    <a:pt x="839426" y="409435"/>
                  </a:lnTo>
                  <a:lnTo>
                    <a:pt x="841737" y="410957"/>
                  </a:lnTo>
                  <a:lnTo>
                    <a:pt x="844153" y="412479"/>
                  </a:lnTo>
                  <a:lnTo>
                    <a:pt x="846782" y="414001"/>
                  </a:lnTo>
                  <a:lnTo>
                    <a:pt x="849471" y="415523"/>
                  </a:lnTo>
                  <a:lnTo>
                    <a:pt x="852406" y="417045"/>
                  </a:lnTo>
                  <a:lnTo>
                    <a:pt x="855380" y="418567"/>
                  </a:lnTo>
                  <a:lnTo>
                    <a:pt x="858586" y="420089"/>
                  </a:lnTo>
                  <a:lnTo>
                    <a:pt x="861847" y="421611"/>
                  </a:lnTo>
                  <a:lnTo>
                    <a:pt x="865294" y="423133"/>
                  </a:lnTo>
                  <a:lnTo>
                    <a:pt x="868828" y="424655"/>
                  </a:lnTo>
                  <a:lnTo>
                    <a:pt x="872502" y="426177"/>
                  </a:lnTo>
                  <a:lnTo>
                    <a:pt x="876292" y="427699"/>
                  </a:lnTo>
                  <a:lnTo>
                    <a:pt x="880181" y="429221"/>
                  </a:lnTo>
                  <a:lnTo>
                    <a:pt x="884207" y="430744"/>
                  </a:lnTo>
                  <a:lnTo>
                    <a:pt x="888296" y="432266"/>
                  </a:lnTo>
                  <a:lnTo>
                    <a:pt x="892539" y="433788"/>
                  </a:lnTo>
                  <a:lnTo>
                    <a:pt x="896813" y="435310"/>
                  </a:lnTo>
                  <a:lnTo>
                    <a:pt x="901253" y="436832"/>
                  </a:lnTo>
                  <a:lnTo>
                    <a:pt x="905716" y="438354"/>
                  </a:lnTo>
                  <a:lnTo>
                    <a:pt x="910310" y="439876"/>
                  </a:lnTo>
                  <a:lnTo>
                    <a:pt x="914942" y="441398"/>
                  </a:lnTo>
                  <a:lnTo>
                    <a:pt x="919670" y="442920"/>
                  </a:lnTo>
                  <a:lnTo>
                    <a:pt x="924450" y="444442"/>
                  </a:lnTo>
                  <a:lnTo>
                    <a:pt x="929294" y="445964"/>
                  </a:lnTo>
                  <a:lnTo>
                    <a:pt x="934196" y="447486"/>
                  </a:lnTo>
                  <a:lnTo>
                    <a:pt x="939137" y="449008"/>
                  </a:lnTo>
                  <a:lnTo>
                    <a:pt x="944137" y="450530"/>
                  </a:lnTo>
                  <a:lnTo>
                    <a:pt x="949158" y="452052"/>
                  </a:lnTo>
                  <a:lnTo>
                    <a:pt x="954230" y="453574"/>
                  </a:lnTo>
                  <a:lnTo>
                    <a:pt x="959311" y="455097"/>
                  </a:lnTo>
                  <a:lnTo>
                    <a:pt x="964430" y="456619"/>
                  </a:lnTo>
                  <a:lnTo>
                    <a:pt x="969552" y="458141"/>
                  </a:lnTo>
                  <a:lnTo>
                    <a:pt x="974690" y="459663"/>
                  </a:lnTo>
                  <a:lnTo>
                    <a:pt x="979827" y="461185"/>
                  </a:lnTo>
                  <a:lnTo>
                    <a:pt x="984964" y="462707"/>
                  </a:lnTo>
                  <a:lnTo>
                    <a:pt x="990090" y="464229"/>
                  </a:lnTo>
                  <a:lnTo>
                    <a:pt x="995206" y="465751"/>
                  </a:lnTo>
                  <a:lnTo>
                    <a:pt x="1000294" y="467273"/>
                  </a:lnTo>
                  <a:lnTo>
                    <a:pt x="1005368" y="468795"/>
                  </a:lnTo>
                  <a:lnTo>
                    <a:pt x="1010392" y="470317"/>
                  </a:lnTo>
                  <a:lnTo>
                    <a:pt x="1015403" y="471839"/>
                  </a:lnTo>
                  <a:lnTo>
                    <a:pt x="1020337" y="473361"/>
                  </a:lnTo>
                  <a:lnTo>
                    <a:pt x="1025256" y="474883"/>
                  </a:lnTo>
                  <a:lnTo>
                    <a:pt x="1030083" y="476405"/>
                  </a:lnTo>
                  <a:lnTo>
                    <a:pt x="1034880" y="477928"/>
                  </a:lnTo>
                  <a:lnTo>
                    <a:pt x="1039585" y="479450"/>
                  </a:lnTo>
                  <a:lnTo>
                    <a:pt x="1044234" y="480972"/>
                  </a:lnTo>
                  <a:lnTo>
                    <a:pt x="1048798" y="482494"/>
                  </a:lnTo>
                  <a:lnTo>
                    <a:pt x="1053275" y="484016"/>
                  </a:lnTo>
                  <a:lnTo>
                    <a:pt x="1057679" y="485538"/>
                  </a:lnTo>
                  <a:lnTo>
                    <a:pt x="1061958" y="487060"/>
                  </a:lnTo>
                  <a:lnTo>
                    <a:pt x="1066185" y="488582"/>
                  </a:lnTo>
                  <a:lnTo>
                    <a:pt x="1070244" y="490104"/>
                  </a:lnTo>
                  <a:lnTo>
                    <a:pt x="1074274" y="491626"/>
                  </a:lnTo>
                  <a:lnTo>
                    <a:pt x="1078092" y="493148"/>
                  </a:lnTo>
                  <a:lnTo>
                    <a:pt x="1081875" y="494670"/>
                  </a:lnTo>
                  <a:lnTo>
                    <a:pt x="1085464" y="496192"/>
                  </a:lnTo>
                  <a:lnTo>
                    <a:pt x="1088979" y="497714"/>
                  </a:lnTo>
                  <a:lnTo>
                    <a:pt x="1092324" y="499236"/>
                  </a:lnTo>
                  <a:lnTo>
                    <a:pt x="1095552" y="500758"/>
                  </a:lnTo>
                  <a:lnTo>
                    <a:pt x="1098639" y="502281"/>
                  </a:lnTo>
                  <a:lnTo>
                    <a:pt x="1101560" y="503803"/>
                  </a:lnTo>
                  <a:lnTo>
                    <a:pt x="1104376" y="505325"/>
                  </a:lnTo>
                  <a:lnTo>
                    <a:pt x="1106976" y="506847"/>
                  </a:lnTo>
                  <a:lnTo>
                    <a:pt x="1109507" y="508369"/>
                  </a:lnTo>
                  <a:lnTo>
                    <a:pt x="1111769" y="509891"/>
                  </a:lnTo>
                  <a:lnTo>
                    <a:pt x="1113987" y="511413"/>
                  </a:lnTo>
                  <a:lnTo>
                    <a:pt x="1115917" y="512935"/>
                  </a:lnTo>
                  <a:lnTo>
                    <a:pt x="1117781" y="514457"/>
                  </a:lnTo>
                  <a:lnTo>
                    <a:pt x="1119397" y="515979"/>
                  </a:lnTo>
                  <a:lnTo>
                    <a:pt x="1120897" y="517501"/>
                  </a:lnTo>
                  <a:lnTo>
                    <a:pt x="1122191" y="519023"/>
                  </a:lnTo>
                  <a:lnTo>
                    <a:pt x="1123317" y="520545"/>
                  </a:lnTo>
                  <a:lnTo>
                    <a:pt x="1124282" y="522067"/>
                  </a:lnTo>
                  <a:lnTo>
                    <a:pt x="1125027" y="523589"/>
                  </a:lnTo>
                  <a:lnTo>
                    <a:pt x="1125658" y="525111"/>
                  </a:lnTo>
                  <a:lnTo>
                    <a:pt x="1126016" y="526634"/>
                  </a:lnTo>
                  <a:lnTo>
                    <a:pt x="1126310" y="528156"/>
                  </a:lnTo>
                  <a:lnTo>
                    <a:pt x="1126276" y="529678"/>
                  </a:lnTo>
                  <a:lnTo>
                    <a:pt x="1126191" y="531200"/>
                  </a:lnTo>
                  <a:lnTo>
                    <a:pt x="1125804" y="532722"/>
                  </a:lnTo>
                  <a:lnTo>
                    <a:pt x="1125326" y="534244"/>
                  </a:lnTo>
                  <a:lnTo>
                    <a:pt x="1124598" y="535766"/>
                  </a:lnTo>
                  <a:lnTo>
                    <a:pt x="1123728" y="537288"/>
                  </a:lnTo>
                  <a:lnTo>
                    <a:pt x="1122659" y="538810"/>
                  </a:lnTo>
                  <a:lnTo>
                    <a:pt x="1121399" y="540332"/>
                  </a:lnTo>
                  <a:lnTo>
                    <a:pt x="1119994" y="541854"/>
                  </a:lnTo>
                  <a:lnTo>
                    <a:pt x="1118348" y="543376"/>
                  </a:lnTo>
                  <a:lnTo>
                    <a:pt x="1116609" y="544898"/>
                  </a:lnTo>
                  <a:lnTo>
                    <a:pt x="1114585" y="546420"/>
                  </a:lnTo>
                  <a:lnTo>
                    <a:pt x="1112511" y="547942"/>
                  </a:lnTo>
                  <a:lnTo>
                    <a:pt x="1110121" y="549464"/>
                  </a:lnTo>
                  <a:lnTo>
                    <a:pt x="1107678" y="550987"/>
                  </a:lnTo>
                  <a:lnTo>
                    <a:pt x="1104973" y="552509"/>
                  </a:lnTo>
                  <a:lnTo>
                    <a:pt x="1102171" y="554031"/>
                  </a:lnTo>
                  <a:lnTo>
                    <a:pt x="1099160" y="555553"/>
                  </a:lnTo>
                  <a:lnTo>
                    <a:pt x="1096009" y="557075"/>
                  </a:lnTo>
                  <a:lnTo>
                    <a:pt x="1092702" y="558597"/>
                  </a:lnTo>
                  <a:lnTo>
                    <a:pt x="1089217" y="560119"/>
                  </a:lnTo>
                  <a:lnTo>
                    <a:pt x="1085624" y="561641"/>
                  </a:lnTo>
                  <a:lnTo>
                    <a:pt x="1081818" y="563163"/>
                  </a:lnTo>
                  <a:lnTo>
                    <a:pt x="1077950" y="564685"/>
                  </a:lnTo>
                  <a:lnTo>
                    <a:pt x="1073839" y="566207"/>
                  </a:lnTo>
                  <a:lnTo>
                    <a:pt x="1069690" y="567729"/>
                  </a:lnTo>
                  <a:lnTo>
                    <a:pt x="1065310" y="569251"/>
                  </a:lnTo>
                  <a:lnTo>
                    <a:pt x="1060877" y="570773"/>
                  </a:lnTo>
                  <a:lnTo>
                    <a:pt x="1056262" y="572295"/>
                  </a:lnTo>
                  <a:lnTo>
                    <a:pt x="1051563" y="573818"/>
                  </a:lnTo>
                  <a:lnTo>
                    <a:pt x="1046726" y="575340"/>
                  </a:lnTo>
                  <a:lnTo>
                    <a:pt x="1041780" y="576862"/>
                  </a:lnTo>
                  <a:lnTo>
                    <a:pt x="1036737" y="578384"/>
                  </a:lnTo>
                  <a:lnTo>
                    <a:pt x="1031564" y="579906"/>
                  </a:lnTo>
                  <a:lnTo>
                    <a:pt x="1026330" y="581428"/>
                  </a:lnTo>
                  <a:lnTo>
                    <a:pt x="1020951" y="582950"/>
                  </a:lnTo>
                  <a:lnTo>
                    <a:pt x="1015541" y="584472"/>
                  </a:lnTo>
                  <a:lnTo>
                    <a:pt x="1009976" y="585994"/>
                  </a:lnTo>
                  <a:lnTo>
                    <a:pt x="1004388" y="587516"/>
                  </a:lnTo>
                  <a:lnTo>
                    <a:pt x="998677" y="589038"/>
                  </a:lnTo>
                  <a:lnTo>
                    <a:pt x="992929" y="590560"/>
                  </a:lnTo>
                  <a:lnTo>
                    <a:pt x="987091" y="592082"/>
                  </a:lnTo>
                  <a:lnTo>
                    <a:pt x="981205" y="593604"/>
                  </a:lnTo>
                  <a:lnTo>
                    <a:pt x="975256" y="595126"/>
                  </a:lnTo>
                  <a:lnTo>
                    <a:pt x="969252" y="596648"/>
                  </a:lnTo>
                  <a:lnTo>
                    <a:pt x="963210" y="598171"/>
                  </a:lnTo>
                  <a:lnTo>
                    <a:pt x="957110" y="599693"/>
                  </a:lnTo>
                  <a:lnTo>
                    <a:pt x="950990" y="601215"/>
                  </a:lnTo>
                  <a:lnTo>
                    <a:pt x="944816" y="602737"/>
                  </a:lnTo>
                  <a:lnTo>
                    <a:pt x="938632" y="604259"/>
                  </a:lnTo>
                  <a:lnTo>
                    <a:pt x="932405" y="605781"/>
                  </a:lnTo>
                  <a:lnTo>
                    <a:pt x="926172" y="607303"/>
                  </a:lnTo>
                  <a:lnTo>
                    <a:pt x="919915" y="608825"/>
                  </a:lnTo>
                  <a:lnTo>
                    <a:pt x="913652" y="610347"/>
                  </a:lnTo>
                  <a:lnTo>
                    <a:pt x="907380" y="611869"/>
                  </a:lnTo>
                  <a:lnTo>
                    <a:pt x="901108" y="613391"/>
                  </a:lnTo>
                  <a:lnTo>
                    <a:pt x="894836" y="614913"/>
                  </a:lnTo>
                  <a:lnTo>
                    <a:pt x="888572" y="616435"/>
                  </a:lnTo>
                  <a:lnTo>
                    <a:pt x="882314" y="617957"/>
                  </a:lnTo>
                  <a:lnTo>
                    <a:pt x="876078" y="619479"/>
                  </a:lnTo>
                  <a:lnTo>
                    <a:pt x="869847" y="621001"/>
                  </a:lnTo>
                  <a:lnTo>
                    <a:pt x="863655" y="622524"/>
                  </a:lnTo>
                  <a:lnTo>
                    <a:pt x="857471" y="624046"/>
                  </a:lnTo>
                  <a:lnTo>
                    <a:pt x="851335" y="625568"/>
                  </a:lnTo>
                  <a:lnTo>
                    <a:pt x="845214" y="627090"/>
                  </a:lnTo>
                  <a:lnTo>
                    <a:pt x="839144" y="628612"/>
                  </a:lnTo>
                  <a:lnTo>
                    <a:pt x="833103" y="630134"/>
                  </a:lnTo>
                  <a:lnTo>
                    <a:pt x="827109" y="631656"/>
                  </a:lnTo>
                  <a:lnTo>
                    <a:pt x="821162" y="633178"/>
                  </a:lnTo>
                  <a:lnTo>
                    <a:pt x="815255" y="634700"/>
                  </a:lnTo>
                  <a:lnTo>
                    <a:pt x="809415" y="636222"/>
                  </a:lnTo>
                  <a:lnTo>
                    <a:pt x="803605" y="637744"/>
                  </a:lnTo>
                  <a:lnTo>
                    <a:pt x="797884" y="639266"/>
                  </a:lnTo>
                  <a:lnTo>
                    <a:pt x="792180" y="640788"/>
                  </a:lnTo>
                  <a:lnTo>
                    <a:pt x="786589" y="642310"/>
                  </a:lnTo>
                  <a:lnTo>
                    <a:pt x="781016" y="643832"/>
                  </a:lnTo>
                  <a:lnTo>
                    <a:pt x="775547" y="645355"/>
                  </a:lnTo>
                  <a:lnTo>
                    <a:pt x="770117" y="646877"/>
                  </a:lnTo>
                  <a:lnTo>
                    <a:pt x="764776" y="648399"/>
                  </a:lnTo>
                  <a:lnTo>
                    <a:pt x="759496" y="649921"/>
                  </a:lnTo>
                  <a:lnTo>
                    <a:pt x="754289" y="651443"/>
                  </a:lnTo>
                  <a:lnTo>
                    <a:pt x="749167" y="652965"/>
                  </a:lnTo>
                  <a:lnTo>
                    <a:pt x="744100" y="654487"/>
                  </a:lnTo>
                  <a:lnTo>
                    <a:pt x="739141" y="656009"/>
                  </a:lnTo>
                  <a:lnTo>
                    <a:pt x="734219" y="657531"/>
                  </a:lnTo>
                  <a:lnTo>
                    <a:pt x="729429" y="659053"/>
                  </a:lnTo>
                  <a:lnTo>
                    <a:pt x="724662" y="660575"/>
                  </a:lnTo>
                  <a:lnTo>
                    <a:pt x="720039" y="662097"/>
                  </a:lnTo>
                  <a:lnTo>
                    <a:pt x="715446" y="663619"/>
                  </a:lnTo>
                  <a:lnTo>
                    <a:pt x="710976" y="665141"/>
                  </a:lnTo>
                  <a:lnTo>
                    <a:pt x="706561" y="666663"/>
                  </a:lnTo>
                  <a:lnTo>
                    <a:pt x="702246" y="668185"/>
                  </a:lnTo>
                  <a:lnTo>
                    <a:pt x="698010" y="669708"/>
                  </a:lnTo>
                  <a:lnTo>
                    <a:pt x="693851" y="671230"/>
                  </a:lnTo>
                  <a:lnTo>
                    <a:pt x="689796" y="672752"/>
                  </a:lnTo>
                  <a:lnTo>
                    <a:pt x="685794" y="674274"/>
                  </a:lnTo>
                  <a:lnTo>
                    <a:pt x="681919" y="675796"/>
                  </a:lnTo>
                  <a:lnTo>
                    <a:pt x="678075" y="677318"/>
                  </a:lnTo>
                  <a:lnTo>
                    <a:pt x="674380" y="678840"/>
                  </a:lnTo>
                  <a:lnTo>
                    <a:pt x="670709" y="680362"/>
                  </a:lnTo>
                  <a:lnTo>
                    <a:pt x="667177" y="681884"/>
                  </a:lnTo>
                  <a:lnTo>
                    <a:pt x="663685" y="683406"/>
                  </a:lnTo>
                  <a:lnTo>
                    <a:pt x="660306" y="684928"/>
                  </a:lnTo>
                  <a:lnTo>
                    <a:pt x="656990" y="686450"/>
                  </a:lnTo>
                  <a:lnTo>
                    <a:pt x="653764" y="687972"/>
                  </a:lnTo>
                  <a:lnTo>
                    <a:pt x="650622" y="689494"/>
                  </a:lnTo>
                  <a:lnTo>
                    <a:pt x="647546" y="691016"/>
                  </a:lnTo>
                  <a:lnTo>
                    <a:pt x="644574" y="692538"/>
                  </a:lnTo>
                  <a:lnTo>
                    <a:pt x="641645" y="694061"/>
                  </a:lnTo>
                  <a:lnTo>
                    <a:pt x="638841" y="695583"/>
                  </a:lnTo>
                  <a:lnTo>
                    <a:pt x="636058" y="697105"/>
                  </a:lnTo>
                  <a:lnTo>
                    <a:pt x="633414" y="698627"/>
                  </a:lnTo>
                  <a:lnTo>
                    <a:pt x="630792" y="700149"/>
                  </a:lnTo>
                  <a:lnTo>
                    <a:pt x="628286" y="701671"/>
                  </a:lnTo>
                  <a:lnTo>
                    <a:pt x="625822" y="703193"/>
                  </a:lnTo>
                  <a:lnTo>
                    <a:pt x="623449" y="704715"/>
                  </a:lnTo>
                  <a:lnTo>
                    <a:pt x="621136" y="706237"/>
                  </a:lnTo>
                  <a:lnTo>
                    <a:pt x="618894" y="707759"/>
                  </a:lnTo>
                  <a:lnTo>
                    <a:pt x="616728" y="709281"/>
                  </a:lnTo>
                  <a:lnTo>
                    <a:pt x="614611" y="710803"/>
                  </a:lnTo>
                  <a:lnTo>
                    <a:pt x="612586" y="712325"/>
                  </a:lnTo>
                  <a:lnTo>
                    <a:pt x="610590" y="713847"/>
                  </a:lnTo>
                  <a:lnTo>
                    <a:pt x="608702" y="715369"/>
                  </a:lnTo>
                  <a:lnTo>
                    <a:pt x="606831" y="716892"/>
                  </a:lnTo>
                  <a:lnTo>
                    <a:pt x="605064" y="718414"/>
                  </a:lnTo>
                  <a:lnTo>
                    <a:pt x="603322" y="719936"/>
                  </a:lnTo>
                  <a:lnTo>
                    <a:pt x="601664" y="721458"/>
                  </a:lnTo>
                  <a:lnTo>
                    <a:pt x="600044" y="722980"/>
                  </a:lnTo>
                  <a:lnTo>
                    <a:pt x="598490" y="724502"/>
                  </a:lnTo>
                  <a:lnTo>
                    <a:pt x="596987" y="726024"/>
                  </a:lnTo>
                  <a:lnTo>
                    <a:pt x="595532" y="727546"/>
                  </a:lnTo>
                  <a:lnTo>
                    <a:pt x="594141" y="729068"/>
                  </a:lnTo>
                  <a:lnTo>
                    <a:pt x="592781" y="730590"/>
                  </a:lnTo>
                  <a:lnTo>
                    <a:pt x="591495" y="732112"/>
                  </a:lnTo>
                  <a:lnTo>
                    <a:pt x="590225" y="733634"/>
                  </a:lnTo>
                  <a:lnTo>
                    <a:pt x="589038" y="735156"/>
                  </a:lnTo>
                  <a:lnTo>
                    <a:pt x="587864" y="736678"/>
                  </a:lnTo>
                  <a:lnTo>
                    <a:pt x="586762" y="738200"/>
                  </a:lnTo>
                  <a:lnTo>
                    <a:pt x="585680" y="739722"/>
                  </a:lnTo>
                  <a:lnTo>
                    <a:pt x="584655" y="741245"/>
                  </a:lnTo>
                  <a:lnTo>
                    <a:pt x="583661" y="742767"/>
                  </a:lnTo>
                  <a:lnTo>
                    <a:pt x="582709" y="744289"/>
                  </a:lnTo>
                  <a:lnTo>
                    <a:pt x="581797" y="745811"/>
                  </a:lnTo>
                  <a:lnTo>
                    <a:pt x="580914" y="747333"/>
                  </a:lnTo>
                  <a:lnTo>
                    <a:pt x="580079" y="748855"/>
                  </a:lnTo>
                  <a:lnTo>
                    <a:pt x="579261" y="750377"/>
                  </a:lnTo>
                  <a:lnTo>
                    <a:pt x="578498" y="751899"/>
                  </a:lnTo>
                  <a:lnTo>
                    <a:pt x="577743" y="753421"/>
                  </a:lnTo>
                  <a:lnTo>
                    <a:pt x="577045" y="754943"/>
                  </a:lnTo>
                  <a:lnTo>
                    <a:pt x="576356" y="756465"/>
                  </a:lnTo>
                  <a:lnTo>
                    <a:pt x="575711" y="757987"/>
                  </a:lnTo>
                  <a:lnTo>
                    <a:pt x="575084" y="759509"/>
                  </a:lnTo>
                  <a:lnTo>
                    <a:pt x="574490" y="761031"/>
                  </a:lnTo>
                  <a:lnTo>
                    <a:pt x="573919" y="762553"/>
                  </a:lnTo>
                  <a:lnTo>
                    <a:pt x="573373" y="764075"/>
                  </a:lnTo>
                  <a:lnTo>
                    <a:pt x="572855" y="765598"/>
                  </a:lnTo>
                  <a:lnTo>
                    <a:pt x="572353" y="767120"/>
                  </a:lnTo>
                  <a:lnTo>
                    <a:pt x="571884" y="768642"/>
                  </a:lnTo>
                  <a:lnTo>
                    <a:pt x="571423" y="770164"/>
                  </a:lnTo>
                  <a:lnTo>
                    <a:pt x="570999" y="771686"/>
                  </a:lnTo>
                  <a:lnTo>
                    <a:pt x="570580" y="773208"/>
                  </a:lnTo>
                  <a:lnTo>
                    <a:pt x="570193" y="774730"/>
                  </a:lnTo>
                  <a:lnTo>
                    <a:pt x="569815" y="776252"/>
                  </a:lnTo>
                  <a:lnTo>
                    <a:pt x="569462" y="7777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7672" y="1198960"/>
              <a:ext cx="238705" cy="5007971"/>
            </a:xfrm>
            <a:custGeom>
              <a:avLst/>
              <a:pathLst>
                <a:path w="238705" h="5007971">
                  <a:moveTo>
                    <a:pt x="118686" y="5007971"/>
                  </a:moveTo>
                  <a:lnTo>
                    <a:pt x="118634" y="4998171"/>
                  </a:lnTo>
                  <a:lnTo>
                    <a:pt x="118580" y="4988370"/>
                  </a:lnTo>
                  <a:lnTo>
                    <a:pt x="118521" y="4978570"/>
                  </a:lnTo>
                  <a:lnTo>
                    <a:pt x="118458" y="4968770"/>
                  </a:lnTo>
                  <a:lnTo>
                    <a:pt x="118393" y="4958969"/>
                  </a:lnTo>
                  <a:lnTo>
                    <a:pt x="118320" y="4949169"/>
                  </a:lnTo>
                  <a:lnTo>
                    <a:pt x="118245" y="4939369"/>
                  </a:lnTo>
                  <a:lnTo>
                    <a:pt x="118164" y="4929568"/>
                  </a:lnTo>
                  <a:lnTo>
                    <a:pt x="118078" y="4919768"/>
                  </a:lnTo>
                  <a:lnTo>
                    <a:pt x="117989" y="4909968"/>
                  </a:lnTo>
                  <a:lnTo>
                    <a:pt x="117890" y="4900167"/>
                  </a:lnTo>
                  <a:lnTo>
                    <a:pt x="117788" y="4890367"/>
                  </a:lnTo>
                  <a:lnTo>
                    <a:pt x="117678" y="4880567"/>
                  </a:lnTo>
                  <a:lnTo>
                    <a:pt x="117562" y="4870766"/>
                  </a:lnTo>
                  <a:lnTo>
                    <a:pt x="117441" y="4860966"/>
                  </a:lnTo>
                  <a:lnTo>
                    <a:pt x="117309" y="4851166"/>
                  </a:lnTo>
                  <a:lnTo>
                    <a:pt x="117171" y="4841365"/>
                  </a:lnTo>
                  <a:lnTo>
                    <a:pt x="117026" y="4831565"/>
                  </a:lnTo>
                  <a:lnTo>
                    <a:pt x="116870" y="4821765"/>
                  </a:lnTo>
                  <a:lnTo>
                    <a:pt x="116710" y="4811964"/>
                  </a:lnTo>
                  <a:lnTo>
                    <a:pt x="116535" y="4802164"/>
                  </a:lnTo>
                  <a:lnTo>
                    <a:pt x="116354" y="4792364"/>
                  </a:lnTo>
                  <a:lnTo>
                    <a:pt x="116163" y="4782563"/>
                  </a:lnTo>
                  <a:lnTo>
                    <a:pt x="115959" y="4772763"/>
                  </a:lnTo>
                  <a:lnTo>
                    <a:pt x="115749" y="4762963"/>
                  </a:lnTo>
                  <a:lnTo>
                    <a:pt x="115523" y="4753162"/>
                  </a:lnTo>
                  <a:lnTo>
                    <a:pt x="115287" y="4743362"/>
                  </a:lnTo>
                  <a:lnTo>
                    <a:pt x="115040" y="4733562"/>
                  </a:lnTo>
                  <a:lnTo>
                    <a:pt x="114777" y="4723761"/>
                  </a:lnTo>
                  <a:lnTo>
                    <a:pt x="114506" y="4713961"/>
                  </a:lnTo>
                  <a:lnTo>
                    <a:pt x="114216" y="4704161"/>
                  </a:lnTo>
                  <a:lnTo>
                    <a:pt x="113914" y="4694360"/>
                  </a:lnTo>
                  <a:lnTo>
                    <a:pt x="113601" y="4684560"/>
                  </a:lnTo>
                  <a:lnTo>
                    <a:pt x="113266" y="4674760"/>
                  </a:lnTo>
                  <a:lnTo>
                    <a:pt x="112922" y="4664959"/>
                  </a:lnTo>
                  <a:lnTo>
                    <a:pt x="112557" y="4655159"/>
                  </a:lnTo>
                  <a:lnTo>
                    <a:pt x="112177" y="4645359"/>
                  </a:lnTo>
                  <a:lnTo>
                    <a:pt x="111785" y="4635558"/>
                  </a:lnTo>
                  <a:lnTo>
                    <a:pt x="111366" y="4625758"/>
                  </a:lnTo>
                  <a:lnTo>
                    <a:pt x="110937" y="4615958"/>
                  </a:lnTo>
                  <a:lnTo>
                    <a:pt x="110484" y="4606157"/>
                  </a:lnTo>
                  <a:lnTo>
                    <a:pt x="110013" y="4596357"/>
                  </a:lnTo>
                  <a:lnTo>
                    <a:pt x="109529" y="4586557"/>
                  </a:lnTo>
                  <a:lnTo>
                    <a:pt x="109013" y="4576756"/>
                  </a:lnTo>
                  <a:lnTo>
                    <a:pt x="108486" y="4566956"/>
                  </a:lnTo>
                  <a:lnTo>
                    <a:pt x="107934" y="4557156"/>
                  </a:lnTo>
                  <a:lnTo>
                    <a:pt x="107360" y="4547355"/>
                  </a:lnTo>
                  <a:lnTo>
                    <a:pt x="106772" y="4537555"/>
                  </a:lnTo>
                  <a:lnTo>
                    <a:pt x="106148" y="4527755"/>
                  </a:lnTo>
                  <a:lnTo>
                    <a:pt x="105511" y="4517954"/>
                  </a:lnTo>
                  <a:lnTo>
                    <a:pt x="104848" y="4508154"/>
                  </a:lnTo>
                  <a:lnTo>
                    <a:pt x="104158" y="4498354"/>
                  </a:lnTo>
                  <a:lnTo>
                    <a:pt x="103455" y="4488553"/>
                  </a:lnTo>
                  <a:lnTo>
                    <a:pt x="102713" y="4478753"/>
                  </a:lnTo>
                  <a:lnTo>
                    <a:pt x="101956" y="4468953"/>
                  </a:lnTo>
                  <a:lnTo>
                    <a:pt x="101172" y="4459152"/>
                  </a:lnTo>
                  <a:lnTo>
                    <a:pt x="100359" y="4449352"/>
                  </a:lnTo>
                  <a:lnTo>
                    <a:pt x="99532" y="4439552"/>
                  </a:lnTo>
                  <a:lnTo>
                    <a:pt x="98664" y="4429751"/>
                  </a:lnTo>
                  <a:lnTo>
                    <a:pt x="97779" y="4419951"/>
                  </a:lnTo>
                  <a:lnTo>
                    <a:pt x="96869" y="4410151"/>
                  </a:lnTo>
                  <a:lnTo>
                    <a:pt x="95926" y="4400350"/>
                  </a:lnTo>
                  <a:lnTo>
                    <a:pt x="94968" y="4390550"/>
                  </a:lnTo>
                  <a:lnTo>
                    <a:pt x="93970" y="4380750"/>
                  </a:lnTo>
                  <a:lnTo>
                    <a:pt x="92954" y="4370949"/>
                  </a:lnTo>
                  <a:lnTo>
                    <a:pt x="91913" y="4361149"/>
                  </a:lnTo>
                  <a:lnTo>
                    <a:pt x="90838" y="4351349"/>
                  </a:lnTo>
                  <a:lnTo>
                    <a:pt x="89749" y="4341548"/>
                  </a:lnTo>
                  <a:lnTo>
                    <a:pt x="88622" y="4331748"/>
                  </a:lnTo>
                  <a:lnTo>
                    <a:pt x="87475" y="4321948"/>
                  </a:lnTo>
                  <a:lnTo>
                    <a:pt x="86306" y="4312147"/>
                  </a:lnTo>
                  <a:lnTo>
                    <a:pt x="85103" y="4302347"/>
                  </a:lnTo>
                  <a:lnTo>
                    <a:pt x="83885" y="4292547"/>
                  </a:lnTo>
                  <a:lnTo>
                    <a:pt x="82634" y="4282746"/>
                  </a:lnTo>
                  <a:lnTo>
                    <a:pt x="81363" y="4272946"/>
                  </a:lnTo>
                  <a:lnTo>
                    <a:pt x="80073" y="4263146"/>
                  </a:lnTo>
                  <a:lnTo>
                    <a:pt x="78750" y="4253345"/>
                  </a:lnTo>
                  <a:lnTo>
                    <a:pt x="77414" y="4243545"/>
                  </a:lnTo>
                  <a:lnTo>
                    <a:pt x="76051" y="4233745"/>
                  </a:lnTo>
                  <a:lnTo>
                    <a:pt x="74668" y="4223944"/>
                  </a:lnTo>
                  <a:lnTo>
                    <a:pt x="73270" y="4214144"/>
                  </a:lnTo>
                  <a:lnTo>
                    <a:pt x="71843" y="4204344"/>
                  </a:lnTo>
                  <a:lnTo>
                    <a:pt x="70406" y="4194543"/>
                  </a:lnTo>
                  <a:lnTo>
                    <a:pt x="68947" y="4184743"/>
                  </a:lnTo>
                  <a:lnTo>
                    <a:pt x="67472" y="4174943"/>
                  </a:lnTo>
                  <a:lnTo>
                    <a:pt x="65986" y="4165142"/>
                  </a:lnTo>
                  <a:lnTo>
                    <a:pt x="64477" y="4155342"/>
                  </a:lnTo>
                  <a:lnTo>
                    <a:pt x="62961" y="4145542"/>
                  </a:lnTo>
                  <a:lnTo>
                    <a:pt x="61431" y="4135741"/>
                  </a:lnTo>
                  <a:lnTo>
                    <a:pt x="59889" y="4125941"/>
                  </a:lnTo>
                  <a:lnTo>
                    <a:pt x="58341" y="4116141"/>
                  </a:lnTo>
                  <a:lnTo>
                    <a:pt x="56779" y="4106340"/>
                  </a:lnTo>
                  <a:lnTo>
                    <a:pt x="55213" y="4096540"/>
                  </a:lnTo>
                  <a:lnTo>
                    <a:pt x="53640" y="4086740"/>
                  </a:lnTo>
                  <a:lnTo>
                    <a:pt x="52063" y="4076939"/>
                  </a:lnTo>
                  <a:lnTo>
                    <a:pt x="50484" y="4067139"/>
                  </a:lnTo>
                  <a:lnTo>
                    <a:pt x="48903" y="4057339"/>
                  </a:lnTo>
                  <a:lnTo>
                    <a:pt x="47321" y="4047538"/>
                  </a:lnTo>
                  <a:lnTo>
                    <a:pt x="45741" y="4037738"/>
                  </a:lnTo>
                  <a:lnTo>
                    <a:pt x="44165" y="4027938"/>
                  </a:lnTo>
                  <a:lnTo>
                    <a:pt x="42592" y="4018137"/>
                  </a:lnTo>
                  <a:lnTo>
                    <a:pt x="41028" y="4008337"/>
                  </a:lnTo>
                  <a:lnTo>
                    <a:pt x="39470" y="3998537"/>
                  </a:lnTo>
                  <a:lnTo>
                    <a:pt x="37920" y="3988736"/>
                  </a:lnTo>
                  <a:lnTo>
                    <a:pt x="36385" y="3978936"/>
                  </a:lnTo>
                  <a:lnTo>
                    <a:pt x="34857" y="3969136"/>
                  </a:lnTo>
                  <a:lnTo>
                    <a:pt x="33350" y="3959335"/>
                  </a:lnTo>
                  <a:lnTo>
                    <a:pt x="31856" y="3949535"/>
                  </a:lnTo>
                  <a:lnTo>
                    <a:pt x="30376" y="3939735"/>
                  </a:lnTo>
                  <a:lnTo>
                    <a:pt x="28923" y="3929934"/>
                  </a:lnTo>
                  <a:lnTo>
                    <a:pt x="27482" y="3920134"/>
                  </a:lnTo>
                  <a:lnTo>
                    <a:pt x="26071" y="3910334"/>
                  </a:lnTo>
                  <a:lnTo>
                    <a:pt x="24681" y="3900533"/>
                  </a:lnTo>
                  <a:lnTo>
                    <a:pt x="23312" y="3890733"/>
                  </a:lnTo>
                  <a:lnTo>
                    <a:pt x="21981" y="3880933"/>
                  </a:lnTo>
                  <a:lnTo>
                    <a:pt x="20666" y="3871132"/>
                  </a:lnTo>
                  <a:lnTo>
                    <a:pt x="19391" y="3861332"/>
                  </a:lnTo>
                  <a:lnTo>
                    <a:pt x="18145" y="3851532"/>
                  </a:lnTo>
                  <a:lnTo>
                    <a:pt x="16922" y="3841731"/>
                  </a:lnTo>
                  <a:lnTo>
                    <a:pt x="15751" y="3831931"/>
                  </a:lnTo>
                  <a:lnTo>
                    <a:pt x="14599" y="3822131"/>
                  </a:lnTo>
                  <a:lnTo>
                    <a:pt x="13494" y="3812330"/>
                  </a:lnTo>
                  <a:lnTo>
                    <a:pt x="12426" y="3802530"/>
                  </a:lnTo>
                  <a:lnTo>
                    <a:pt x="11384" y="3792729"/>
                  </a:lnTo>
                  <a:lnTo>
                    <a:pt x="10404" y="3782929"/>
                  </a:lnTo>
                  <a:lnTo>
                    <a:pt x="9447" y="3773129"/>
                  </a:lnTo>
                  <a:lnTo>
                    <a:pt x="8541" y="3763328"/>
                  </a:lnTo>
                  <a:lnTo>
                    <a:pt x="7679" y="3753528"/>
                  </a:lnTo>
                  <a:lnTo>
                    <a:pt x="6844" y="3743728"/>
                  </a:lnTo>
                  <a:lnTo>
                    <a:pt x="6080" y="3733927"/>
                  </a:lnTo>
                  <a:lnTo>
                    <a:pt x="5342" y="3724127"/>
                  </a:lnTo>
                  <a:lnTo>
                    <a:pt x="4656" y="3714327"/>
                  </a:lnTo>
                  <a:lnTo>
                    <a:pt x="4021" y="3704526"/>
                  </a:lnTo>
                  <a:lnTo>
                    <a:pt x="3412" y="3694726"/>
                  </a:lnTo>
                  <a:lnTo>
                    <a:pt x="2880" y="3684926"/>
                  </a:lnTo>
                  <a:lnTo>
                    <a:pt x="2377" y="3675125"/>
                  </a:lnTo>
                  <a:lnTo>
                    <a:pt x="1924" y="3665325"/>
                  </a:lnTo>
                  <a:lnTo>
                    <a:pt x="1526" y="3655525"/>
                  </a:lnTo>
                  <a:lnTo>
                    <a:pt x="1156" y="3645724"/>
                  </a:lnTo>
                  <a:lnTo>
                    <a:pt x="861" y="3635924"/>
                  </a:lnTo>
                  <a:lnTo>
                    <a:pt x="597" y="3626124"/>
                  </a:lnTo>
                  <a:lnTo>
                    <a:pt x="380" y="3616323"/>
                  </a:lnTo>
                  <a:lnTo>
                    <a:pt x="222" y="3606523"/>
                  </a:lnTo>
                  <a:lnTo>
                    <a:pt x="90" y="3596723"/>
                  </a:lnTo>
                  <a:lnTo>
                    <a:pt x="28" y="3586922"/>
                  </a:lnTo>
                  <a:lnTo>
                    <a:pt x="0" y="3577122"/>
                  </a:lnTo>
                  <a:lnTo>
                    <a:pt x="13" y="3567322"/>
                  </a:lnTo>
                  <a:lnTo>
                    <a:pt x="85" y="3557521"/>
                  </a:lnTo>
                  <a:lnTo>
                    <a:pt x="182" y="3547721"/>
                  </a:lnTo>
                  <a:lnTo>
                    <a:pt x="341" y="3537921"/>
                  </a:lnTo>
                  <a:lnTo>
                    <a:pt x="533" y="3528120"/>
                  </a:lnTo>
                  <a:lnTo>
                    <a:pt x="762" y="3518320"/>
                  </a:lnTo>
                  <a:lnTo>
                    <a:pt x="1046" y="3508520"/>
                  </a:lnTo>
                  <a:lnTo>
                    <a:pt x="1352" y="3498719"/>
                  </a:lnTo>
                  <a:lnTo>
                    <a:pt x="1711" y="3488919"/>
                  </a:lnTo>
                  <a:lnTo>
                    <a:pt x="2102" y="3479119"/>
                  </a:lnTo>
                  <a:lnTo>
                    <a:pt x="2522" y="3469318"/>
                  </a:lnTo>
                  <a:lnTo>
                    <a:pt x="2991" y="3459518"/>
                  </a:lnTo>
                  <a:lnTo>
                    <a:pt x="3480" y="3449718"/>
                  </a:lnTo>
                  <a:lnTo>
                    <a:pt x="4011" y="3439917"/>
                  </a:lnTo>
                  <a:lnTo>
                    <a:pt x="4570" y="3430117"/>
                  </a:lnTo>
                  <a:lnTo>
                    <a:pt x="5151" y="3420317"/>
                  </a:lnTo>
                  <a:lnTo>
                    <a:pt x="5774" y="3410516"/>
                  </a:lnTo>
                  <a:lnTo>
                    <a:pt x="6412" y="3400716"/>
                  </a:lnTo>
                  <a:lnTo>
                    <a:pt x="7081" y="3390916"/>
                  </a:lnTo>
                  <a:lnTo>
                    <a:pt x="7773" y="3381115"/>
                  </a:lnTo>
                  <a:lnTo>
                    <a:pt x="8480" y="3371315"/>
                  </a:lnTo>
                  <a:lnTo>
                    <a:pt x="9219" y="3361515"/>
                  </a:lnTo>
                  <a:lnTo>
                    <a:pt x="9969" y="3351714"/>
                  </a:lnTo>
                  <a:lnTo>
                    <a:pt x="10739" y="3341914"/>
                  </a:lnTo>
                  <a:lnTo>
                    <a:pt x="11525" y="3332114"/>
                  </a:lnTo>
                  <a:lnTo>
                    <a:pt x="12321" y="3322313"/>
                  </a:lnTo>
                  <a:lnTo>
                    <a:pt x="13137" y="3312513"/>
                  </a:lnTo>
                  <a:lnTo>
                    <a:pt x="13958" y="3302713"/>
                  </a:lnTo>
                  <a:lnTo>
                    <a:pt x="14791" y="3292912"/>
                  </a:lnTo>
                  <a:lnTo>
                    <a:pt x="15632" y="3283112"/>
                  </a:lnTo>
                  <a:lnTo>
                    <a:pt x="16478" y="3273312"/>
                  </a:lnTo>
                  <a:lnTo>
                    <a:pt x="17331" y="3263511"/>
                  </a:lnTo>
                  <a:lnTo>
                    <a:pt x="18186" y="3253711"/>
                  </a:lnTo>
                  <a:lnTo>
                    <a:pt x="19043" y="3243911"/>
                  </a:lnTo>
                  <a:lnTo>
                    <a:pt x="19901" y="3234110"/>
                  </a:lnTo>
                  <a:lnTo>
                    <a:pt x="20759" y="3224310"/>
                  </a:lnTo>
                  <a:lnTo>
                    <a:pt x="21613" y="3214510"/>
                  </a:lnTo>
                  <a:lnTo>
                    <a:pt x="22464" y="3204709"/>
                  </a:lnTo>
                  <a:lnTo>
                    <a:pt x="23312" y="3194909"/>
                  </a:lnTo>
                  <a:lnTo>
                    <a:pt x="24151" y="3185109"/>
                  </a:lnTo>
                  <a:lnTo>
                    <a:pt x="24986" y="3175308"/>
                  </a:lnTo>
                  <a:lnTo>
                    <a:pt x="25809" y="3165508"/>
                  </a:lnTo>
                  <a:lnTo>
                    <a:pt x="26624" y="3155708"/>
                  </a:lnTo>
                  <a:lnTo>
                    <a:pt x="27430" y="3145907"/>
                  </a:lnTo>
                  <a:lnTo>
                    <a:pt x="28221" y="3136107"/>
                  </a:lnTo>
                  <a:lnTo>
                    <a:pt x="29004" y="3126307"/>
                  </a:lnTo>
                  <a:lnTo>
                    <a:pt x="29768" y="3116506"/>
                  </a:lnTo>
                  <a:lnTo>
                    <a:pt x="30521" y="3106706"/>
                  </a:lnTo>
                  <a:lnTo>
                    <a:pt x="31261" y="3096906"/>
                  </a:lnTo>
                  <a:lnTo>
                    <a:pt x="31979" y="3087105"/>
                  </a:lnTo>
                  <a:lnTo>
                    <a:pt x="32687" y="3077305"/>
                  </a:lnTo>
                  <a:lnTo>
                    <a:pt x="33372" y="3067505"/>
                  </a:lnTo>
                  <a:lnTo>
                    <a:pt x="34042" y="3057704"/>
                  </a:lnTo>
                  <a:lnTo>
                    <a:pt x="34697" y="3047904"/>
                  </a:lnTo>
                  <a:lnTo>
                    <a:pt x="35325" y="3038104"/>
                  </a:lnTo>
                  <a:lnTo>
                    <a:pt x="35943" y="3028303"/>
                  </a:lnTo>
                  <a:lnTo>
                    <a:pt x="36535" y="3018503"/>
                  </a:lnTo>
                  <a:lnTo>
                    <a:pt x="37109" y="3008703"/>
                  </a:lnTo>
                  <a:lnTo>
                    <a:pt x="37668" y="2998902"/>
                  </a:lnTo>
                  <a:lnTo>
                    <a:pt x="38197" y="2989102"/>
                  </a:lnTo>
                  <a:lnTo>
                    <a:pt x="38715" y="2979302"/>
                  </a:lnTo>
                  <a:lnTo>
                    <a:pt x="39208" y="2969501"/>
                  </a:lnTo>
                  <a:lnTo>
                    <a:pt x="39681" y="2959701"/>
                  </a:lnTo>
                  <a:lnTo>
                    <a:pt x="40140" y="2949901"/>
                  </a:lnTo>
                  <a:lnTo>
                    <a:pt x="40568" y="2940100"/>
                  </a:lnTo>
                  <a:lnTo>
                    <a:pt x="40985" y="2930300"/>
                  </a:lnTo>
                  <a:lnTo>
                    <a:pt x="41379" y="2920500"/>
                  </a:lnTo>
                  <a:lnTo>
                    <a:pt x="41752" y="2910699"/>
                  </a:lnTo>
                  <a:lnTo>
                    <a:pt x="42115" y="2900899"/>
                  </a:lnTo>
                  <a:lnTo>
                    <a:pt x="42446" y="2891099"/>
                  </a:lnTo>
                  <a:lnTo>
                    <a:pt x="42768" y="2881298"/>
                  </a:lnTo>
                  <a:lnTo>
                    <a:pt x="43070" y="2871498"/>
                  </a:lnTo>
                  <a:lnTo>
                    <a:pt x="43352" y="2861698"/>
                  </a:lnTo>
                  <a:lnTo>
                    <a:pt x="43625" y="2851897"/>
                  </a:lnTo>
                  <a:lnTo>
                    <a:pt x="43872" y="2842097"/>
                  </a:lnTo>
                  <a:lnTo>
                    <a:pt x="44109" y="2832297"/>
                  </a:lnTo>
                  <a:lnTo>
                    <a:pt x="44332" y="2822496"/>
                  </a:lnTo>
                  <a:lnTo>
                    <a:pt x="44537" y="2812696"/>
                  </a:lnTo>
                  <a:lnTo>
                    <a:pt x="44734" y="2802896"/>
                  </a:lnTo>
                  <a:lnTo>
                    <a:pt x="44912" y="2793095"/>
                  </a:lnTo>
                  <a:lnTo>
                    <a:pt x="45082" y="2783295"/>
                  </a:lnTo>
                  <a:lnTo>
                    <a:pt x="45241" y="2773495"/>
                  </a:lnTo>
                  <a:lnTo>
                    <a:pt x="45387" y="2763694"/>
                  </a:lnTo>
                  <a:lnTo>
                    <a:pt x="45527" y="2753894"/>
                  </a:lnTo>
                  <a:lnTo>
                    <a:pt x="45655" y="2744094"/>
                  </a:lnTo>
                  <a:lnTo>
                    <a:pt x="45777" y="2734293"/>
                  </a:lnTo>
                  <a:lnTo>
                    <a:pt x="45892" y="2724493"/>
                  </a:lnTo>
                  <a:lnTo>
                    <a:pt x="45999" y="2714693"/>
                  </a:lnTo>
                  <a:lnTo>
                    <a:pt x="46103" y="2704892"/>
                  </a:lnTo>
                  <a:lnTo>
                    <a:pt x="46200" y="2695092"/>
                  </a:lnTo>
                  <a:lnTo>
                    <a:pt x="46295" y="2685292"/>
                  </a:lnTo>
                  <a:lnTo>
                    <a:pt x="46388" y="2675491"/>
                  </a:lnTo>
                  <a:lnTo>
                    <a:pt x="46477" y="2665691"/>
                  </a:lnTo>
                  <a:lnTo>
                    <a:pt x="46567" y="2655891"/>
                  </a:lnTo>
                  <a:lnTo>
                    <a:pt x="46655" y="2646090"/>
                  </a:lnTo>
                  <a:lnTo>
                    <a:pt x="46745" y="2636290"/>
                  </a:lnTo>
                  <a:lnTo>
                    <a:pt x="46835" y="2626490"/>
                  </a:lnTo>
                  <a:lnTo>
                    <a:pt x="46928" y="2616689"/>
                  </a:lnTo>
                  <a:lnTo>
                    <a:pt x="47024" y="2606889"/>
                  </a:lnTo>
                  <a:lnTo>
                    <a:pt x="47124" y="2597089"/>
                  </a:lnTo>
                  <a:lnTo>
                    <a:pt x="47228" y="2587288"/>
                  </a:lnTo>
                  <a:lnTo>
                    <a:pt x="47335" y="2577488"/>
                  </a:lnTo>
                  <a:lnTo>
                    <a:pt x="47452" y="2567688"/>
                  </a:lnTo>
                  <a:lnTo>
                    <a:pt x="47573" y="2557887"/>
                  </a:lnTo>
                  <a:lnTo>
                    <a:pt x="47701" y="2548087"/>
                  </a:lnTo>
                  <a:lnTo>
                    <a:pt x="47838" y="2538286"/>
                  </a:lnTo>
                  <a:lnTo>
                    <a:pt x="47980" y="2528486"/>
                  </a:lnTo>
                  <a:lnTo>
                    <a:pt x="48136" y="2518686"/>
                  </a:lnTo>
                  <a:lnTo>
                    <a:pt x="48297" y="2508885"/>
                  </a:lnTo>
                  <a:lnTo>
                    <a:pt x="48469" y="2499085"/>
                  </a:lnTo>
                  <a:lnTo>
                    <a:pt x="48653" y="2489285"/>
                  </a:lnTo>
                  <a:lnTo>
                    <a:pt x="48842" y="2479484"/>
                  </a:lnTo>
                  <a:lnTo>
                    <a:pt x="49049" y="2469684"/>
                  </a:lnTo>
                  <a:lnTo>
                    <a:pt x="49263" y="2459884"/>
                  </a:lnTo>
                  <a:lnTo>
                    <a:pt x="49489" y="2450083"/>
                  </a:lnTo>
                  <a:lnTo>
                    <a:pt x="49728" y="2440283"/>
                  </a:lnTo>
                  <a:lnTo>
                    <a:pt x="49975" y="2430483"/>
                  </a:lnTo>
                  <a:lnTo>
                    <a:pt x="50240" y="2420682"/>
                  </a:lnTo>
                  <a:lnTo>
                    <a:pt x="50514" y="2410882"/>
                  </a:lnTo>
                  <a:lnTo>
                    <a:pt x="50799" y="2401082"/>
                  </a:lnTo>
                  <a:lnTo>
                    <a:pt x="51100" y="2391281"/>
                  </a:lnTo>
                  <a:lnTo>
                    <a:pt x="51408" y="2381481"/>
                  </a:lnTo>
                  <a:lnTo>
                    <a:pt x="51734" y="2371681"/>
                  </a:lnTo>
                  <a:lnTo>
                    <a:pt x="52070" y="2361880"/>
                  </a:lnTo>
                  <a:lnTo>
                    <a:pt x="52416" y="2352080"/>
                  </a:lnTo>
                  <a:lnTo>
                    <a:pt x="52778" y="2342280"/>
                  </a:lnTo>
                  <a:lnTo>
                    <a:pt x="53148" y="2332479"/>
                  </a:lnTo>
                  <a:lnTo>
                    <a:pt x="53533" y="2322679"/>
                  </a:lnTo>
                  <a:lnTo>
                    <a:pt x="53928" y="2312879"/>
                  </a:lnTo>
                  <a:lnTo>
                    <a:pt x="54332" y="2303078"/>
                  </a:lnTo>
                  <a:lnTo>
                    <a:pt x="54752" y="2293278"/>
                  </a:lnTo>
                  <a:lnTo>
                    <a:pt x="55177" y="2283478"/>
                  </a:lnTo>
                  <a:lnTo>
                    <a:pt x="55617" y="2273677"/>
                  </a:lnTo>
                  <a:lnTo>
                    <a:pt x="56064" y="2263877"/>
                  </a:lnTo>
                  <a:lnTo>
                    <a:pt x="56520" y="2254077"/>
                  </a:lnTo>
                  <a:lnTo>
                    <a:pt x="56988" y="2244276"/>
                  </a:lnTo>
                  <a:lnTo>
                    <a:pt x="57461" y="2234476"/>
                  </a:lnTo>
                  <a:lnTo>
                    <a:pt x="57945" y="2224676"/>
                  </a:lnTo>
                  <a:lnTo>
                    <a:pt x="58436" y="2214875"/>
                  </a:lnTo>
                  <a:lnTo>
                    <a:pt x="58933" y="2205075"/>
                  </a:lnTo>
                  <a:lnTo>
                    <a:pt x="59439" y="2195275"/>
                  </a:lnTo>
                  <a:lnTo>
                    <a:pt x="59949" y="2185474"/>
                  </a:lnTo>
                  <a:lnTo>
                    <a:pt x="60466" y="2175674"/>
                  </a:lnTo>
                  <a:lnTo>
                    <a:pt x="60988" y="2165874"/>
                  </a:lnTo>
                  <a:lnTo>
                    <a:pt x="61513" y="2156073"/>
                  </a:lnTo>
                  <a:lnTo>
                    <a:pt x="62044" y="2146273"/>
                  </a:lnTo>
                  <a:lnTo>
                    <a:pt x="62577" y="2136473"/>
                  </a:lnTo>
                  <a:lnTo>
                    <a:pt x="63114" y="2126672"/>
                  </a:lnTo>
                  <a:lnTo>
                    <a:pt x="63653" y="2116872"/>
                  </a:lnTo>
                  <a:lnTo>
                    <a:pt x="64194" y="2107072"/>
                  </a:lnTo>
                  <a:lnTo>
                    <a:pt x="64737" y="2097271"/>
                  </a:lnTo>
                  <a:lnTo>
                    <a:pt x="65280" y="2087471"/>
                  </a:lnTo>
                  <a:lnTo>
                    <a:pt x="65823" y="2077671"/>
                  </a:lnTo>
                  <a:lnTo>
                    <a:pt x="66366" y="2067870"/>
                  </a:lnTo>
                  <a:lnTo>
                    <a:pt x="66909" y="2058070"/>
                  </a:lnTo>
                  <a:lnTo>
                    <a:pt x="67449" y="2048270"/>
                  </a:lnTo>
                  <a:lnTo>
                    <a:pt x="67988" y="2038469"/>
                  </a:lnTo>
                  <a:lnTo>
                    <a:pt x="68526" y="2028669"/>
                  </a:lnTo>
                  <a:lnTo>
                    <a:pt x="69059" y="2018869"/>
                  </a:lnTo>
                  <a:lnTo>
                    <a:pt x="69591" y="2009068"/>
                  </a:lnTo>
                  <a:lnTo>
                    <a:pt x="70117" y="1999268"/>
                  </a:lnTo>
                  <a:lnTo>
                    <a:pt x="70641" y="1989468"/>
                  </a:lnTo>
                  <a:lnTo>
                    <a:pt x="71160" y="1979667"/>
                  </a:lnTo>
                  <a:lnTo>
                    <a:pt x="71673" y="1969867"/>
                  </a:lnTo>
                  <a:lnTo>
                    <a:pt x="72183" y="1960067"/>
                  </a:lnTo>
                  <a:lnTo>
                    <a:pt x="72685" y="1950266"/>
                  </a:lnTo>
                  <a:lnTo>
                    <a:pt x="73183" y="1940466"/>
                  </a:lnTo>
                  <a:lnTo>
                    <a:pt x="73675" y="1930666"/>
                  </a:lnTo>
                  <a:lnTo>
                    <a:pt x="74158" y="1920865"/>
                  </a:lnTo>
                  <a:lnTo>
                    <a:pt x="74638" y="1911065"/>
                  </a:lnTo>
                  <a:lnTo>
                    <a:pt x="75108" y="1901265"/>
                  </a:lnTo>
                  <a:lnTo>
                    <a:pt x="75572" y="1891464"/>
                  </a:lnTo>
                  <a:lnTo>
                    <a:pt x="76030" y="1881664"/>
                  </a:lnTo>
                  <a:lnTo>
                    <a:pt x="76477" y="1871864"/>
                  </a:lnTo>
                  <a:lnTo>
                    <a:pt x="76921" y="1862063"/>
                  </a:lnTo>
                  <a:lnTo>
                    <a:pt x="77354" y="1852263"/>
                  </a:lnTo>
                  <a:lnTo>
                    <a:pt x="77780" y="1842463"/>
                  </a:lnTo>
                  <a:lnTo>
                    <a:pt x="78200" y="1832662"/>
                  </a:lnTo>
                  <a:lnTo>
                    <a:pt x="78609" y="1822862"/>
                  </a:lnTo>
                  <a:lnTo>
                    <a:pt x="79013" y="1813062"/>
                  </a:lnTo>
                  <a:lnTo>
                    <a:pt x="79407" y="1803261"/>
                  </a:lnTo>
                  <a:lnTo>
                    <a:pt x="79794" y="1793461"/>
                  </a:lnTo>
                  <a:lnTo>
                    <a:pt x="80175" y="1783661"/>
                  </a:lnTo>
                  <a:lnTo>
                    <a:pt x="80544" y="1773860"/>
                  </a:lnTo>
                  <a:lnTo>
                    <a:pt x="80909" y="1764060"/>
                  </a:lnTo>
                  <a:lnTo>
                    <a:pt x="81265" y="1754260"/>
                  </a:lnTo>
                  <a:lnTo>
                    <a:pt x="81613" y="1744459"/>
                  </a:lnTo>
                  <a:lnTo>
                    <a:pt x="81956" y="1734659"/>
                  </a:lnTo>
                  <a:lnTo>
                    <a:pt x="82289" y="1724859"/>
                  </a:lnTo>
                  <a:lnTo>
                    <a:pt x="82617" y="1715058"/>
                  </a:lnTo>
                  <a:lnTo>
                    <a:pt x="82938" y="1705258"/>
                  </a:lnTo>
                  <a:lnTo>
                    <a:pt x="83251" y="1695458"/>
                  </a:lnTo>
                  <a:lnTo>
                    <a:pt x="83561" y="1685657"/>
                  </a:lnTo>
                  <a:lnTo>
                    <a:pt x="83861" y="1675857"/>
                  </a:lnTo>
                  <a:lnTo>
                    <a:pt x="84157" y="1666057"/>
                  </a:lnTo>
                  <a:lnTo>
                    <a:pt x="84448" y="1656256"/>
                  </a:lnTo>
                  <a:lnTo>
                    <a:pt x="84732" y="1646456"/>
                  </a:lnTo>
                  <a:lnTo>
                    <a:pt x="85014" y="1636656"/>
                  </a:lnTo>
                  <a:lnTo>
                    <a:pt x="85287" y="1626855"/>
                  </a:lnTo>
                  <a:lnTo>
                    <a:pt x="85559" y="1617055"/>
                  </a:lnTo>
                  <a:lnTo>
                    <a:pt x="85825" y="1607255"/>
                  </a:lnTo>
                  <a:lnTo>
                    <a:pt x="86088" y="1597454"/>
                  </a:lnTo>
                  <a:lnTo>
                    <a:pt x="86348" y="1587654"/>
                  </a:lnTo>
                  <a:lnTo>
                    <a:pt x="86603" y="1577854"/>
                  </a:lnTo>
                  <a:lnTo>
                    <a:pt x="86856" y="1568053"/>
                  </a:lnTo>
                  <a:lnTo>
                    <a:pt x="87107" y="1558253"/>
                  </a:lnTo>
                  <a:lnTo>
                    <a:pt x="87354" y="1548453"/>
                  </a:lnTo>
                  <a:lnTo>
                    <a:pt x="87601" y="1538652"/>
                  </a:lnTo>
                  <a:lnTo>
                    <a:pt x="87844" y="1528852"/>
                  </a:lnTo>
                  <a:lnTo>
                    <a:pt x="88087" y="1519052"/>
                  </a:lnTo>
                  <a:lnTo>
                    <a:pt x="88329" y="1509251"/>
                  </a:lnTo>
                  <a:lnTo>
                    <a:pt x="88570" y="1499451"/>
                  </a:lnTo>
                  <a:lnTo>
                    <a:pt x="88810" y="1489651"/>
                  </a:lnTo>
                  <a:lnTo>
                    <a:pt x="89050" y="1479850"/>
                  </a:lnTo>
                  <a:lnTo>
                    <a:pt x="89291" y="1470050"/>
                  </a:lnTo>
                  <a:lnTo>
                    <a:pt x="89531" y="1460250"/>
                  </a:lnTo>
                  <a:lnTo>
                    <a:pt x="89772" y="1450449"/>
                  </a:lnTo>
                  <a:lnTo>
                    <a:pt x="90013" y="1440649"/>
                  </a:lnTo>
                  <a:lnTo>
                    <a:pt x="90256" y="1430849"/>
                  </a:lnTo>
                  <a:lnTo>
                    <a:pt x="90500" y="1421048"/>
                  </a:lnTo>
                  <a:lnTo>
                    <a:pt x="90745" y="1411248"/>
                  </a:lnTo>
                  <a:lnTo>
                    <a:pt x="90993" y="1401448"/>
                  </a:lnTo>
                  <a:lnTo>
                    <a:pt x="91242" y="1391647"/>
                  </a:lnTo>
                  <a:lnTo>
                    <a:pt x="91493" y="1381847"/>
                  </a:lnTo>
                  <a:lnTo>
                    <a:pt x="91746" y="1372047"/>
                  </a:lnTo>
                  <a:lnTo>
                    <a:pt x="92001" y="1362246"/>
                  </a:lnTo>
                  <a:lnTo>
                    <a:pt x="92260" y="1352446"/>
                  </a:lnTo>
                  <a:lnTo>
                    <a:pt x="92521" y="1342646"/>
                  </a:lnTo>
                  <a:lnTo>
                    <a:pt x="92784" y="1332845"/>
                  </a:lnTo>
                  <a:lnTo>
                    <a:pt x="93051" y="1323045"/>
                  </a:lnTo>
                  <a:lnTo>
                    <a:pt x="93320" y="1313245"/>
                  </a:lnTo>
                  <a:lnTo>
                    <a:pt x="93593" y="1303444"/>
                  </a:lnTo>
                  <a:lnTo>
                    <a:pt x="93869" y="1293644"/>
                  </a:lnTo>
                  <a:lnTo>
                    <a:pt x="94147" y="1283844"/>
                  </a:lnTo>
                  <a:lnTo>
                    <a:pt x="94430" y="1274043"/>
                  </a:lnTo>
                  <a:lnTo>
                    <a:pt x="94714" y="1264243"/>
                  </a:lnTo>
                  <a:lnTo>
                    <a:pt x="95003" y="1254442"/>
                  </a:lnTo>
                  <a:lnTo>
                    <a:pt x="95294" y="1244642"/>
                  </a:lnTo>
                  <a:lnTo>
                    <a:pt x="95589" y="1234842"/>
                  </a:lnTo>
                  <a:lnTo>
                    <a:pt x="95887" y="1225041"/>
                  </a:lnTo>
                  <a:lnTo>
                    <a:pt x="96187" y="1215241"/>
                  </a:lnTo>
                  <a:lnTo>
                    <a:pt x="96492" y="1205441"/>
                  </a:lnTo>
                  <a:lnTo>
                    <a:pt x="96799" y="1195640"/>
                  </a:lnTo>
                  <a:lnTo>
                    <a:pt x="97108" y="1185840"/>
                  </a:lnTo>
                  <a:lnTo>
                    <a:pt x="97422" y="1176040"/>
                  </a:lnTo>
                  <a:lnTo>
                    <a:pt x="97736" y="1166239"/>
                  </a:lnTo>
                  <a:lnTo>
                    <a:pt x="98055" y="1156439"/>
                  </a:lnTo>
                  <a:lnTo>
                    <a:pt x="98375" y="1146639"/>
                  </a:lnTo>
                  <a:lnTo>
                    <a:pt x="98697" y="1136838"/>
                  </a:lnTo>
                  <a:lnTo>
                    <a:pt x="99022" y="1127038"/>
                  </a:lnTo>
                  <a:lnTo>
                    <a:pt x="99349" y="1117238"/>
                  </a:lnTo>
                  <a:lnTo>
                    <a:pt x="99678" y="1107437"/>
                  </a:lnTo>
                  <a:lnTo>
                    <a:pt x="100008" y="1097637"/>
                  </a:lnTo>
                  <a:lnTo>
                    <a:pt x="100340" y="1087837"/>
                  </a:lnTo>
                  <a:lnTo>
                    <a:pt x="100673" y="1078036"/>
                  </a:lnTo>
                  <a:lnTo>
                    <a:pt x="101008" y="1068236"/>
                  </a:lnTo>
                  <a:lnTo>
                    <a:pt x="101343" y="1058436"/>
                  </a:lnTo>
                  <a:lnTo>
                    <a:pt x="101679" y="1048635"/>
                  </a:lnTo>
                  <a:lnTo>
                    <a:pt x="102016" y="1038835"/>
                  </a:lnTo>
                  <a:lnTo>
                    <a:pt x="102353" y="1029035"/>
                  </a:lnTo>
                  <a:lnTo>
                    <a:pt x="102690" y="1019234"/>
                  </a:lnTo>
                  <a:lnTo>
                    <a:pt x="103027" y="1009434"/>
                  </a:lnTo>
                  <a:lnTo>
                    <a:pt x="103364" y="999634"/>
                  </a:lnTo>
                  <a:lnTo>
                    <a:pt x="103700" y="989833"/>
                  </a:lnTo>
                  <a:lnTo>
                    <a:pt x="104036" y="980033"/>
                  </a:lnTo>
                  <a:lnTo>
                    <a:pt x="104371" y="970233"/>
                  </a:lnTo>
                  <a:lnTo>
                    <a:pt x="104704" y="960432"/>
                  </a:lnTo>
                  <a:lnTo>
                    <a:pt x="105037" y="950632"/>
                  </a:lnTo>
                  <a:lnTo>
                    <a:pt x="105368" y="940832"/>
                  </a:lnTo>
                  <a:lnTo>
                    <a:pt x="105697" y="931031"/>
                  </a:lnTo>
                  <a:lnTo>
                    <a:pt x="106024" y="921231"/>
                  </a:lnTo>
                  <a:lnTo>
                    <a:pt x="106349" y="911431"/>
                  </a:lnTo>
                  <a:lnTo>
                    <a:pt x="106672" y="901630"/>
                  </a:lnTo>
                  <a:lnTo>
                    <a:pt x="106993" y="891830"/>
                  </a:lnTo>
                  <a:lnTo>
                    <a:pt x="107310" y="882030"/>
                  </a:lnTo>
                  <a:lnTo>
                    <a:pt x="107625" y="872229"/>
                  </a:lnTo>
                  <a:lnTo>
                    <a:pt x="107936" y="862429"/>
                  </a:lnTo>
                  <a:lnTo>
                    <a:pt x="108245" y="852629"/>
                  </a:lnTo>
                  <a:lnTo>
                    <a:pt x="108551" y="842828"/>
                  </a:lnTo>
                  <a:lnTo>
                    <a:pt x="108851" y="833028"/>
                  </a:lnTo>
                  <a:lnTo>
                    <a:pt x="109149" y="823228"/>
                  </a:lnTo>
                  <a:lnTo>
                    <a:pt x="109444" y="813427"/>
                  </a:lnTo>
                  <a:lnTo>
                    <a:pt x="109733" y="803627"/>
                  </a:lnTo>
                  <a:lnTo>
                    <a:pt x="110020" y="793827"/>
                  </a:lnTo>
                  <a:lnTo>
                    <a:pt x="110301" y="784026"/>
                  </a:lnTo>
                  <a:lnTo>
                    <a:pt x="110579" y="774226"/>
                  </a:lnTo>
                  <a:lnTo>
                    <a:pt x="110852" y="764426"/>
                  </a:lnTo>
                  <a:lnTo>
                    <a:pt x="111120" y="754625"/>
                  </a:lnTo>
                  <a:lnTo>
                    <a:pt x="111384" y="744825"/>
                  </a:lnTo>
                  <a:lnTo>
                    <a:pt x="111643" y="735025"/>
                  </a:lnTo>
                  <a:lnTo>
                    <a:pt x="111897" y="725224"/>
                  </a:lnTo>
                  <a:lnTo>
                    <a:pt x="112147" y="715424"/>
                  </a:lnTo>
                  <a:lnTo>
                    <a:pt x="112390" y="705624"/>
                  </a:lnTo>
                  <a:lnTo>
                    <a:pt x="112631" y="695823"/>
                  </a:lnTo>
                  <a:lnTo>
                    <a:pt x="112864" y="686023"/>
                  </a:lnTo>
                  <a:lnTo>
                    <a:pt x="113094" y="676223"/>
                  </a:lnTo>
                  <a:lnTo>
                    <a:pt x="113319" y="666422"/>
                  </a:lnTo>
                  <a:lnTo>
                    <a:pt x="113536" y="656622"/>
                  </a:lnTo>
                  <a:lnTo>
                    <a:pt x="113751" y="646822"/>
                  </a:lnTo>
                  <a:lnTo>
                    <a:pt x="113959" y="637021"/>
                  </a:lnTo>
                  <a:lnTo>
                    <a:pt x="114163" y="627221"/>
                  </a:lnTo>
                  <a:lnTo>
                    <a:pt x="114362" y="617421"/>
                  </a:lnTo>
                  <a:lnTo>
                    <a:pt x="114554" y="607620"/>
                  </a:lnTo>
                  <a:lnTo>
                    <a:pt x="114743" y="597820"/>
                  </a:lnTo>
                  <a:lnTo>
                    <a:pt x="114925" y="588020"/>
                  </a:lnTo>
                  <a:lnTo>
                    <a:pt x="115103" y="578219"/>
                  </a:lnTo>
                  <a:lnTo>
                    <a:pt x="115277" y="568419"/>
                  </a:lnTo>
                  <a:lnTo>
                    <a:pt x="115443" y="558619"/>
                  </a:lnTo>
                  <a:lnTo>
                    <a:pt x="115606" y="548818"/>
                  </a:lnTo>
                  <a:lnTo>
                    <a:pt x="115764" y="539018"/>
                  </a:lnTo>
                  <a:lnTo>
                    <a:pt x="115916" y="529218"/>
                  </a:lnTo>
                  <a:lnTo>
                    <a:pt x="116066" y="519417"/>
                  </a:lnTo>
                  <a:lnTo>
                    <a:pt x="116208" y="509617"/>
                  </a:lnTo>
                  <a:lnTo>
                    <a:pt x="116347" y="499817"/>
                  </a:lnTo>
                  <a:lnTo>
                    <a:pt x="116481" y="490016"/>
                  </a:lnTo>
                  <a:lnTo>
                    <a:pt x="116610" y="480216"/>
                  </a:lnTo>
                  <a:lnTo>
                    <a:pt x="116736" y="470416"/>
                  </a:lnTo>
                  <a:lnTo>
                    <a:pt x="116855" y="460615"/>
                  </a:lnTo>
                  <a:lnTo>
                    <a:pt x="116972" y="450815"/>
                  </a:lnTo>
                  <a:lnTo>
                    <a:pt x="117084" y="441015"/>
                  </a:lnTo>
                  <a:lnTo>
                    <a:pt x="117191" y="431214"/>
                  </a:lnTo>
                  <a:lnTo>
                    <a:pt x="117296" y="421414"/>
                  </a:lnTo>
                  <a:lnTo>
                    <a:pt x="117395" y="411614"/>
                  </a:lnTo>
                  <a:lnTo>
                    <a:pt x="117491" y="401813"/>
                  </a:lnTo>
                  <a:lnTo>
                    <a:pt x="117584" y="392013"/>
                  </a:lnTo>
                  <a:lnTo>
                    <a:pt x="117672" y="382213"/>
                  </a:lnTo>
                  <a:lnTo>
                    <a:pt x="117758" y="372412"/>
                  </a:lnTo>
                  <a:lnTo>
                    <a:pt x="117838" y="362612"/>
                  </a:lnTo>
                  <a:lnTo>
                    <a:pt x="117917" y="352812"/>
                  </a:lnTo>
                  <a:lnTo>
                    <a:pt x="117992" y="343011"/>
                  </a:lnTo>
                  <a:lnTo>
                    <a:pt x="118063" y="333211"/>
                  </a:lnTo>
                  <a:lnTo>
                    <a:pt x="118132" y="323411"/>
                  </a:lnTo>
                  <a:lnTo>
                    <a:pt x="118197" y="313610"/>
                  </a:lnTo>
                  <a:lnTo>
                    <a:pt x="118259" y="303810"/>
                  </a:lnTo>
                  <a:lnTo>
                    <a:pt x="118319" y="294010"/>
                  </a:lnTo>
                  <a:lnTo>
                    <a:pt x="118376" y="284209"/>
                  </a:lnTo>
                  <a:lnTo>
                    <a:pt x="118431" y="274409"/>
                  </a:lnTo>
                  <a:lnTo>
                    <a:pt x="118482" y="264609"/>
                  </a:lnTo>
                  <a:lnTo>
                    <a:pt x="118531" y="254808"/>
                  </a:lnTo>
                  <a:lnTo>
                    <a:pt x="118579" y="245008"/>
                  </a:lnTo>
                  <a:lnTo>
                    <a:pt x="118623" y="235208"/>
                  </a:lnTo>
                  <a:lnTo>
                    <a:pt x="118665" y="225407"/>
                  </a:lnTo>
                  <a:lnTo>
                    <a:pt x="118706" y="215607"/>
                  </a:lnTo>
                  <a:lnTo>
                    <a:pt x="118744" y="205807"/>
                  </a:lnTo>
                  <a:lnTo>
                    <a:pt x="118781" y="196006"/>
                  </a:lnTo>
                  <a:lnTo>
                    <a:pt x="118814" y="186206"/>
                  </a:lnTo>
                  <a:lnTo>
                    <a:pt x="118847" y="176406"/>
                  </a:lnTo>
                  <a:lnTo>
                    <a:pt x="118878" y="166605"/>
                  </a:lnTo>
                  <a:lnTo>
                    <a:pt x="118907" y="156805"/>
                  </a:lnTo>
                  <a:lnTo>
                    <a:pt x="118935" y="147005"/>
                  </a:lnTo>
                  <a:lnTo>
                    <a:pt x="118961" y="137204"/>
                  </a:lnTo>
                  <a:lnTo>
                    <a:pt x="118986" y="127404"/>
                  </a:lnTo>
                  <a:lnTo>
                    <a:pt x="119009" y="117604"/>
                  </a:lnTo>
                  <a:lnTo>
                    <a:pt x="119031" y="107803"/>
                  </a:lnTo>
                  <a:lnTo>
                    <a:pt x="119053" y="98003"/>
                  </a:lnTo>
                  <a:lnTo>
                    <a:pt x="119072" y="88203"/>
                  </a:lnTo>
                  <a:lnTo>
                    <a:pt x="119090" y="78402"/>
                  </a:lnTo>
                  <a:lnTo>
                    <a:pt x="119108" y="68602"/>
                  </a:lnTo>
                  <a:lnTo>
                    <a:pt x="119124" y="58802"/>
                  </a:lnTo>
                  <a:lnTo>
                    <a:pt x="119140" y="49001"/>
                  </a:lnTo>
                  <a:lnTo>
                    <a:pt x="119154" y="39201"/>
                  </a:lnTo>
                  <a:lnTo>
                    <a:pt x="119167" y="29401"/>
                  </a:lnTo>
                  <a:lnTo>
                    <a:pt x="119180" y="19600"/>
                  </a:lnTo>
                  <a:lnTo>
                    <a:pt x="119192" y="9800"/>
                  </a:lnTo>
                  <a:lnTo>
                    <a:pt x="119203" y="0"/>
                  </a:lnTo>
                  <a:lnTo>
                    <a:pt x="119501" y="0"/>
                  </a:lnTo>
                  <a:lnTo>
                    <a:pt x="119513" y="9800"/>
                  </a:lnTo>
                  <a:lnTo>
                    <a:pt x="119525" y="19600"/>
                  </a:lnTo>
                  <a:lnTo>
                    <a:pt x="119537" y="29401"/>
                  </a:lnTo>
                  <a:lnTo>
                    <a:pt x="119551" y="39201"/>
                  </a:lnTo>
                  <a:lnTo>
                    <a:pt x="119565" y="49001"/>
                  </a:lnTo>
                  <a:lnTo>
                    <a:pt x="119581" y="58802"/>
                  </a:lnTo>
                  <a:lnTo>
                    <a:pt x="119597" y="68602"/>
                  </a:lnTo>
                  <a:lnTo>
                    <a:pt x="119614" y="78402"/>
                  </a:lnTo>
                  <a:lnTo>
                    <a:pt x="119633" y="88203"/>
                  </a:lnTo>
                  <a:lnTo>
                    <a:pt x="119652" y="98003"/>
                  </a:lnTo>
                  <a:lnTo>
                    <a:pt x="119673" y="107803"/>
                  </a:lnTo>
                  <a:lnTo>
                    <a:pt x="119695" y="117604"/>
                  </a:lnTo>
                  <a:lnTo>
                    <a:pt x="119719" y="127404"/>
                  </a:lnTo>
                  <a:lnTo>
                    <a:pt x="119744" y="137204"/>
                  </a:lnTo>
                  <a:lnTo>
                    <a:pt x="119769" y="147005"/>
                  </a:lnTo>
                  <a:lnTo>
                    <a:pt x="119797" y="156805"/>
                  </a:lnTo>
                  <a:lnTo>
                    <a:pt x="119827" y="166605"/>
                  </a:lnTo>
                  <a:lnTo>
                    <a:pt x="119857" y="176406"/>
                  </a:lnTo>
                  <a:lnTo>
                    <a:pt x="119890" y="186206"/>
                  </a:lnTo>
                  <a:lnTo>
                    <a:pt x="119924" y="196006"/>
                  </a:lnTo>
                  <a:lnTo>
                    <a:pt x="119961" y="205807"/>
                  </a:lnTo>
                  <a:lnTo>
                    <a:pt x="119999" y="215607"/>
                  </a:lnTo>
                  <a:lnTo>
                    <a:pt x="120039" y="225407"/>
                  </a:lnTo>
                  <a:lnTo>
                    <a:pt x="120082" y="235208"/>
                  </a:lnTo>
                  <a:lnTo>
                    <a:pt x="120126" y="245008"/>
                  </a:lnTo>
                  <a:lnTo>
                    <a:pt x="120174" y="254808"/>
                  </a:lnTo>
                  <a:lnTo>
                    <a:pt x="120223" y="264609"/>
                  </a:lnTo>
                  <a:lnTo>
                    <a:pt x="120274" y="274409"/>
                  </a:lnTo>
                  <a:lnTo>
                    <a:pt x="120329" y="284209"/>
                  </a:lnTo>
                  <a:lnTo>
                    <a:pt x="120385" y="294010"/>
                  </a:lnTo>
                  <a:lnTo>
                    <a:pt x="120445" y="303810"/>
                  </a:lnTo>
                  <a:lnTo>
                    <a:pt x="120508" y="313610"/>
                  </a:lnTo>
                  <a:lnTo>
                    <a:pt x="120573" y="323411"/>
                  </a:lnTo>
                  <a:lnTo>
                    <a:pt x="120642" y="333211"/>
                  </a:lnTo>
                  <a:lnTo>
                    <a:pt x="120713" y="343011"/>
                  </a:lnTo>
                  <a:lnTo>
                    <a:pt x="120788" y="352812"/>
                  </a:lnTo>
                  <a:lnTo>
                    <a:pt x="120866" y="362612"/>
                  </a:lnTo>
                  <a:lnTo>
                    <a:pt x="120947" y="372412"/>
                  </a:lnTo>
                  <a:lnTo>
                    <a:pt x="121033" y="382213"/>
                  </a:lnTo>
                  <a:lnTo>
                    <a:pt x="121121" y="392013"/>
                  </a:lnTo>
                  <a:lnTo>
                    <a:pt x="121213" y="401813"/>
                  </a:lnTo>
                  <a:lnTo>
                    <a:pt x="121310" y="411614"/>
                  </a:lnTo>
                  <a:lnTo>
                    <a:pt x="121408" y="421414"/>
                  </a:lnTo>
                  <a:lnTo>
                    <a:pt x="121513" y="431214"/>
                  </a:lnTo>
                  <a:lnTo>
                    <a:pt x="121621" y="441015"/>
                  </a:lnTo>
                  <a:lnTo>
                    <a:pt x="121733" y="450815"/>
                  </a:lnTo>
                  <a:lnTo>
                    <a:pt x="121849" y="460615"/>
                  </a:lnTo>
                  <a:lnTo>
                    <a:pt x="121969" y="470416"/>
                  </a:lnTo>
                  <a:lnTo>
                    <a:pt x="122095" y="480216"/>
                  </a:lnTo>
                  <a:lnTo>
                    <a:pt x="122224" y="490016"/>
                  </a:lnTo>
                  <a:lnTo>
                    <a:pt x="122358" y="499817"/>
                  </a:lnTo>
                  <a:lnTo>
                    <a:pt x="122497" y="509617"/>
                  </a:lnTo>
                  <a:lnTo>
                    <a:pt x="122639" y="519417"/>
                  </a:lnTo>
                  <a:lnTo>
                    <a:pt x="122788" y="529218"/>
                  </a:lnTo>
                  <a:lnTo>
                    <a:pt x="122941" y="539018"/>
                  </a:lnTo>
                  <a:lnTo>
                    <a:pt x="123098" y="548818"/>
                  </a:lnTo>
                  <a:lnTo>
                    <a:pt x="123262" y="558619"/>
                  </a:lnTo>
                  <a:lnTo>
                    <a:pt x="123428" y="568419"/>
                  </a:lnTo>
                  <a:lnTo>
                    <a:pt x="123602" y="578219"/>
                  </a:lnTo>
                  <a:lnTo>
                    <a:pt x="123780" y="588020"/>
                  </a:lnTo>
                  <a:lnTo>
                    <a:pt x="123962" y="597820"/>
                  </a:lnTo>
                  <a:lnTo>
                    <a:pt x="124151" y="607620"/>
                  </a:lnTo>
                  <a:lnTo>
                    <a:pt x="124343" y="617421"/>
                  </a:lnTo>
                  <a:lnTo>
                    <a:pt x="124542" y="627221"/>
                  </a:lnTo>
                  <a:lnTo>
                    <a:pt x="124745" y="637021"/>
                  </a:lnTo>
                  <a:lnTo>
                    <a:pt x="124954" y="646822"/>
                  </a:lnTo>
                  <a:lnTo>
                    <a:pt x="125168" y="656622"/>
                  </a:lnTo>
                  <a:lnTo>
                    <a:pt x="125386" y="666422"/>
                  </a:lnTo>
                  <a:lnTo>
                    <a:pt x="125611" y="676223"/>
                  </a:lnTo>
                  <a:lnTo>
                    <a:pt x="125840" y="686023"/>
                  </a:lnTo>
                  <a:lnTo>
                    <a:pt x="126074" y="695823"/>
                  </a:lnTo>
                  <a:lnTo>
                    <a:pt x="126314" y="705624"/>
                  </a:lnTo>
                  <a:lnTo>
                    <a:pt x="126558" y="715424"/>
                  </a:lnTo>
                  <a:lnTo>
                    <a:pt x="126808" y="725224"/>
                  </a:lnTo>
                  <a:lnTo>
                    <a:pt x="127062" y="735025"/>
                  </a:lnTo>
                  <a:lnTo>
                    <a:pt x="127320" y="744825"/>
                  </a:lnTo>
                  <a:lnTo>
                    <a:pt x="127585" y="754625"/>
                  </a:lnTo>
                  <a:lnTo>
                    <a:pt x="127853" y="764426"/>
                  </a:lnTo>
                  <a:lnTo>
                    <a:pt x="128126" y="774226"/>
                  </a:lnTo>
                  <a:lnTo>
                    <a:pt x="128404" y="784026"/>
                  </a:lnTo>
                  <a:lnTo>
                    <a:pt x="128685" y="793827"/>
                  </a:lnTo>
                  <a:lnTo>
                    <a:pt x="128972" y="803627"/>
                  </a:lnTo>
                  <a:lnTo>
                    <a:pt x="129261" y="813427"/>
                  </a:lnTo>
                  <a:lnTo>
                    <a:pt x="129555" y="823228"/>
                  </a:lnTo>
                  <a:lnTo>
                    <a:pt x="129854" y="833028"/>
                  </a:lnTo>
                  <a:lnTo>
                    <a:pt x="130154" y="842828"/>
                  </a:lnTo>
                  <a:lnTo>
                    <a:pt x="130460" y="852629"/>
                  </a:lnTo>
                  <a:lnTo>
                    <a:pt x="130768" y="862429"/>
                  </a:lnTo>
                  <a:lnTo>
                    <a:pt x="131080" y="872229"/>
                  </a:lnTo>
                  <a:lnTo>
                    <a:pt x="131395" y="882030"/>
                  </a:lnTo>
                  <a:lnTo>
                    <a:pt x="131712" y="891830"/>
                  </a:lnTo>
                  <a:lnTo>
                    <a:pt x="132033" y="901630"/>
                  </a:lnTo>
                  <a:lnTo>
                    <a:pt x="132356" y="911431"/>
                  </a:lnTo>
                  <a:lnTo>
                    <a:pt x="132681" y="921231"/>
                  </a:lnTo>
                  <a:lnTo>
                    <a:pt x="133008" y="931031"/>
                  </a:lnTo>
                  <a:lnTo>
                    <a:pt x="133337" y="940832"/>
                  </a:lnTo>
                  <a:lnTo>
                    <a:pt x="133668" y="950632"/>
                  </a:lnTo>
                  <a:lnTo>
                    <a:pt x="134000" y="960432"/>
                  </a:lnTo>
                  <a:lnTo>
                    <a:pt x="134334" y="970233"/>
                  </a:lnTo>
                  <a:lnTo>
                    <a:pt x="134669" y="980033"/>
                  </a:lnTo>
                  <a:lnTo>
                    <a:pt x="135004" y="989833"/>
                  </a:lnTo>
                  <a:lnTo>
                    <a:pt x="135341" y="999634"/>
                  </a:lnTo>
                  <a:lnTo>
                    <a:pt x="135678" y="1009434"/>
                  </a:lnTo>
                  <a:lnTo>
                    <a:pt x="136015" y="1019234"/>
                  </a:lnTo>
                  <a:lnTo>
                    <a:pt x="136352" y="1029035"/>
                  </a:lnTo>
                  <a:lnTo>
                    <a:pt x="136689" y="1038835"/>
                  </a:lnTo>
                  <a:lnTo>
                    <a:pt x="137026" y="1048635"/>
                  </a:lnTo>
                  <a:lnTo>
                    <a:pt x="137362" y="1058436"/>
                  </a:lnTo>
                  <a:lnTo>
                    <a:pt x="137697" y="1068236"/>
                  </a:lnTo>
                  <a:lnTo>
                    <a:pt x="138031" y="1078036"/>
                  </a:lnTo>
                  <a:lnTo>
                    <a:pt x="138365" y="1087837"/>
                  </a:lnTo>
                  <a:lnTo>
                    <a:pt x="138697" y="1097637"/>
                  </a:lnTo>
                  <a:lnTo>
                    <a:pt x="139027" y="1107437"/>
                  </a:lnTo>
                  <a:lnTo>
                    <a:pt x="139356" y="1117238"/>
                  </a:lnTo>
                  <a:lnTo>
                    <a:pt x="139682" y="1127038"/>
                  </a:lnTo>
                  <a:lnTo>
                    <a:pt x="140008" y="1136838"/>
                  </a:lnTo>
                  <a:lnTo>
                    <a:pt x="140330" y="1146639"/>
                  </a:lnTo>
                  <a:lnTo>
                    <a:pt x="140650" y="1156439"/>
                  </a:lnTo>
                  <a:lnTo>
                    <a:pt x="140969" y="1166239"/>
                  </a:lnTo>
                  <a:lnTo>
                    <a:pt x="141283" y="1176040"/>
                  </a:lnTo>
                  <a:lnTo>
                    <a:pt x="141596" y="1185840"/>
                  </a:lnTo>
                  <a:lnTo>
                    <a:pt x="141906" y="1195640"/>
                  </a:lnTo>
                  <a:lnTo>
                    <a:pt x="142213" y="1205441"/>
                  </a:lnTo>
                  <a:lnTo>
                    <a:pt x="142518" y="1215241"/>
                  </a:lnTo>
                  <a:lnTo>
                    <a:pt x="142818" y="1225041"/>
                  </a:lnTo>
                  <a:lnTo>
                    <a:pt x="143116" y="1234842"/>
                  </a:lnTo>
                  <a:lnTo>
                    <a:pt x="143410" y="1244642"/>
                  </a:lnTo>
                  <a:lnTo>
                    <a:pt x="143702" y="1254442"/>
                  </a:lnTo>
                  <a:lnTo>
                    <a:pt x="143991" y="1264243"/>
                  </a:lnTo>
                  <a:lnTo>
                    <a:pt x="144275" y="1274043"/>
                  </a:lnTo>
                  <a:lnTo>
                    <a:pt x="144558" y="1283844"/>
                  </a:lnTo>
                  <a:lnTo>
                    <a:pt x="144836" y="1293644"/>
                  </a:lnTo>
                  <a:lnTo>
                    <a:pt x="145112" y="1303444"/>
                  </a:lnTo>
                  <a:lnTo>
                    <a:pt x="145385" y="1313245"/>
                  </a:lnTo>
                  <a:lnTo>
                    <a:pt x="145654" y="1323045"/>
                  </a:lnTo>
                  <a:lnTo>
                    <a:pt x="145920" y="1332845"/>
                  </a:lnTo>
                  <a:lnTo>
                    <a:pt x="146184" y="1342646"/>
                  </a:lnTo>
                  <a:lnTo>
                    <a:pt x="146445" y="1352446"/>
                  </a:lnTo>
                  <a:lnTo>
                    <a:pt x="146703" y="1362246"/>
                  </a:lnTo>
                  <a:lnTo>
                    <a:pt x="146958" y="1372047"/>
                  </a:lnTo>
                  <a:lnTo>
                    <a:pt x="147212" y="1381847"/>
                  </a:lnTo>
                  <a:lnTo>
                    <a:pt x="147463" y="1391647"/>
                  </a:lnTo>
                  <a:lnTo>
                    <a:pt x="147712" y="1401448"/>
                  </a:lnTo>
                  <a:lnTo>
                    <a:pt x="147959" y="1411248"/>
                  </a:lnTo>
                  <a:lnTo>
                    <a:pt x="148204" y="1421048"/>
                  </a:lnTo>
                  <a:lnTo>
                    <a:pt x="148449" y="1430849"/>
                  </a:lnTo>
                  <a:lnTo>
                    <a:pt x="148691" y="1440649"/>
                  </a:lnTo>
                  <a:lnTo>
                    <a:pt x="148933" y="1450449"/>
                  </a:lnTo>
                  <a:lnTo>
                    <a:pt x="149174" y="1460250"/>
                  </a:lnTo>
                  <a:lnTo>
                    <a:pt x="149414" y="1470050"/>
                  </a:lnTo>
                  <a:lnTo>
                    <a:pt x="149654" y="1479850"/>
                  </a:lnTo>
                  <a:lnTo>
                    <a:pt x="149894" y="1489651"/>
                  </a:lnTo>
                  <a:lnTo>
                    <a:pt x="150135" y="1499451"/>
                  </a:lnTo>
                  <a:lnTo>
                    <a:pt x="150376" y="1509251"/>
                  </a:lnTo>
                  <a:lnTo>
                    <a:pt x="150617" y="1519052"/>
                  </a:lnTo>
                  <a:lnTo>
                    <a:pt x="150860" y="1528852"/>
                  </a:lnTo>
                  <a:lnTo>
                    <a:pt x="151104" y="1538652"/>
                  </a:lnTo>
                  <a:lnTo>
                    <a:pt x="151351" y="1548453"/>
                  </a:lnTo>
                  <a:lnTo>
                    <a:pt x="151598" y="1558253"/>
                  </a:lnTo>
                  <a:lnTo>
                    <a:pt x="151849" y="1568053"/>
                  </a:lnTo>
                  <a:lnTo>
                    <a:pt x="152102" y="1577854"/>
                  </a:lnTo>
                  <a:lnTo>
                    <a:pt x="152357" y="1587654"/>
                  </a:lnTo>
                  <a:lnTo>
                    <a:pt x="152617" y="1597454"/>
                  </a:lnTo>
                  <a:lnTo>
                    <a:pt x="152879" y="1607255"/>
                  </a:lnTo>
                  <a:lnTo>
                    <a:pt x="153146" y="1617055"/>
                  </a:lnTo>
                  <a:lnTo>
                    <a:pt x="153417" y="1626855"/>
                  </a:lnTo>
                  <a:lnTo>
                    <a:pt x="153691" y="1636656"/>
                  </a:lnTo>
                  <a:lnTo>
                    <a:pt x="153973" y="1646456"/>
                  </a:lnTo>
                  <a:lnTo>
                    <a:pt x="154257" y="1656256"/>
                  </a:lnTo>
                  <a:lnTo>
                    <a:pt x="154548" y="1666057"/>
                  </a:lnTo>
                  <a:lnTo>
                    <a:pt x="154844" y="1675857"/>
                  </a:lnTo>
                  <a:lnTo>
                    <a:pt x="155144" y="1685657"/>
                  </a:lnTo>
                  <a:lnTo>
                    <a:pt x="155454" y="1695458"/>
                  </a:lnTo>
                  <a:lnTo>
                    <a:pt x="155767" y="1705258"/>
                  </a:lnTo>
                  <a:lnTo>
                    <a:pt x="156088" y="1715058"/>
                  </a:lnTo>
                  <a:lnTo>
                    <a:pt x="156416" y="1724859"/>
                  </a:lnTo>
                  <a:lnTo>
                    <a:pt x="156748" y="1734659"/>
                  </a:lnTo>
                  <a:lnTo>
                    <a:pt x="157092" y="1744459"/>
                  </a:lnTo>
                  <a:lnTo>
                    <a:pt x="157440" y="1754260"/>
                  </a:lnTo>
                  <a:lnTo>
                    <a:pt x="157796" y="1764060"/>
                  </a:lnTo>
                  <a:lnTo>
                    <a:pt x="158161" y="1773860"/>
                  </a:lnTo>
                  <a:lnTo>
                    <a:pt x="158530" y="1783661"/>
                  </a:lnTo>
                  <a:lnTo>
                    <a:pt x="158911" y="1793461"/>
                  </a:lnTo>
                  <a:lnTo>
                    <a:pt x="159298" y="1803261"/>
                  </a:lnTo>
                  <a:lnTo>
                    <a:pt x="159692" y="1813062"/>
                  </a:lnTo>
                  <a:lnTo>
                    <a:pt x="160096" y="1822862"/>
                  </a:lnTo>
                  <a:lnTo>
                    <a:pt x="160505" y="1832662"/>
                  </a:lnTo>
                  <a:lnTo>
                    <a:pt x="160925" y="1842463"/>
                  </a:lnTo>
                  <a:lnTo>
                    <a:pt x="161351" y="1852263"/>
                  </a:lnTo>
                  <a:lnTo>
                    <a:pt x="161784" y="1862063"/>
                  </a:lnTo>
                  <a:lnTo>
                    <a:pt x="162227" y="1871864"/>
                  </a:lnTo>
                  <a:lnTo>
                    <a:pt x="162675" y="1881664"/>
                  </a:lnTo>
                  <a:lnTo>
                    <a:pt x="163133" y="1891464"/>
                  </a:lnTo>
                  <a:lnTo>
                    <a:pt x="163597" y="1901265"/>
                  </a:lnTo>
                  <a:lnTo>
                    <a:pt x="164067" y="1911065"/>
                  </a:lnTo>
                  <a:lnTo>
                    <a:pt x="164547" y="1920865"/>
                  </a:lnTo>
                  <a:lnTo>
                    <a:pt x="165030" y="1930666"/>
                  </a:lnTo>
                  <a:lnTo>
                    <a:pt x="165522" y="1940466"/>
                  </a:lnTo>
                  <a:lnTo>
                    <a:pt x="166020" y="1950266"/>
                  </a:lnTo>
                  <a:lnTo>
                    <a:pt x="166522" y="1960067"/>
                  </a:lnTo>
                  <a:lnTo>
                    <a:pt x="167032" y="1969867"/>
                  </a:lnTo>
                  <a:lnTo>
                    <a:pt x="167545" y="1979667"/>
                  </a:lnTo>
                  <a:lnTo>
                    <a:pt x="168064" y="1989468"/>
                  </a:lnTo>
                  <a:lnTo>
                    <a:pt x="168587" y="1999268"/>
                  </a:lnTo>
                  <a:lnTo>
                    <a:pt x="169114" y="2009068"/>
                  </a:lnTo>
                  <a:lnTo>
                    <a:pt x="169646" y="2018869"/>
                  </a:lnTo>
                  <a:lnTo>
                    <a:pt x="170179" y="2028669"/>
                  </a:lnTo>
                  <a:lnTo>
                    <a:pt x="170716" y="2038469"/>
                  </a:lnTo>
                  <a:lnTo>
                    <a:pt x="171256" y="2048270"/>
                  </a:lnTo>
                  <a:lnTo>
                    <a:pt x="171796" y="2058070"/>
                  </a:lnTo>
                  <a:lnTo>
                    <a:pt x="172339" y="2067870"/>
                  </a:lnTo>
                  <a:lnTo>
                    <a:pt x="172882" y="2077671"/>
                  </a:lnTo>
                  <a:lnTo>
                    <a:pt x="173425" y="2087471"/>
                  </a:lnTo>
                  <a:lnTo>
                    <a:pt x="173968" y="2097271"/>
                  </a:lnTo>
                  <a:lnTo>
                    <a:pt x="174511" y="2107072"/>
                  </a:lnTo>
                  <a:lnTo>
                    <a:pt x="175051" y="2116872"/>
                  </a:lnTo>
                  <a:lnTo>
                    <a:pt x="175591" y="2126672"/>
                  </a:lnTo>
                  <a:lnTo>
                    <a:pt x="176127" y="2136473"/>
                  </a:lnTo>
                  <a:lnTo>
                    <a:pt x="176661" y="2146273"/>
                  </a:lnTo>
                  <a:lnTo>
                    <a:pt x="177192" y="2156073"/>
                  </a:lnTo>
                  <a:lnTo>
                    <a:pt x="177717" y="2165874"/>
                  </a:lnTo>
                  <a:lnTo>
                    <a:pt x="178239" y="2175674"/>
                  </a:lnTo>
                  <a:lnTo>
                    <a:pt x="178756" y="2185474"/>
                  </a:lnTo>
                  <a:lnTo>
                    <a:pt x="179266" y="2195275"/>
                  </a:lnTo>
                  <a:lnTo>
                    <a:pt x="179772" y="2205075"/>
                  </a:lnTo>
                  <a:lnTo>
                    <a:pt x="180268" y="2214875"/>
                  </a:lnTo>
                  <a:lnTo>
                    <a:pt x="180759" y="2224676"/>
                  </a:lnTo>
                  <a:lnTo>
                    <a:pt x="181243" y="2234476"/>
                  </a:lnTo>
                  <a:lnTo>
                    <a:pt x="181717" y="2244276"/>
                  </a:lnTo>
                  <a:lnTo>
                    <a:pt x="182185" y="2254077"/>
                  </a:lnTo>
                  <a:lnTo>
                    <a:pt x="182640" y="2263877"/>
                  </a:lnTo>
                  <a:lnTo>
                    <a:pt x="183088" y="2273677"/>
                  </a:lnTo>
                  <a:lnTo>
                    <a:pt x="183528" y="2283478"/>
                  </a:lnTo>
                  <a:lnTo>
                    <a:pt x="183953" y="2293278"/>
                  </a:lnTo>
                  <a:lnTo>
                    <a:pt x="184372" y="2303078"/>
                  </a:lnTo>
                  <a:lnTo>
                    <a:pt x="184777" y="2312879"/>
                  </a:lnTo>
                  <a:lnTo>
                    <a:pt x="185172" y="2322679"/>
                  </a:lnTo>
                  <a:lnTo>
                    <a:pt x="185557" y="2332479"/>
                  </a:lnTo>
                  <a:lnTo>
                    <a:pt x="185926" y="2342280"/>
                  </a:lnTo>
                  <a:lnTo>
                    <a:pt x="186289" y="2352080"/>
                  </a:lnTo>
                  <a:lnTo>
                    <a:pt x="186635" y="2361880"/>
                  </a:lnTo>
                  <a:lnTo>
                    <a:pt x="186970" y="2371681"/>
                  </a:lnTo>
                  <a:lnTo>
                    <a:pt x="187297" y="2381481"/>
                  </a:lnTo>
                  <a:lnTo>
                    <a:pt x="187605" y="2391281"/>
                  </a:lnTo>
                  <a:lnTo>
                    <a:pt x="187906" y="2401082"/>
                  </a:lnTo>
                  <a:lnTo>
                    <a:pt x="188191" y="2410882"/>
                  </a:lnTo>
                  <a:lnTo>
                    <a:pt x="188465" y="2420682"/>
                  </a:lnTo>
                  <a:lnTo>
                    <a:pt x="188730" y="2430483"/>
                  </a:lnTo>
                  <a:lnTo>
                    <a:pt x="188976" y="2440283"/>
                  </a:lnTo>
                  <a:lnTo>
                    <a:pt x="189216" y="2450083"/>
                  </a:lnTo>
                  <a:lnTo>
                    <a:pt x="189442" y="2459884"/>
                  </a:lnTo>
                  <a:lnTo>
                    <a:pt x="189656" y="2469684"/>
                  </a:lnTo>
                  <a:lnTo>
                    <a:pt x="189863" y="2479484"/>
                  </a:lnTo>
                  <a:lnTo>
                    <a:pt x="190052" y="2489285"/>
                  </a:lnTo>
                  <a:lnTo>
                    <a:pt x="190236" y="2499085"/>
                  </a:lnTo>
                  <a:lnTo>
                    <a:pt x="190408" y="2508885"/>
                  </a:lnTo>
                  <a:lnTo>
                    <a:pt x="190569" y="2518686"/>
                  </a:lnTo>
                  <a:lnTo>
                    <a:pt x="190725" y="2528486"/>
                  </a:lnTo>
                  <a:lnTo>
                    <a:pt x="190867" y="2538286"/>
                  </a:lnTo>
                  <a:lnTo>
                    <a:pt x="191004" y="2548087"/>
                  </a:lnTo>
                  <a:lnTo>
                    <a:pt x="191132" y="2557887"/>
                  </a:lnTo>
                  <a:lnTo>
                    <a:pt x="191253" y="2567688"/>
                  </a:lnTo>
                  <a:lnTo>
                    <a:pt x="191369" y="2577488"/>
                  </a:lnTo>
                  <a:lnTo>
                    <a:pt x="191477" y="2587288"/>
                  </a:lnTo>
                  <a:lnTo>
                    <a:pt x="191581" y="2597089"/>
                  </a:lnTo>
                  <a:lnTo>
                    <a:pt x="191681" y="2606889"/>
                  </a:lnTo>
                  <a:lnTo>
                    <a:pt x="191776" y="2616689"/>
                  </a:lnTo>
                  <a:lnTo>
                    <a:pt x="191870" y="2626490"/>
                  </a:lnTo>
                  <a:lnTo>
                    <a:pt x="191960" y="2636290"/>
                  </a:lnTo>
                  <a:lnTo>
                    <a:pt x="192050" y="2646090"/>
                  </a:lnTo>
                  <a:lnTo>
                    <a:pt x="192138" y="2655891"/>
                  </a:lnTo>
                  <a:lnTo>
                    <a:pt x="192227" y="2665691"/>
                  </a:lnTo>
                  <a:lnTo>
                    <a:pt x="192317" y="2675491"/>
                  </a:lnTo>
                  <a:lnTo>
                    <a:pt x="192409" y="2685292"/>
                  </a:lnTo>
                  <a:lnTo>
                    <a:pt x="192504" y="2695092"/>
                  </a:lnTo>
                  <a:lnTo>
                    <a:pt x="192602" y="2704892"/>
                  </a:lnTo>
                  <a:lnTo>
                    <a:pt x="192706" y="2714693"/>
                  </a:lnTo>
                  <a:lnTo>
                    <a:pt x="192813" y="2724493"/>
                  </a:lnTo>
                  <a:lnTo>
                    <a:pt x="192928" y="2734293"/>
                  </a:lnTo>
                  <a:lnTo>
                    <a:pt x="193050" y="2744094"/>
                  </a:lnTo>
                  <a:lnTo>
                    <a:pt x="193177" y="2753894"/>
                  </a:lnTo>
                  <a:lnTo>
                    <a:pt x="193318" y="2763694"/>
                  </a:lnTo>
                  <a:lnTo>
                    <a:pt x="193464" y="2773495"/>
                  </a:lnTo>
                  <a:lnTo>
                    <a:pt x="193623" y="2783295"/>
                  </a:lnTo>
                  <a:lnTo>
                    <a:pt x="193792" y="2793095"/>
                  </a:lnTo>
                  <a:lnTo>
                    <a:pt x="193970" y="2802896"/>
                  </a:lnTo>
                  <a:lnTo>
                    <a:pt x="194168" y="2812696"/>
                  </a:lnTo>
                  <a:lnTo>
                    <a:pt x="194373" y="2822496"/>
                  </a:lnTo>
                  <a:lnTo>
                    <a:pt x="194595" y="2832297"/>
                  </a:lnTo>
                  <a:lnTo>
                    <a:pt x="194833" y="2842097"/>
                  </a:lnTo>
                  <a:lnTo>
                    <a:pt x="195080" y="2851897"/>
                  </a:lnTo>
                  <a:lnTo>
                    <a:pt x="195353" y="2861698"/>
                  </a:lnTo>
                  <a:lnTo>
                    <a:pt x="195635" y="2871498"/>
                  </a:lnTo>
                  <a:lnTo>
                    <a:pt x="195937" y="2881298"/>
                  </a:lnTo>
                  <a:lnTo>
                    <a:pt x="196258" y="2891099"/>
                  </a:lnTo>
                  <a:lnTo>
                    <a:pt x="196590" y="2900899"/>
                  </a:lnTo>
                  <a:lnTo>
                    <a:pt x="196952" y="2910699"/>
                  </a:lnTo>
                  <a:lnTo>
                    <a:pt x="197326" y="2920500"/>
                  </a:lnTo>
                  <a:lnTo>
                    <a:pt x="197720" y="2930300"/>
                  </a:lnTo>
                  <a:lnTo>
                    <a:pt x="198137" y="2940100"/>
                  </a:lnTo>
                  <a:lnTo>
                    <a:pt x="198564" y="2949901"/>
                  </a:lnTo>
                  <a:lnTo>
                    <a:pt x="199024" y="2959701"/>
                  </a:lnTo>
                  <a:lnTo>
                    <a:pt x="199497" y="2969501"/>
                  </a:lnTo>
                  <a:lnTo>
                    <a:pt x="199990" y="2979302"/>
                  </a:lnTo>
                  <a:lnTo>
                    <a:pt x="200507" y="2989102"/>
                  </a:lnTo>
                  <a:lnTo>
                    <a:pt x="201036" y="2998902"/>
                  </a:lnTo>
                  <a:lnTo>
                    <a:pt x="201596" y="3008703"/>
                  </a:lnTo>
                  <a:lnTo>
                    <a:pt x="202170" y="3018503"/>
                  </a:lnTo>
                  <a:lnTo>
                    <a:pt x="202762" y="3028303"/>
                  </a:lnTo>
                  <a:lnTo>
                    <a:pt x="203379" y="3038104"/>
                  </a:lnTo>
                  <a:lnTo>
                    <a:pt x="204008" y="3047904"/>
                  </a:lnTo>
                  <a:lnTo>
                    <a:pt x="204663" y="3057704"/>
                  </a:lnTo>
                  <a:lnTo>
                    <a:pt x="205332" y="3067505"/>
                  </a:lnTo>
                  <a:lnTo>
                    <a:pt x="206018" y="3077305"/>
                  </a:lnTo>
                  <a:lnTo>
                    <a:pt x="206726" y="3087105"/>
                  </a:lnTo>
                  <a:lnTo>
                    <a:pt x="207444" y="3096906"/>
                  </a:lnTo>
                  <a:lnTo>
                    <a:pt x="208184" y="3106706"/>
                  </a:lnTo>
                  <a:lnTo>
                    <a:pt x="208936" y="3116506"/>
                  </a:lnTo>
                  <a:lnTo>
                    <a:pt x="209701" y="3126307"/>
                  </a:lnTo>
                  <a:lnTo>
                    <a:pt x="210484" y="3136107"/>
                  </a:lnTo>
                  <a:lnTo>
                    <a:pt x="211275" y="3145907"/>
                  </a:lnTo>
                  <a:lnTo>
                    <a:pt x="212081" y="3155708"/>
                  </a:lnTo>
                  <a:lnTo>
                    <a:pt x="212896" y="3165508"/>
                  </a:lnTo>
                  <a:lnTo>
                    <a:pt x="213719" y="3175308"/>
                  </a:lnTo>
                  <a:lnTo>
                    <a:pt x="214554" y="3185109"/>
                  </a:lnTo>
                  <a:lnTo>
                    <a:pt x="215393" y="3194909"/>
                  </a:lnTo>
                  <a:lnTo>
                    <a:pt x="216240" y="3204709"/>
                  </a:lnTo>
                  <a:lnTo>
                    <a:pt x="217092" y="3214510"/>
                  </a:lnTo>
                  <a:lnTo>
                    <a:pt x="217946" y="3224310"/>
                  </a:lnTo>
                  <a:lnTo>
                    <a:pt x="218804" y="3234110"/>
                  </a:lnTo>
                  <a:lnTo>
                    <a:pt x="219661" y="3243911"/>
                  </a:lnTo>
                  <a:lnTo>
                    <a:pt x="220519" y="3253711"/>
                  </a:lnTo>
                  <a:lnTo>
                    <a:pt x="221374" y="3263511"/>
                  </a:lnTo>
                  <a:lnTo>
                    <a:pt x="222227" y="3273312"/>
                  </a:lnTo>
                  <a:lnTo>
                    <a:pt x="223073" y="3283112"/>
                  </a:lnTo>
                  <a:lnTo>
                    <a:pt x="223914" y="3292912"/>
                  </a:lnTo>
                  <a:lnTo>
                    <a:pt x="224746" y="3302713"/>
                  </a:lnTo>
                  <a:lnTo>
                    <a:pt x="225568" y="3312513"/>
                  </a:lnTo>
                  <a:lnTo>
                    <a:pt x="226384" y="3322313"/>
                  </a:lnTo>
                  <a:lnTo>
                    <a:pt x="227180" y="3332114"/>
                  </a:lnTo>
                  <a:lnTo>
                    <a:pt x="227966" y="3341914"/>
                  </a:lnTo>
                  <a:lnTo>
                    <a:pt x="228736" y="3351714"/>
                  </a:lnTo>
                  <a:lnTo>
                    <a:pt x="229486" y="3361515"/>
                  </a:lnTo>
                  <a:lnTo>
                    <a:pt x="230225" y="3371315"/>
                  </a:lnTo>
                  <a:lnTo>
                    <a:pt x="230932" y="3381115"/>
                  </a:lnTo>
                  <a:lnTo>
                    <a:pt x="231624" y="3390916"/>
                  </a:lnTo>
                  <a:lnTo>
                    <a:pt x="232293" y="3400716"/>
                  </a:lnTo>
                  <a:lnTo>
                    <a:pt x="232931" y="3410516"/>
                  </a:lnTo>
                  <a:lnTo>
                    <a:pt x="233554" y="3420317"/>
                  </a:lnTo>
                  <a:lnTo>
                    <a:pt x="234135" y="3430117"/>
                  </a:lnTo>
                  <a:lnTo>
                    <a:pt x="234694" y="3439917"/>
                  </a:lnTo>
                  <a:lnTo>
                    <a:pt x="235225" y="3449718"/>
                  </a:lnTo>
                  <a:lnTo>
                    <a:pt x="235713" y="3459518"/>
                  </a:lnTo>
                  <a:lnTo>
                    <a:pt x="236183" y="3469318"/>
                  </a:lnTo>
                  <a:lnTo>
                    <a:pt x="236603" y="3479119"/>
                  </a:lnTo>
                  <a:lnTo>
                    <a:pt x="236994" y="3488919"/>
                  </a:lnTo>
                  <a:lnTo>
                    <a:pt x="237353" y="3498719"/>
                  </a:lnTo>
                  <a:lnTo>
                    <a:pt x="237659" y="3508520"/>
                  </a:lnTo>
                  <a:lnTo>
                    <a:pt x="237943" y="3518320"/>
                  </a:lnTo>
                  <a:lnTo>
                    <a:pt x="238171" y="3528120"/>
                  </a:lnTo>
                  <a:lnTo>
                    <a:pt x="238364" y="3537921"/>
                  </a:lnTo>
                  <a:lnTo>
                    <a:pt x="238523" y="3547721"/>
                  </a:lnTo>
                  <a:lnTo>
                    <a:pt x="238620" y="3557521"/>
                  </a:lnTo>
                  <a:lnTo>
                    <a:pt x="238692" y="3567322"/>
                  </a:lnTo>
                  <a:lnTo>
                    <a:pt x="238705" y="3577122"/>
                  </a:lnTo>
                  <a:lnTo>
                    <a:pt x="238677" y="3586922"/>
                  </a:lnTo>
                  <a:lnTo>
                    <a:pt x="238615" y="3596723"/>
                  </a:lnTo>
                  <a:lnTo>
                    <a:pt x="238483" y="3606523"/>
                  </a:lnTo>
                  <a:lnTo>
                    <a:pt x="238324" y="3616323"/>
                  </a:lnTo>
                  <a:lnTo>
                    <a:pt x="238108" y="3626124"/>
                  </a:lnTo>
                  <a:lnTo>
                    <a:pt x="237844" y="3635924"/>
                  </a:lnTo>
                  <a:lnTo>
                    <a:pt x="237549" y="3645724"/>
                  </a:lnTo>
                  <a:lnTo>
                    <a:pt x="237179" y="3655525"/>
                  </a:lnTo>
                  <a:lnTo>
                    <a:pt x="236781" y="3665325"/>
                  </a:lnTo>
                  <a:lnTo>
                    <a:pt x="236328" y="3675125"/>
                  </a:lnTo>
                  <a:lnTo>
                    <a:pt x="235824" y="3684926"/>
                  </a:lnTo>
                  <a:lnTo>
                    <a:pt x="235293" y="3694726"/>
                  </a:lnTo>
                  <a:lnTo>
                    <a:pt x="234684" y="3704526"/>
                  </a:lnTo>
                  <a:lnTo>
                    <a:pt x="234049" y="3714327"/>
                  </a:lnTo>
                  <a:lnTo>
                    <a:pt x="233363" y="3724127"/>
                  </a:lnTo>
                  <a:lnTo>
                    <a:pt x="232625" y="3733927"/>
                  </a:lnTo>
                  <a:lnTo>
                    <a:pt x="231861" y="3743728"/>
                  </a:lnTo>
                  <a:lnTo>
                    <a:pt x="231026" y="3753528"/>
                  </a:lnTo>
                  <a:lnTo>
                    <a:pt x="230164" y="3763328"/>
                  </a:lnTo>
                  <a:lnTo>
                    <a:pt x="229258" y="3773129"/>
                  </a:lnTo>
                  <a:lnTo>
                    <a:pt x="228301" y="3782929"/>
                  </a:lnTo>
                  <a:lnTo>
                    <a:pt x="227321" y="3792729"/>
                  </a:lnTo>
                  <a:lnTo>
                    <a:pt x="226279" y="3802530"/>
                  </a:lnTo>
                  <a:lnTo>
                    <a:pt x="225211" y="3812330"/>
                  </a:lnTo>
                  <a:lnTo>
                    <a:pt x="224105" y="3822131"/>
                  </a:lnTo>
                  <a:lnTo>
                    <a:pt x="222954" y="3831931"/>
                  </a:lnTo>
                  <a:lnTo>
                    <a:pt x="221782" y="3841731"/>
                  </a:lnTo>
                  <a:lnTo>
                    <a:pt x="220560" y="3851532"/>
                  </a:lnTo>
                  <a:lnTo>
                    <a:pt x="219314" y="3861332"/>
                  </a:lnTo>
                  <a:lnTo>
                    <a:pt x="218039" y="3871132"/>
                  </a:lnTo>
                  <a:lnTo>
                    <a:pt x="216724" y="3880933"/>
                  </a:lnTo>
                  <a:lnTo>
                    <a:pt x="215393" y="3890733"/>
                  </a:lnTo>
                  <a:lnTo>
                    <a:pt x="214023" y="3900533"/>
                  </a:lnTo>
                  <a:lnTo>
                    <a:pt x="212634" y="3910334"/>
                  </a:lnTo>
                  <a:lnTo>
                    <a:pt x="211223" y="3920134"/>
                  </a:lnTo>
                  <a:lnTo>
                    <a:pt x="209782" y="3929934"/>
                  </a:lnTo>
                  <a:lnTo>
                    <a:pt x="208329" y="3939735"/>
                  </a:lnTo>
                  <a:lnTo>
                    <a:pt x="206849" y="3949535"/>
                  </a:lnTo>
                  <a:lnTo>
                    <a:pt x="205355" y="3959335"/>
                  </a:lnTo>
                  <a:lnTo>
                    <a:pt x="203848" y="3969136"/>
                  </a:lnTo>
                  <a:lnTo>
                    <a:pt x="202320" y="3978936"/>
                  </a:lnTo>
                  <a:lnTo>
                    <a:pt x="200785" y="3988736"/>
                  </a:lnTo>
                  <a:lnTo>
                    <a:pt x="199235" y="3998537"/>
                  </a:lnTo>
                  <a:lnTo>
                    <a:pt x="197677" y="4008337"/>
                  </a:lnTo>
                  <a:lnTo>
                    <a:pt x="196113" y="4018137"/>
                  </a:lnTo>
                  <a:lnTo>
                    <a:pt x="194539" y="4027938"/>
                  </a:lnTo>
                  <a:lnTo>
                    <a:pt x="192963" y="4037738"/>
                  </a:lnTo>
                  <a:lnTo>
                    <a:pt x="191383" y="4047538"/>
                  </a:lnTo>
                  <a:lnTo>
                    <a:pt x="189802" y="4057339"/>
                  </a:lnTo>
                  <a:lnTo>
                    <a:pt x="188221" y="4067139"/>
                  </a:lnTo>
                  <a:lnTo>
                    <a:pt x="186641" y="4076939"/>
                  </a:lnTo>
                  <a:lnTo>
                    <a:pt x="185064" y="4086740"/>
                  </a:lnTo>
                  <a:lnTo>
                    <a:pt x="183492" y="4096540"/>
                  </a:lnTo>
                  <a:lnTo>
                    <a:pt x="181926" y="4106340"/>
                  </a:lnTo>
                  <a:lnTo>
                    <a:pt x="180364" y="4116141"/>
                  </a:lnTo>
                  <a:lnTo>
                    <a:pt x="178816" y="4125941"/>
                  </a:lnTo>
                  <a:lnTo>
                    <a:pt x="177274" y="4135741"/>
                  </a:lnTo>
                  <a:lnTo>
                    <a:pt x="175743" y="4145542"/>
                  </a:lnTo>
                  <a:lnTo>
                    <a:pt x="174227" y="4155342"/>
                  </a:lnTo>
                  <a:lnTo>
                    <a:pt x="172719" y="4165142"/>
                  </a:lnTo>
                  <a:lnTo>
                    <a:pt x="171233" y="4174943"/>
                  </a:lnTo>
                  <a:lnTo>
                    <a:pt x="169758" y="4184743"/>
                  </a:lnTo>
                  <a:lnTo>
                    <a:pt x="168299" y="4194543"/>
                  </a:lnTo>
                  <a:lnTo>
                    <a:pt x="166862" y="4204344"/>
                  </a:lnTo>
                  <a:lnTo>
                    <a:pt x="165435" y="4214144"/>
                  </a:lnTo>
                  <a:lnTo>
                    <a:pt x="164037" y="4223944"/>
                  </a:lnTo>
                  <a:lnTo>
                    <a:pt x="162654" y="4233745"/>
                  </a:lnTo>
                  <a:lnTo>
                    <a:pt x="161290" y="4243545"/>
                  </a:lnTo>
                  <a:lnTo>
                    <a:pt x="159955" y="4253345"/>
                  </a:lnTo>
                  <a:lnTo>
                    <a:pt x="158632" y="4263146"/>
                  </a:lnTo>
                  <a:lnTo>
                    <a:pt x="157342" y="4272946"/>
                  </a:lnTo>
                  <a:lnTo>
                    <a:pt x="156071" y="4282746"/>
                  </a:lnTo>
                  <a:lnTo>
                    <a:pt x="154820" y="4292547"/>
                  </a:lnTo>
                  <a:lnTo>
                    <a:pt x="153602" y="4302347"/>
                  </a:lnTo>
                  <a:lnTo>
                    <a:pt x="152399" y="4312147"/>
                  </a:lnTo>
                  <a:lnTo>
                    <a:pt x="151230" y="4321948"/>
                  </a:lnTo>
                  <a:lnTo>
                    <a:pt x="150083" y="4331748"/>
                  </a:lnTo>
                  <a:lnTo>
                    <a:pt x="148956" y="4341548"/>
                  </a:lnTo>
                  <a:lnTo>
                    <a:pt x="147866" y="4351349"/>
                  </a:lnTo>
                  <a:lnTo>
                    <a:pt x="146792" y="4361149"/>
                  </a:lnTo>
                  <a:lnTo>
                    <a:pt x="145751" y="4370949"/>
                  </a:lnTo>
                  <a:lnTo>
                    <a:pt x="144734" y="4380750"/>
                  </a:lnTo>
                  <a:lnTo>
                    <a:pt x="143737" y="4390550"/>
                  </a:lnTo>
                  <a:lnTo>
                    <a:pt x="142779" y="4400350"/>
                  </a:lnTo>
                  <a:lnTo>
                    <a:pt x="141836" y="4410151"/>
                  </a:lnTo>
                  <a:lnTo>
                    <a:pt x="140926" y="4419951"/>
                  </a:lnTo>
                  <a:lnTo>
                    <a:pt x="140041" y="4429751"/>
                  </a:lnTo>
                  <a:lnTo>
                    <a:pt x="139173" y="4439552"/>
                  </a:lnTo>
                  <a:lnTo>
                    <a:pt x="138345" y="4449352"/>
                  </a:lnTo>
                  <a:lnTo>
                    <a:pt x="137532" y="4459152"/>
                  </a:lnTo>
                  <a:lnTo>
                    <a:pt x="136749" y="4468953"/>
                  </a:lnTo>
                  <a:lnTo>
                    <a:pt x="135992" y="4478753"/>
                  </a:lnTo>
                  <a:lnTo>
                    <a:pt x="135249" y="4488553"/>
                  </a:lnTo>
                  <a:lnTo>
                    <a:pt x="134546" y="4498354"/>
                  </a:lnTo>
                  <a:lnTo>
                    <a:pt x="133857" y="4508154"/>
                  </a:lnTo>
                  <a:lnTo>
                    <a:pt x="133194" y="4517954"/>
                  </a:lnTo>
                  <a:lnTo>
                    <a:pt x="132557" y="4527755"/>
                  </a:lnTo>
                  <a:lnTo>
                    <a:pt x="131933" y="4537555"/>
                  </a:lnTo>
                  <a:lnTo>
                    <a:pt x="131345" y="4547355"/>
                  </a:lnTo>
                  <a:lnTo>
                    <a:pt x="130771" y="4557156"/>
                  </a:lnTo>
                  <a:lnTo>
                    <a:pt x="130219" y="4566956"/>
                  </a:lnTo>
                  <a:lnTo>
                    <a:pt x="129691" y="4576756"/>
                  </a:lnTo>
                  <a:lnTo>
                    <a:pt x="129176" y="4586557"/>
                  </a:lnTo>
                  <a:lnTo>
                    <a:pt x="128692" y="4596357"/>
                  </a:lnTo>
                  <a:lnTo>
                    <a:pt x="128220" y="4606157"/>
                  </a:lnTo>
                  <a:lnTo>
                    <a:pt x="127768" y="4615958"/>
                  </a:lnTo>
                  <a:lnTo>
                    <a:pt x="127339" y="4625758"/>
                  </a:lnTo>
                  <a:lnTo>
                    <a:pt x="126920" y="4635558"/>
                  </a:lnTo>
                  <a:lnTo>
                    <a:pt x="126527" y="4645359"/>
                  </a:lnTo>
                  <a:lnTo>
                    <a:pt x="126147" y="4655159"/>
                  </a:lnTo>
                  <a:lnTo>
                    <a:pt x="125782" y="4664959"/>
                  </a:lnTo>
                  <a:lnTo>
                    <a:pt x="125439" y="4674760"/>
                  </a:lnTo>
                  <a:lnTo>
                    <a:pt x="125104" y="4684560"/>
                  </a:lnTo>
                  <a:lnTo>
                    <a:pt x="124790" y="4694360"/>
                  </a:lnTo>
                  <a:lnTo>
                    <a:pt x="124489" y="4704161"/>
                  </a:lnTo>
                  <a:lnTo>
                    <a:pt x="124199" y="4713961"/>
                  </a:lnTo>
                  <a:lnTo>
                    <a:pt x="123928" y="4723761"/>
                  </a:lnTo>
                  <a:lnTo>
                    <a:pt x="123664" y="4733562"/>
                  </a:lnTo>
                  <a:lnTo>
                    <a:pt x="123418" y="4743362"/>
                  </a:lnTo>
                  <a:lnTo>
                    <a:pt x="123182" y="4753162"/>
                  </a:lnTo>
                  <a:lnTo>
                    <a:pt x="122956" y="4762963"/>
                  </a:lnTo>
                  <a:lnTo>
                    <a:pt x="122745" y="4772763"/>
                  </a:lnTo>
                  <a:lnTo>
                    <a:pt x="122541" y="4782563"/>
                  </a:lnTo>
                  <a:lnTo>
                    <a:pt x="122351" y="4792364"/>
                  </a:lnTo>
                  <a:lnTo>
                    <a:pt x="122169" y="4802164"/>
                  </a:lnTo>
                  <a:lnTo>
                    <a:pt x="121995" y="4811964"/>
                  </a:lnTo>
                  <a:lnTo>
                    <a:pt x="121834" y="4821765"/>
                  </a:lnTo>
                  <a:lnTo>
                    <a:pt x="121679" y="4831565"/>
                  </a:lnTo>
                  <a:lnTo>
                    <a:pt x="121533" y="4841365"/>
                  </a:lnTo>
                  <a:lnTo>
                    <a:pt x="121396" y="4851166"/>
                  </a:lnTo>
                  <a:lnTo>
                    <a:pt x="121264" y="4860966"/>
                  </a:lnTo>
                  <a:lnTo>
                    <a:pt x="121143" y="4870766"/>
                  </a:lnTo>
                  <a:lnTo>
                    <a:pt x="121026" y="4880567"/>
                  </a:lnTo>
                  <a:lnTo>
                    <a:pt x="120917" y="4890367"/>
                  </a:lnTo>
                  <a:lnTo>
                    <a:pt x="120815" y="4900167"/>
                  </a:lnTo>
                  <a:lnTo>
                    <a:pt x="120716" y="4909968"/>
                  </a:lnTo>
                  <a:lnTo>
                    <a:pt x="120627" y="4919768"/>
                  </a:lnTo>
                  <a:lnTo>
                    <a:pt x="120540" y="4929568"/>
                  </a:lnTo>
                  <a:lnTo>
                    <a:pt x="120460" y="4939369"/>
                  </a:lnTo>
                  <a:lnTo>
                    <a:pt x="120385" y="4949169"/>
                  </a:lnTo>
                  <a:lnTo>
                    <a:pt x="120312" y="4958969"/>
                  </a:lnTo>
                  <a:lnTo>
                    <a:pt x="120247" y="4968770"/>
                  </a:lnTo>
                  <a:lnTo>
                    <a:pt x="120184" y="4978570"/>
                  </a:lnTo>
                  <a:lnTo>
                    <a:pt x="120125" y="4988370"/>
                  </a:lnTo>
                  <a:lnTo>
                    <a:pt x="120071" y="4998171"/>
                  </a:lnTo>
                  <a:lnTo>
                    <a:pt x="1200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27020" y="1544770"/>
              <a:ext cx="302922" cy="4295623"/>
            </a:xfrm>
            <a:custGeom>
              <a:avLst/>
              <a:pathLst>
                <a:path w="302922" h="4295623">
                  <a:moveTo>
                    <a:pt x="150557" y="4295623"/>
                  </a:moveTo>
                  <a:lnTo>
                    <a:pt x="150471" y="4287216"/>
                  </a:lnTo>
                  <a:lnTo>
                    <a:pt x="150379" y="4278810"/>
                  </a:lnTo>
                  <a:lnTo>
                    <a:pt x="150275" y="4270404"/>
                  </a:lnTo>
                  <a:lnTo>
                    <a:pt x="150166" y="4261998"/>
                  </a:lnTo>
                  <a:lnTo>
                    <a:pt x="150048" y="4253591"/>
                  </a:lnTo>
                  <a:lnTo>
                    <a:pt x="149918" y="4245185"/>
                  </a:lnTo>
                  <a:lnTo>
                    <a:pt x="149780" y="4236779"/>
                  </a:lnTo>
                  <a:lnTo>
                    <a:pt x="149630" y="4228372"/>
                  </a:lnTo>
                  <a:lnTo>
                    <a:pt x="149467" y="4219966"/>
                  </a:lnTo>
                  <a:lnTo>
                    <a:pt x="149295" y="4211560"/>
                  </a:lnTo>
                  <a:lnTo>
                    <a:pt x="149107" y="4203153"/>
                  </a:lnTo>
                  <a:lnTo>
                    <a:pt x="148904" y="4194747"/>
                  </a:lnTo>
                  <a:lnTo>
                    <a:pt x="148691" y="4186341"/>
                  </a:lnTo>
                  <a:lnTo>
                    <a:pt x="148457" y="4177934"/>
                  </a:lnTo>
                  <a:lnTo>
                    <a:pt x="148207" y="4169528"/>
                  </a:lnTo>
                  <a:lnTo>
                    <a:pt x="147945" y="4161122"/>
                  </a:lnTo>
                  <a:lnTo>
                    <a:pt x="147656" y="4152716"/>
                  </a:lnTo>
                  <a:lnTo>
                    <a:pt x="147351" y="4144309"/>
                  </a:lnTo>
                  <a:lnTo>
                    <a:pt x="147032" y="4135903"/>
                  </a:lnTo>
                  <a:lnTo>
                    <a:pt x="146679" y="4127497"/>
                  </a:lnTo>
                  <a:lnTo>
                    <a:pt x="146310" y="4119090"/>
                  </a:lnTo>
                  <a:lnTo>
                    <a:pt x="145922" y="4110684"/>
                  </a:lnTo>
                  <a:lnTo>
                    <a:pt x="145497" y="4102278"/>
                  </a:lnTo>
                  <a:lnTo>
                    <a:pt x="145053" y="4093871"/>
                  </a:lnTo>
                  <a:lnTo>
                    <a:pt x="144585" y="4085465"/>
                  </a:lnTo>
                  <a:lnTo>
                    <a:pt x="144079" y="4077059"/>
                  </a:lnTo>
                  <a:lnTo>
                    <a:pt x="143550" y="4068652"/>
                  </a:lnTo>
                  <a:lnTo>
                    <a:pt x="142991" y="4060246"/>
                  </a:lnTo>
                  <a:lnTo>
                    <a:pt x="142391" y="4051840"/>
                  </a:lnTo>
                  <a:lnTo>
                    <a:pt x="141767" y="4043434"/>
                  </a:lnTo>
                  <a:lnTo>
                    <a:pt x="141106" y="4035027"/>
                  </a:lnTo>
                  <a:lnTo>
                    <a:pt x="140402" y="4026621"/>
                  </a:lnTo>
                  <a:lnTo>
                    <a:pt x="139671" y="4018215"/>
                  </a:lnTo>
                  <a:lnTo>
                    <a:pt x="138896" y="4009808"/>
                  </a:lnTo>
                  <a:lnTo>
                    <a:pt x="138077" y="4001402"/>
                  </a:lnTo>
                  <a:lnTo>
                    <a:pt x="137229" y="3992996"/>
                  </a:lnTo>
                  <a:lnTo>
                    <a:pt x="136328" y="3984589"/>
                  </a:lnTo>
                  <a:lnTo>
                    <a:pt x="135385" y="3976183"/>
                  </a:lnTo>
                  <a:lnTo>
                    <a:pt x="134410" y="3967777"/>
                  </a:lnTo>
                  <a:lnTo>
                    <a:pt x="133372" y="3959370"/>
                  </a:lnTo>
                  <a:lnTo>
                    <a:pt x="132294" y="3950964"/>
                  </a:lnTo>
                  <a:lnTo>
                    <a:pt x="131183" y="3942558"/>
                  </a:lnTo>
                  <a:lnTo>
                    <a:pt x="130000" y="3934152"/>
                  </a:lnTo>
                  <a:lnTo>
                    <a:pt x="128780" y="3925745"/>
                  </a:lnTo>
                  <a:lnTo>
                    <a:pt x="127522" y="3917339"/>
                  </a:lnTo>
                  <a:lnTo>
                    <a:pt x="126189" y="3908933"/>
                  </a:lnTo>
                  <a:lnTo>
                    <a:pt x="124819" y="3900526"/>
                  </a:lnTo>
                  <a:lnTo>
                    <a:pt x="123406" y="3892120"/>
                  </a:lnTo>
                  <a:lnTo>
                    <a:pt x="121920" y="3883714"/>
                  </a:lnTo>
                  <a:lnTo>
                    <a:pt x="120398" y="3875307"/>
                  </a:lnTo>
                  <a:lnTo>
                    <a:pt x="118826" y="3866901"/>
                  </a:lnTo>
                  <a:lnTo>
                    <a:pt x="117186" y="3858495"/>
                  </a:lnTo>
                  <a:lnTo>
                    <a:pt x="115509" y="3850088"/>
                  </a:lnTo>
                  <a:lnTo>
                    <a:pt x="113778" y="3841682"/>
                  </a:lnTo>
                  <a:lnTo>
                    <a:pt x="111985" y="3833276"/>
                  </a:lnTo>
                  <a:lnTo>
                    <a:pt x="110155" y="3824870"/>
                  </a:lnTo>
                  <a:lnTo>
                    <a:pt x="108269" y="3816463"/>
                  </a:lnTo>
                  <a:lnTo>
                    <a:pt x="106327" y="3808057"/>
                  </a:lnTo>
                  <a:lnTo>
                    <a:pt x="104351" y="3799651"/>
                  </a:lnTo>
                  <a:lnTo>
                    <a:pt x="102317" y="3791244"/>
                  </a:lnTo>
                  <a:lnTo>
                    <a:pt x="100235" y="3782838"/>
                  </a:lnTo>
                  <a:lnTo>
                    <a:pt x="98122" y="3774432"/>
                  </a:lnTo>
                  <a:lnTo>
                    <a:pt x="95951" y="3766025"/>
                  </a:lnTo>
                  <a:lnTo>
                    <a:pt x="93742" y="3757619"/>
                  </a:lnTo>
                  <a:lnTo>
                    <a:pt x="91505" y="3749213"/>
                  </a:lnTo>
                  <a:lnTo>
                    <a:pt x="89215" y="3740806"/>
                  </a:lnTo>
                  <a:lnTo>
                    <a:pt x="86896" y="3732400"/>
                  </a:lnTo>
                  <a:lnTo>
                    <a:pt x="84553" y="3723994"/>
                  </a:lnTo>
                  <a:lnTo>
                    <a:pt x="82164" y="3715588"/>
                  </a:lnTo>
                  <a:lnTo>
                    <a:pt x="79756" y="3707181"/>
                  </a:lnTo>
                  <a:lnTo>
                    <a:pt x="77328" y="3698775"/>
                  </a:lnTo>
                  <a:lnTo>
                    <a:pt x="74868" y="3690369"/>
                  </a:lnTo>
                  <a:lnTo>
                    <a:pt x="72395" y="3681962"/>
                  </a:lnTo>
                  <a:lnTo>
                    <a:pt x="69908" y="3673556"/>
                  </a:lnTo>
                  <a:lnTo>
                    <a:pt x="67405" y="3665150"/>
                  </a:lnTo>
                  <a:lnTo>
                    <a:pt x="64897" y="3656743"/>
                  </a:lnTo>
                  <a:lnTo>
                    <a:pt x="62382" y="3648337"/>
                  </a:lnTo>
                  <a:lnTo>
                    <a:pt x="59867" y="3639931"/>
                  </a:lnTo>
                  <a:lnTo>
                    <a:pt x="57355" y="3631524"/>
                  </a:lnTo>
                  <a:lnTo>
                    <a:pt x="54848" y="3623118"/>
                  </a:lnTo>
                  <a:lnTo>
                    <a:pt x="52354" y="3614712"/>
                  </a:lnTo>
                  <a:lnTo>
                    <a:pt x="49871" y="3606306"/>
                  </a:lnTo>
                  <a:lnTo>
                    <a:pt x="47408" y="3597899"/>
                  </a:lnTo>
                  <a:lnTo>
                    <a:pt x="44971" y="3589493"/>
                  </a:lnTo>
                  <a:lnTo>
                    <a:pt x="42552" y="3581087"/>
                  </a:lnTo>
                  <a:lnTo>
                    <a:pt x="40171" y="3572680"/>
                  </a:lnTo>
                  <a:lnTo>
                    <a:pt x="37826" y="3564274"/>
                  </a:lnTo>
                  <a:lnTo>
                    <a:pt x="35508" y="3555868"/>
                  </a:lnTo>
                  <a:lnTo>
                    <a:pt x="33248" y="3547461"/>
                  </a:lnTo>
                  <a:lnTo>
                    <a:pt x="31031" y="3539055"/>
                  </a:lnTo>
                  <a:lnTo>
                    <a:pt x="28849" y="3530649"/>
                  </a:lnTo>
                  <a:lnTo>
                    <a:pt x="26746" y="3522242"/>
                  </a:lnTo>
                  <a:lnTo>
                    <a:pt x="24692" y="3513836"/>
                  </a:lnTo>
                  <a:lnTo>
                    <a:pt x="22681" y="3505430"/>
                  </a:lnTo>
                  <a:lnTo>
                    <a:pt x="20770" y="3497024"/>
                  </a:lnTo>
                  <a:lnTo>
                    <a:pt x="18910" y="3488617"/>
                  </a:lnTo>
                  <a:lnTo>
                    <a:pt x="17108" y="3480211"/>
                  </a:lnTo>
                  <a:lnTo>
                    <a:pt x="15414" y="3471805"/>
                  </a:lnTo>
                  <a:lnTo>
                    <a:pt x="13778" y="3463398"/>
                  </a:lnTo>
                  <a:lnTo>
                    <a:pt x="12215" y="3454992"/>
                  </a:lnTo>
                  <a:lnTo>
                    <a:pt x="10764" y="3446586"/>
                  </a:lnTo>
                  <a:lnTo>
                    <a:pt x="9376" y="3438179"/>
                  </a:lnTo>
                  <a:lnTo>
                    <a:pt x="8077" y="3429773"/>
                  </a:lnTo>
                  <a:lnTo>
                    <a:pt x="6890" y="3421367"/>
                  </a:lnTo>
                  <a:lnTo>
                    <a:pt x="5770" y="3412960"/>
                  </a:lnTo>
                  <a:lnTo>
                    <a:pt x="4754" y="3404554"/>
                  </a:lnTo>
                  <a:lnTo>
                    <a:pt x="3848" y="3396148"/>
                  </a:lnTo>
                  <a:lnTo>
                    <a:pt x="3011" y="3387742"/>
                  </a:lnTo>
                  <a:lnTo>
                    <a:pt x="2291" y="3379335"/>
                  </a:lnTo>
                  <a:lnTo>
                    <a:pt x="1675" y="3370929"/>
                  </a:lnTo>
                  <a:lnTo>
                    <a:pt x="1130" y="3362523"/>
                  </a:lnTo>
                  <a:lnTo>
                    <a:pt x="714" y="3354116"/>
                  </a:lnTo>
                  <a:lnTo>
                    <a:pt x="392" y="3345710"/>
                  </a:lnTo>
                  <a:lnTo>
                    <a:pt x="142" y="3337304"/>
                  </a:lnTo>
                  <a:lnTo>
                    <a:pt x="29" y="3328897"/>
                  </a:lnTo>
                  <a:lnTo>
                    <a:pt x="0" y="3320491"/>
                  </a:lnTo>
                  <a:lnTo>
                    <a:pt x="41" y="3312085"/>
                  </a:lnTo>
                  <a:lnTo>
                    <a:pt x="224" y="3303678"/>
                  </a:lnTo>
                  <a:lnTo>
                    <a:pt x="480" y="3295272"/>
                  </a:lnTo>
                  <a:lnTo>
                    <a:pt x="807" y="3286866"/>
                  </a:lnTo>
                  <a:lnTo>
                    <a:pt x="1271" y="3278460"/>
                  </a:lnTo>
                  <a:lnTo>
                    <a:pt x="1799" y="3270053"/>
                  </a:lnTo>
                  <a:lnTo>
                    <a:pt x="2402" y="3261647"/>
                  </a:lnTo>
                  <a:lnTo>
                    <a:pt x="3125" y="3253241"/>
                  </a:lnTo>
                  <a:lnTo>
                    <a:pt x="3906" y="3244834"/>
                  </a:lnTo>
                  <a:lnTo>
                    <a:pt x="4765" y="3236428"/>
                  </a:lnTo>
                  <a:lnTo>
                    <a:pt x="5725" y="3228022"/>
                  </a:lnTo>
                  <a:lnTo>
                    <a:pt x="6738" y="3219615"/>
                  </a:lnTo>
                  <a:lnTo>
                    <a:pt x="7828" y="3211209"/>
                  </a:lnTo>
                  <a:lnTo>
                    <a:pt x="9000" y="3202803"/>
                  </a:lnTo>
                  <a:lnTo>
                    <a:pt x="10220" y="3194396"/>
                  </a:lnTo>
                  <a:lnTo>
                    <a:pt x="11512" y="3185990"/>
                  </a:lnTo>
                  <a:lnTo>
                    <a:pt x="12870" y="3177584"/>
                  </a:lnTo>
                  <a:lnTo>
                    <a:pt x="14268" y="3169178"/>
                  </a:lnTo>
                  <a:lnTo>
                    <a:pt x="15732" y="3160771"/>
                  </a:lnTo>
                  <a:lnTo>
                    <a:pt x="17245" y="3152365"/>
                  </a:lnTo>
                  <a:lnTo>
                    <a:pt x="18792" y="3143959"/>
                  </a:lnTo>
                  <a:lnTo>
                    <a:pt x="20396" y="3135552"/>
                  </a:lnTo>
                  <a:lnTo>
                    <a:pt x="22036" y="3127146"/>
                  </a:lnTo>
                  <a:lnTo>
                    <a:pt x="23701" y="3118740"/>
                  </a:lnTo>
                  <a:lnTo>
                    <a:pt x="25413" y="3110333"/>
                  </a:lnTo>
                  <a:lnTo>
                    <a:pt x="27148" y="3101927"/>
                  </a:lnTo>
                  <a:lnTo>
                    <a:pt x="28903" y="3093521"/>
                  </a:lnTo>
                  <a:lnTo>
                    <a:pt x="30691" y="3085114"/>
                  </a:lnTo>
                  <a:lnTo>
                    <a:pt x="32492" y="3076708"/>
                  </a:lnTo>
                  <a:lnTo>
                    <a:pt x="34307" y="3068302"/>
                  </a:lnTo>
                  <a:lnTo>
                    <a:pt x="36140" y="3059896"/>
                  </a:lnTo>
                  <a:lnTo>
                    <a:pt x="37979" y="3051489"/>
                  </a:lnTo>
                  <a:lnTo>
                    <a:pt x="39826" y="3043083"/>
                  </a:lnTo>
                  <a:lnTo>
                    <a:pt x="41677" y="3034677"/>
                  </a:lnTo>
                  <a:lnTo>
                    <a:pt x="43529" y="3026270"/>
                  </a:lnTo>
                  <a:lnTo>
                    <a:pt x="45380" y="3017864"/>
                  </a:lnTo>
                  <a:lnTo>
                    <a:pt x="47225" y="3009458"/>
                  </a:lnTo>
                  <a:lnTo>
                    <a:pt x="49065" y="3001051"/>
                  </a:lnTo>
                  <a:lnTo>
                    <a:pt x="50896" y="2992645"/>
                  </a:lnTo>
                  <a:lnTo>
                    <a:pt x="52714" y="2984239"/>
                  </a:lnTo>
                  <a:lnTo>
                    <a:pt x="54522" y="2975832"/>
                  </a:lnTo>
                  <a:lnTo>
                    <a:pt x="56312" y="2967426"/>
                  </a:lnTo>
                  <a:lnTo>
                    <a:pt x="58084" y="2959020"/>
                  </a:lnTo>
                  <a:lnTo>
                    <a:pt x="59842" y="2950614"/>
                  </a:lnTo>
                  <a:lnTo>
                    <a:pt x="61573" y="2942207"/>
                  </a:lnTo>
                  <a:lnTo>
                    <a:pt x="63283" y="2933801"/>
                  </a:lnTo>
                  <a:lnTo>
                    <a:pt x="64975" y="2925395"/>
                  </a:lnTo>
                  <a:lnTo>
                    <a:pt x="66634" y="2916988"/>
                  </a:lnTo>
                  <a:lnTo>
                    <a:pt x="68268" y="2908582"/>
                  </a:lnTo>
                  <a:lnTo>
                    <a:pt x="69884" y="2900176"/>
                  </a:lnTo>
                  <a:lnTo>
                    <a:pt x="71457" y="2891769"/>
                  </a:lnTo>
                  <a:lnTo>
                    <a:pt x="73007" y="2883363"/>
                  </a:lnTo>
                  <a:lnTo>
                    <a:pt x="74535" y="2874957"/>
                  </a:lnTo>
                  <a:lnTo>
                    <a:pt x="76016" y="2866550"/>
                  </a:lnTo>
                  <a:lnTo>
                    <a:pt x="77474" y="2858144"/>
                  </a:lnTo>
                  <a:lnTo>
                    <a:pt x="78906" y="2849738"/>
                  </a:lnTo>
                  <a:lnTo>
                    <a:pt x="80291" y="2841332"/>
                  </a:lnTo>
                  <a:lnTo>
                    <a:pt x="81652" y="2832925"/>
                  </a:lnTo>
                  <a:lnTo>
                    <a:pt x="82982" y="2824519"/>
                  </a:lnTo>
                  <a:lnTo>
                    <a:pt x="84268" y="2816113"/>
                  </a:lnTo>
                  <a:lnTo>
                    <a:pt x="85530" y="2807706"/>
                  </a:lnTo>
                  <a:lnTo>
                    <a:pt x="86757" y="2799300"/>
                  </a:lnTo>
                  <a:lnTo>
                    <a:pt x="87942" y="2790894"/>
                  </a:lnTo>
                  <a:lnTo>
                    <a:pt x="89103" y="2782487"/>
                  </a:lnTo>
                  <a:lnTo>
                    <a:pt x="90226" y="2774081"/>
                  </a:lnTo>
                  <a:lnTo>
                    <a:pt x="91311" y="2765675"/>
                  </a:lnTo>
                  <a:lnTo>
                    <a:pt x="92372" y="2757268"/>
                  </a:lnTo>
                  <a:lnTo>
                    <a:pt x="93393" y="2748862"/>
                  </a:lnTo>
                  <a:lnTo>
                    <a:pt x="94379" y="2740456"/>
                  </a:lnTo>
                  <a:lnTo>
                    <a:pt x="95342" y="2732050"/>
                  </a:lnTo>
                  <a:lnTo>
                    <a:pt x="96262" y="2723643"/>
                  </a:lnTo>
                  <a:lnTo>
                    <a:pt x="97152" y="2715237"/>
                  </a:lnTo>
                  <a:lnTo>
                    <a:pt x="98019" y="2706831"/>
                  </a:lnTo>
                  <a:lnTo>
                    <a:pt x="98843" y="2698424"/>
                  </a:lnTo>
                  <a:lnTo>
                    <a:pt x="99640" y="2690018"/>
                  </a:lnTo>
                  <a:lnTo>
                    <a:pt x="100415" y="2681612"/>
                  </a:lnTo>
                  <a:lnTo>
                    <a:pt x="101145" y="2673205"/>
                  </a:lnTo>
                  <a:lnTo>
                    <a:pt x="101854" y="2664799"/>
                  </a:lnTo>
                  <a:lnTo>
                    <a:pt x="102540" y="2656393"/>
                  </a:lnTo>
                  <a:lnTo>
                    <a:pt x="103183" y="2647986"/>
                  </a:lnTo>
                  <a:lnTo>
                    <a:pt x="103807" y="2639580"/>
                  </a:lnTo>
                  <a:lnTo>
                    <a:pt x="104407" y="2631174"/>
                  </a:lnTo>
                  <a:lnTo>
                    <a:pt x="104969" y="2622768"/>
                  </a:lnTo>
                  <a:lnTo>
                    <a:pt x="105513" y="2614361"/>
                  </a:lnTo>
                  <a:lnTo>
                    <a:pt x="106031" y="2605955"/>
                  </a:lnTo>
                  <a:lnTo>
                    <a:pt x="106517" y="2597549"/>
                  </a:lnTo>
                  <a:lnTo>
                    <a:pt x="106985" y="2589142"/>
                  </a:lnTo>
                  <a:lnTo>
                    <a:pt x="107427" y="2580736"/>
                  </a:lnTo>
                  <a:lnTo>
                    <a:pt x="107841" y="2572330"/>
                  </a:lnTo>
                  <a:lnTo>
                    <a:pt x="108238" y="2563923"/>
                  </a:lnTo>
                  <a:lnTo>
                    <a:pt x="108609" y="2555517"/>
                  </a:lnTo>
                  <a:lnTo>
                    <a:pt x="108955" y="2547111"/>
                  </a:lnTo>
                  <a:lnTo>
                    <a:pt x="109286" y="2538704"/>
                  </a:lnTo>
                  <a:lnTo>
                    <a:pt x="109590" y="2530298"/>
                  </a:lnTo>
                  <a:lnTo>
                    <a:pt x="109873" y="2521892"/>
                  </a:lnTo>
                  <a:lnTo>
                    <a:pt x="110142" y="2513486"/>
                  </a:lnTo>
                  <a:lnTo>
                    <a:pt x="110384" y="2505079"/>
                  </a:lnTo>
                  <a:lnTo>
                    <a:pt x="110609" y="2496673"/>
                  </a:lnTo>
                  <a:lnTo>
                    <a:pt x="110820" y="2488267"/>
                  </a:lnTo>
                  <a:lnTo>
                    <a:pt x="111005" y="2479860"/>
                  </a:lnTo>
                  <a:lnTo>
                    <a:pt x="111175" y="2471454"/>
                  </a:lnTo>
                  <a:lnTo>
                    <a:pt x="111333" y="2463048"/>
                  </a:lnTo>
                  <a:lnTo>
                    <a:pt x="111465" y="2454641"/>
                  </a:lnTo>
                  <a:lnTo>
                    <a:pt x="111585" y="2446235"/>
                  </a:lnTo>
                  <a:lnTo>
                    <a:pt x="111692" y="2437829"/>
                  </a:lnTo>
                  <a:lnTo>
                    <a:pt x="111777" y="2429422"/>
                  </a:lnTo>
                  <a:lnTo>
                    <a:pt x="111851" y="2421016"/>
                  </a:lnTo>
                  <a:lnTo>
                    <a:pt x="111911" y="2412610"/>
                  </a:lnTo>
                  <a:lnTo>
                    <a:pt x="111952" y="2404204"/>
                  </a:lnTo>
                  <a:lnTo>
                    <a:pt x="111984" y="2395797"/>
                  </a:lnTo>
                  <a:lnTo>
                    <a:pt x="112002" y="2387391"/>
                  </a:lnTo>
                  <a:lnTo>
                    <a:pt x="112004" y="2378985"/>
                  </a:lnTo>
                  <a:lnTo>
                    <a:pt x="111997" y="2370578"/>
                  </a:lnTo>
                  <a:lnTo>
                    <a:pt x="111977" y="2362172"/>
                  </a:lnTo>
                  <a:lnTo>
                    <a:pt x="111943" y="2353766"/>
                  </a:lnTo>
                  <a:lnTo>
                    <a:pt x="111902" y="2345359"/>
                  </a:lnTo>
                  <a:lnTo>
                    <a:pt x="111847" y="2336953"/>
                  </a:lnTo>
                  <a:lnTo>
                    <a:pt x="111782" y="2328547"/>
                  </a:lnTo>
                  <a:lnTo>
                    <a:pt x="111710" y="2320140"/>
                  </a:lnTo>
                  <a:lnTo>
                    <a:pt x="111625" y="2311734"/>
                  </a:lnTo>
                  <a:lnTo>
                    <a:pt x="111532" y="2303328"/>
                  </a:lnTo>
                  <a:lnTo>
                    <a:pt x="111433" y="2294922"/>
                  </a:lnTo>
                  <a:lnTo>
                    <a:pt x="111322" y="2286515"/>
                  </a:lnTo>
                  <a:lnTo>
                    <a:pt x="111204" y="2278109"/>
                  </a:lnTo>
                  <a:lnTo>
                    <a:pt x="111082" y="2269703"/>
                  </a:lnTo>
                  <a:lnTo>
                    <a:pt x="110949" y="2261296"/>
                  </a:lnTo>
                  <a:lnTo>
                    <a:pt x="110811" y="2252890"/>
                  </a:lnTo>
                  <a:lnTo>
                    <a:pt x="110668" y="2244484"/>
                  </a:lnTo>
                  <a:lnTo>
                    <a:pt x="110517" y="2236077"/>
                  </a:lnTo>
                  <a:lnTo>
                    <a:pt x="110363" y="2227671"/>
                  </a:lnTo>
                  <a:lnTo>
                    <a:pt x="110204" y="2219265"/>
                  </a:lnTo>
                  <a:lnTo>
                    <a:pt x="110039" y="2210858"/>
                  </a:lnTo>
                  <a:lnTo>
                    <a:pt x="109871" y="2202452"/>
                  </a:lnTo>
                  <a:lnTo>
                    <a:pt x="109700" y="2194046"/>
                  </a:lnTo>
                  <a:lnTo>
                    <a:pt x="109524" y="2185640"/>
                  </a:lnTo>
                  <a:lnTo>
                    <a:pt x="109347" y="2177233"/>
                  </a:lnTo>
                  <a:lnTo>
                    <a:pt x="109167" y="2168827"/>
                  </a:lnTo>
                  <a:lnTo>
                    <a:pt x="108985" y="2160421"/>
                  </a:lnTo>
                  <a:lnTo>
                    <a:pt x="108801" y="2152014"/>
                  </a:lnTo>
                  <a:lnTo>
                    <a:pt x="108616" y="2143608"/>
                  </a:lnTo>
                  <a:lnTo>
                    <a:pt x="108430" y="2135202"/>
                  </a:lnTo>
                  <a:lnTo>
                    <a:pt x="108244" y="2126795"/>
                  </a:lnTo>
                  <a:lnTo>
                    <a:pt x="108057" y="2118389"/>
                  </a:lnTo>
                  <a:lnTo>
                    <a:pt x="107871" y="2109983"/>
                  </a:lnTo>
                  <a:lnTo>
                    <a:pt x="107685" y="2101576"/>
                  </a:lnTo>
                  <a:lnTo>
                    <a:pt x="107499" y="2093170"/>
                  </a:lnTo>
                  <a:lnTo>
                    <a:pt x="107315" y="2084764"/>
                  </a:lnTo>
                  <a:lnTo>
                    <a:pt x="107132" y="2076358"/>
                  </a:lnTo>
                  <a:lnTo>
                    <a:pt x="106951" y="2067951"/>
                  </a:lnTo>
                  <a:lnTo>
                    <a:pt x="106772" y="2059545"/>
                  </a:lnTo>
                  <a:lnTo>
                    <a:pt x="106595" y="2051139"/>
                  </a:lnTo>
                  <a:lnTo>
                    <a:pt x="106421" y="2042732"/>
                  </a:lnTo>
                  <a:lnTo>
                    <a:pt x="106250" y="2034326"/>
                  </a:lnTo>
                  <a:lnTo>
                    <a:pt x="106080" y="2025920"/>
                  </a:lnTo>
                  <a:lnTo>
                    <a:pt x="105916" y="2017513"/>
                  </a:lnTo>
                  <a:lnTo>
                    <a:pt x="105754" y="2009107"/>
                  </a:lnTo>
                  <a:lnTo>
                    <a:pt x="105594" y="2000701"/>
                  </a:lnTo>
                  <a:lnTo>
                    <a:pt x="105441" y="1992294"/>
                  </a:lnTo>
                  <a:lnTo>
                    <a:pt x="105289" y="1983888"/>
                  </a:lnTo>
                  <a:lnTo>
                    <a:pt x="105142" y="1975482"/>
                  </a:lnTo>
                  <a:lnTo>
                    <a:pt x="105001" y="1967076"/>
                  </a:lnTo>
                  <a:lnTo>
                    <a:pt x="104862" y="1958669"/>
                  </a:lnTo>
                  <a:lnTo>
                    <a:pt x="104728" y="1950263"/>
                  </a:lnTo>
                  <a:lnTo>
                    <a:pt x="104599" y="1941857"/>
                  </a:lnTo>
                  <a:lnTo>
                    <a:pt x="104474" y="1933450"/>
                  </a:lnTo>
                  <a:lnTo>
                    <a:pt x="104354" y="1925044"/>
                  </a:lnTo>
                  <a:lnTo>
                    <a:pt x="104239" y="1916638"/>
                  </a:lnTo>
                  <a:lnTo>
                    <a:pt x="104127" y="1908231"/>
                  </a:lnTo>
                  <a:lnTo>
                    <a:pt x="104021" y="1899825"/>
                  </a:lnTo>
                  <a:lnTo>
                    <a:pt x="103920" y="1891419"/>
                  </a:lnTo>
                  <a:lnTo>
                    <a:pt x="103822" y="1883012"/>
                  </a:lnTo>
                  <a:lnTo>
                    <a:pt x="103730" y="1874606"/>
                  </a:lnTo>
                  <a:lnTo>
                    <a:pt x="103643" y="1866200"/>
                  </a:lnTo>
                  <a:lnTo>
                    <a:pt x="103558" y="1857794"/>
                  </a:lnTo>
                  <a:lnTo>
                    <a:pt x="103480" y="1849387"/>
                  </a:lnTo>
                  <a:lnTo>
                    <a:pt x="103405" y="1840981"/>
                  </a:lnTo>
                  <a:lnTo>
                    <a:pt x="103334" y="1832575"/>
                  </a:lnTo>
                  <a:lnTo>
                    <a:pt x="103268" y="1824168"/>
                  </a:lnTo>
                  <a:lnTo>
                    <a:pt x="103205" y="1815762"/>
                  </a:lnTo>
                  <a:lnTo>
                    <a:pt x="103146" y="1807356"/>
                  </a:lnTo>
                  <a:lnTo>
                    <a:pt x="103091" y="1798949"/>
                  </a:lnTo>
                  <a:lnTo>
                    <a:pt x="103039" y="1790543"/>
                  </a:lnTo>
                  <a:lnTo>
                    <a:pt x="102989" y="1782137"/>
                  </a:lnTo>
                  <a:lnTo>
                    <a:pt x="102944" y="1773730"/>
                  </a:lnTo>
                  <a:lnTo>
                    <a:pt x="102900" y="1765324"/>
                  </a:lnTo>
                  <a:lnTo>
                    <a:pt x="102859" y="1756918"/>
                  </a:lnTo>
                  <a:lnTo>
                    <a:pt x="102820" y="1748512"/>
                  </a:lnTo>
                  <a:lnTo>
                    <a:pt x="102783" y="1740105"/>
                  </a:lnTo>
                  <a:lnTo>
                    <a:pt x="102748" y="1731699"/>
                  </a:lnTo>
                  <a:lnTo>
                    <a:pt x="102714" y="1723293"/>
                  </a:lnTo>
                  <a:lnTo>
                    <a:pt x="102681" y="1714886"/>
                  </a:lnTo>
                  <a:lnTo>
                    <a:pt x="102648" y="1706480"/>
                  </a:lnTo>
                  <a:lnTo>
                    <a:pt x="102616" y="1698074"/>
                  </a:lnTo>
                  <a:lnTo>
                    <a:pt x="102585" y="1689667"/>
                  </a:lnTo>
                  <a:lnTo>
                    <a:pt x="102553" y="1681261"/>
                  </a:lnTo>
                  <a:lnTo>
                    <a:pt x="102520" y="1672855"/>
                  </a:lnTo>
                  <a:lnTo>
                    <a:pt x="102487" y="1664448"/>
                  </a:lnTo>
                  <a:lnTo>
                    <a:pt x="102451" y="1656042"/>
                  </a:lnTo>
                  <a:lnTo>
                    <a:pt x="102415" y="1647636"/>
                  </a:lnTo>
                  <a:lnTo>
                    <a:pt x="102376" y="1639230"/>
                  </a:lnTo>
                  <a:lnTo>
                    <a:pt x="102335" y="1630823"/>
                  </a:lnTo>
                  <a:lnTo>
                    <a:pt x="102291" y="1622417"/>
                  </a:lnTo>
                  <a:lnTo>
                    <a:pt x="102244" y="1614011"/>
                  </a:lnTo>
                  <a:lnTo>
                    <a:pt x="102193" y="1605604"/>
                  </a:lnTo>
                  <a:lnTo>
                    <a:pt x="102138" y="1597198"/>
                  </a:lnTo>
                  <a:lnTo>
                    <a:pt x="102080" y="1588792"/>
                  </a:lnTo>
                  <a:lnTo>
                    <a:pt x="102015" y="1580385"/>
                  </a:lnTo>
                  <a:lnTo>
                    <a:pt x="101946" y="1571979"/>
                  </a:lnTo>
                  <a:lnTo>
                    <a:pt x="101873" y="1563573"/>
                  </a:lnTo>
                  <a:lnTo>
                    <a:pt x="101791" y="1555166"/>
                  </a:lnTo>
                  <a:lnTo>
                    <a:pt x="101705" y="1546760"/>
                  </a:lnTo>
                  <a:lnTo>
                    <a:pt x="101613" y="1538354"/>
                  </a:lnTo>
                  <a:lnTo>
                    <a:pt x="101512" y="1529948"/>
                  </a:lnTo>
                  <a:lnTo>
                    <a:pt x="101406" y="1521541"/>
                  </a:lnTo>
                  <a:lnTo>
                    <a:pt x="101291" y="1513135"/>
                  </a:lnTo>
                  <a:lnTo>
                    <a:pt x="101168" y="1504729"/>
                  </a:lnTo>
                  <a:lnTo>
                    <a:pt x="101039" y="1496322"/>
                  </a:lnTo>
                  <a:lnTo>
                    <a:pt x="100900" y="1487916"/>
                  </a:lnTo>
                  <a:lnTo>
                    <a:pt x="100751" y="1479510"/>
                  </a:lnTo>
                  <a:lnTo>
                    <a:pt x="100597" y="1471103"/>
                  </a:lnTo>
                  <a:lnTo>
                    <a:pt x="100431" y="1462697"/>
                  </a:lnTo>
                  <a:lnTo>
                    <a:pt x="100256" y="1454291"/>
                  </a:lnTo>
                  <a:lnTo>
                    <a:pt x="100074" y="1445884"/>
                  </a:lnTo>
                  <a:lnTo>
                    <a:pt x="99880" y="1437478"/>
                  </a:lnTo>
                  <a:lnTo>
                    <a:pt x="99677" y="1429072"/>
                  </a:lnTo>
                  <a:lnTo>
                    <a:pt x="99467" y="1420666"/>
                  </a:lnTo>
                  <a:lnTo>
                    <a:pt x="99243" y="1412259"/>
                  </a:lnTo>
                  <a:lnTo>
                    <a:pt x="99013" y="1403853"/>
                  </a:lnTo>
                  <a:lnTo>
                    <a:pt x="98774" y="1395447"/>
                  </a:lnTo>
                  <a:lnTo>
                    <a:pt x="98522" y="1387040"/>
                  </a:lnTo>
                  <a:lnTo>
                    <a:pt x="98263" y="1378634"/>
                  </a:lnTo>
                  <a:lnTo>
                    <a:pt x="97997" y="1370228"/>
                  </a:lnTo>
                  <a:lnTo>
                    <a:pt x="97718" y="1361821"/>
                  </a:lnTo>
                  <a:lnTo>
                    <a:pt x="97433" y="1353415"/>
                  </a:lnTo>
                  <a:lnTo>
                    <a:pt x="97141" y="1345009"/>
                  </a:lnTo>
                  <a:lnTo>
                    <a:pt x="96838" y="1336602"/>
                  </a:lnTo>
                  <a:lnTo>
                    <a:pt x="96530" y="1328196"/>
                  </a:lnTo>
                  <a:lnTo>
                    <a:pt x="96214" y="1319790"/>
                  </a:lnTo>
                  <a:lnTo>
                    <a:pt x="95892" y="1311384"/>
                  </a:lnTo>
                  <a:lnTo>
                    <a:pt x="95564" y="1302977"/>
                  </a:lnTo>
                  <a:lnTo>
                    <a:pt x="95231" y="1294571"/>
                  </a:lnTo>
                  <a:lnTo>
                    <a:pt x="94893" y="1286165"/>
                  </a:lnTo>
                  <a:lnTo>
                    <a:pt x="94551" y="1277758"/>
                  </a:lnTo>
                  <a:lnTo>
                    <a:pt x="94206" y="1269352"/>
                  </a:lnTo>
                  <a:lnTo>
                    <a:pt x="93859" y="1260946"/>
                  </a:lnTo>
                  <a:lnTo>
                    <a:pt x="93510" y="1252539"/>
                  </a:lnTo>
                  <a:lnTo>
                    <a:pt x="93160" y="1244133"/>
                  </a:lnTo>
                  <a:lnTo>
                    <a:pt x="92811" y="1235727"/>
                  </a:lnTo>
                  <a:lnTo>
                    <a:pt x="92462" y="1227320"/>
                  </a:lnTo>
                  <a:lnTo>
                    <a:pt x="92117" y="1218914"/>
                  </a:lnTo>
                  <a:lnTo>
                    <a:pt x="91774" y="1210508"/>
                  </a:lnTo>
                  <a:lnTo>
                    <a:pt x="91435" y="1202102"/>
                  </a:lnTo>
                  <a:lnTo>
                    <a:pt x="91103" y="1193695"/>
                  </a:lnTo>
                  <a:lnTo>
                    <a:pt x="90777" y="1185289"/>
                  </a:lnTo>
                  <a:lnTo>
                    <a:pt x="90456" y="1176883"/>
                  </a:lnTo>
                  <a:lnTo>
                    <a:pt x="90148" y="1168476"/>
                  </a:lnTo>
                  <a:lnTo>
                    <a:pt x="89848" y="1160070"/>
                  </a:lnTo>
                  <a:lnTo>
                    <a:pt x="89557" y="1151664"/>
                  </a:lnTo>
                  <a:lnTo>
                    <a:pt x="89283" y="1143257"/>
                  </a:lnTo>
                  <a:lnTo>
                    <a:pt x="89019" y="1134851"/>
                  </a:lnTo>
                  <a:lnTo>
                    <a:pt x="88770" y="1126445"/>
                  </a:lnTo>
                  <a:lnTo>
                    <a:pt x="88541" y="1118038"/>
                  </a:lnTo>
                  <a:lnTo>
                    <a:pt x="88324" y="1109632"/>
                  </a:lnTo>
                  <a:lnTo>
                    <a:pt x="88127" y="1101226"/>
                  </a:lnTo>
                  <a:lnTo>
                    <a:pt x="87953" y="1092820"/>
                  </a:lnTo>
                  <a:lnTo>
                    <a:pt x="87794" y="1084413"/>
                  </a:lnTo>
                  <a:lnTo>
                    <a:pt x="87660" y="1076007"/>
                  </a:lnTo>
                  <a:lnTo>
                    <a:pt x="87551" y="1067601"/>
                  </a:lnTo>
                  <a:lnTo>
                    <a:pt x="87459" y="1059194"/>
                  </a:lnTo>
                  <a:lnTo>
                    <a:pt x="87400" y="1050788"/>
                  </a:lnTo>
                  <a:lnTo>
                    <a:pt x="87365" y="1042382"/>
                  </a:lnTo>
                  <a:lnTo>
                    <a:pt x="87349" y="1033975"/>
                  </a:lnTo>
                  <a:lnTo>
                    <a:pt x="87372" y="1025569"/>
                  </a:lnTo>
                  <a:lnTo>
                    <a:pt x="87420" y="1017163"/>
                  </a:lnTo>
                  <a:lnTo>
                    <a:pt x="87488" y="1008756"/>
                  </a:lnTo>
                  <a:lnTo>
                    <a:pt x="87601" y="1000350"/>
                  </a:lnTo>
                  <a:lnTo>
                    <a:pt x="87737" y="991944"/>
                  </a:lnTo>
                  <a:lnTo>
                    <a:pt x="87897" y="983538"/>
                  </a:lnTo>
                  <a:lnTo>
                    <a:pt x="88104" y="975131"/>
                  </a:lnTo>
                  <a:lnTo>
                    <a:pt x="88335" y="966725"/>
                  </a:lnTo>
                  <a:lnTo>
                    <a:pt x="88592" y="958319"/>
                  </a:lnTo>
                  <a:lnTo>
                    <a:pt x="88895" y="949912"/>
                  </a:lnTo>
                  <a:lnTo>
                    <a:pt x="89222" y="941506"/>
                  </a:lnTo>
                  <a:lnTo>
                    <a:pt x="89580" y="933100"/>
                  </a:lnTo>
                  <a:lnTo>
                    <a:pt x="89980" y="924693"/>
                  </a:lnTo>
                  <a:lnTo>
                    <a:pt x="90404" y="916287"/>
                  </a:lnTo>
                  <a:lnTo>
                    <a:pt x="90862" y="907881"/>
                  </a:lnTo>
                  <a:lnTo>
                    <a:pt x="91359" y="899474"/>
                  </a:lnTo>
                  <a:lnTo>
                    <a:pt x="91878" y="891068"/>
                  </a:lnTo>
                  <a:lnTo>
                    <a:pt x="92434" y="882662"/>
                  </a:lnTo>
                  <a:lnTo>
                    <a:pt x="93024" y="874256"/>
                  </a:lnTo>
                  <a:lnTo>
                    <a:pt x="93636" y="865849"/>
                  </a:lnTo>
                  <a:lnTo>
                    <a:pt x="94284" y="857443"/>
                  </a:lnTo>
                  <a:lnTo>
                    <a:pt x="94962" y="849037"/>
                  </a:lnTo>
                  <a:lnTo>
                    <a:pt x="95660" y="840630"/>
                  </a:lnTo>
                  <a:lnTo>
                    <a:pt x="96395" y="832224"/>
                  </a:lnTo>
                  <a:lnTo>
                    <a:pt x="97153" y="823818"/>
                  </a:lnTo>
                  <a:lnTo>
                    <a:pt x="97930" y="815411"/>
                  </a:lnTo>
                  <a:lnTo>
                    <a:pt x="98741" y="807005"/>
                  </a:lnTo>
                  <a:lnTo>
                    <a:pt x="99571" y="798599"/>
                  </a:lnTo>
                  <a:lnTo>
                    <a:pt x="100417" y="790192"/>
                  </a:lnTo>
                  <a:lnTo>
                    <a:pt x="101295" y="781786"/>
                  </a:lnTo>
                  <a:lnTo>
                    <a:pt x="102186" y="773380"/>
                  </a:lnTo>
                  <a:lnTo>
                    <a:pt x="103092" y="764974"/>
                  </a:lnTo>
                  <a:lnTo>
                    <a:pt x="104022" y="756567"/>
                  </a:lnTo>
                  <a:lnTo>
                    <a:pt x="104962" y="748161"/>
                  </a:lnTo>
                  <a:lnTo>
                    <a:pt x="105915" y="739755"/>
                  </a:lnTo>
                  <a:lnTo>
                    <a:pt x="106885" y="731348"/>
                  </a:lnTo>
                  <a:lnTo>
                    <a:pt x="107863" y="722942"/>
                  </a:lnTo>
                  <a:lnTo>
                    <a:pt x="108850" y="714536"/>
                  </a:lnTo>
                  <a:lnTo>
                    <a:pt x="109847" y="706129"/>
                  </a:lnTo>
                  <a:lnTo>
                    <a:pt x="110849" y="697723"/>
                  </a:lnTo>
                  <a:lnTo>
                    <a:pt x="111857" y="689317"/>
                  </a:lnTo>
                  <a:lnTo>
                    <a:pt x="112868" y="680910"/>
                  </a:lnTo>
                  <a:lnTo>
                    <a:pt x="113881" y="672504"/>
                  </a:lnTo>
                  <a:lnTo>
                    <a:pt x="114895" y="664098"/>
                  </a:lnTo>
                  <a:lnTo>
                    <a:pt x="115908" y="655692"/>
                  </a:lnTo>
                  <a:lnTo>
                    <a:pt x="116920" y="647285"/>
                  </a:lnTo>
                  <a:lnTo>
                    <a:pt x="117928" y="638879"/>
                  </a:lnTo>
                  <a:lnTo>
                    <a:pt x="118930" y="630473"/>
                  </a:lnTo>
                  <a:lnTo>
                    <a:pt x="119929" y="622066"/>
                  </a:lnTo>
                  <a:lnTo>
                    <a:pt x="120918" y="613660"/>
                  </a:lnTo>
                  <a:lnTo>
                    <a:pt x="121899" y="605254"/>
                  </a:lnTo>
                  <a:lnTo>
                    <a:pt x="122874" y="596847"/>
                  </a:lnTo>
                  <a:lnTo>
                    <a:pt x="123833" y="588441"/>
                  </a:lnTo>
                  <a:lnTo>
                    <a:pt x="124783" y="580035"/>
                  </a:lnTo>
                  <a:lnTo>
                    <a:pt x="125723" y="571628"/>
                  </a:lnTo>
                  <a:lnTo>
                    <a:pt x="126643" y="563222"/>
                  </a:lnTo>
                  <a:lnTo>
                    <a:pt x="127553" y="554816"/>
                  </a:lnTo>
                  <a:lnTo>
                    <a:pt x="128450" y="546410"/>
                  </a:lnTo>
                  <a:lnTo>
                    <a:pt x="129324" y="538003"/>
                  </a:lnTo>
                  <a:lnTo>
                    <a:pt x="130186" y="529597"/>
                  </a:lnTo>
                  <a:lnTo>
                    <a:pt x="131032" y="521191"/>
                  </a:lnTo>
                  <a:lnTo>
                    <a:pt x="131854" y="512784"/>
                  </a:lnTo>
                  <a:lnTo>
                    <a:pt x="132663" y="504378"/>
                  </a:lnTo>
                  <a:lnTo>
                    <a:pt x="133453" y="495972"/>
                  </a:lnTo>
                  <a:lnTo>
                    <a:pt x="134219" y="487565"/>
                  </a:lnTo>
                  <a:lnTo>
                    <a:pt x="134970" y="479159"/>
                  </a:lnTo>
                  <a:lnTo>
                    <a:pt x="135700" y="470753"/>
                  </a:lnTo>
                  <a:lnTo>
                    <a:pt x="136406" y="462346"/>
                  </a:lnTo>
                  <a:lnTo>
                    <a:pt x="137098" y="453940"/>
                  </a:lnTo>
                  <a:lnTo>
                    <a:pt x="137765" y="445534"/>
                  </a:lnTo>
                  <a:lnTo>
                    <a:pt x="138411" y="437128"/>
                  </a:lnTo>
                  <a:lnTo>
                    <a:pt x="139042" y="428721"/>
                  </a:lnTo>
                  <a:lnTo>
                    <a:pt x="139646" y="420315"/>
                  </a:lnTo>
                  <a:lnTo>
                    <a:pt x="140231" y="411909"/>
                  </a:lnTo>
                  <a:lnTo>
                    <a:pt x="140801" y="403502"/>
                  </a:lnTo>
                  <a:lnTo>
                    <a:pt x="141342" y="395096"/>
                  </a:lnTo>
                  <a:lnTo>
                    <a:pt x="141867" y="386690"/>
                  </a:lnTo>
                  <a:lnTo>
                    <a:pt x="142377" y="378283"/>
                  </a:lnTo>
                  <a:lnTo>
                    <a:pt x="142858" y="369877"/>
                  </a:lnTo>
                  <a:lnTo>
                    <a:pt x="143325" y="361471"/>
                  </a:lnTo>
                  <a:lnTo>
                    <a:pt x="143776" y="353064"/>
                  </a:lnTo>
                  <a:lnTo>
                    <a:pt x="144200" y="344658"/>
                  </a:lnTo>
                  <a:lnTo>
                    <a:pt x="144611" y="336252"/>
                  </a:lnTo>
                  <a:lnTo>
                    <a:pt x="145007" y="327846"/>
                  </a:lnTo>
                  <a:lnTo>
                    <a:pt x="145378" y="319439"/>
                  </a:lnTo>
                  <a:lnTo>
                    <a:pt x="145737" y="311033"/>
                  </a:lnTo>
                  <a:lnTo>
                    <a:pt x="146080" y="302627"/>
                  </a:lnTo>
                  <a:lnTo>
                    <a:pt x="146402" y="294220"/>
                  </a:lnTo>
                  <a:lnTo>
                    <a:pt x="146713" y="285814"/>
                  </a:lnTo>
                  <a:lnTo>
                    <a:pt x="147008" y="277408"/>
                  </a:lnTo>
                  <a:lnTo>
                    <a:pt x="147285" y="269001"/>
                  </a:lnTo>
                  <a:lnTo>
                    <a:pt x="147552" y="260595"/>
                  </a:lnTo>
                  <a:lnTo>
                    <a:pt x="147803" y="252189"/>
                  </a:lnTo>
                  <a:lnTo>
                    <a:pt x="148039" y="243782"/>
                  </a:lnTo>
                  <a:lnTo>
                    <a:pt x="148266" y="235376"/>
                  </a:lnTo>
                  <a:lnTo>
                    <a:pt x="148478" y="226970"/>
                  </a:lnTo>
                  <a:lnTo>
                    <a:pt x="148678" y="218564"/>
                  </a:lnTo>
                  <a:lnTo>
                    <a:pt x="148870" y="210157"/>
                  </a:lnTo>
                  <a:lnTo>
                    <a:pt x="149047" y="201751"/>
                  </a:lnTo>
                  <a:lnTo>
                    <a:pt x="149215" y="193345"/>
                  </a:lnTo>
                  <a:lnTo>
                    <a:pt x="149375" y="184938"/>
                  </a:lnTo>
                  <a:lnTo>
                    <a:pt x="149522" y="176532"/>
                  </a:lnTo>
                  <a:lnTo>
                    <a:pt x="149661" y="168126"/>
                  </a:lnTo>
                  <a:lnTo>
                    <a:pt x="149794" y="159719"/>
                  </a:lnTo>
                  <a:lnTo>
                    <a:pt x="149915" y="151313"/>
                  </a:lnTo>
                  <a:lnTo>
                    <a:pt x="150030" y="142907"/>
                  </a:lnTo>
                  <a:lnTo>
                    <a:pt x="150139" y="134500"/>
                  </a:lnTo>
                  <a:lnTo>
                    <a:pt x="150237" y="126094"/>
                  </a:lnTo>
                  <a:lnTo>
                    <a:pt x="150331" y="117688"/>
                  </a:lnTo>
                  <a:lnTo>
                    <a:pt x="150420" y="109282"/>
                  </a:lnTo>
                  <a:lnTo>
                    <a:pt x="150500" y="100875"/>
                  </a:lnTo>
                  <a:lnTo>
                    <a:pt x="150576" y="92469"/>
                  </a:lnTo>
                  <a:lnTo>
                    <a:pt x="150647" y="84063"/>
                  </a:lnTo>
                  <a:lnTo>
                    <a:pt x="150712" y="75656"/>
                  </a:lnTo>
                  <a:lnTo>
                    <a:pt x="150773" y="67250"/>
                  </a:lnTo>
                  <a:lnTo>
                    <a:pt x="150830" y="58844"/>
                  </a:lnTo>
                  <a:lnTo>
                    <a:pt x="150881" y="50437"/>
                  </a:lnTo>
                  <a:lnTo>
                    <a:pt x="150930" y="42031"/>
                  </a:lnTo>
                  <a:lnTo>
                    <a:pt x="150975" y="33625"/>
                  </a:lnTo>
                  <a:lnTo>
                    <a:pt x="151016" y="25218"/>
                  </a:lnTo>
                  <a:lnTo>
                    <a:pt x="151055" y="16812"/>
                  </a:lnTo>
                  <a:lnTo>
                    <a:pt x="151089" y="8406"/>
                  </a:lnTo>
                  <a:lnTo>
                    <a:pt x="151122" y="0"/>
                  </a:lnTo>
                  <a:lnTo>
                    <a:pt x="151800" y="0"/>
                  </a:lnTo>
                  <a:lnTo>
                    <a:pt x="151832" y="8406"/>
                  </a:lnTo>
                  <a:lnTo>
                    <a:pt x="151867" y="16812"/>
                  </a:lnTo>
                  <a:lnTo>
                    <a:pt x="151906" y="25218"/>
                  </a:lnTo>
                  <a:lnTo>
                    <a:pt x="151947" y="33625"/>
                  </a:lnTo>
                  <a:lnTo>
                    <a:pt x="151991" y="42031"/>
                  </a:lnTo>
                  <a:lnTo>
                    <a:pt x="152040" y="50437"/>
                  </a:lnTo>
                  <a:lnTo>
                    <a:pt x="152092" y="58844"/>
                  </a:lnTo>
                  <a:lnTo>
                    <a:pt x="152148" y="67250"/>
                  </a:lnTo>
                  <a:lnTo>
                    <a:pt x="152210" y="75656"/>
                  </a:lnTo>
                  <a:lnTo>
                    <a:pt x="152274" y="84063"/>
                  </a:lnTo>
                  <a:lnTo>
                    <a:pt x="152345" y="92469"/>
                  </a:lnTo>
                  <a:lnTo>
                    <a:pt x="152422" y="100875"/>
                  </a:lnTo>
                  <a:lnTo>
                    <a:pt x="152502" y="109282"/>
                  </a:lnTo>
                  <a:lnTo>
                    <a:pt x="152590" y="117688"/>
                  </a:lnTo>
                  <a:lnTo>
                    <a:pt x="152684" y="126094"/>
                  </a:lnTo>
                  <a:lnTo>
                    <a:pt x="152783" y="134500"/>
                  </a:lnTo>
                  <a:lnTo>
                    <a:pt x="152892" y="142907"/>
                  </a:lnTo>
                  <a:lnTo>
                    <a:pt x="153007" y="151313"/>
                  </a:lnTo>
                  <a:lnTo>
                    <a:pt x="153127" y="159719"/>
                  </a:lnTo>
                  <a:lnTo>
                    <a:pt x="153260" y="168126"/>
                  </a:lnTo>
                  <a:lnTo>
                    <a:pt x="153400" y="176532"/>
                  </a:lnTo>
                  <a:lnTo>
                    <a:pt x="153546" y="184938"/>
                  </a:lnTo>
                  <a:lnTo>
                    <a:pt x="153707" y="193345"/>
                  </a:lnTo>
                  <a:lnTo>
                    <a:pt x="153875" y="201751"/>
                  </a:lnTo>
                  <a:lnTo>
                    <a:pt x="154052" y="210157"/>
                  </a:lnTo>
                  <a:lnTo>
                    <a:pt x="154243" y="218564"/>
                  </a:lnTo>
                  <a:lnTo>
                    <a:pt x="154443" y="226970"/>
                  </a:lnTo>
                  <a:lnTo>
                    <a:pt x="154655" y="235376"/>
                  </a:lnTo>
                  <a:lnTo>
                    <a:pt x="154882" y="243782"/>
                  </a:lnTo>
                  <a:lnTo>
                    <a:pt x="155119" y="252189"/>
                  </a:lnTo>
                  <a:lnTo>
                    <a:pt x="155370" y="260595"/>
                  </a:lnTo>
                  <a:lnTo>
                    <a:pt x="155636" y="269001"/>
                  </a:lnTo>
                  <a:lnTo>
                    <a:pt x="155914" y="277408"/>
                  </a:lnTo>
                  <a:lnTo>
                    <a:pt x="156208" y="285814"/>
                  </a:lnTo>
                  <a:lnTo>
                    <a:pt x="156519" y="294220"/>
                  </a:lnTo>
                  <a:lnTo>
                    <a:pt x="156842" y="302627"/>
                  </a:lnTo>
                  <a:lnTo>
                    <a:pt x="157184" y="311033"/>
                  </a:lnTo>
                  <a:lnTo>
                    <a:pt x="157543" y="319439"/>
                  </a:lnTo>
                  <a:lnTo>
                    <a:pt x="157915" y="327846"/>
                  </a:lnTo>
                  <a:lnTo>
                    <a:pt x="158310" y="336252"/>
                  </a:lnTo>
                  <a:lnTo>
                    <a:pt x="158721" y="344658"/>
                  </a:lnTo>
                  <a:lnTo>
                    <a:pt x="159145" y="353064"/>
                  </a:lnTo>
                  <a:lnTo>
                    <a:pt x="159597" y="361471"/>
                  </a:lnTo>
                  <a:lnTo>
                    <a:pt x="160063" y="369877"/>
                  </a:lnTo>
                  <a:lnTo>
                    <a:pt x="160544" y="378283"/>
                  </a:lnTo>
                  <a:lnTo>
                    <a:pt x="161054" y="386690"/>
                  </a:lnTo>
                  <a:lnTo>
                    <a:pt x="161579" y="395096"/>
                  </a:lnTo>
                  <a:lnTo>
                    <a:pt x="162121" y="403502"/>
                  </a:lnTo>
                  <a:lnTo>
                    <a:pt x="162691" y="411909"/>
                  </a:lnTo>
                  <a:lnTo>
                    <a:pt x="163275" y="420315"/>
                  </a:lnTo>
                  <a:lnTo>
                    <a:pt x="163879" y="428721"/>
                  </a:lnTo>
                  <a:lnTo>
                    <a:pt x="164510" y="437128"/>
                  </a:lnTo>
                  <a:lnTo>
                    <a:pt x="165156" y="445534"/>
                  </a:lnTo>
                  <a:lnTo>
                    <a:pt x="165823" y="453940"/>
                  </a:lnTo>
                  <a:lnTo>
                    <a:pt x="166515" y="462346"/>
                  </a:lnTo>
                  <a:lnTo>
                    <a:pt x="167222" y="470753"/>
                  </a:lnTo>
                  <a:lnTo>
                    <a:pt x="167951" y="479159"/>
                  </a:lnTo>
                  <a:lnTo>
                    <a:pt x="168703" y="487565"/>
                  </a:lnTo>
                  <a:lnTo>
                    <a:pt x="169469" y="495972"/>
                  </a:lnTo>
                  <a:lnTo>
                    <a:pt x="170258" y="504378"/>
                  </a:lnTo>
                  <a:lnTo>
                    <a:pt x="171067" y="512784"/>
                  </a:lnTo>
                  <a:lnTo>
                    <a:pt x="171890" y="521191"/>
                  </a:lnTo>
                  <a:lnTo>
                    <a:pt x="172736" y="529597"/>
                  </a:lnTo>
                  <a:lnTo>
                    <a:pt x="173598" y="538003"/>
                  </a:lnTo>
                  <a:lnTo>
                    <a:pt x="174472" y="546410"/>
                  </a:lnTo>
                  <a:lnTo>
                    <a:pt x="175369" y="554816"/>
                  </a:lnTo>
                  <a:lnTo>
                    <a:pt x="176278" y="563222"/>
                  </a:lnTo>
                  <a:lnTo>
                    <a:pt x="177198" y="571628"/>
                  </a:lnTo>
                  <a:lnTo>
                    <a:pt x="178139" y="580035"/>
                  </a:lnTo>
                  <a:lnTo>
                    <a:pt x="179088" y="588441"/>
                  </a:lnTo>
                  <a:lnTo>
                    <a:pt x="180048" y="596847"/>
                  </a:lnTo>
                  <a:lnTo>
                    <a:pt x="181022" y="605254"/>
                  </a:lnTo>
                  <a:lnTo>
                    <a:pt x="182003" y="613660"/>
                  </a:lnTo>
                  <a:lnTo>
                    <a:pt x="182992" y="622066"/>
                  </a:lnTo>
                  <a:lnTo>
                    <a:pt x="183991" y="630473"/>
                  </a:lnTo>
                  <a:lnTo>
                    <a:pt x="184994" y="638879"/>
                  </a:lnTo>
                  <a:lnTo>
                    <a:pt x="186001" y="647285"/>
                  </a:lnTo>
                  <a:lnTo>
                    <a:pt x="187013" y="655692"/>
                  </a:lnTo>
                  <a:lnTo>
                    <a:pt x="188026" y="664098"/>
                  </a:lnTo>
                  <a:lnTo>
                    <a:pt x="189040" y="672504"/>
                  </a:lnTo>
                  <a:lnTo>
                    <a:pt x="190053" y="680910"/>
                  </a:lnTo>
                  <a:lnTo>
                    <a:pt x="191065" y="689317"/>
                  </a:lnTo>
                  <a:lnTo>
                    <a:pt x="192072" y="697723"/>
                  </a:lnTo>
                  <a:lnTo>
                    <a:pt x="193074" y="706129"/>
                  </a:lnTo>
                  <a:lnTo>
                    <a:pt x="194071" y="714536"/>
                  </a:lnTo>
                  <a:lnTo>
                    <a:pt x="195059" y="722942"/>
                  </a:lnTo>
                  <a:lnTo>
                    <a:pt x="196036" y="731348"/>
                  </a:lnTo>
                  <a:lnTo>
                    <a:pt x="197006" y="739755"/>
                  </a:lnTo>
                  <a:lnTo>
                    <a:pt x="197959" y="748161"/>
                  </a:lnTo>
                  <a:lnTo>
                    <a:pt x="198900" y="756567"/>
                  </a:lnTo>
                  <a:lnTo>
                    <a:pt x="199830" y="764974"/>
                  </a:lnTo>
                  <a:lnTo>
                    <a:pt x="200736" y="773380"/>
                  </a:lnTo>
                  <a:lnTo>
                    <a:pt x="201627" y="781786"/>
                  </a:lnTo>
                  <a:lnTo>
                    <a:pt x="202504" y="790192"/>
                  </a:lnTo>
                  <a:lnTo>
                    <a:pt x="203350" y="798599"/>
                  </a:lnTo>
                  <a:lnTo>
                    <a:pt x="204180" y="807005"/>
                  </a:lnTo>
                  <a:lnTo>
                    <a:pt x="204992" y="815411"/>
                  </a:lnTo>
                  <a:lnTo>
                    <a:pt x="205768" y="823818"/>
                  </a:lnTo>
                  <a:lnTo>
                    <a:pt x="206527" y="832224"/>
                  </a:lnTo>
                  <a:lnTo>
                    <a:pt x="207261" y="840630"/>
                  </a:lnTo>
                  <a:lnTo>
                    <a:pt x="207959" y="849037"/>
                  </a:lnTo>
                  <a:lnTo>
                    <a:pt x="208637" y="857443"/>
                  </a:lnTo>
                  <a:lnTo>
                    <a:pt x="209286" y="865849"/>
                  </a:lnTo>
                  <a:lnTo>
                    <a:pt x="209897" y="874256"/>
                  </a:lnTo>
                  <a:lnTo>
                    <a:pt x="210487" y="882662"/>
                  </a:lnTo>
                  <a:lnTo>
                    <a:pt x="211043" y="891068"/>
                  </a:lnTo>
                  <a:lnTo>
                    <a:pt x="211563" y="899474"/>
                  </a:lnTo>
                  <a:lnTo>
                    <a:pt x="212059" y="907881"/>
                  </a:lnTo>
                  <a:lnTo>
                    <a:pt x="212517" y="916287"/>
                  </a:lnTo>
                  <a:lnTo>
                    <a:pt x="212941" y="924693"/>
                  </a:lnTo>
                  <a:lnTo>
                    <a:pt x="213341" y="933100"/>
                  </a:lnTo>
                  <a:lnTo>
                    <a:pt x="213699" y="941506"/>
                  </a:lnTo>
                  <a:lnTo>
                    <a:pt x="214026" y="949912"/>
                  </a:lnTo>
                  <a:lnTo>
                    <a:pt x="214329" y="958319"/>
                  </a:lnTo>
                  <a:lnTo>
                    <a:pt x="214587" y="966725"/>
                  </a:lnTo>
                  <a:lnTo>
                    <a:pt x="214817" y="975131"/>
                  </a:lnTo>
                  <a:lnTo>
                    <a:pt x="215024" y="983538"/>
                  </a:lnTo>
                  <a:lnTo>
                    <a:pt x="215184" y="991944"/>
                  </a:lnTo>
                  <a:lnTo>
                    <a:pt x="215321" y="1000350"/>
                  </a:lnTo>
                  <a:lnTo>
                    <a:pt x="215433" y="1008756"/>
                  </a:lnTo>
                  <a:lnTo>
                    <a:pt x="215502" y="1017163"/>
                  </a:lnTo>
                  <a:lnTo>
                    <a:pt x="215549" y="1025569"/>
                  </a:lnTo>
                  <a:lnTo>
                    <a:pt x="215572" y="1033975"/>
                  </a:lnTo>
                  <a:lnTo>
                    <a:pt x="215556" y="1042382"/>
                  </a:lnTo>
                  <a:lnTo>
                    <a:pt x="215522" y="1050788"/>
                  </a:lnTo>
                  <a:lnTo>
                    <a:pt x="215462" y="1059194"/>
                  </a:lnTo>
                  <a:lnTo>
                    <a:pt x="215370" y="1067601"/>
                  </a:lnTo>
                  <a:lnTo>
                    <a:pt x="215261" y="1076007"/>
                  </a:lnTo>
                  <a:lnTo>
                    <a:pt x="215128" y="1084413"/>
                  </a:lnTo>
                  <a:lnTo>
                    <a:pt x="214968" y="1092820"/>
                  </a:lnTo>
                  <a:lnTo>
                    <a:pt x="214794" y="1101226"/>
                  </a:lnTo>
                  <a:lnTo>
                    <a:pt x="214597" y="1109632"/>
                  </a:lnTo>
                  <a:lnTo>
                    <a:pt x="214381" y="1118038"/>
                  </a:lnTo>
                  <a:lnTo>
                    <a:pt x="214151" y="1126445"/>
                  </a:lnTo>
                  <a:lnTo>
                    <a:pt x="213902" y="1134851"/>
                  </a:lnTo>
                  <a:lnTo>
                    <a:pt x="213638" y="1143257"/>
                  </a:lnTo>
                  <a:lnTo>
                    <a:pt x="213364" y="1151664"/>
                  </a:lnTo>
                  <a:lnTo>
                    <a:pt x="213074" y="1160070"/>
                  </a:lnTo>
                  <a:lnTo>
                    <a:pt x="212773" y="1168476"/>
                  </a:lnTo>
                  <a:lnTo>
                    <a:pt x="212465" y="1176883"/>
                  </a:lnTo>
                  <a:lnTo>
                    <a:pt x="212145" y="1185289"/>
                  </a:lnTo>
                  <a:lnTo>
                    <a:pt x="211818" y="1193695"/>
                  </a:lnTo>
                  <a:lnTo>
                    <a:pt x="211487" y="1202102"/>
                  </a:lnTo>
                  <a:lnTo>
                    <a:pt x="211147" y="1210508"/>
                  </a:lnTo>
                  <a:lnTo>
                    <a:pt x="210804" y="1218914"/>
                  </a:lnTo>
                  <a:lnTo>
                    <a:pt x="210459" y="1227320"/>
                  </a:lnTo>
                  <a:lnTo>
                    <a:pt x="210110" y="1235727"/>
                  </a:lnTo>
                  <a:lnTo>
                    <a:pt x="209761" y="1244133"/>
                  </a:lnTo>
                  <a:lnTo>
                    <a:pt x="209411" y="1252539"/>
                  </a:lnTo>
                  <a:lnTo>
                    <a:pt x="209063" y="1260946"/>
                  </a:lnTo>
                  <a:lnTo>
                    <a:pt x="208715" y="1269352"/>
                  </a:lnTo>
                  <a:lnTo>
                    <a:pt x="208370" y="1277758"/>
                  </a:lnTo>
                  <a:lnTo>
                    <a:pt x="208029" y="1286165"/>
                  </a:lnTo>
                  <a:lnTo>
                    <a:pt x="207691" y="1294571"/>
                  </a:lnTo>
                  <a:lnTo>
                    <a:pt x="207357" y="1302977"/>
                  </a:lnTo>
                  <a:lnTo>
                    <a:pt x="207030" y="1311384"/>
                  </a:lnTo>
                  <a:lnTo>
                    <a:pt x="206707" y="1319790"/>
                  </a:lnTo>
                  <a:lnTo>
                    <a:pt x="206391" y="1328196"/>
                  </a:lnTo>
                  <a:lnTo>
                    <a:pt x="206083" y="1336602"/>
                  </a:lnTo>
                  <a:lnTo>
                    <a:pt x="205781" y="1345009"/>
                  </a:lnTo>
                  <a:lnTo>
                    <a:pt x="205488" y="1353415"/>
                  </a:lnTo>
                  <a:lnTo>
                    <a:pt x="205203" y="1361821"/>
                  </a:lnTo>
                  <a:lnTo>
                    <a:pt x="204925" y="1370228"/>
                  </a:lnTo>
                  <a:lnTo>
                    <a:pt x="204658" y="1378634"/>
                  </a:lnTo>
                  <a:lnTo>
                    <a:pt x="204399" y="1387040"/>
                  </a:lnTo>
                  <a:lnTo>
                    <a:pt x="204147" y="1395447"/>
                  </a:lnTo>
                  <a:lnTo>
                    <a:pt x="203909" y="1403853"/>
                  </a:lnTo>
                  <a:lnTo>
                    <a:pt x="203678" y="1412259"/>
                  </a:lnTo>
                  <a:lnTo>
                    <a:pt x="203454" y="1420666"/>
                  </a:lnTo>
                  <a:lnTo>
                    <a:pt x="203244" y="1429072"/>
                  </a:lnTo>
                  <a:lnTo>
                    <a:pt x="203042" y="1437478"/>
                  </a:lnTo>
                  <a:lnTo>
                    <a:pt x="202847" y="1445884"/>
                  </a:lnTo>
                  <a:lnTo>
                    <a:pt x="202665" y="1454291"/>
                  </a:lnTo>
                  <a:lnTo>
                    <a:pt x="202491" y="1462697"/>
                  </a:lnTo>
                  <a:lnTo>
                    <a:pt x="202324" y="1471103"/>
                  </a:lnTo>
                  <a:lnTo>
                    <a:pt x="202170" y="1479510"/>
                  </a:lnTo>
                  <a:lnTo>
                    <a:pt x="202022" y="1487916"/>
                  </a:lnTo>
                  <a:lnTo>
                    <a:pt x="201883" y="1496322"/>
                  </a:lnTo>
                  <a:lnTo>
                    <a:pt x="201753" y="1504729"/>
                  </a:lnTo>
                  <a:lnTo>
                    <a:pt x="201630" y="1513135"/>
                  </a:lnTo>
                  <a:lnTo>
                    <a:pt x="201516" y="1521541"/>
                  </a:lnTo>
                  <a:lnTo>
                    <a:pt x="201409" y="1529948"/>
                  </a:lnTo>
                  <a:lnTo>
                    <a:pt x="201309" y="1538354"/>
                  </a:lnTo>
                  <a:lnTo>
                    <a:pt x="201216" y="1546760"/>
                  </a:lnTo>
                  <a:lnTo>
                    <a:pt x="201130" y="1555166"/>
                  </a:lnTo>
                  <a:lnTo>
                    <a:pt x="201049" y="1563573"/>
                  </a:lnTo>
                  <a:lnTo>
                    <a:pt x="200975" y="1571979"/>
                  </a:lnTo>
                  <a:lnTo>
                    <a:pt x="200907" y="1580385"/>
                  </a:lnTo>
                  <a:lnTo>
                    <a:pt x="200842" y="1588792"/>
                  </a:lnTo>
                  <a:lnTo>
                    <a:pt x="200783" y="1597198"/>
                  </a:lnTo>
                  <a:lnTo>
                    <a:pt x="200729" y="1605604"/>
                  </a:lnTo>
                  <a:lnTo>
                    <a:pt x="200677" y="1614011"/>
                  </a:lnTo>
                  <a:lnTo>
                    <a:pt x="200631" y="1622417"/>
                  </a:lnTo>
                  <a:lnTo>
                    <a:pt x="200587" y="1630823"/>
                  </a:lnTo>
                  <a:lnTo>
                    <a:pt x="200545" y="1639230"/>
                  </a:lnTo>
                  <a:lnTo>
                    <a:pt x="200507" y="1647636"/>
                  </a:lnTo>
                  <a:lnTo>
                    <a:pt x="200470" y="1656042"/>
                  </a:lnTo>
                  <a:lnTo>
                    <a:pt x="200435" y="1664448"/>
                  </a:lnTo>
                  <a:lnTo>
                    <a:pt x="200401" y="1672855"/>
                  </a:lnTo>
                  <a:lnTo>
                    <a:pt x="200369" y="1681261"/>
                  </a:lnTo>
                  <a:lnTo>
                    <a:pt x="200337" y="1689667"/>
                  </a:lnTo>
                  <a:lnTo>
                    <a:pt x="200305" y="1698074"/>
                  </a:lnTo>
                  <a:lnTo>
                    <a:pt x="200273" y="1706480"/>
                  </a:lnTo>
                  <a:lnTo>
                    <a:pt x="200241" y="1714886"/>
                  </a:lnTo>
                  <a:lnTo>
                    <a:pt x="200208" y="1723293"/>
                  </a:lnTo>
                  <a:lnTo>
                    <a:pt x="200174" y="1731699"/>
                  </a:lnTo>
                  <a:lnTo>
                    <a:pt x="200139" y="1740105"/>
                  </a:lnTo>
                  <a:lnTo>
                    <a:pt x="200101" y="1748512"/>
                  </a:lnTo>
                  <a:lnTo>
                    <a:pt x="200063" y="1756918"/>
                  </a:lnTo>
                  <a:lnTo>
                    <a:pt x="200022" y="1765324"/>
                  </a:lnTo>
                  <a:lnTo>
                    <a:pt x="199978" y="1773730"/>
                  </a:lnTo>
                  <a:lnTo>
                    <a:pt x="199932" y="1782137"/>
                  </a:lnTo>
                  <a:lnTo>
                    <a:pt x="199883" y="1790543"/>
                  </a:lnTo>
                  <a:lnTo>
                    <a:pt x="199830" y="1798949"/>
                  </a:lnTo>
                  <a:lnTo>
                    <a:pt x="199776" y="1807356"/>
                  </a:lnTo>
                  <a:lnTo>
                    <a:pt x="199716" y="1815762"/>
                  </a:lnTo>
                  <a:lnTo>
                    <a:pt x="199653" y="1824168"/>
                  </a:lnTo>
                  <a:lnTo>
                    <a:pt x="199588" y="1832575"/>
                  </a:lnTo>
                  <a:lnTo>
                    <a:pt x="199516" y="1840981"/>
                  </a:lnTo>
                  <a:lnTo>
                    <a:pt x="199441" y="1849387"/>
                  </a:lnTo>
                  <a:lnTo>
                    <a:pt x="199363" y="1857794"/>
                  </a:lnTo>
                  <a:lnTo>
                    <a:pt x="199279" y="1866200"/>
                  </a:lnTo>
                  <a:lnTo>
                    <a:pt x="199191" y="1874606"/>
                  </a:lnTo>
                  <a:lnTo>
                    <a:pt x="199099" y="1883012"/>
                  </a:lnTo>
                  <a:lnTo>
                    <a:pt x="199002" y="1891419"/>
                  </a:lnTo>
                  <a:lnTo>
                    <a:pt x="198900" y="1899825"/>
                  </a:lnTo>
                  <a:lnTo>
                    <a:pt x="198795" y="1908231"/>
                  </a:lnTo>
                  <a:lnTo>
                    <a:pt x="198683" y="1916638"/>
                  </a:lnTo>
                  <a:lnTo>
                    <a:pt x="198568" y="1925044"/>
                  </a:lnTo>
                  <a:lnTo>
                    <a:pt x="198448" y="1933450"/>
                  </a:lnTo>
                  <a:lnTo>
                    <a:pt x="198322" y="1941857"/>
                  </a:lnTo>
                  <a:lnTo>
                    <a:pt x="198194" y="1950263"/>
                  </a:lnTo>
                  <a:lnTo>
                    <a:pt x="198060" y="1958669"/>
                  </a:lnTo>
                  <a:lnTo>
                    <a:pt x="197921" y="1967076"/>
                  </a:lnTo>
                  <a:lnTo>
                    <a:pt x="197779" y="1975482"/>
                  </a:lnTo>
                  <a:lnTo>
                    <a:pt x="197632" y="1983888"/>
                  </a:lnTo>
                  <a:lnTo>
                    <a:pt x="197481" y="1992294"/>
                  </a:lnTo>
                  <a:lnTo>
                    <a:pt x="197327" y="2000701"/>
                  </a:lnTo>
                  <a:lnTo>
                    <a:pt x="197168" y="2009107"/>
                  </a:lnTo>
                  <a:lnTo>
                    <a:pt x="197006" y="2017513"/>
                  </a:lnTo>
                  <a:lnTo>
                    <a:pt x="196841" y="2025920"/>
                  </a:lnTo>
                  <a:lnTo>
                    <a:pt x="196672" y="2034326"/>
                  </a:lnTo>
                  <a:lnTo>
                    <a:pt x="196500" y="2042732"/>
                  </a:lnTo>
                  <a:lnTo>
                    <a:pt x="196326" y="2051139"/>
                  </a:lnTo>
                  <a:lnTo>
                    <a:pt x="196149" y="2059545"/>
                  </a:lnTo>
                  <a:lnTo>
                    <a:pt x="195970" y="2067951"/>
                  </a:lnTo>
                  <a:lnTo>
                    <a:pt x="195789" y="2076358"/>
                  </a:lnTo>
                  <a:lnTo>
                    <a:pt x="195606" y="2084764"/>
                  </a:lnTo>
                  <a:lnTo>
                    <a:pt x="195422" y="2093170"/>
                  </a:lnTo>
                  <a:lnTo>
                    <a:pt x="195237" y="2101576"/>
                  </a:lnTo>
                  <a:lnTo>
                    <a:pt x="195051" y="2109983"/>
                  </a:lnTo>
                  <a:lnTo>
                    <a:pt x="194864" y="2118389"/>
                  </a:lnTo>
                  <a:lnTo>
                    <a:pt x="194678" y="2126795"/>
                  </a:lnTo>
                  <a:lnTo>
                    <a:pt x="194491" y="2135202"/>
                  </a:lnTo>
                  <a:lnTo>
                    <a:pt x="194305" y="2143608"/>
                  </a:lnTo>
                  <a:lnTo>
                    <a:pt x="194120" y="2152014"/>
                  </a:lnTo>
                  <a:lnTo>
                    <a:pt x="193937" y="2160421"/>
                  </a:lnTo>
                  <a:lnTo>
                    <a:pt x="193754" y="2168827"/>
                  </a:lnTo>
                  <a:lnTo>
                    <a:pt x="193574" y="2177233"/>
                  </a:lnTo>
                  <a:lnTo>
                    <a:pt x="193397" y="2185640"/>
                  </a:lnTo>
                  <a:lnTo>
                    <a:pt x="193222" y="2194046"/>
                  </a:lnTo>
                  <a:lnTo>
                    <a:pt x="193050" y="2202452"/>
                  </a:lnTo>
                  <a:lnTo>
                    <a:pt x="192883" y="2210858"/>
                  </a:lnTo>
                  <a:lnTo>
                    <a:pt x="192718" y="2219265"/>
                  </a:lnTo>
                  <a:lnTo>
                    <a:pt x="192559" y="2227671"/>
                  </a:lnTo>
                  <a:lnTo>
                    <a:pt x="192404" y="2236077"/>
                  </a:lnTo>
                  <a:lnTo>
                    <a:pt x="192253" y="2244484"/>
                  </a:lnTo>
                  <a:lnTo>
                    <a:pt x="192111" y="2252890"/>
                  </a:lnTo>
                  <a:lnTo>
                    <a:pt x="191973" y="2261296"/>
                  </a:lnTo>
                  <a:lnTo>
                    <a:pt x="191840" y="2269703"/>
                  </a:lnTo>
                  <a:lnTo>
                    <a:pt x="191717" y="2278109"/>
                  </a:lnTo>
                  <a:lnTo>
                    <a:pt x="191600" y="2286515"/>
                  </a:lnTo>
                  <a:lnTo>
                    <a:pt x="191489" y="2294922"/>
                  </a:lnTo>
                  <a:lnTo>
                    <a:pt x="191389" y="2303328"/>
                  </a:lnTo>
                  <a:lnTo>
                    <a:pt x="191296" y="2311734"/>
                  </a:lnTo>
                  <a:lnTo>
                    <a:pt x="191212" y="2320140"/>
                  </a:lnTo>
                  <a:lnTo>
                    <a:pt x="191139" y="2328547"/>
                  </a:lnTo>
                  <a:lnTo>
                    <a:pt x="191074" y="2336953"/>
                  </a:lnTo>
                  <a:lnTo>
                    <a:pt x="191020" y="2345359"/>
                  </a:lnTo>
                  <a:lnTo>
                    <a:pt x="190978" y="2353766"/>
                  </a:lnTo>
                  <a:lnTo>
                    <a:pt x="190945" y="2362172"/>
                  </a:lnTo>
                  <a:lnTo>
                    <a:pt x="190924" y="2370578"/>
                  </a:lnTo>
                  <a:lnTo>
                    <a:pt x="190917" y="2378985"/>
                  </a:lnTo>
                  <a:lnTo>
                    <a:pt x="190919" y="2387391"/>
                  </a:lnTo>
                  <a:lnTo>
                    <a:pt x="190938" y="2395797"/>
                  </a:lnTo>
                  <a:lnTo>
                    <a:pt x="190969" y="2404204"/>
                  </a:lnTo>
                  <a:lnTo>
                    <a:pt x="191010" y="2412610"/>
                  </a:lnTo>
                  <a:lnTo>
                    <a:pt x="191071" y="2421016"/>
                  </a:lnTo>
                  <a:lnTo>
                    <a:pt x="191145" y="2429422"/>
                  </a:lnTo>
                  <a:lnTo>
                    <a:pt x="191229" y="2437829"/>
                  </a:lnTo>
                  <a:lnTo>
                    <a:pt x="191336" y="2446235"/>
                  </a:lnTo>
                  <a:lnTo>
                    <a:pt x="191456" y="2454641"/>
                  </a:lnTo>
                  <a:lnTo>
                    <a:pt x="191588" y="2463048"/>
                  </a:lnTo>
                  <a:lnTo>
                    <a:pt x="191746" y="2471454"/>
                  </a:lnTo>
                  <a:lnTo>
                    <a:pt x="191916" y="2479860"/>
                  </a:lnTo>
                  <a:lnTo>
                    <a:pt x="192101" y="2488267"/>
                  </a:lnTo>
                  <a:lnTo>
                    <a:pt x="192312" y="2496673"/>
                  </a:lnTo>
                  <a:lnTo>
                    <a:pt x="192537" y="2505079"/>
                  </a:lnTo>
                  <a:lnTo>
                    <a:pt x="192779" y="2513486"/>
                  </a:lnTo>
                  <a:lnTo>
                    <a:pt x="193048" y="2521892"/>
                  </a:lnTo>
                  <a:lnTo>
                    <a:pt x="193331" y="2530298"/>
                  </a:lnTo>
                  <a:lnTo>
                    <a:pt x="193636" y="2538704"/>
                  </a:lnTo>
                  <a:lnTo>
                    <a:pt x="193966" y="2547111"/>
                  </a:lnTo>
                  <a:lnTo>
                    <a:pt x="194313" y="2555517"/>
                  </a:lnTo>
                  <a:lnTo>
                    <a:pt x="194683" y="2563923"/>
                  </a:lnTo>
                  <a:lnTo>
                    <a:pt x="195080" y="2572330"/>
                  </a:lnTo>
                  <a:lnTo>
                    <a:pt x="195494" y="2580736"/>
                  </a:lnTo>
                  <a:lnTo>
                    <a:pt x="195936" y="2589142"/>
                  </a:lnTo>
                  <a:lnTo>
                    <a:pt x="196405" y="2597549"/>
                  </a:lnTo>
                  <a:lnTo>
                    <a:pt x="196890" y="2605955"/>
                  </a:lnTo>
                  <a:lnTo>
                    <a:pt x="197409" y="2614361"/>
                  </a:lnTo>
                  <a:lnTo>
                    <a:pt x="197952" y="2622768"/>
                  </a:lnTo>
                  <a:lnTo>
                    <a:pt x="198515" y="2631174"/>
                  </a:lnTo>
                  <a:lnTo>
                    <a:pt x="199115" y="2639580"/>
                  </a:lnTo>
                  <a:lnTo>
                    <a:pt x="199738" y="2647986"/>
                  </a:lnTo>
                  <a:lnTo>
                    <a:pt x="200382" y="2656393"/>
                  </a:lnTo>
                  <a:lnTo>
                    <a:pt x="201068" y="2664799"/>
                  </a:lnTo>
                  <a:lnTo>
                    <a:pt x="201776" y="2673205"/>
                  </a:lnTo>
                  <a:lnTo>
                    <a:pt x="202506" y="2681612"/>
                  </a:lnTo>
                  <a:lnTo>
                    <a:pt x="203282" y="2690018"/>
                  </a:lnTo>
                  <a:lnTo>
                    <a:pt x="204079" y="2698424"/>
                  </a:lnTo>
                  <a:lnTo>
                    <a:pt x="204902" y="2706831"/>
                  </a:lnTo>
                  <a:lnTo>
                    <a:pt x="205769" y="2715237"/>
                  </a:lnTo>
                  <a:lnTo>
                    <a:pt x="206660" y="2723643"/>
                  </a:lnTo>
                  <a:lnTo>
                    <a:pt x="207580" y="2732050"/>
                  </a:lnTo>
                  <a:lnTo>
                    <a:pt x="208542" y="2740456"/>
                  </a:lnTo>
                  <a:lnTo>
                    <a:pt x="209529" y="2748862"/>
                  </a:lnTo>
                  <a:lnTo>
                    <a:pt x="210549" y="2757268"/>
                  </a:lnTo>
                  <a:lnTo>
                    <a:pt x="211610" y="2765675"/>
                  </a:lnTo>
                  <a:lnTo>
                    <a:pt x="212695" y="2774081"/>
                  </a:lnTo>
                  <a:lnTo>
                    <a:pt x="213818" y="2782487"/>
                  </a:lnTo>
                  <a:lnTo>
                    <a:pt x="214979" y="2790894"/>
                  </a:lnTo>
                  <a:lnTo>
                    <a:pt x="216165" y="2799300"/>
                  </a:lnTo>
                  <a:lnTo>
                    <a:pt x="217392" y="2807706"/>
                  </a:lnTo>
                  <a:lnTo>
                    <a:pt x="218653" y="2816113"/>
                  </a:lnTo>
                  <a:lnTo>
                    <a:pt x="219939" y="2824519"/>
                  </a:lnTo>
                  <a:lnTo>
                    <a:pt x="221269" y="2832925"/>
                  </a:lnTo>
                  <a:lnTo>
                    <a:pt x="222631" y="2841332"/>
                  </a:lnTo>
                  <a:lnTo>
                    <a:pt x="224016" y="2849738"/>
                  </a:lnTo>
                  <a:lnTo>
                    <a:pt x="225447" y="2858144"/>
                  </a:lnTo>
                  <a:lnTo>
                    <a:pt x="226905" y="2866550"/>
                  </a:lnTo>
                  <a:lnTo>
                    <a:pt x="228386" y="2874957"/>
                  </a:lnTo>
                  <a:lnTo>
                    <a:pt x="229914" y="2883363"/>
                  </a:lnTo>
                  <a:lnTo>
                    <a:pt x="231464" y="2891769"/>
                  </a:lnTo>
                  <a:lnTo>
                    <a:pt x="233038" y="2900176"/>
                  </a:lnTo>
                  <a:lnTo>
                    <a:pt x="234653" y="2908582"/>
                  </a:lnTo>
                  <a:lnTo>
                    <a:pt x="236288" y="2916988"/>
                  </a:lnTo>
                  <a:lnTo>
                    <a:pt x="237946" y="2925395"/>
                  </a:lnTo>
                  <a:lnTo>
                    <a:pt x="239639" y="2933801"/>
                  </a:lnTo>
                  <a:lnTo>
                    <a:pt x="241348" y="2942207"/>
                  </a:lnTo>
                  <a:lnTo>
                    <a:pt x="243080" y="2950614"/>
                  </a:lnTo>
                  <a:lnTo>
                    <a:pt x="244838" y="2959020"/>
                  </a:lnTo>
                  <a:lnTo>
                    <a:pt x="246609" y="2967426"/>
                  </a:lnTo>
                  <a:lnTo>
                    <a:pt x="248399" y="2975832"/>
                  </a:lnTo>
                  <a:lnTo>
                    <a:pt x="250208" y="2984239"/>
                  </a:lnTo>
                  <a:lnTo>
                    <a:pt x="252025" y="2992645"/>
                  </a:lnTo>
                  <a:lnTo>
                    <a:pt x="253856" y="3001051"/>
                  </a:lnTo>
                  <a:lnTo>
                    <a:pt x="255697" y="3009458"/>
                  </a:lnTo>
                  <a:lnTo>
                    <a:pt x="257542" y="3017864"/>
                  </a:lnTo>
                  <a:lnTo>
                    <a:pt x="259393" y="3026270"/>
                  </a:lnTo>
                  <a:lnTo>
                    <a:pt x="261244" y="3034677"/>
                  </a:lnTo>
                  <a:lnTo>
                    <a:pt x="263096" y="3043083"/>
                  </a:lnTo>
                  <a:lnTo>
                    <a:pt x="264942" y="3051489"/>
                  </a:lnTo>
                  <a:lnTo>
                    <a:pt x="266781" y="3059896"/>
                  </a:lnTo>
                  <a:lnTo>
                    <a:pt x="268615" y="3068302"/>
                  </a:lnTo>
                  <a:lnTo>
                    <a:pt x="270429" y="3076708"/>
                  </a:lnTo>
                  <a:lnTo>
                    <a:pt x="272231" y="3085114"/>
                  </a:lnTo>
                  <a:lnTo>
                    <a:pt x="274019" y="3093521"/>
                  </a:lnTo>
                  <a:lnTo>
                    <a:pt x="275773" y="3101927"/>
                  </a:lnTo>
                  <a:lnTo>
                    <a:pt x="277508" y="3110333"/>
                  </a:lnTo>
                  <a:lnTo>
                    <a:pt x="279220" y="3118740"/>
                  </a:lnTo>
                  <a:lnTo>
                    <a:pt x="280886" y="3127146"/>
                  </a:lnTo>
                  <a:lnTo>
                    <a:pt x="282525" y="3135552"/>
                  </a:lnTo>
                  <a:lnTo>
                    <a:pt x="284129" y="3143959"/>
                  </a:lnTo>
                  <a:lnTo>
                    <a:pt x="285676" y="3152365"/>
                  </a:lnTo>
                  <a:lnTo>
                    <a:pt x="287189" y="3160771"/>
                  </a:lnTo>
                  <a:lnTo>
                    <a:pt x="288654" y="3169178"/>
                  </a:lnTo>
                  <a:lnTo>
                    <a:pt x="290052" y="3177584"/>
                  </a:lnTo>
                  <a:lnTo>
                    <a:pt x="291409" y="3185990"/>
                  </a:lnTo>
                  <a:lnTo>
                    <a:pt x="292701" y="3194396"/>
                  </a:lnTo>
                  <a:lnTo>
                    <a:pt x="293921" y="3202803"/>
                  </a:lnTo>
                  <a:lnTo>
                    <a:pt x="295093" y="3211209"/>
                  </a:lnTo>
                  <a:lnTo>
                    <a:pt x="296183" y="3219615"/>
                  </a:lnTo>
                  <a:lnTo>
                    <a:pt x="297196" y="3228022"/>
                  </a:lnTo>
                  <a:lnTo>
                    <a:pt x="298156" y="3236428"/>
                  </a:lnTo>
                  <a:lnTo>
                    <a:pt x="299015" y="3244834"/>
                  </a:lnTo>
                  <a:lnTo>
                    <a:pt x="299797" y="3253241"/>
                  </a:lnTo>
                  <a:lnTo>
                    <a:pt x="300519" y="3261647"/>
                  </a:lnTo>
                  <a:lnTo>
                    <a:pt x="301123" y="3270053"/>
                  </a:lnTo>
                  <a:lnTo>
                    <a:pt x="301650" y="3278460"/>
                  </a:lnTo>
                  <a:lnTo>
                    <a:pt x="302114" y="3286866"/>
                  </a:lnTo>
                  <a:lnTo>
                    <a:pt x="302442" y="3295272"/>
                  </a:lnTo>
                  <a:lnTo>
                    <a:pt x="302697" y="3303678"/>
                  </a:lnTo>
                  <a:lnTo>
                    <a:pt x="302881" y="3312085"/>
                  </a:lnTo>
                  <a:lnTo>
                    <a:pt x="302922" y="3320491"/>
                  </a:lnTo>
                  <a:lnTo>
                    <a:pt x="302893" y="3328897"/>
                  </a:lnTo>
                  <a:lnTo>
                    <a:pt x="302779" y="3337304"/>
                  </a:lnTo>
                  <a:lnTo>
                    <a:pt x="302529" y="3345710"/>
                  </a:lnTo>
                  <a:lnTo>
                    <a:pt x="302208" y="3354116"/>
                  </a:lnTo>
                  <a:lnTo>
                    <a:pt x="301791" y="3362523"/>
                  </a:lnTo>
                  <a:lnTo>
                    <a:pt x="301246" y="3370929"/>
                  </a:lnTo>
                  <a:lnTo>
                    <a:pt x="300630" y="3379335"/>
                  </a:lnTo>
                  <a:lnTo>
                    <a:pt x="299910" y="3387742"/>
                  </a:lnTo>
                  <a:lnTo>
                    <a:pt x="299073" y="3396148"/>
                  </a:lnTo>
                  <a:lnTo>
                    <a:pt x="298167" y="3404554"/>
                  </a:lnTo>
                  <a:lnTo>
                    <a:pt x="297151" y="3412960"/>
                  </a:lnTo>
                  <a:lnTo>
                    <a:pt x="296031" y="3421367"/>
                  </a:lnTo>
                  <a:lnTo>
                    <a:pt x="294845" y="3429773"/>
                  </a:lnTo>
                  <a:lnTo>
                    <a:pt x="293546" y="3438179"/>
                  </a:lnTo>
                  <a:lnTo>
                    <a:pt x="292157" y="3446586"/>
                  </a:lnTo>
                  <a:lnTo>
                    <a:pt x="290707" y="3454992"/>
                  </a:lnTo>
                  <a:lnTo>
                    <a:pt x="289144" y="3463398"/>
                  </a:lnTo>
                  <a:lnTo>
                    <a:pt x="287507" y="3471805"/>
                  </a:lnTo>
                  <a:lnTo>
                    <a:pt x="285813" y="3480211"/>
                  </a:lnTo>
                  <a:lnTo>
                    <a:pt x="284012" y="3488617"/>
                  </a:lnTo>
                  <a:lnTo>
                    <a:pt x="282151" y="3497024"/>
                  </a:lnTo>
                  <a:lnTo>
                    <a:pt x="280241" y="3505430"/>
                  </a:lnTo>
                  <a:lnTo>
                    <a:pt x="278230" y="3513836"/>
                  </a:lnTo>
                  <a:lnTo>
                    <a:pt x="276175" y="3522242"/>
                  </a:lnTo>
                  <a:lnTo>
                    <a:pt x="274072" y="3530649"/>
                  </a:lnTo>
                  <a:lnTo>
                    <a:pt x="271890" y="3539055"/>
                  </a:lnTo>
                  <a:lnTo>
                    <a:pt x="269673" y="3547461"/>
                  </a:lnTo>
                  <a:lnTo>
                    <a:pt x="267413" y="3555868"/>
                  </a:lnTo>
                  <a:lnTo>
                    <a:pt x="265095" y="3564274"/>
                  </a:lnTo>
                  <a:lnTo>
                    <a:pt x="262750" y="3572680"/>
                  </a:lnTo>
                  <a:lnTo>
                    <a:pt x="260369" y="3581087"/>
                  </a:lnTo>
                  <a:lnTo>
                    <a:pt x="257951" y="3589493"/>
                  </a:lnTo>
                  <a:lnTo>
                    <a:pt x="255514" y="3597899"/>
                  </a:lnTo>
                  <a:lnTo>
                    <a:pt x="253051" y="3606306"/>
                  </a:lnTo>
                  <a:lnTo>
                    <a:pt x="250568" y="3614712"/>
                  </a:lnTo>
                  <a:lnTo>
                    <a:pt x="248074" y="3623118"/>
                  </a:lnTo>
                  <a:lnTo>
                    <a:pt x="245567" y="3631524"/>
                  </a:lnTo>
                  <a:lnTo>
                    <a:pt x="243054" y="3639931"/>
                  </a:lnTo>
                  <a:lnTo>
                    <a:pt x="240539" y="3648337"/>
                  </a:lnTo>
                  <a:lnTo>
                    <a:pt x="238025" y="3656743"/>
                  </a:lnTo>
                  <a:lnTo>
                    <a:pt x="235516" y="3665150"/>
                  </a:lnTo>
                  <a:lnTo>
                    <a:pt x="233013" y="3673556"/>
                  </a:lnTo>
                  <a:lnTo>
                    <a:pt x="230526" y="3681962"/>
                  </a:lnTo>
                  <a:lnTo>
                    <a:pt x="228054" y="3690369"/>
                  </a:lnTo>
                  <a:lnTo>
                    <a:pt x="225594" y="3698775"/>
                  </a:lnTo>
                  <a:lnTo>
                    <a:pt x="223165" y="3707181"/>
                  </a:lnTo>
                  <a:lnTo>
                    <a:pt x="220757" y="3715588"/>
                  </a:lnTo>
                  <a:lnTo>
                    <a:pt x="218368" y="3723994"/>
                  </a:lnTo>
                  <a:lnTo>
                    <a:pt x="216025" y="3732400"/>
                  </a:lnTo>
                  <a:lnTo>
                    <a:pt x="213706" y="3740806"/>
                  </a:lnTo>
                  <a:lnTo>
                    <a:pt x="211416" y="3749213"/>
                  </a:lnTo>
                  <a:lnTo>
                    <a:pt x="209179" y="3757619"/>
                  </a:lnTo>
                  <a:lnTo>
                    <a:pt x="206970" y="3766025"/>
                  </a:lnTo>
                  <a:lnTo>
                    <a:pt x="204800" y="3774432"/>
                  </a:lnTo>
                  <a:lnTo>
                    <a:pt x="202686" y="3782838"/>
                  </a:lnTo>
                  <a:lnTo>
                    <a:pt x="200605" y="3791244"/>
                  </a:lnTo>
                  <a:lnTo>
                    <a:pt x="198570" y="3799651"/>
                  </a:lnTo>
                  <a:lnTo>
                    <a:pt x="196594" y="3808057"/>
                  </a:lnTo>
                  <a:lnTo>
                    <a:pt x="194652" y="3816463"/>
                  </a:lnTo>
                  <a:lnTo>
                    <a:pt x="192766" y="3824870"/>
                  </a:lnTo>
                  <a:lnTo>
                    <a:pt x="190936" y="3833276"/>
                  </a:lnTo>
                  <a:lnTo>
                    <a:pt x="189143" y="3841682"/>
                  </a:lnTo>
                  <a:lnTo>
                    <a:pt x="187413" y="3850088"/>
                  </a:lnTo>
                  <a:lnTo>
                    <a:pt x="185735" y="3858495"/>
                  </a:lnTo>
                  <a:lnTo>
                    <a:pt x="184096" y="3866901"/>
                  </a:lnTo>
                  <a:lnTo>
                    <a:pt x="182524" y="3875307"/>
                  </a:lnTo>
                  <a:lnTo>
                    <a:pt x="181001" y="3883714"/>
                  </a:lnTo>
                  <a:lnTo>
                    <a:pt x="179516" y="3892120"/>
                  </a:lnTo>
                  <a:lnTo>
                    <a:pt x="178103" y="3900526"/>
                  </a:lnTo>
                  <a:lnTo>
                    <a:pt x="176733" y="3908933"/>
                  </a:lnTo>
                  <a:lnTo>
                    <a:pt x="175400" y="3917339"/>
                  </a:lnTo>
                  <a:lnTo>
                    <a:pt x="174142" y="3925745"/>
                  </a:lnTo>
                  <a:lnTo>
                    <a:pt x="172921" y="3934152"/>
                  </a:lnTo>
                  <a:lnTo>
                    <a:pt x="171739" y="3942558"/>
                  </a:lnTo>
                  <a:lnTo>
                    <a:pt x="170627" y="3950964"/>
                  </a:lnTo>
                  <a:lnTo>
                    <a:pt x="169549" y="3959370"/>
                  </a:lnTo>
                  <a:lnTo>
                    <a:pt x="168512" y="3967777"/>
                  </a:lnTo>
                  <a:lnTo>
                    <a:pt x="167537" y="3976183"/>
                  </a:lnTo>
                  <a:lnTo>
                    <a:pt x="166593" y="3984589"/>
                  </a:lnTo>
                  <a:lnTo>
                    <a:pt x="165692" y="3992996"/>
                  </a:lnTo>
                  <a:lnTo>
                    <a:pt x="164844" y="4001402"/>
                  </a:lnTo>
                  <a:lnTo>
                    <a:pt x="164026" y="4009808"/>
                  </a:lnTo>
                  <a:lnTo>
                    <a:pt x="163250" y="4018215"/>
                  </a:lnTo>
                  <a:lnTo>
                    <a:pt x="162520" y="4026621"/>
                  </a:lnTo>
                  <a:lnTo>
                    <a:pt x="161816" y="4035027"/>
                  </a:lnTo>
                  <a:lnTo>
                    <a:pt x="161154" y="4043434"/>
                  </a:lnTo>
                  <a:lnTo>
                    <a:pt x="160530" y="4051840"/>
                  </a:lnTo>
                  <a:lnTo>
                    <a:pt x="159930" y="4060246"/>
                  </a:lnTo>
                  <a:lnTo>
                    <a:pt x="159371" y="4068652"/>
                  </a:lnTo>
                  <a:lnTo>
                    <a:pt x="158843" y="4077059"/>
                  </a:lnTo>
                  <a:lnTo>
                    <a:pt x="158336" y="4085465"/>
                  </a:lnTo>
                  <a:lnTo>
                    <a:pt x="157868" y="4093871"/>
                  </a:lnTo>
                  <a:lnTo>
                    <a:pt x="157424" y="4102278"/>
                  </a:lnTo>
                  <a:lnTo>
                    <a:pt x="157000" y="4110684"/>
                  </a:lnTo>
                  <a:lnTo>
                    <a:pt x="156611" y="4119090"/>
                  </a:lnTo>
                  <a:lnTo>
                    <a:pt x="156242" y="4127497"/>
                  </a:lnTo>
                  <a:lnTo>
                    <a:pt x="155889" y="4135903"/>
                  </a:lnTo>
                  <a:lnTo>
                    <a:pt x="155570" y="4144309"/>
                  </a:lnTo>
                  <a:lnTo>
                    <a:pt x="155265" y="4152716"/>
                  </a:lnTo>
                  <a:lnTo>
                    <a:pt x="154976" y="4161122"/>
                  </a:lnTo>
                  <a:lnTo>
                    <a:pt x="154714" y="4169528"/>
                  </a:lnTo>
                  <a:lnTo>
                    <a:pt x="154465" y="4177934"/>
                  </a:lnTo>
                  <a:lnTo>
                    <a:pt x="154231" y="4186341"/>
                  </a:lnTo>
                  <a:lnTo>
                    <a:pt x="154018" y="4194747"/>
                  </a:lnTo>
                  <a:lnTo>
                    <a:pt x="153815" y="4203153"/>
                  </a:lnTo>
                  <a:lnTo>
                    <a:pt x="153627" y="4211560"/>
                  </a:lnTo>
                  <a:lnTo>
                    <a:pt x="153455" y="4219966"/>
                  </a:lnTo>
                  <a:lnTo>
                    <a:pt x="153292" y="4228372"/>
                  </a:lnTo>
                  <a:lnTo>
                    <a:pt x="153141" y="4236779"/>
                  </a:lnTo>
                  <a:lnTo>
                    <a:pt x="153004" y="4245185"/>
                  </a:lnTo>
                  <a:lnTo>
                    <a:pt x="152874" y="4253591"/>
                  </a:lnTo>
                  <a:lnTo>
                    <a:pt x="152755" y="4261998"/>
                  </a:lnTo>
                  <a:lnTo>
                    <a:pt x="152646" y="4270404"/>
                  </a:lnTo>
                  <a:lnTo>
                    <a:pt x="152543" y="4278810"/>
                  </a:lnTo>
                  <a:lnTo>
                    <a:pt x="152450" y="4287216"/>
                  </a:lnTo>
                  <a:lnTo>
                    <a:pt x="152364" y="429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404911"/>
              <a:ext cx="0" cy="70601"/>
            </a:xfrm>
            <a:custGeom>
              <a:avLst/>
              <a:pathLst>
                <a:path w="0" h="70601">
                  <a:moveTo>
                    <a:pt x="0" y="706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2616716"/>
              <a:ext cx="0" cy="70601"/>
            </a:xfrm>
            <a:custGeom>
              <a:avLst/>
              <a:pathLst>
                <a:path w="0" h="70601">
                  <a:moveTo>
                    <a:pt x="0" y="0"/>
                  </a:moveTo>
                  <a:lnTo>
                    <a:pt x="0" y="706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475513"/>
              <a:ext cx="125145" cy="141203"/>
            </a:xfrm>
            <a:custGeom>
              <a:avLst/>
              <a:pathLst>
                <a:path w="125145" h="141203">
                  <a:moveTo>
                    <a:pt x="0" y="0"/>
                  </a:moveTo>
                  <a:lnTo>
                    <a:pt x="0" y="141203"/>
                  </a:lnTo>
                  <a:lnTo>
                    <a:pt x="125145" y="14120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254611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25638"/>
              <a:ext cx="0" cy="1231966"/>
            </a:xfrm>
            <a:custGeom>
              <a:avLst/>
              <a:pathLst>
                <a:path w="0" h="1231966">
                  <a:moveTo>
                    <a:pt x="0" y="12319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92810"/>
              <a:ext cx="0" cy="87442"/>
            </a:xfrm>
            <a:custGeom>
              <a:avLst/>
              <a:pathLst>
                <a:path w="0" h="87442">
                  <a:moveTo>
                    <a:pt x="0" y="0"/>
                  </a:moveTo>
                  <a:lnTo>
                    <a:pt x="0" y="87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657605"/>
              <a:ext cx="125145" cy="1235205"/>
            </a:xfrm>
            <a:custGeom>
              <a:avLst/>
              <a:pathLst>
                <a:path w="125145" h="1235205">
                  <a:moveTo>
                    <a:pt x="0" y="0"/>
                  </a:moveTo>
                  <a:lnTo>
                    <a:pt x="0" y="1235205"/>
                  </a:lnTo>
                  <a:lnTo>
                    <a:pt x="125145" y="123520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0612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399729"/>
              <a:ext cx="0" cy="722857"/>
            </a:xfrm>
            <a:custGeom>
              <a:avLst/>
              <a:pathLst>
                <a:path w="0" h="722857">
                  <a:moveTo>
                    <a:pt x="0" y="7228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928435"/>
              <a:ext cx="0" cy="56999"/>
            </a:xfrm>
            <a:custGeom>
              <a:avLst/>
              <a:pathLst>
                <a:path w="0" h="56999">
                  <a:moveTo>
                    <a:pt x="0" y="0"/>
                  </a:moveTo>
                  <a:lnTo>
                    <a:pt x="0" y="569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122587"/>
              <a:ext cx="125145" cy="1805847"/>
            </a:xfrm>
            <a:custGeom>
              <a:avLst/>
              <a:pathLst>
                <a:path w="125145" h="1805847">
                  <a:moveTo>
                    <a:pt x="0" y="0"/>
                  </a:moveTo>
                  <a:lnTo>
                    <a:pt x="0" y="1805847"/>
                  </a:lnTo>
                  <a:lnTo>
                    <a:pt x="125145" y="180584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47762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63492" y="4790483"/>
              <a:ext cx="37542" cy="37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96339" y="3254969"/>
              <a:ext cx="20232" cy="202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6927" y="3113379"/>
              <a:ext cx="18414" cy="18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45639" y="4934866"/>
              <a:ext cx="28592" cy="2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01053" y="4944487"/>
              <a:ext cx="30076" cy="3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53892" y="3980508"/>
              <a:ext cx="35597" cy="35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89692" y="4222771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46610" y="4979718"/>
              <a:ext cx="11433" cy="11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69487" y="4944088"/>
              <a:ext cx="36056" cy="36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75381" y="4719262"/>
              <a:ext cx="19348" cy="19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14663" y="4342148"/>
              <a:ext cx="27400" cy="27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02972" y="3059360"/>
              <a:ext cx="33180" cy="33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31764" y="4576314"/>
              <a:ext cx="134246" cy="13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72565" y="2362681"/>
              <a:ext cx="74096" cy="74096"/>
            </a:xfrm>
            <a:custGeom>
              <a:avLst/>
              <a:pathLst>
                <a:path w="74096" h="74096">
                  <a:moveTo>
                    <a:pt x="0" y="37048"/>
                  </a:moveTo>
                  <a:lnTo>
                    <a:pt x="37048" y="0"/>
                  </a:lnTo>
                  <a:lnTo>
                    <a:pt x="74096" y="37048"/>
                  </a:lnTo>
                  <a:lnTo>
                    <a:pt x="37048" y="74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81028" y="4939676"/>
              <a:ext cx="44880" cy="44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3974" y="2960437"/>
              <a:ext cx="91119" cy="911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84533" y="2372551"/>
              <a:ext cx="64719" cy="64719"/>
            </a:xfrm>
            <a:custGeom>
              <a:avLst/>
              <a:pathLst>
                <a:path w="64719" h="64719">
                  <a:moveTo>
                    <a:pt x="0" y="32359"/>
                  </a:moveTo>
                  <a:lnTo>
                    <a:pt x="32359" y="0"/>
                  </a:lnTo>
                  <a:lnTo>
                    <a:pt x="64719" y="32359"/>
                  </a:lnTo>
                  <a:lnTo>
                    <a:pt x="32359" y="64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848528" y="3178855"/>
              <a:ext cx="141370" cy="141370"/>
            </a:xfrm>
            <a:custGeom>
              <a:avLst/>
              <a:pathLst>
                <a:path w="141370" h="141370">
                  <a:moveTo>
                    <a:pt x="0" y="70685"/>
                  </a:moveTo>
                  <a:lnTo>
                    <a:pt x="70685" y="0"/>
                  </a:lnTo>
                  <a:lnTo>
                    <a:pt x="141370" y="70685"/>
                  </a:lnTo>
                  <a:lnTo>
                    <a:pt x="70685" y="1413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67268" y="2359662"/>
              <a:ext cx="80134" cy="80134"/>
            </a:xfrm>
            <a:custGeom>
              <a:avLst/>
              <a:pathLst>
                <a:path w="80134" h="80134">
                  <a:moveTo>
                    <a:pt x="0" y="40067"/>
                  </a:moveTo>
                  <a:lnTo>
                    <a:pt x="40067" y="0"/>
                  </a:lnTo>
                  <a:lnTo>
                    <a:pt x="80134" y="40067"/>
                  </a:lnTo>
                  <a:lnTo>
                    <a:pt x="40067" y="801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23375" y="2512063"/>
              <a:ext cx="91420" cy="91420"/>
            </a:xfrm>
            <a:custGeom>
              <a:avLst/>
              <a:pathLst>
                <a:path w="91420" h="91420">
                  <a:moveTo>
                    <a:pt x="0" y="45710"/>
                  </a:moveTo>
                  <a:lnTo>
                    <a:pt x="45710" y="0"/>
                  </a:lnTo>
                  <a:lnTo>
                    <a:pt x="91420" y="45710"/>
                  </a:lnTo>
                  <a:lnTo>
                    <a:pt x="45710" y="91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40803" y="4617086"/>
              <a:ext cx="94157" cy="94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63239" y="2457419"/>
              <a:ext cx="71164" cy="71164"/>
            </a:xfrm>
            <a:custGeom>
              <a:avLst/>
              <a:pathLst>
                <a:path w="71164" h="71164">
                  <a:moveTo>
                    <a:pt x="0" y="35582"/>
                  </a:moveTo>
                  <a:lnTo>
                    <a:pt x="35582" y="0"/>
                  </a:lnTo>
                  <a:lnTo>
                    <a:pt x="71164" y="35582"/>
                  </a:lnTo>
                  <a:lnTo>
                    <a:pt x="35582" y="711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17796" y="3851334"/>
              <a:ext cx="65946" cy="65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19892" y="4946524"/>
              <a:ext cx="46729" cy="46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54712" y="4819316"/>
              <a:ext cx="130147" cy="130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6000" y="2913682"/>
              <a:ext cx="91358" cy="913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23248" y="3551316"/>
              <a:ext cx="127079" cy="127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3998" y="4019973"/>
              <a:ext cx="91393" cy="91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62415" y="4654186"/>
              <a:ext cx="56230" cy="5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36086" y="4916445"/>
              <a:ext cx="137978" cy="137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14088" y="4679888"/>
              <a:ext cx="134369" cy="134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48079" y="4885539"/>
              <a:ext cx="85792" cy="85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43118" y="3108231"/>
              <a:ext cx="142709" cy="142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06747" y="4959906"/>
              <a:ext cx="40693" cy="40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39111" y="4918651"/>
              <a:ext cx="19568" cy="19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93182" y="4917339"/>
              <a:ext cx="74009" cy="74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44312" y="4958101"/>
              <a:ext cx="54666" cy="54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42759" y="4955841"/>
              <a:ext cx="33278" cy="33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52624" y="4772917"/>
              <a:ext cx="145219" cy="14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32743" y="4599103"/>
              <a:ext cx="130123" cy="130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8708" y="4799926"/>
              <a:ext cx="91201" cy="91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89853" y="4910922"/>
              <a:ext cx="117934" cy="11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96177" y="4887865"/>
              <a:ext cx="91502" cy="91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08720" y="4074464"/>
              <a:ext cx="91229" cy="91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93325" y="4904805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04792" y="4043490"/>
              <a:ext cx="90994" cy="9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72590" y="2880457"/>
              <a:ext cx="64536" cy="64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7618" y="4515559"/>
              <a:ext cx="64030" cy="64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9484" y="2878040"/>
              <a:ext cx="69369" cy="69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16383" y="4745404"/>
              <a:ext cx="91428" cy="91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37714" y="4771520"/>
              <a:ext cx="13286" cy="13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82571" y="4769926"/>
              <a:ext cx="37201" cy="37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89446" y="4367283"/>
              <a:ext cx="91131" cy="91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41391" y="4873608"/>
              <a:ext cx="109653" cy="109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14527" y="3080273"/>
              <a:ext cx="48355" cy="48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03604" y="4708161"/>
              <a:ext cx="31188" cy="31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377299" y="2398896"/>
              <a:ext cx="58666" cy="58666"/>
            </a:xfrm>
            <a:custGeom>
              <a:avLst/>
              <a:pathLst>
                <a:path w="58666" h="58666">
                  <a:moveTo>
                    <a:pt x="0" y="29333"/>
                  </a:moveTo>
                  <a:lnTo>
                    <a:pt x="29333" y="0"/>
                  </a:lnTo>
                  <a:lnTo>
                    <a:pt x="58666" y="29333"/>
                  </a:lnTo>
                  <a:lnTo>
                    <a:pt x="29333" y="586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92190" y="4362892"/>
              <a:ext cx="68821" cy="68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66753" y="2876495"/>
              <a:ext cx="56914" cy="56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54273" y="4913839"/>
              <a:ext cx="91373" cy="91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56883" y="4934124"/>
              <a:ext cx="102620" cy="102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23474" y="4503584"/>
              <a:ext cx="72435" cy="72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44374" y="4899669"/>
              <a:ext cx="88622" cy="88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67962" y="4825694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64856" y="4903761"/>
              <a:ext cx="90801" cy="90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26953" y="4934523"/>
              <a:ext cx="91459" cy="91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94354" y="4760875"/>
              <a:ext cx="91576" cy="91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83723" y="2961147"/>
              <a:ext cx="27519" cy="275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31402" y="4852393"/>
              <a:ext cx="126174" cy="126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26665" y="4894427"/>
              <a:ext cx="130197" cy="13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41675" y="4496786"/>
              <a:ext cx="91213" cy="91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52472" y="4938004"/>
              <a:ext cx="74134" cy="7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79807" y="4841360"/>
              <a:ext cx="91240" cy="91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66054" y="3861958"/>
              <a:ext cx="91334" cy="91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20276" y="4305362"/>
              <a:ext cx="100974" cy="100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283571" y="2461196"/>
              <a:ext cx="37701" cy="37701"/>
            </a:xfrm>
            <a:custGeom>
              <a:avLst/>
              <a:pathLst>
                <a:path w="37701" h="37701">
                  <a:moveTo>
                    <a:pt x="0" y="18850"/>
                  </a:moveTo>
                  <a:lnTo>
                    <a:pt x="18850" y="0"/>
                  </a:lnTo>
                  <a:lnTo>
                    <a:pt x="37701" y="18850"/>
                  </a:lnTo>
                  <a:lnTo>
                    <a:pt x="18850" y="377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01303" y="3390978"/>
              <a:ext cx="79848" cy="79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54932" y="3618859"/>
              <a:ext cx="116355" cy="116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15291" y="4657593"/>
              <a:ext cx="90868" cy="90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88565" y="4886671"/>
              <a:ext cx="109436" cy="109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73709" y="3658894"/>
              <a:ext cx="51830" cy="51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3935" y="2584759"/>
              <a:ext cx="91119" cy="91119"/>
            </a:xfrm>
            <a:custGeom>
              <a:avLst/>
              <a:pathLst>
                <a:path w="91119" h="91119">
                  <a:moveTo>
                    <a:pt x="0" y="45559"/>
                  </a:moveTo>
                  <a:lnTo>
                    <a:pt x="45559" y="0"/>
                  </a:lnTo>
                  <a:lnTo>
                    <a:pt x="91119" y="45559"/>
                  </a:lnTo>
                  <a:lnTo>
                    <a:pt x="45559" y="911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96004" y="3706968"/>
              <a:ext cx="116316" cy="116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80496" y="3654722"/>
              <a:ext cx="91264" cy="91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51121" y="2763675"/>
              <a:ext cx="90829" cy="90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8882" y="4068850"/>
              <a:ext cx="92092" cy="92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23983" y="4895667"/>
              <a:ext cx="91444" cy="91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63978" y="4798706"/>
              <a:ext cx="62550" cy="62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36423" y="3222219"/>
              <a:ext cx="90915" cy="909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282179" y="2413949"/>
              <a:ext cx="54470" cy="54470"/>
            </a:xfrm>
            <a:custGeom>
              <a:avLst/>
              <a:pathLst>
                <a:path w="54470" h="54470">
                  <a:moveTo>
                    <a:pt x="0" y="27235"/>
                  </a:moveTo>
                  <a:lnTo>
                    <a:pt x="27235" y="0"/>
                  </a:lnTo>
                  <a:lnTo>
                    <a:pt x="54470" y="27235"/>
                  </a:lnTo>
                  <a:lnTo>
                    <a:pt x="27235" y="544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328545" y="2369709"/>
              <a:ext cx="91131" cy="91131"/>
            </a:xfrm>
            <a:custGeom>
              <a:avLst/>
              <a:pathLst>
                <a:path w="91131" h="91131">
                  <a:moveTo>
                    <a:pt x="0" y="45565"/>
                  </a:moveTo>
                  <a:lnTo>
                    <a:pt x="45565" y="0"/>
                  </a:lnTo>
                  <a:lnTo>
                    <a:pt x="91131" y="45565"/>
                  </a:lnTo>
                  <a:lnTo>
                    <a:pt x="45565" y="911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76635" y="4812732"/>
              <a:ext cx="91498" cy="91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49090" y="4856027"/>
              <a:ext cx="155178" cy="155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15692" y="3329196"/>
              <a:ext cx="53141" cy="53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05625" y="4938355"/>
              <a:ext cx="83794" cy="83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98742" y="4934644"/>
              <a:ext cx="91217" cy="91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74172" y="4863268"/>
              <a:ext cx="109605" cy="109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67688" y="2473062"/>
              <a:ext cx="91697" cy="91697"/>
            </a:xfrm>
            <a:custGeom>
              <a:avLst/>
              <a:pathLst>
                <a:path w="91697" h="91697">
                  <a:moveTo>
                    <a:pt x="0" y="45848"/>
                  </a:moveTo>
                  <a:lnTo>
                    <a:pt x="45848" y="0"/>
                  </a:lnTo>
                  <a:lnTo>
                    <a:pt x="91697" y="45848"/>
                  </a:lnTo>
                  <a:lnTo>
                    <a:pt x="45848" y="91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97892" y="4180744"/>
              <a:ext cx="39302" cy="3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40035" y="4880621"/>
              <a:ext cx="59355" cy="59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76269" y="3265786"/>
              <a:ext cx="29689" cy="29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88117" y="4930955"/>
              <a:ext cx="36413" cy="36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36657" y="4924107"/>
              <a:ext cx="91564" cy="91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08798" y="4427650"/>
              <a:ext cx="58487" cy="58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85139" y="3287859"/>
              <a:ext cx="99543" cy="995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4640" y="3332591"/>
              <a:ext cx="113713" cy="1137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70404" y="3656105"/>
              <a:ext cx="41863" cy="41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17095" y="4689075"/>
              <a:ext cx="131541" cy="131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60518" y="4849090"/>
              <a:ext cx="91326" cy="91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16487" y="4869766"/>
              <a:ext cx="91428" cy="91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78384" y="4585555"/>
              <a:ext cx="58764" cy="58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57205" y="4830095"/>
              <a:ext cx="87862" cy="87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36676" y="4048631"/>
              <a:ext cx="91076" cy="91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27847" y="4941173"/>
              <a:ext cx="36703" cy="36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51190" y="4213764"/>
              <a:ext cx="118353" cy="118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96588" y="4751844"/>
              <a:ext cx="109637" cy="109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08870" y="3778042"/>
              <a:ext cx="93349" cy="933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24233" y="4713009"/>
              <a:ext cx="31854" cy="31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90997" y="3683973"/>
              <a:ext cx="79398" cy="79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55641" y="4849084"/>
              <a:ext cx="91338" cy="91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71751" y="4939849"/>
              <a:ext cx="91170" cy="91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35584" y="4929401"/>
              <a:ext cx="91338" cy="91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05343" y="4916061"/>
              <a:ext cx="128382" cy="128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58088" y="2434339"/>
              <a:ext cx="91416" cy="91416"/>
            </a:xfrm>
            <a:custGeom>
              <a:avLst/>
              <a:pathLst>
                <a:path w="91416" h="91416">
                  <a:moveTo>
                    <a:pt x="0" y="45708"/>
                  </a:moveTo>
                  <a:lnTo>
                    <a:pt x="45708" y="0"/>
                  </a:lnTo>
                  <a:lnTo>
                    <a:pt x="91416" y="45708"/>
                  </a:lnTo>
                  <a:lnTo>
                    <a:pt x="45708" y="914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00531" y="4070508"/>
              <a:ext cx="145775" cy="145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25226" y="4927549"/>
              <a:ext cx="95044" cy="95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12529" y="4591811"/>
              <a:ext cx="56617" cy="56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61197" y="4934548"/>
              <a:ext cx="91408" cy="91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2469" y="4913722"/>
              <a:ext cx="91607" cy="9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074301" y="4904570"/>
              <a:ext cx="151364" cy="15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82092" y="3800270"/>
              <a:ext cx="90348" cy="90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01678" y="4434466"/>
              <a:ext cx="55218" cy="55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23868" y="4926993"/>
              <a:ext cx="90974" cy="90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40252" y="4715499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17905" y="4876098"/>
              <a:ext cx="63219" cy="63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86315" y="4677928"/>
              <a:ext cx="91654" cy="91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21469" y="4618661"/>
              <a:ext cx="91005" cy="91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27642" y="4806244"/>
              <a:ext cx="42291" cy="42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56185" y="4724446"/>
              <a:ext cx="60798" cy="60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54475" y="4781725"/>
              <a:ext cx="91330" cy="91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81619" y="3206532"/>
              <a:ext cx="91197" cy="91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70250" y="4895698"/>
              <a:ext cx="91381" cy="91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04115" y="3600796"/>
              <a:ext cx="85118" cy="85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42380" y="4895650"/>
              <a:ext cx="91479" cy="91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99367" y="4731642"/>
              <a:ext cx="36043" cy="36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80140" y="4394266"/>
              <a:ext cx="135617" cy="135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21279" y="4934703"/>
              <a:ext cx="91099" cy="91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53618" y="3982977"/>
              <a:ext cx="25477" cy="25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44580" y="4929271"/>
              <a:ext cx="91599" cy="91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81737" y="4632925"/>
              <a:ext cx="67659" cy="6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23122" y="4348992"/>
              <a:ext cx="91440" cy="91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7768" y="4571801"/>
              <a:ext cx="91455" cy="91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12131" y="3636694"/>
              <a:ext cx="127321" cy="1273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54752" y="4949643"/>
              <a:ext cx="61219" cy="61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53643" y="4841466"/>
              <a:ext cx="91029" cy="91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98133" y="4926959"/>
              <a:ext cx="91041" cy="91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07931" y="3375084"/>
              <a:ext cx="44273" cy="4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22171" y="4908665"/>
              <a:ext cx="91358" cy="91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70310" y="4895167"/>
              <a:ext cx="118353" cy="118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27605" y="4833625"/>
              <a:ext cx="91166" cy="9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50579" y="3060799"/>
              <a:ext cx="25122" cy="251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43301" y="3534586"/>
              <a:ext cx="82812" cy="82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41603" y="4227252"/>
              <a:ext cx="91377" cy="91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092043" y="2478499"/>
              <a:ext cx="91186" cy="91186"/>
            </a:xfrm>
            <a:custGeom>
              <a:avLst/>
              <a:pathLst>
                <a:path w="91186" h="91186">
                  <a:moveTo>
                    <a:pt x="0" y="45593"/>
                  </a:moveTo>
                  <a:lnTo>
                    <a:pt x="45593" y="0"/>
                  </a:lnTo>
                  <a:lnTo>
                    <a:pt x="91186" y="45593"/>
                  </a:lnTo>
                  <a:lnTo>
                    <a:pt x="45593" y="911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049714" y="2356688"/>
              <a:ext cx="91264" cy="91264"/>
            </a:xfrm>
            <a:custGeom>
              <a:avLst/>
              <a:pathLst>
                <a:path w="91264" h="91264">
                  <a:moveTo>
                    <a:pt x="0" y="45632"/>
                  </a:moveTo>
                  <a:lnTo>
                    <a:pt x="45632" y="0"/>
                  </a:lnTo>
                  <a:lnTo>
                    <a:pt x="91264" y="45632"/>
                  </a:lnTo>
                  <a:lnTo>
                    <a:pt x="45632" y="91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29166" y="3359188"/>
              <a:ext cx="91611" cy="916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51291" y="4875044"/>
              <a:ext cx="91236" cy="91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16246" y="2690862"/>
              <a:ext cx="91365" cy="91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99140" y="3229901"/>
              <a:ext cx="91096" cy="91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968918" y="2486143"/>
              <a:ext cx="91444" cy="91444"/>
            </a:xfrm>
            <a:custGeom>
              <a:avLst/>
              <a:pathLst>
                <a:path w="91444" h="91444">
                  <a:moveTo>
                    <a:pt x="0" y="45722"/>
                  </a:moveTo>
                  <a:lnTo>
                    <a:pt x="45722" y="0"/>
                  </a:lnTo>
                  <a:lnTo>
                    <a:pt x="91444" y="45722"/>
                  </a:lnTo>
                  <a:lnTo>
                    <a:pt x="45722" y="91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95227" y="4873152"/>
              <a:ext cx="105383" cy="105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48680" y="4949765"/>
              <a:ext cx="45429" cy="45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687160" y="4711035"/>
              <a:ext cx="149801" cy="149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30391" y="3973544"/>
              <a:ext cx="90978" cy="90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59421" y="3548510"/>
              <a:ext cx="91236" cy="91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24767" y="304673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97040" y="2874899"/>
              <a:ext cx="49744" cy="4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48174" y="4740461"/>
              <a:ext cx="90950" cy="90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23421" y="4926816"/>
              <a:ext cx="91326" cy="91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346239" y="2466323"/>
              <a:ext cx="99993" cy="99993"/>
            </a:xfrm>
            <a:custGeom>
              <a:avLst/>
              <a:pathLst>
                <a:path w="99993" h="99993">
                  <a:moveTo>
                    <a:pt x="0" y="49996"/>
                  </a:moveTo>
                  <a:lnTo>
                    <a:pt x="49996" y="0"/>
                  </a:lnTo>
                  <a:lnTo>
                    <a:pt x="99993" y="49996"/>
                  </a:lnTo>
                  <a:lnTo>
                    <a:pt x="49996" y="999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28494" y="3229782"/>
              <a:ext cx="91334" cy="91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974854" y="2364337"/>
              <a:ext cx="122603" cy="122603"/>
            </a:xfrm>
            <a:custGeom>
              <a:avLst/>
              <a:pathLst>
                <a:path w="122603" h="122603">
                  <a:moveTo>
                    <a:pt x="0" y="61301"/>
                  </a:moveTo>
                  <a:lnTo>
                    <a:pt x="61301" y="0"/>
                  </a:lnTo>
                  <a:lnTo>
                    <a:pt x="122603" y="61301"/>
                  </a:lnTo>
                  <a:lnTo>
                    <a:pt x="61301" y="1226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086627" y="2488978"/>
              <a:ext cx="23592" cy="23592"/>
            </a:xfrm>
            <a:custGeom>
              <a:avLst/>
              <a:pathLst>
                <a:path w="23592" h="23592">
                  <a:moveTo>
                    <a:pt x="0" y="11796"/>
                  </a:moveTo>
                  <a:lnTo>
                    <a:pt x="11796" y="0"/>
                  </a:lnTo>
                  <a:lnTo>
                    <a:pt x="23592" y="11796"/>
                  </a:lnTo>
                  <a:lnTo>
                    <a:pt x="11796" y="235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86379" y="4914654"/>
              <a:ext cx="74198" cy="74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95539" y="4930830"/>
              <a:ext cx="78117" cy="78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21316" y="4434484"/>
              <a:ext cx="91455" cy="91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56949" y="4431953"/>
              <a:ext cx="91334" cy="91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64436" y="3170614"/>
              <a:ext cx="59398" cy="59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40163" y="4771628"/>
              <a:ext cx="90797" cy="90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205744" y="4349418"/>
              <a:ext cx="90589" cy="90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59181" y="3430818"/>
              <a:ext cx="67531" cy="67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112177" y="2612239"/>
              <a:ext cx="72431" cy="72431"/>
            </a:xfrm>
            <a:custGeom>
              <a:avLst/>
              <a:pathLst>
                <a:path w="72431" h="72431">
                  <a:moveTo>
                    <a:pt x="0" y="36215"/>
                  </a:moveTo>
                  <a:lnTo>
                    <a:pt x="36215" y="0"/>
                  </a:lnTo>
                  <a:lnTo>
                    <a:pt x="72431" y="36215"/>
                  </a:lnTo>
                  <a:lnTo>
                    <a:pt x="36215" y="724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345953" y="2609741"/>
              <a:ext cx="118881" cy="118881"/>
            </a:xfrm>
            <a:custGeom>
              <a:avLst/>
              <a:pathLst>
                <a:path w="118881" h="118881">
                  <a:moveTo>
                    <a:pt x="0" y="59440"/>
                  </a:moveTo>
                  <a:lnTo>
                    <a:pt x="59440" y="0"/>
                  </a:lnTo>
                  <a:lnTo>
                    <a:pt x="118881" y="59440"/>
                  </a:lnTo>
                  <a:lnTo>
                    <a:pt x="59440" y="1188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01634" y="4909258"/>
              <a:ext cx="17626" cy="17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24421" y="4794664"/>
              <a:ext cx="91362" cy="91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26448" y="4925762"/>
              <a:ext cx="62344" cy="62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33942" y="2664140"/>
              <a:ext cx="72265" cy="72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02352" y="4756523"/>
              <a:ext cx="64008" cy="64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37116" y="4939625"/>
              <a:ext cx="91619" cy="91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51140" y="4434607"/>
              <a:ext cx="91209" cy="91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78479" y="4271371"/>
              <a:ext cx="91229" cy="91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062743" y="2356739"/>
              <a:ext cx="91162" cy="91162"/>
            </a:xfrm>
            <a:custGeom>
              <a:avLst/>
              <a:pathLst>
                <a:path w="91162" h="91162">
                  <a:moveTo>
                    <a:pt x="0" y="45581"/>
                  </a:moveTo>
                  <a:lnTo>
                    <a:pt x="45581" y="0"/>
                  </a:lnTo>
                  <a:lnTo>
                    <a:pt x="91162" y="45581"/>
                  </a:lnTo>
                  <a:lnTo>
                    <a:pt x="45581" y="911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31313" y="4903600"/>
              <a:ext cx="91123" cy="91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49224" y="3724620"/>
              <a:ext cx="91377" cy="91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92114" y="4934805"/>
              <a:ext cx="90895" cy="9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11176" y="3015704"/>
              <a:ext cx="53131" cy="53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106242" y="2382707"/>
              <a:ext cx="91045" cy="91045"/>
            </a:xfrm>
            <a:custGeom>
              <a:avLst/>
              <a:pathLst>
                <a:path w="91045" h="91045">
                  <a:moveTo>
                    <a:pt x="0" y="45522"/>
                  </a:moveTo>
                  <a:lnTo>
                    <a:pt x="45522" y="0"/>
                  </a:lnTo>
                  <a:lnTo>
                    <a:pt x="91045" y="45522"/>
                  </a:lnTo>
                  <a:lnTo>
                    <a:pt x="45522" y="910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61208" y="4879379"/>
              <a:ext cx="61838" cy="61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48334" y="3613684"/>
              <a:ext cx="43796" cy="437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929150" y="2567896"/>
              <a:ext cx="57482" cy="57482"/>
            </a:xfrm>
            <a:custGeom>
              <a:avLst/>
              <a:pathLst>
                <a:path w="57482" h="57482">
                  <a:moveTo>
                    <a:pt x="0" y="28741"/>
                  </a:moveTo>
                  <a:lnTo>
                    <a:pt x="28741" y="0"/>
                  </a:lnTo>
                  <a:lnTo>
                    <a:pt x="57482" y="28741"/>
                  </a:lnTo>
                  <a:lnTo>
                    <a:pt x="28741" y="574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65376" y="4894601"/>
              <a:ext cx="67666" cy="67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39077" y="4712105"/>
              <a:ext cx="28481" cy="28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373327" y="2377216"/>
              <a:ext cx="91662" cy="91662"/>
            </a:xfrm>
            <a:custGeom>
              <a:avLst/>
              <a:pathLst>
                <a:path w="91662" h="91662">
                  <a:moveTo>
                    <a:pt x="0" y="45831"/>
                  </a:moveTo>
                  <a:lnTo>
                    <a:pt x="45831" y="0"/>
                  </a:lnTo>
                  <a:lnTo>
                    <a:pt x="91662" y="45831"/>
                  </a:lnTo>
                  <a:lnTo>
                    <a:pt x="45831" y="916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295975" y="2401114"/>
              <a:ext cx="100865" cy="100865"/>
            </a:xfrm>
            <a:custGeom>
              <a:avLst/>
              <a:pathLst>
                <a:path w="100865" h="100865">
                  <a:moveTo>
                    <a:pt x="0" y="50432"/>
                  </a:moveTo>
                  <a:lnTo>
                    <a:pt x="50432" y="0"/>
                  </a:lnTo>
                  <a:lnTo>
                    <a:pt x="100865" y="50432"/>
                  </a:lnTo>
                  <a:lnTo>
                    <a:pt x="50432" y="1008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49579" y="4926010"/>
              <a:ext cx="118849" cy="11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147387" y="2392873"/>
              <a:ext cx="55166" cy="55166"/>
            </a:xfrm>
            <a:custGeom>
              <a:avLst/>
              <a:pathLst>
                <a:path w="55166" h="55166">
                  <a:moveTo>
                    <a:pt x="0" y="27583"/>
                  </a:moveTo>
                  <a:lnTo>
                    <a:pt x="27583" y="0"/>
                  </a:lnTo>
                  <a:lnTo>
                    <a:pt x="55166" y="27583"/>
                  </a:lnTo>
                  <a:lnTo>
                    <a:pt x="27583" y="55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23343" y="3590117"/>
              <a:ext cx="90931" cy="90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46414" y="4892325"/>
              <a:ext cx="77401" cy="77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191434" y="2421584"/>
              <a:ext cx="91017" cy="91017"/>
            </a:xfrm>
            <a:custGeom>
              <a:avLst/>
              <a:pathLst>
                <a:path w="91017" h="91017">
                  <a:moveTo>
                    <a:pt x="0" y="45508"/>
                  </a:moveTo>
                  <a:lnTo>
                    <a:pt x="45508" y="0"/>
                  </a:lnTo>
                  <a:lnTo>
                    <a:pt x="91017" y="45508"/>
                  </a:lnTo>
                  <a:lnTo>
                    <a:pt x="45508" y="910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70754" y="4017480"/>
              <a:ext cx="91197" cy="91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07260" y="3895947"/>
              <a:ext cx="90719" cy="90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56206" y="4949002"/>
              <a:ext cx="31410" cy="31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755463" y="231910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90259" y="4885358"/>
              <a:ext cx="91334" cy="91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282775" y="2375642"/>
              <a:ext cx="115537" cy="115537"/>
            </a:xfrm>
            <a:custGeom>
              <a:avLst/>
              <a:pathLst>
                <a:path w="115537" h="115537">
                  <a:moveTo>
                    <a:pt x="0" y="57768"/>
                  </a:moveTo>
                  <a:lnTo>
                    <a:pt x="57768" y="0"/>
                  </a:lnTo>
                  <a:lnTo>
                    <a:pt x="115537" y="57768"/>
                  </a:lnTo>
                  <a:lnTo>
                    <a:pt x="57768" y="1155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15857" y="3569182"/>
              <a:ext cx="91346" cy="91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16196" y="3450228"/>
              <a:ext cx="90892" cy="90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86380" y="4475733"/>
              <a:ext cx="107411" cy="10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1514" y="2364514"/>
              <a:ext cx="91158" cy="91158"/>
            </a:xfrm>
            <a:custGeom>
              <a:avLst/>
              <a:pathLst>
                <a:path w="91158" h="91158">
                  <a:moveTo>
                    <a:pt x="0" y="45579"/>
                  </a:moveTo>
                  <a:lnTo>
                    <a:pt x="45579" y="0"/>
                  </a:lnTo>
                  <a:lnTo>
                    <a:pt x="91158" y="45579"/>
                  </a:lnTo>
                  <a:lnTo>
                    <a:pt x="45579" y="91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55109" y="2929315"/>
              <a:ext cx="91182" cy="91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98745" y="2354160"/>
              <a:ext cx="91139" cy="91139"/>
            </a:xfrm>
            <a:custGeom>
              <a:avLst/>
              <a:pathLst>
                <a:path w="91139" h="91139">
                  <a:moveTo>
                    <a:pt x="0" y="45569"/>
                  </a:moveTo>
                  <a:lnTo>
                    <a:pt x="45569" y="0"/>
                  </a:lnTo>
                  <a:lnTo>
                    <a:pt x="91139" y="45569"/>
                  </a:lnTo>
                  <a:lnTo>
                    <a:pt x="45569" y="911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10636" y="4450107"/>
              <a:ext cx="91299" cy="9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54194" y="4934950"/>
              <a:ext cx="43968" cy="43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72160" y="2805086"/>
              <a:ext cx="90915" cy="909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76210" y="3343826"/>
              <a:ext cx="91244" cy="91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29802" y="3076869"/>
              <a:ext cx="91436" cy="91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40865" y="3120487"/>
              <a:ext cx="76744" cy="76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314484" y="2356616"/>
              <a:ext cx="91408" cy="91408"/>
            </a:xfrm>
            <a:custGeom>
              <a:avLst/>
              <a:pathLst>
                <a:path w="91408" h="91408">
                  <a:moveTo>
                    <a:pt x="0" y="45704"/>
                  </a:moveTo>
                  <a:lnTo>
                    <a:pt x="45704" y="0"/>
                  </a:lnTo>
                  <a:lnTo>
                    <a:pt x="91408" y="45704"/>
                  </a:lnTo>
                  <a:lnTo>
                    <a:pt x="45704" y="914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04854" y="2753106"/>
              <a:ext cx="91240" cy="91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86040" y="2564047"/>
              <a:ext cx="91088" cy="91088"/>
            </a:xfrm>
            <a:custGeom>
              <a:avLst/>
              <a:pathLst>
                <a:path w="91088" h="91088">
                  <a:moveTo>
                    <a:pt x="0" y="45544"/>
                  </a:moveTo>
                  <a:lnTo>
                    <a:pt x="45544" y="0"/>
                  </a:lnTo>
                  <a:lnTo>
                    <a:pt x="91088" y="45544"/>
                  </a:lnTo>
                  <a:lnTo>
                    <a:pt x="45544" y="910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48355" y="3463034"/>
              <a:ext cx="91190" cy="91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16433" y="2741946"/>
              <a:ext cx="20288" cy="20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2452" y="2652006"/>
              <a:ext cx="91350" cy="91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27277" y="3577405"/>
              <a:ext cx="54172" cy="54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51188" y="2365093"/>
              <a:ext cx="74453" cy="74453"/>
            </a:xfrm>
            <a:custGeom>
              <a:avLst/>
              <a:pathLst>
                <a:path w="74453" h="74453">
                  <a:moveTo>
                    <a:pt x="0" y="37226"/>
                  </a:moveTo>
                  <a:lnTo>
                    <a:pt x="37226" y="0"/>
                  </a:lnTo>
                  <a:lnTo>
                    <a:pt x="74453" y="37226"/>
                  </a:lnTo>
                  <a:lnTo>
                    <a:pt x="37226" y="74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112919" y="2465008"/>
              <a:ext cx="76714" cy="76714"/>
            </a:xfrm>
            <a:custGeom>
              <a:avLst/>
              <a:pathLst>
                <a:path w="76714" h="76714">
                  <a:moveTo>
                    <a:pt x="0" y="38357"/>
                  </a:moveTo>
                  <a:lnTo>
                    <a:pt x="38357" y="0"/>
                  </a:lnTo>
                  <a:lnTo>
                    <a:pt x="76714" y="38357"/>
                  </a:lnTo>
                  <a:lnTo>
                    <a:pt x="38357" y="767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289034" y="4915029"/>
              <a:ext cx="114901" cy="114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11177" y="2389442"/>
              <a:ext cx="98302" cy="98302"/>
            </a:xfrm>
            <a:custGeom>
              <a:avLst/>
              <a:pathLst>
                <a:path w="98302" h="98302">
                  <a:moveTo>
                    <a:pt x="0" y="49151"/>
                  </a:moveTo>
                  <a:lnTo>
                    <a:pt x="49151" y="0"/>
                  </a:lnTo>
                  <a:lnTo>
                    <a:pt x="98302" y="49151"/>
                  </a:lnTo>
                  <a:lnTo>
                    <a:pt x="49151" y="983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887478" y="3539917"/>
              <a:ext cx="66969" cy="669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251519" y="2608082"/>
              <a:ext cx="91107" cy="91107"/>
            </a:xfrm>
            <a:custGeom>
              <a:avLst/>
              <a:pathLst>
                <a:path w="91107" h="91107">
                  <a:moveTo>
                    <a:pt x="0" y="45553"/>
                  </a:moveTo>
                  <a:lnTo>
                    <a:pt x="45553" y="0"/>
                  </a:lnTo>
                  <a:lnTo>
                    <a:pt x="91107" y="45553"/>
                  </a:lnTo>
                  <a:lnTo>
                    <a:pt x="45553" y="911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933032" y="2438755"/>
              <a:ext cx="61857" cy="61857"/>
            </a:xfrm>
            <a:custGeom>
              <a:avLst/>
              <a:pathLst>
                <a:path w="61857" h="61857">
                  <a:moveTo>
                    <a:pt x="0" y="30928"/>
                  </a:moveTo>
                  <a:lnTo>
                    <a:pt x="30928" y="0"/>
                  </a:lnTo>
                  <a:lnTo>
                    <a:pt x="61857" y="30928"/>
                  </a:lnTo>
                  <a:lnTo>
                    <a:pt x="30928" y="618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68258" y="4863408"/>
              <a:ext cx="47145" cy="47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356184" y="2362145"/>
              <a:ext cx="90715" cy="90715"/>
            </a:xfrm>
            <a:custGeom>
              <a:avLst/>
              <a:pathLst>
                <a:path w="90715" h="90715">
                  <a:moveTo>
                    <a:pt x="0" y="45357"/>
                  </a:moveTo>
                  <a:lnTo>
                    <a:pt x="45357" y="0"/>
                  </a:lnTo>
                  <a:lnTo>
                    <a:pt x="90715" y="45357"/>
                  </a:lnTo>
                  <a:lnTo>
                    <a:pt x="45357" y="907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72875" y="4641784"/>
              <a:ext cx="49941" cy="49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69070" y="4641384"/>
              <a:ext cx="87015" cy="87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330439" y="2455173"/>
              <a:ext cx="91201" cy="91201"/>
            </a:xfrm>
            <a:custGeom>
              <a:avLst/>
              <a:pathLst>
                <a:path w="91201" h="91201">
                  <a:moveTo>
                    <a:pt x="0" y="45600"/>
                  </a:moveTo>
                  <a:lnTo>
                    <a:pt x="45600" y="0"/>
                  </a:lnTo>
                  <a:lnTo>
                    <a:pt x="91201" y="45600"/>
                  </a:lnTo>
                  <a:lnTo>
                    <a:pt x="45600" y="912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38571" y="4546195"/>
              <a:ext cx="90848" cy="90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996744" y="2335397"/>
              <a:ext cx="133847" cy="133847"/>
            </a:xfrm>
            <a:custGeom>
              <a:avLst/>
              <a:pathLst>
                <a:path w="133847" h="133847">
                  <a:moveTo>
                    <a:pt x="0" y="66923"/>
                  </a:moveTo>
                  <a:lnTo>
                    <a:pt x="66923" y="0"/>
                  </a:lnTo>
                  <a:lnTo>
                    <a:pt x="133847" y="66923"/>
                  </a:lnTo>
                  <a:lnTo>
                    <a:pt x="66923" y="133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983127" y="2387691"/>
              <a:ext cx="91440" cy="91440"/>
            </a:xfrm>
            <a:custGeom>
              <a:avLst/>
              <a:pathLst>
                <a:path w="91440" h="91440">
                  <a:moveTo>
                    <a:pt x="0" y="45720"/>
                  </a:moveTo>
                  <a:lnTo>
                    <a:pt x="45720" y="0"/>
                  </a:lnTo>
                  <a:lnTo>
                    <a:pt x="91440" y="45720"/>
                  </a:lnTo>
                  <a:lnTo>
                    <a:pt x="45720" y="914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553006" y="2630288"/>
              <a:ext cx="114059" cy="114059"/>
            </a:xfrm>
            <a:custGeom>
              <a:avLst/>
              <a:pathLst>
                <a:path w="114059" h="114059">
                  <a:moveTo>
                    <a:pt x="0" y="57029"/>
                  </a:moveTo>
                  <a:lnTo>
                    <a:pt x="57029" y="0"/>
                  </a:lnTo>
                  <a:lnTo>
                    <a:pt x="114059" y="57029"/>
                  </a:lnTo>
                  <a:lnTo>
                    <a:pt x="57029" y="1140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14938" y="3325713"/>
              <a:ext cx="91197" cy="91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33134" y="2833249"/>
              <a:ext cx="91588" cy="91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65531" y="4929392"/>
              <a:ext cx="91358" cy="91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33903" y="4500484"/>
              <a:ext cx="94180" cy="94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31294" y="4911426"/>
              <a:ext cx="91017" cy="91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248070" y="3518624"/>
              <a:ext cx="119918" cy="119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99892" y="4297202"/>
              <a:ext cx="143202" cy="143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91609" y="4928976"/>
              <a:ext cx="55917" cy="55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33055" y="4911539"/>
              <a:ext cx="137426" cy="137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22617" y="4913874"/>
              <a:ext cx="91303" cy="91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161422" y="2525268"/>
              <a:ext cx="90919" cy="90919"/>
            </a:xfrm>
            <a:custGeom>
              <a:avLst/>
              <a:pathLst>
                <a:path w="90919" h="90919">
                  <a:moveTo>
                    <a:pt x="0" y="45459"/>
                  </a:moveTo>
                  <a:lnTo>
                    <a:pt x="45459" y="0"/>
                  </a:lnTo>
                  <a:lnTo>
                    <a:pt x="90919" y="45459"/>
                  </a:lnTo>
                  <a:lnTo>
                    <a:pt x="45459" y="909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284380" y="2354248"/>
              <a:ext cx="90962" cy="90962"/>
            </a:xfrm>
            <a:custGeom>
              <a:avLst/>
              <a:pathLst>
                <a:path w="90962" h="90962">
                  <a:moveTo>
                    <a:pt x="0" y="45481"/>
                  </a:moveTo>
                  <a:lnTo>
                    <a:pt x="45481" y="0"/>
                  </a:lnTo>
                  <a:lnTo>
                    <a:pt x="90962" y="45481"/>
                  </a:lnTo>
                  <a:lnTo>
                    <a:pt x="45481" y="909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892751" y="2457948"/>
              <a:ext cx="90833" cy="90833"/>
            </a:xfrm>
            <a:custGeom>
              <a:avLst/>
              <a:pathLst>
                <a:path w="90833" h="90833">
                  <a:moveTo>
                    <a:pt x="0" y="45416"/>
                  </a:moveTo>
                  <a:lnTo>
                    <a:pt x="45416" y="0"/>
                  </a:lnTo>
                  <a:lnTo>
                    <a:pt x="90833" y="45416"/>
                  </a:lnTo>
                  <a:lnTo>
                    <a:pt x="45416" y="908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32195" y="4904672"/>
              <a:ext cx="114889" cy="114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51462" y="4924263"/>
              <a:ext cx="91252" cy="91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50856" y="3425991"/>
              <a:ext cx="77185" cy="7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891216" y="2710218"/>
              <a:ext cx="135562" cy="135562"/>
            </a:xfrm>
            <a:custGeom>
              <a:avLst/>
              <a:pathLst>
                <a:path w="135562" h="135562">
                  <a:moveTo>
                    <a:pt x="0" y="67781"/>
                  </a:moveTo>
                  <a:lnTo>
                    <a:pt x="67781" y="0"/>
                  </a:lnTo>
                  <a:lnTo>
                    <a:pt x="135562" y="67781"/>
                  </a:lnTo>
                  <a:lnTo>
                    <a:pt x="67781" y="1355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83266" y="4953804"/>
              <a:ext cx="37351" cy="37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52853" y="4972415"/>
              <a:ext cx="15675" cy="15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6135585" y="2145561"/>
              <a:ext cx="40583" cy="240464"/>
            </a:xfrm>
            <a:custGeom>
              <a:avLst/>
              <a:pathLst>
                <a:path w="40583" h="240464">
                  <a:moveTo>
                    <a:pt x="0" y="0"/>
                  </a:moveTo>
                  <a:lnTo>
                    <a:pt x="40583" y="240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424745" y="2057731"/>
              <a:ext cx="744023" cy="337591"/>
            </a:xfrm>
            <a:custGeom>
              <a:avLst/>
              <a:pathLst>
                <a:path w="744023" h="337591">
                  <a:moveTo>
                    <a:pt x="0" y="0"/>
                  </a:moveTo>
                  <a:lnTo>
                    <a:pt x="744023" y="337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317233" y="2300283"/>
              <a:ext cx="851058" cy="100830"/>
            </a:xfrm>
            <a:custGeom>
              <a:avLst/>
              <a:pathLst>
                <a:path w="851058" h="100830">
                  <a:moveTo>
                    <a:pt x="0" y="0"/>
                  </a:moveTo>
                  <a:lnTo>
                    <a:pt x="851058" y="100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001318" y="1921554"/>
              <a:ext cx="172518" cy="465642"/>
            </a:xfrm>
            <a:custGeom>
              <a:avLst/>
              <a:pathLst>
                <a:path w="172518" h="465642">
                  <a:moveTo>
                    <a:pt x="0" y="0"/>
                  </a:moveTo>
                  <a:lnTo>
                    <a:pt x="172518" y="465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5385126" y="19828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chr13:32319125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085774" y="330163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chr13:32319249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903377" y="198176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chr13:32319250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3795865" y="222598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4623968" y="247733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chr13:32341053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970415" y="220403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chr13:32363369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4625910" y="220602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chr13:32370505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400744" y="260492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chr13:32394734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5223315" y="175886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chr13:32398334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269320" y="283014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chr13:32398745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2448133" y="622375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448133" y="557603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503125" y="49283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503125" y="42805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503125" y="363286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503125" y="29851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503125" y="23374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2880411" y="62834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880411" y="56357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880411" y="49880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880411" y="43403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880411" y="36925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880411" y="30448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880411" y="23971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3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7106490" y="203830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37" name="pt337"/>
            <p:cNvSpPr/>
            <p:nvPr/>
          </p:nvSpPr>
          <p:spPr>
            <a:xfrm>
              <a:off x="7179089" y="23900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179089" y="258488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7179089" y="277973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7389908" y="232292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389908" y="251777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389908" y="271262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106490" y="309761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44" name="pt344"/>
            <p:cNvSpPr/>
            <p:nvPr/>
          </p:nvSpPr>
          <p:spPr>
            <a:xfrm>
              <a:off x="7168429" y="3387112"/>
              <a:ext cx="89205" cy="892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7208531" y="362206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7168429" y="3776811"/>
              <a:ext cx="89205" cy="892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151818" y="3955049"/>
              <a:ext cx="122427" cy="12242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7139071" y="4137152"/>
              <a:ext cx="147919" cy="1479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128326" y="4330372"/>
              <a:ext cx="169410" cy="1694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7408140" y="337616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408140" y="356684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7408140" y="376586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7408140" y="395870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7408140" y="415139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740814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7106490" y="469528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57" name="pt357"/>
            <p:cNvSpPr/>
            <p:nvPr/>
          </p:nvSpPr>
          <p:spPr>
            <a:xfrm>
              <a:off x="7179089" y="5026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179089" y="52213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7389908" y="498895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7389908" y="518380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2924695" y="619487"/>
              <a:ext cx="749151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903921"/>
              <a:ext cx="1126310" cy="1381723"/>
            </a:xfrm>
            <a:custGeom>
              <a:avLst/>
              <a:pathLst>
                <a:path w="1126310" h="1381723">
                  <a:moveTo>
                    <a:pt x="560675" y="1381723"/>
                  </a:moveTo>
                  <a:lnTo>
                    <a:pt x="560526" y="1379019"/>
                  </a:lnTo>
                  <a:lnTo>
                    <a:pt x="560374" y="1376315"/>
                  </a:lnTo>
                  <a:lnTo>
                    <a:pt x="560211" y="1373611"/>
                  </a:lnTo>
                  <a:lnTo>
                    <a:pt x="560041" y="1370907"/>
                  </a:lnTo>
                  <a:lnTo>
                    <a:pt x="559862" y="1368203"/>
                  </a:lnTo>
                  <a:lnTo>
                    <a:pt x="559673" y="1365499"/>
                  </a:lnTo>
                  <a:lnTo>
                    <a:pt x="559477" y="1362796"/>
                  </a:lnTo>
                  <a:lnTo>
                    <a:pt x="559267" y="1360092"/>
                  </a:lnTo>
                  <a:lnTo>
                    <a:pt x="559053" y="1357388"/>
                  </a:lnTo>
                  <a:lnTo>
                    <a:pt x="558820" y="1354684"/>
                  </a:lnTo>
                  <a:lnTo>
                    <a:pt x="558584" y="1351980"/>
                  </a:lnTo>
                  <a:lnTo>
                    <a:pt x="558328" y="1349276"/>
                  </a:lnTo>
                  <a:lnTo>
                    <a:pt x="558067" y="1346572"/>
                  </a:lnTo>
                  <a:lnTo>
                    <a:pt x="557789" y="1343868"/>
                  </a:lnTo>
                  <a:lnTo>
                    <a:pt x="557499" y="1341164"/>
                  </a:lnTo>
                  <a:lnTo>
                    <a:pt x="557197" y="1338460"/>
                  </a:lnTo>
                  <a:lnTo>
                    <a:pt x="556878" y="1335756"/>
                  </a:lnTo>
                  <a:lnTo>
                    <a:pt x="556548" y="1333052"/>
                  </a:lnTo>
                  <a:lnTo>
                    <a:pt x="556197" y="1330348"/>
                  </a:lnTo>
                  <a:lnTo>
                    <a:pt x="555839" y="1327644"/>
                  </a:lnTo>
                  <a:lnTo>
                    <a:pt x="555453" y="1324940"/>
                  </a:lnTo>
                  <a:lnTo>
                    <a:pt x="555062" y="1322236"/>
                  </a:lnTo>
                  <a:lnTo>
                    <a:pt x="554642" y="1319532"/>
                  </a:lnTo>
                  <a:lnTo>
                    <a:pt x="554212" y="1316828"/>
                  </a:lnTo>
                  <a:lnTo>
                    <a:pt x="553757" y="1314124"/>
                  </a:lnTo>
                  <a:lnTo>
                    <a:pt x="553287" y="1311420"/>
                  </a:lnTo>
                  <a:lnTo>
                    <a:pt x="552795" y="1308716"/>
                  </a:lnTo>
                  <a:lnTo>
                    <a:pt x="552280" y="1306012"/>
                  </a:lnTo>
                  <a:lnTo>
                    <a:pt x="551750" y="1303308"/>
                  </a:lnTo>
                  <a:lnTo>
                    <a:pt x="551188" y="1300604"/>
                  </a:lnTo>
                  <a:lnTo>
                    <a:pt x="550617" y="1297900"/>
                  </a:lnTo>
                  <a:lnTo>
                    <a:pt x="550004" y="1295197"/>
                  </a:lnTo>
                  <a:lnTo>
                    <a:pt x="549383" y="1292493"/>
                  </a:lnTo>
                  <a:lnTo>
                    <a:pt x="548722" y="1289789"/>
                  </a:lnTo>
                  <a:lnTo>
                    <a:pt x="548046" y="1287085"/>
                  </a:lnTo>
                  <a:lnTo>
                    <a:pt x="547336" y="1284381"/>
                  </a:lnTo>
                  <a:lnTo>
                    <a:pt x="546602" y="1281677"/>
                  </a:lnTo>
                  <a:lnTo>
                    <a:pt x="545840" y="1278973"/>
                  </a:lnTo>
                  <a:lnTo>
                    <a:pt x="545044" y="1276269"/>
                  </a:lnTo>
                  <a:lnTo>
                    <a:pt x="544228" y="1273565"/>
                  </a:lnTo>
                  <a:lnTo>
                    <a:pt x="543367" y="1270861"/>
                  </a:lnTo>
                  <a:lnTo>
                    <a:pt x="542493" y="1268157"/>
                  </a:lnTo>
                  <a:lnTo>
                    <a:pt x="541562" y="1265453"/>
                  </a:lnTo>
                  <a:lnTo>
                    <a:pt x="540620" y="1262749"/>
                  </a:lnTo>
                  <a:lnTo>
                    <a:pt x="539624" y="1260045"/>
                  </a:lnTo>
                  <a:lnTo>
                    <a:pt x="538607" y="1257341"/>
                  </a:lnTo>
                  <a:lnTo>
                    <a:pt x="537545" y="1254637"/>
                  </a:lnTo>
                  <a:lnTo>
                    <a:pt x="536450" y="1251933"/>
                  </a:lnTo>
                  <a:lnTo>
                    <a:pt x="535319" y="1249229"/>
                  </a:lnTo>
                  <a:lnTo>
                    <a:pt x="534142" y="1246525"/>
                  </a:lnTo>
                  <a:lnTo>
                    <a:pt x="532938" y="1243821"/>
                  </a:lnTo>
                  <a:lnTo>
                    <a:pt x="531675" y="1241117"/>
                  </a:lnTo>
                  <a:lnTo>
                    <a:pt x="530396" y="1238413"/>
                  </a:lnTo>
                  <a:lnTo>
                    <a:pt x="529042" y="1235709"/>
                  </a:lnTo>
                  <a:lnTo>
                    <a:pt x="527675" y="1233005"/>
                  </a:lnTo>
                  <a:lnTo>
                    <a:pt x="526237" y="1230301"/>
                  </a:lnTo>
                  <a:lnTo>
                    <a:pt x="524775" y="1227597"/>
                  </a:lnTo>
                  <a:lnTo>
                    <a:pt x="523253" y="1224894"/>
                  </a:lnTo>
                  <a:lnTo>
                    <a:pt x="521690" y="1222190"/>
                  </a:lnTo>
                  <a:lnTo>
                    <a:pt x="520082" y="1219486"/>
                  </a:lnTo>
                  <a:lnTo>
                    <a:pt x="518416" y="1216782"/>
                  </a:lnTo>
                  <a:lnTo>
                    <a:pt x="516717" y="1214078"/>
                  </a:lnTo>
                  <a:lnTo>
                    <a:pt x="514944" y="1211374"/>
                  </a:lnTo>
                  <a:lnTo>
                    <a:pt x="513153" y="1208670"/>
                  </a:lnTo>
                  <a:lnTo>
                    <a:pt x="511269" y="1205966"/>
                  </a:lnTo>
                  <a:lnTo>
                    <a:pt x="509368" y="1203262"/>
                  </a:lnTo>
                  <a:lnTo>
                    <a:pt x="507383" y="1200558"/>
                  </a:lnTo>
                  <a:lnTo>
                    <a:pt x="505367" y="1197854"/>
                  </a:lnTo>
                  <a:lnTo>
                    <a:pt x="503282" y="1195150"/>
                  </a:lnTo>
                  <a:lnTo>
                    <a:pt x="501147" y="1192446"/>
                  </a:lnTo>
                  <a:lnTo>
                    <a:pt x="498958" y="1189742"/>
                  </a:lnTo>
                  <a:lnTo>
                    <a:pt x="496701" y="1187038"/>
                  </a:lnTo>
                  <a:lnTo>
                    <a:pt x="494406" y="1184334"/>
                  </a:lnTo>
                  <a:lnTo>
                    <a:pt x="492025" y="1181630"/>
                  </a:lnTo>
                  <a:lnTo>
                    <a:pt x="489622" y="1178926"/>
                  </a:lnTo>
                  <a:lnTo>
                    <a:pt x="487113" y="1176222"/>
                  </a:lnTo>
                  <a:lnTo>
                    <a:pt x="484585" y="1173518"/>
                  </a:lnTo>
                  <a:lnTo>
                    <a:pt x="481961" y="1170814"/>
                  </a:lnTo>
                  <a:lnTo>
                    <a:pt x="479302" y="1168110"/>
                  </a:lnTo>
                  <a:lnTo>
                    <a:pt x="476566" y="1165406"/>
                  </a:lnTo>
                  <a:lnTo>
                    <a:pt x="473774" y="1162702"/>
                  </a:lnTo>
                  <a:lnTo>
                    <a:pt x="470923" y="1159998"/>
                  </a:lnTo>
                  <a:lnTo>
                    <a:pt x="467997" y="1157295"/>
                  </a:lnTo>
                  <a:lnTo>
                    <a:pt x="465031" y="1154591"/>
                  </a:lnTo>
                  <a:lnTo>
                    <a:pt x="461969" y="1151887"/>
                  </a:lnTo>
                  <a:lnTo>
                    <a:pt x="458886" y="1149183"/>
                  </a:lnTo>
                  <a:lnTo>
                    <a:pt x="455688" y="1146479"/>
                  </a:lnTo>
                  <a:lnTo>
                    <a:pt x="452469" y="1143775"/>
                  </a:lnTo>
                  <a:lnTo>
                    <a:pt x="449152" y="1141071"/>
                  </a:lnTo>
                  <a:lnTo>
                    <a:pt x="445796" y="1138367"/>
                  </a:lnTo>
                  <a:lnTo>
                    <a:pt x="442361" y="1135663"/>
                  </a:lnTo>
                  <a:lnTo>
                    <a:pt x="438868" y="1132959"/>
                  </a:lnTo>
                  <a:lnTo>
                    <a:pt x="435316" y="1130255"/>
                  </a:lnTo>
                  <a:lnTo>
                    <a:pt x="431687" y="1127551"/>
                  </a:lnTo>
                  <a:lnTo>
                    <a:pt x="428017" y="1124847"/>
                  </a:lnTo>
                  <a:lnTo>
                    <a:pt x="424253" y="1122143"/>
                  </a:lnTo>
                  <a:lnTo>
                    <a:pt x="420467" y="1119439"/>
                  </a:lnTo>
                  <a:lnTo>
                    <a:pt x="416568" y="1116735"/>
                  </a:lnTo>
                  <a:lnTo>
                    <a:pt x="412651" y="1114031"/>
                  </a:lnTo>
                  <a:lnTo>
                    <a:pt x="408638" y="1111327"/>
                  </a:lnTo>
                  <a:lnTo>
                    <a:pt x="404589" y="1108623"/>
                  </a:lnTo>
                  <a:lnTo>
                    <a:pt x="400465" y="1105919"/>
                  </a:lnTo>
                  <a:lnTo>
                    <a:pt x="396287" y="1103215"/>
                  </a:lnTo>
                  <a:lnTo>
                    <a:pt x="392054" y="1100511"/>
                  </a:lnTo>
                  <a:lnTo>
                    <a:pt x="387751" y="1097807"/>
                  </a:lnTo>
                  <a:lnTo>
                    <a:pt x="383413" y="1095103"/>
                  </a:lnTo>
                  <a:lnTo>
                    <a:pt x="378988" y="1092399"/>
                  </a:lnTo>
                  <a:lnTo>
                    <a:pt x="374547" y="1089696"/>
                  </a:lnTo>
                  <a:lnTo>
                    <a:pt x="370006" y="1086992"/>
                  </a:lnTo>
                  <a:lnTo>
                    <a:pt x="365449" y="1084288"/>
                  </a:lnTo>
                  <a:lnTo>
                    <a:pt x="360812" y="1081584"/>
                  </a:lnTo>
                  <a:lnTo>
                    <a:pt x="356144" y="1078880"/>
                  </a:lnTo>
                  <a:lnTo>
                    <a:pt x="351416" y="1076176"/>
                  </a:lnTo>
                  <a:lnTo>
                    <a:pt x="346644" y="1073472"/>
                  </a:lnTo>
                  <a:lnTo>
                    <a:pt x="341829" y="1070768"/>
                  </a:lnTo>
                  <a:lnTo>
                    <a:pt x="336959" y="1068064"/>
                  </a:lnTo>
                  <a:lnTo>
                    <a:pt x="332062" y="1065360"/>
                  </a:lnTo>
                  <a:lnTo>
                    <a:pt x="327101" y="1062656"/>
                  </a:lnTo>
                  <a:lnTo>
                    <a:pt x="322127" y="1059952"/>
                  </a:lnTo>
                  <a:lnTo>
                    <a:pt x="317083" y="1057248"/>
                  </a:lnTo>
                  <a:lnTo>
                    <a:pt x="312027" y="1054544"/>
                  </a:lnTo>
                  <a:lnTo>
                    <a:pt x="306918" y="1051840"/>
                  </a:lnTo>
                  <a:lnTo>
                    <a:pt x="301790" y="1049136"/>
                  </a:lnTo>
                  <a:lnTo>
                    <a:pt x="296623" y="1046432"/>
                  </a:lnTo>
                  <a:lnTo>
                    <a:pt x="291430" y="1043728"/>
                  </a:lnTo>
                  <a:lnTo>
                    <a:pt x="286211" y="1041024"/>
                  </a:lnTo>
                  <a:lnTo>
                    <a:pt x="280963" y="1038320"/>
                  </a:lnTo>
                  <a:lnTo>
                    <a:pt x="275700" y="1035616"/>
                  </a:lnTo>
                  <a:lnTo>
                    <a:pt x="270407" y="1032912"/>
                  </a:lnTo>
                  <a:lnTo>
                    <a:pt x="265107" y="1030208"/>
                  </a:lnTo>
                  <a:lnTo>
                    <a:pt x="259779" y="1027504"/>
                  </a:lnTo>
                  <a:lnTo>
                    <a:pt x="254446" y="1024800"/>
                  </a:lnTo>
                  <a:lnTo>
                    <a:pt x="249097" y="1022097"/>
                  </a:lnTo>
                  <a:lnTo>
                    <a:pt x="243743" y="1019393"/>
                  </a:lnTo>
                  <a:lnTo>
                    <a:pt x="238381" y="1016689"/>
                  </a:lnTo>
                  <a:lnTo>
                    <a:pt x="233017" y="1013985"/>
                  </a:lnTo>
                  <a:lnTo>
                    <a:pt x="227651" y="1011281"/>
                  </a:lnTo>
                  <a:lnTo>
                    <a:pt x="222288" y="1008577"/>
                  </a:lnTo>
                  <a:lnTo>
                    <a:pt x="216926" y="1005873"/>
                  </a:lnTo>
                  <a:lnTo>
                    <a:pt x="211576" y="1003169"/>
                  </a:lnTo>
                  <a:lnTo>
                    <a:pt x="206229" y="1000465"/>
                  </a:lnTo>
                  <a:lnTo>
                    <a:pt x="200903" y="997761"/>
                  </a:lnTo>
                  <a:lnTo>
                    <a:pt x="195584" y="995057"/>
                  </a:lnTo>
                  <a:lnTo>
                    <a:pt x="190291" y="992353"/>
                  </a:lnTo>
                  <a:lnTo>
                    <a:pt x="185012" y="989649"/>
                  </a:lnTo>
                  <a:lnTo>
                    <a:pt x="179760" y="986945"/>
                  </a:lnTo>
                  <a:lnTo>
                    <a:pt x="174535" y="984241"/>
                  </a:lnTo>
                  <a:lnTo>
                    <a:pt x="169334" y="981537"/>
                  </a:lnTo>
                  <a:lnTo>
                    <a:pt x="164174" y="978833"/>
                  </a:lnTo>
                  <a:lnTo>
                    <a:pt x="159033" y="976129"/>
                  </a:lnTo>
                  <a:lnTo>
                    <a:pt x="153952" y="973425"/>
                  </a:lnTo>
                  <a:lnTo>
                    <a:pt x="148883" y="970721"/>
                  </a:lnTo>
                  <a:lnTo>
                    <a:pt x="143892" y="968017"/>
                  </a:lnTo>
                  <a:lnTo>
                    <a:pt x="138917" y="965313"/>
                  </a:lnTo>
                  <a:lnTo>
                    <a:pt x="134014" y="962609"/>
                  </a:lnTo>
                  <a:lnTo>
                    <a:pt x="129147" y="959905"/>
                  </a:lnTo>
                  <a:lnTo>
                    <a:pt x="124343" y="957201"/>
                  </a:lnTo>
                  <a:lnTo>
                    <a:pt x="119595" y="954497"/>
                  </a:lnTo>
                  <a:lnTo>
                    <a:pt x="114898" y="951794"/>
                  </a:lnTo>
                  <a:lnTo>
                    <a:pt x="110282" y="949090"/>
                  </a:lnTo>
                  <a:lnTo>
                    <a:pt x="105702" y="946386"/>
                  </a:lnTo>
                  <a:lnTo>
                    <a:pt x="101230" y="943682"/>
                  </a:lnTo>
                  <a:lnTo>
                    <a:pt x="96780" y="940978"/>
                  </a:lnTo>
                  <a:lnTo>
                    <a:pt x="92460" y="938274"/>
                  </a:lnTo>
                  <a:lnTo>
                    <a:pt x="88168" y="935570"/>
                  </a:lnTo>
                  <a:lnTo>
                    <a:pt x="83990" y="932866"/>
                  </a:lnTo>
                  <a:lnTo>
                    <a:pt x="79868" y="930162"/>
                  </a:lnTo>
                  <a:lnTo>
                    <a:pt x="75841" y="927458"/>
                  </a:lnTo>
                  <a:lnTo>
                    <a:pt x="71899" y="924754"/>
                  </a:lnTo>
                  <a:lnTo>
                    <a:pt x="68032" y="922050"/>
                  </a:lnTo>
                  <a:lnTo>
                    <a:pt x="64280" y="919346"/>
                  </a:lnTo>
                  <a:lnTo>
                    <a:pt x="60579" y="916642"/>
                  </a:lnTo>
                  <a:lnTo>
                    <a:pt x="57028" y="913938"/>
                  </a:lnTo>
                  <a:lnTo>
                    <a:pt x="53506" y="911234"/>
                  </a:lnTo>
                  <a:lnTo>
                    <a:pt x="50157" y="908530"/>
                  </a:lnTo>
                  <a:lnTo>
                    <a:pt x="46847" y="905826"/>
                  </a:lnTo>
                  <a:lnTo>
                    <a:pt x="43684" y="903122"/>
                  </a:lnTo>
                  <a:lnTo>
                    <a:pt x="40593" y="900418"/>
                  </a:lnTo>
                  <a:lnTo>
                    <a:pt x="37622" y="897714"/>
                  </a:lnTo>
                  <a:lnTo>
                    <a:pt x="34757" y="895010"/>
                  </a:lnTo>
                  <a:lnTo>
                    <a:pt x="31982" y="892306"/>
                  </a:lnTo>
                  <a:lnTo>
                    <a:pt x="29350" y="889602"/>
                  </a:lnTo>
                  <a:lnTo>
                    <a:pt x="26777" y="886898"/>
                  </a:lnTo>
                  <a:lnTo>
                    <a:pt x="24382" y="884195"/>
                  </a:lnTo>
                  <a:lnTo>
                    <a:pt x="22023" y="881491"/>
                  </a:lnTo>
                  <a:lnTo>
                    <a:pt x="19863" y="878787"/>
                  </a:lnTo>
                  <a:lnTo>
                    <a:pt x="17747" y="876083"/>
                  </a:lnTo>
                  <a:lnTo>
                    <a:pt x="15798" y="873379"/>
                  </a:lnTo>
                  <a:lnTo>
                    <a:pt x="13929" y="870675"/>
                  </a:lnTo>
                  <a:lnTo>
                    <a:pt x="12192" y="867971"/>
                  </a:lnTo>
                  <a:lnTo>
                    <a:pt x="10573" y="865267"/>
                  </a:lnTo>
                  <a:lnTo>
                    <a:pt x="9051" y="862563"/>
                  </a:lnTo>
                  <a:lnTo>
                    <a:pt x="7681" y="859859"/>
                  </a:lnTo>
                  <a:lnTo>
                    <a:pt x="6374" y="857155"/>
                  </a:lnTo>
                  <a:lnTo>
                    <a:pt x="5255" y="854451"/>
                  </a:lnTo>
                  <a:lnTo>
                    <a:pt x="4172" y="851747"/>
                  </a:lnTo>
                  <a:lnTo>
                    <a:pt x="3293" y="849043"/>
                  </a:lnTo>
                  <a:lnTo>
                    <a:pt x="2460" y="846339"/>
                  </a:lnTo>
                  <a:lnTo>
                    <a:pt x="1792" y="843635"/>
                  </a:lnTo>
                  <a:lnTo>
                    <a:pt x="1205" y="840931"/>
                  </a:lnTo>
                  <a:lnTo>
                    <a:pt x="748" y="838227"/>
                  </a:lnTo>
                  <a:lnTo>
                    <a:pt x="404" y="835523"/>
                  </a:lnTo>
                  <a:lnTo>
                    <a:pt x="153" y="832819"/>
                  </a:lnTo>
                  <a:lnTo>
                    <a:pt x="48" y="830115"/>
                  </a:lnTo>
                  <a:lnTo>
                    <a:pt x="0" y="827411"/>
                  </a:lnTo>
                  <a:lnTo>
                    <a:pt x="127" y="824707"/>
                  </a:lnTo>
                  <a:lnTo>
                    <a:pt x="288" y="822003"/>
                  </a:lnTo>
                  <a:lnTo>
                    <a:pt x="631" y="819299"/>
                  </a:lnTo>
                  <a:lnTo>
                    <a:pt x="1015" y="816596"/>
                  </a:lnTo>
                  <a:lnTo>
                    <a:pt x="1545" y="813892"/>
                  </a:lnTo>
                  <a:lnTo>
                    <a:pt x="2146" y="811188"/>
                  </a:lnTo>
                  <a:lnTo>
                    <a:pt x="2857" y="808484"/>
                  </a:lnTo>
                  <a:lnTo>
                    <a:pt x="3664" y="805780"/>
                  </a:lnTo>
                  <a:lnTo>
                    <a:pt x="4547" y="803076"/>
                  </a:lnTo>
                  <a:lnTo>
                    <a:pt x="5551" y="800372"/>
                  </a:lnTo>
                  <a:lnTo>
                    <a:pt x="6600" y="797668"/>
                  </a:lnTo>
                  <a:lnTo>
                    <a:pt x="7789" y="794964"/>
                  </a:lnTo>
                  <a:lnTo>
                    <a:pt x="9004" y="792260"/>
                  </a:lnTo>
                  <a:lnTo>
                    <a:pt x="10358" y="789556"/>
                  </a:lnTo>
                  <a:lnTo>
                    <a:pt x="11743" y="786852"/>
                  </a:lnTo>
                  <a:lnTo>
                    <a:pt x="13235" y="784148"/>
                  </a:lnTo>
                  <a:lnTo>
                    <a:pt x="14778" y="781444"/>
                  </a:lnTo>
                  <a:lnTo>
                    <a:pt x="16398" y="778740"/>
                  </a:lnTo>
                  <a:lnTo>
                    <a:pt x="18085" y="776036"/>
                  </a:lnTo>
                  <a:lnTo>
                    <a:pt x="19823" y="773332"/>
                  </a:lnTo>
                  <a:lnTo>
                    <a:pt x="21639" y="770628"/>
                  </a:lnTo>
                  <a:lnTo>
                    <a:pt x="23484" y="767924"/>
                  </a:lnTo>
                  <a:lnTo>
                    <a:pt x="25415" y="765220"/>
                  </a:lnTo>
                  <a:lnTo>
                    <a:pt x="27362" y="762516"/>
                  </a:lnTo>
                  <a:lnTo>
                    <a:pt x="29387" y="759812"/>
                  </a:lnTo>
                  <a:lnTo>
                    <a:pt x="31429" y="757108"/>
                  </a:lnTo>
                  <a:lnTo>
                    <a:pt x="33527" y="754404"/>
                  </a:lnTo>
                  <a:lnTo>
                    <a:pt x="35650" y="751700"/>
                  </a:lnTo>
                  <a:lnTo>
                    <a:pt x="37809" y="748997"/>
                  </a:lnTo>
                  <a:lnTo>
                    <a:pt x="39996" y="746293"/>
                  </a:lnTo>
                  <a:lnTo>
                    <a:pt x="42204" y="743589"/>
                  </a:lnTo>
                  <a:lnTo>
                    <a:pt x="44440" y="740885"/>
                  </a:lnTo>
                  <a:lnTo>
                    <a:pt x="46686" y="738181"/>
                  </a:lnTo>
                  <a:lnTo>
                    <a:pt x="48954" y="735477"/>
                  </a:lnTo>
                  <a:lnTo>
                    <a:pt x="51227" y="732773"/>
                  </a:lnTo>
                  <a:lnTo>
                    <a:pt x="53511" y="730069"/>
                  </a:lnTo>
                  <a:lnTo>
                    <a:pt x="55797" y="727365"/>
                  </a:lnTo>
                  <a:lnTo>
                    <a:pt x="58084" y="724661"/>
                  </a:lnTo>
                  <a:lnTo>
                    <a:pt x="60367" y="721957"/>
                  </a:lnTo>
                  <a:lnTo>
                    <a:pt x="62645" y="719253"/>
                  </a:lnTo>
                  <a:lnTo>
                    <a:pt x="64911" y="716549"/>
                  </a:lnTo>
                  <a:lnTo>
                    <a:pt x="67168" y="713845"/>
                  </a:lnTo>
                  <a:lnTo>
                    <a:pt x="69403" y="711141"/>
                  </a:lnTo>
                  <a:lnTo>
                    <a:pt x="71630" y="708437"/>
                  </a:lnTo>
                  <a:lnTo>
                    <a:pt x="73819" y="705733"/>
                  </a:lnTo>
                  <a:lnTo>
                    <a:pt x="76001" y="703029"/>
                  </a:lnTo>
                  <a:lnTo>
                    <a:pt x="78136" y="700325"/>
                  </a:lnTo>
                  <a:lnTo>
                    <a:pt x="80256" y="697621"/>
                  </a:lnTo>
                  <a:lnTo>
                    <a:pt x="82331" y="694917"/>
                  </a:lnTo>
                  <a:lnTo>
                    <a:pt x="84377" y="692213"/>
                  </a:lnTo>
                  <a:lnTo>
                    <a:pt x="86383" y="689509"/>
                  </a:lnTo>
                  <a:lnTo>
                    <a:pt x="88344" y="686805"/>
                  </a:lnTo>
                  <a:lnTo>
                    <a:pt x="90274" y="684101"/>
                  </a:lnTo>
                  <a:lnTo>
                    <a:pt x="92140" y="681398"/>
                  </a:lnTo>
                  <a:lnTo>
                    <a:pt x="93986" y="678694"/>
                  </a:lnTo>
                  <a:lnTo>
                    <a:pt x="95748" y="675990"/>
                  </a:lnTo>
                  <a:lnTo>
                    <a:pt x="97495" y="673286"/>
                  </a:lnTo>
                  <a:lnTo>
                    <a:pt x="99154" y="670582"/>
                  </a:lnTo>
                  <a:lnTo>
                    <a:pt x="100787" y="667878"/>
                  </a:lnTo>
                  <a:lnTo>
                    <a:pt x="102344" y="665174"/>
                  </a:lnTo>
                  <a:lnTo>
                    <a:pt x="103857" y="662470"/>
                  </a:lnTo>
                  <a:lnTo>
                    <a:pt x="105309" y="659766"/>
                  </a:lnTo>
                  <a:lnTo>
                    <a:pt x="106697" y="657062"/>
                  </a:lnTo>
                  <a:lnTo>
                    <a:pt x="108041" y="654358"/>
                  </a:lnTo>
                  <a:lnTo>
                    <a:pt x="109300" y="651654"/>
                  </a:lnTo>
                  <a:lnTo>
                    <a:pt x="110533" y="648950"/>
                  </a:lnTo>
                  <a:lnTo>
                    <a:pt x="111661" y="646246"/>
                  </a:lnTo>
                  <a:lnTo>
                    <a:pt x="112771" y="643542"/>
                  </a:lnTo>
                  <a:lnTo>
                    <a:pt x="113778" y="640838"/>
                  </a:lnTo>
                  <a:lnTo>
                    <a:pt x="114756" y="638134"/>
                  </a:lnTo>
                  <a:lnTo>
                    <a:pt x="115650" y="635430"/>
                  </a:lnTo>
                  <a:lnTo>
                    <a:pt x="116497" y="632726"/>
                  </a:lnTo>
                  <a:lnTo>
                    <a:pt x="117280" y="630022"/>
                  </a:lnTo>
                  <a:lnTo>
                    <a:pt x="117997" y="627318"/>
                  </a:lnTo>
                  <a:lnTo>
                    <a:pt x="118671" y="624614"/>
                  </a:lnTo>
                  <a:lnTo>
                    <a:pt x="119263" y="621910"/>
                  </a:lnTo>
                  <a:lnTo>
                    <a:pt x="119831" y="619206"/>
                  </a:lnTo>
                  <a:lnTo>
                    <a:pt x="120302" y="616502"/>
                  </a:lnTo>
                  <a:lnTo>
                    <a:pt x="120757" y="613798"/>
                  </a:lnTo>
                  <a:lnTo>
                    <a:pt x="121125" y="611095"/>
                  </a:lnTo>
                  <a:lnTo>
                    <a:pt x="121467" y="608391"/>
                  </a:lnTo>
                  <a:lnTo>
                    <a:pt x="121742" y="605687"/>
                  </a:lnTo>
                  <a:lnTo>
                    <a:pt x="121979" y="602983"/>
                  </a:lnTo>
                  <a:lnTo>
                    <a:pt x="122168" y="600279"/>
                  </a:lnTo>
                  <a:lnTo>
                    <a:pt x="122309" y="597575"/>
                  </a:lnTo>
                  <a:lnTo>
                    <a:pt x="122419" y="594871"/>
                  </a:lnTo>
                  <a:lnTo>
                    <a:pt x="122474" y="592167"/>
                  </a:lnTo>
                  <a:lnTo>
                    <a:pt x="122512" y="589463"/>
                  </a:lnTo>
                  <a:lnTo>
                    <a:pt x="122492" y="586759"/>
                  </a:lnTo>
                  <a:lnTo>
                    <a:pt x="122461" y="584055"/>
                  </a:lnTo>
                  <a:lnTo>
                    <a:pt x="122382" y="581351"/>
                  </a:lnTo>
                  <a:lnTo>
                    <a:pt x="122291" y="578647"/>
                  </a:lnTo>
                  <a:lnTo>
                    <a:pt x="122167" y="575943"/>
                  </a:lnTo>
                  <a:lnTo>
                    <a:pt x="122027" y="573239"/>
                  </a:lnTo>
                  <a:lnTo>
                    <a:pt x="121868" y="570535"/>
                  </a:lnTo>
                  <a:lnTo>
                    <a:pt x="121694" y="567831"/>
                  </a:lnTo>
                  <a:lnTo>
                    <a:pt x="121509" y="565127"/>
                  </a:lnTo>
                  <a:lnTo>
                    <a:pt x="121314" y="562423"/>
                  </a:lnTo>
                  <a:lnTo>
                    <a:pt x="121115" y="559719"/>
                  </a:lnTo>
                  <a:lnTo>
                    <a:pt x="120912" y="557015"/>
                  </a:lnTo>
                  <a:lnTo>
                    <a:pt x="120710" y="554311"/>
                  </a:lnTo>
                  <a:lnTo>
                    <a:pt x="120514" y="551607"/>
                  </a:lnTo>
                  <a:lnTo>
                    <a:pt x="120324" y="548903"/>
                  </a:lnTo>
                  <a:lnTo>
                    <a:pt x="120146" y="546199"/>
                  </a:lnTo>
                  <a:lnTo>
                    <a:pt x="119981" y="543496"/>
                  </a:lnTo>
                  <a:lnTo>
                    <a:pt x="119832" y="540792"/>
                  </a:lnTo>
                  <a:lnTo>
                    <a:pt x="119707" y="538088"/>
                  </a:lnTo>
                  <a:lnTo>
                    <a:pt x="119598" y="535384"/>
                  </a:lnTo>
                  <a:lnTo>
                    <a:pt x="119529" y="532680"/>
                  </a:lnTo>
                  <a:lnTo>
                    <a:pt x="119470" y="529976"/>
                  </a:lnTo>
                  <a:lnTo>
                    <a:pt x="119470" y="527272"/>
                  </a:lnTo>
                  <a:lnTo>
                    <a:pt x="119481" y="524568"/>
                  </a:lnTo>
                  <a:lnTo>
                    <a:pt x="119556" y="521864"/>
                  </a:lnTo>
                  <a:lnTo>
                    <a:pt x="119654" y="519160"/>
                  </a:lnTo>
                  <a:lnTo>
                    <a:pt x="119810" y="516456"/>
                  </a:lnTo>
                  <a:lnTo>
                    <a:pt x="120008" y="513752"/>
                  </a:lnTo>
                  <a:lnTo>
                    <a:pt x="120256" y="511048"/>
                  </a:lnTo>
                  <a:lnTo>
                    <a:pt x="120566" y="508344"/>
                  </a:lnTo>
                  <a:lnTo>
                    <a:pt x="120915" y="505640"/>
                  </a:lnTo>
                  <a:lnTo>
                    <a:pt x="121350" y="502936"/>
                  </a:lnTo>
                  <a:lnTo>
                    <a:pt x="121808" y="500232"/>
                  </a:lnTo>
                  <a:lnTo>
                    <a:pt x="122379" y="497528"/>
                  </a:lnTo>
                  <a:lnTo>
                    <a:pt x="122971" y="494824"/>
                  </a:lnTo>
                  <a:lnTo>
                    <a:pt x="123672" y="492120"/>
                  </a:lnTo>
                  <a:lnTo>
                    <a:pt x="124412" y="489416"/>
                  </a:lnTo>
                  <a:lnTo>
                    <a:pt x="125246" y="486712"/>
                  </a:lnTo>
                  <a:lnTo>
                    <a:pt x="126143" y="484008"/>
                  </a:lnTo>
                  <a:lnTo>
                    <a:pt x="127116" y="481304"/>
                  </a:lnTo>
                  <a:lnTo>
                    <a:pt x="128179" y="478600"/>
                  </a:lnTo>
                  <a:lnTo>
                    <a:pt x="129295" y="475897"/>
                  </a:lnTo>
                  <a:lnTo>
                    <a:pt x="130531" y="473193"/>
                  </a:lnTo>
                  <a:lnTo>
                    <a:pt x="131797" y="470489"/>
                  </a:lnTo>
                  <a:lnTo>
                    <a:pt x="133210" y="467785"/>
                  </a:lnTo>
                  <a:lnTo>
                    <a:pt x="134650" y="465081"/>
                  </a:lnTo>
                  <a:lnTo>
                    <a:pt x="136226" y="462377"/>
                  </a:lnTo>
                  <a:lnTo>
                    <a:pt x="137849" y="459673"/>
                  </a:lnTo>
                  <a:lnTo>
                    <a:pt x="139584" y="456969"/>
                  </a:lnTo>
                  <a:lnTo>
                    <a:pt x="141394" y="454265"/>
                  </a:lnTo>
                  <a:lnTo>
                    <a:pt x="143289" y="451561"/>
                  </a:lnTo>
                  <a:lnTo>
                    <a:pt x="145288" y="448857"/>
                  </a:lnTo>
                  <a:lnTo>
                    <a:pt x="147345" y="446153"/>
                  </a:lnTo>
                  <a:lnTo>
                    <a:pt x="149532" y="443449"/>
                  </a:lnTo>
                  <a:lnTo>
                    <a:pt x="151751" y="440745"/>
                  </a:lnTo>
                  <a:lnTo>
                    <a:pt x="154127" y="438041"/>
                  </a:lnTo>
                  <a:lnTo>
                    <a:pt x="156529" y="435337"/>
                  </a:lnTo>
                  <a:lnTo>
                    <a:pt x="159069" y="432633"/>
                  </a:lnTo>
                  <a:lnTo>
                    <a:pt x="161657" y="429929"/>
                  </a:lnTo>
                  <a:lnTo>
                    <a:pt x="164354" y="427225"/>
                  </a:lnTo>
                  <a:lnTo>
                    <a:pt x="167125" y="424521"/>
                  </a:lnTo>
                  <a:lnTo>
                    <a:pt x="169976" y="421817"/>
                  </a:lnTo>
                  <a:lnTo>
                    <a:pt x="172925" y="419113"/>
                  </a:lnTo>
                  <a:lnTo>
                    <a:pt x="175927" y="416409"/>
                  </a:lnTo>
                  <a:lnTo>
                    <a:pt x="179048" y="413705"/>
                  </a:lnTo>
                  <a:lnTo>
                    <a:pt x="182197" y="411001"/>
                  </a:lnTo>
                  <a:lnTo>
                    <a:pt x="185483" y="408298"/>
                  </a:lnTo>
                  <a:lnTo>
                    <a:pt x="188793" y="405594"/>
                  </a:lnTo>
                  <a:lnTo>
                    <a:pt x="192219" y="402890"/>
                  </a:lnTo>
                  <a:lnTo>
                    <a:pt x="195685" y="400186"/>
                  </a:lnTo>
                  <a:lnTo>
                    <a:pt x="199240" y="397482"/>
                  </a:lnTo>
                  <a:lnTo>
                    <a:pt x="202854" y="394778"/>
                  </a:lnTo>
                  <a:lnTo>
                    <a:pt x="206532" y="392074"/>
                  </a:lnTo>
                  <a:lnTo>
                    <a:pt x="210284" y="389370"/>
                  </a:lnTo>
                  <a:lnTo>
                    <a:pt x="214077" y="386666"/>
                  </a:lnTo>
                  <a:lnTo>
                    <a:pt x="217958" y="383962"/>
                  </a:lnTo>
                  <a:lnTo>
                    <a:pt x="221859" y="381258"/>
                  </a:lnTo>
                  <a:lnTo>
                    <a:pt x="225858" y="378554"/>
                  </a:lnTo>
                  <a:lnTo>
                    <a:pt x="229873" y="375850"/>
                  </a:lnTo>
                  <a:lnTo>
                    <a:pt x="233964" y="373146"/>
                  </a:lnTo>
                  <a:lnTo>
                    <a:pt x="238082" y="370442"/>
                  </a:lnTo>
                  <a:lnTo>
                    <a:pt x="242257" y="367738"/>
                  </a:lnTo>
                  <a:lnTo>
                    <a:pt x="246467" y="365034"/>
                  </a:lnTo>
                  <a:lnTo>
                    <a:pt x="250715" y="362330"/>
                  </a:lnTo>
                  <a:lnTo>
                    <a:pt x="255005" y="359626"/>
                  </a:lnTo>
                  <a:lnTo>
                    <a:pt x="259318" y="356922"/>
                  </a:lnTo>
                  <a:lnTo>
                    <a:pt x="263676" y="354218"/>
                  </a:lnTo>
                  <a:lnTo>
                    <a:pt x="268044" y="351514"/>
                  </a:lnTo>
                  <a:lnTo>
                    <a:pt x="272457" y="348810"/>
                  </a:lnTo>
                  <a:lnTo>
                    <a:pt x="276877" y="346106"/>
                  </a:lnTo>
                  <a:lnTo>
                    <a:pt x="281328" y="343402"/>
                  </a:lnTo>
                  <a:lnTo>
                    <a:pt x="285787" y="340699"/>
                  </a:lnTo>
                  <a:lnTo>
                    <a:pt x="290265" y="337995"/>
                  </a:lnTo>
                  <a:lnTo>
                    <a:pt x="294752" y="335291"/>
                  </a:lnTo>
                  <a:lnTo>
                    <a:pt x="299248" y="332587"/>
                  </a:lnTo>
                  <a:lnTo>
                    <a:pt x="303750" y="329883"/>
                  </a:lnTo>
                  <a:lnTo>
                    <a:pt x="308255" y="327179"/>
                  </a:lnTo>
                  <a:lnTo>
                    <a:pt x="312760" y="324475"/>
                  </a:lnTo>
                  <a:lnTo>
                    <a:pt x="317264" y="321771"/>
                  </a:lnTo>
                  <a:lnTo>
                    <a:pt x="321760" y="319067"/>
                  </a:lnTo>
                  <a:lnTo>
                    <a:pt x="326253" y="316363"/>
                  </a:lnTo>
                  <a:lnTo>
                    <a:pt x="330732" y="313659"/>
                  </a:lnTo>
                  <a:lnTo>
                    <a:pt x="335202" y="310955"/>
                  </a:lnTo>
                  <a:lnTo>
                    <a:pt x="339655" y="308251"/>
                  </a:lnTo>
                  <a:lnTo>
                    <a:pt x="344091" y="305547"/>
                  </a:lnTo>
                  <a:lnTo>
                    <a:pt x="348510" y="302843"/>
                  </a:lnTo>
                  <a:lnTo>
                    <a:pt x="352901" y="300139"/>
                  </a:lnTo>
                  <a:lnTo>
                    <a:pt x="357278" y="297435"/>
                  </a:lnTo>
                  <a:lnTo>
                    <a:pt x="361615" y="294731"/>
                  </a:lnTo>
                  <a:lnTo>
                    <a:pt x="365944" y="292027"/>
                  </a:lnTo>
                  <a:lnTo>
                    <a:pt x="370217" y="289323"/>
                  </a:lnTo>
                  <a:lnTo>
                    <a:pt x="374479" y="286619"/>
                  </a:lnTo>
                  <a:lnTo>
                    <a:pt x="378690" y="283915"/>
                  </a:lnTo>
                  <a:lnTo>
                    <a:pt x="382877" y="281211"/>
                  </a:lnTo>
                  <a:lnTo>
                    <a:pt x="387020" y="278507"/>
                  </a:lnTo>
                  <a:lnTo>
                    <a:pt x="391124" y="275803"/>
                  </a:lnTo>
                  <a:lnTo>
                    <a:pt x="395192" y="273099"/>
                  </a:lnTo>
                  <a:lnTo>
                    <a:pt x="399207" y="270396"/>
                  </a:lnTo>
                  <a:lnTo>
                    <a:pt x="403196" y="267692"/>
                  </a:lnTo>
                  <a:lnTo>
                    <a:pt x="407113" y="264988"/>
                  </a:lnTo>
                  <a:lnTo>
                    <a:pt x="411017" y="262284"/>
                  </a:lnTo>
                  <a:lnTo>
                    <a:pt x="414833" y="259580"/>
                  </a:lnTo>
                  <a:lnTo>
                    <a:pt x="418632" y="256876"/>
                  </a:lnTo>
                  <a:lnTo>
                    <a:pt x="422355" y="254172"/>
                  </a:lnTo>
                  <a:lnTo>
                    <a:pt x="426045" y="251468"/>
                  </a:lnTo>
                  <a:lnTo>
                    <a:pt x="429673" y="248764"/>
                  </a:lnTo>
                  <a:lnTo>
                    <a:pt x="433249" y="246060"/>
                  </a:lnTo>
                  <a:lnTo>
                    <a:pt x="436777" y="243356"/>
                  </a:lnTo>
                  <a:lnTo>
                    <a:pt x="440236" y="240652"/>
                  </a:lnTo>
                  <a:lnTo>
                    <a:pt x="443662" y="237948"/>
                  </a:lnTo>
                  <a:lnTo>
                    <a:pt x="447001" y="235244"/>
                  </a:lnTo>
                  <a:lnTo>
                    <a:pt x="450322" y="232540"/>
                  </a:lnTo>
                  <a:lnTo>
                    <a:pt x="453539" y="229836"/>
                  </a:lnTo>
                  <a:lnTo>
                    <a:pt x="456736" y="227132"/>
                  </a:lnTo>
                  <a:lnTo>
                    <a:pt x="459846" y="224428"/>
                  </a:lnTo>
                  <a:lnTo>
                    <a:pt x="462919" y="221724"/>
                  </a:lnTo>
                  <a:lnTo>
                    <a:pt x="465921" y="219020"/>
                  </a:lnTo>
                  <a:lnTo>
                    <a:pt x="468867" y="216316"/>
                  </a:lnTo>
                  <a:lnTo>
                    <a:pt x="471761" y="213612"/>
                  </a:lnTo>
                  <a:lnTo>
                    <a:pt x="474581" y="210908"/>
                  </a:lnTo>
                  <a:lnTo>
                    <a:pt x="477366" y="208204"/>
                  </a:lnTo>
                  <a:lnTo>
                    <a:pt x="480059" y="205500"/>
                  </a:lnTo>
                  <a:lnTo>
                    <a:pt x="482734" y="202797"/>
                  </a:lnTo>
                  <a:lnTo>
                    <a:pt x="485303" y="200093"/>
                  </a:lnTo>
                  <a:lnTo>
                    <a:pt x="487852" y="197389"/>
                  </a:lnTo>
                  <a:lnTo>
                    <a:pt x="490315" y="194685"/>
                  </a:lnTo>
                  <a:lnTo>
                    <a:pt x="492739" y="191981"/>
                  </a:lnTo>
                  <a:lnTo>
                    <a:pt x="495096" y="189277"/>
                  </a:lnTo>
                  <a:lnTo>
                    <a:pt x="497397" y="186573"/>
                  </a:lnTo>
                  <a:lnTo>
                    <a:pt x="499649" y="183869"/>
                  </a:lnTo>
                  <a:lnTo>
                    <a:pt x="501829" y="181165"/>
                  </a:lnTo>
                  <a:lnTo>
                    <a:pt x="503978" y="178461"/>
                  </a:lnTo>
                  <a:lnTo>
                    <a:pt x="506040" y="175757"/>
                  </a:lnTo>
                  <a:lnTo>
                    <a:pt x="508085" y="173053"/>
                  </a:lnTo>
                  <a:lnTo>
                    <a:pt x="510034" y="170349"/>
                  </a:lnTo>
                  <a:lnTo>
                    <a:pt x="511964" y="167645"/>
                  </a:lnTo>
                  <a:lnTo>
                    <a:pt x="513816" y="164941"/>
                  </a:lnTo>
                  <a:lnTo>
                    <a:pt x="515633" y="162237"/>
                  </a:lnTo>
                  <a:lnTo>
                    <a:pt x="517391" y="159533"/>
                  </a:lnTo>
                  <a:lnTo>
                    <a:pt x="519100" y="156829"/>
                  </a:lnTo>
                  <a:lnTo>
                    <a:pt x="520765" y="154125"/>
                  </a:lnTo>
                  <a:lnTo>
                    <a:pt x="522369" y="151421"/>
                  </a:lnTo>
                  <a:lnTo>
                    <a:pt x="523945" y="148717"/>
                  </a:lnTo>
                  <a:lnTo>
                    <a:pt x="525446" y="146013"/>
                  </a:lnTo>
                  <a:lnTo>
                    <a:pt x="526933" y="143309"/>
                  </a:lnTo>
                  <a:lnTo>
                    <a:pt x="528340" y="140605"/>
                  </a:lnTo>
                  <a:lnTo>
                    <a:pt x="529730" y="137901"/>
                  </a:lnTo>
                  <a:lnTo>
                    <a:pt x="531055" y="135198"/>
                  </a:lnTo>
                  <a:lnTo>
                    <a:pt x="532352" y="132494"/>
                  </a:lnTo>
                  <a:lnTo>
                    <a:pt x="533600" y="129790"/>
                  </a:lnTo>
                  <a:lnTo>
                    <a:pt x="534807" y="127086"/>
                  </a:lnTo>
                  <a:lnTo>
                    <a:pt x="535981" y="124382"/>
                  </a:lnTo>
                  <a:lnTo>
                    <a:pt x="537103" y="121678"/>
                  </a:lnTo>
                  <a:lnTo>
                    <a:pt x="538204" y="118974"/>
                  </a:lnTo>
                  <a:lnTo>
                    <a:pt x="539246" y="116270"/>
                  </a:lnTo>
                  <a:lnTo>
                    <a:pt x="540275" y="113566"/>
                  </a:lnTo>
                  <a:lnTo>
                    <a:pt x="541242" y="110862"/>
                  </a:lnTo>
                  <a:lnTo>
                    <a:pt x="542196" y="108158"/>
                  </a:lnTo>
                  <a:lnTo>
                    <a:pt x="543100" y="105454"/>
                  </a:lnTo>
                  <a:lnTo>
                    <a:pt x="543982" y="102750"/>
                  </a:lnTo>
                  <a:lnTo>
                    <a:pt x="544826" y="100046"/>
                  </a:lnTo>
                  <a:lnTo>
                    <a:pt x="545639" y="97342"/>
                  </a:lnTo>
                  <a:lnTo>
                    <a:pt x="546427" y="94638"/>
                  </a:lnTo>
                  <a:lnTo>
                    <a:pt x="547176" y="91934"/>
                  </a:lnTo>
                  <a:lnTo>
                    <a:pt x="547910" y="89230"/>
                  </a:lnTo>
                  <a:lnTo>
                    <a:pt x="548598" y="86526"/>
                  </a:lnTo>
                  <a:lnTo>
                    <a:pt x="549278" y="83822"/>
                  </a:lnTo>
                  <a:lnTo>
                    <a:pt x="549912" y="81118"/>
                  </a:lnTo>
                  <a:lnTo>
                    <a:pt x="550536" y="78414"/>
                  </a:lnTo>
                  <a:lnTo>
                    <a:pt x="551125" y="75710"/>
                  </a:lnTo>
                  <a:lnTo>
                    <a:pt x="551696" y="73006"/>
                  </a:lnTo>
                  <a:lnTo>
                    <a:pt x="552241" y="70302"/>
                  </a:lnTo>
                  <a:lnTo>
                    <a:pt x="552764" y="67599"/>
                  </a:lnTo>
                  <a:lnTo>
                    <a:pt x="553269" y="64895"/>
                  </a:lnTo>
                  <a:lnTo>
                    <a:pt x="553746" y="62191"/>
                  </a:lnTo>
                  <a:lnTo>
                    <a:pt x="554212" y="59487"/>
                  </a:lnTo>
                  <a:lnTo>
                    <a:pt x="554646" y="56783"/>
                  </a:lnTo>
                  <a:lnTo>
                    <a:pt x="555075" y="54079"/>
                  </a:lnTo>
                  <a:lnTo>
                    <a:pt x="555472" y="51375"/>
                  </a:lnTo>
                  <a:lnTo>
                    <a:pt x="555862" y="48671"/>
                  </a:lnTo>
                  <a:lnTo>
                    <a:pt x="556227" y="45967"/>
                  </a:lnTo>
                  <a:lnTo>
                    <a:pt x="556581" y="43263"/>
                  </a:lnTo>
                  <a:lnTo>
                    <a:pt x="556917" y="40559"/>
                  </a:lnTo>
                  <a:lnTo>
                    <a:pt x="557237" y="37855"/>
                  </a:lnTo>
                  <a:lnTo>
                    <a:pt x="557546" y="35151"/>
                  </a:lnTo>
                  <a:lnTo>
                    <a:pt x="557836" y="32447"/>
                  </a:lnTo>
                  <a:lnTo>
                    <a:pt x="558119" y="29743"/>
                  </a:lnTo>
                  <a:lnTo>
                    <a:pt x="558381" y="27039"/>
                  </a:lnTo>
                  <a:lnTo>
                    <a:pt x="558639" y="24335"/>
                  </a:lnTo>
                  <a:lnTo>
                    <a:pt x="558876" y="21631"/>
                  </a:lnTo>
                  <a:lnTo>
                    <a:pt x="559109" y="18927"/>
                  </a:lnTo>
                  <a:lnTo>
                    <a:pt x="559325" y="16223"/>
                  </a:lnTo>
                  <a:lnTo>
                    <a:pt x="559535" y="13519"/>
                  </a:lnTo>
                  <a:lnTo>
                    <a:pt x="559732" y="10815"/>
                  </a:lnTo>
                  <a:lnTo>
                    <a:pt x="559920" y="8111"/>
                  </a:lnTo>
                  <a:lnTo>
                    <a:pt x="560101" y="5407"/>
                  </a:lnTo>
                  <a:lnTo>
                    <a:pt x="560269" y="2703"/>
                  </a:lnTo>
                  <a:lnTo>
                    <a:pt x="560433" y="0"/>
                  </a:lnTo>
                  <a:lnTo>
                    <a:pt x="565876" y="0"/>
                  </a:lnTo>
                  <a:lnTo>
                    <a:pt x="566040" y="2703"/>
                  </a:lnTo>
                  <a:lnTo>
                    <a:pt x="566209" y="5407"/>
                  </a:lnTo>
                  <a:lnTo>
                    <a:pt x="566389" y="8111"/>
                  </a:lnTo>
                  <a:lnTo>
                    <a:pt x="566577" y="10815"/>
                  </a:lnTo>
                  <a:lnTo>
                    <a:pt x="566775" y="13519"/>
                  </a:lnTo>
                  <a:lnTo>
                    <a:pt x="566984" y="16223"/>
                  </a:lnTo>
                  <a:lnTo>
                    <a:pt x="567201" y="18927"/>
                  </a:lnTo>
                  <a:lnTo>
                    <a:pt x="567433" y="21631"/>
                  </a:lnTo>
                  <a:lnTo>
                    <a:pt x="567671" y="24335"/>
                  </a:lnTo>
                  <a:lnTo>
                    <a:pt x="567929" y="27039"/>
                  </a:lnTo>
                  <a:lnTo>
                    <a:pt x="568190" y="29743"/>
                  </a:lnTo>
                  <a:lnTo>
                    <a:pt x="568473" y="32447"/>
                  </a:lnTo>
                  <a:lnTo>
                    <a:pt x="568763" y="35151"/>
                  </a:lnTo>
                  <a:lnTo>
                    <a:pt x="569072" y="37855"/>
                  </a:lnTo>
                  <a:lnTo>
                    <a:pt x="569393" y="40559"/>
                  </a:lnTo>
                  <a:lnTo>
                    <a:pt x="569729" y="43263"/>
                  </a:lnTo>
                  <a:lnTo>
                    <a:pt x="570083" y="45967"/>
                  </a:lnTo>
                  <a:lnTo>
                    <a:pt x="570448" y="48671"/>
                  </a:lnTo>
                  <a:lnTo>
                    <a:pt x="570838" y="51375"/>
                  </a:lnTo>
                  <a:lnTo>
                    <a:pt x="571235" y="54079"/>
                  </a:lnTo>
                  <a:lnTo>
                    <a:pt x="571663" y="56783"/>
                  </a:lnTo>
                  <a:lnTo>
                    <a:pt x="572098" y="59487"/>
                  </a:lnTo>
                  <a:lnTo>
                    <a:pt x="572564" y="62191"/>
                  </a:lnTo>
                  <a:lnTo>
                    <a:pt x="573041" y="64895"/>
                  </a:lnTo>
                  <a:lnTo>
                    <a:pt x="573545" y="67599"/>
                  </a:lnTo>
                  <a:lnTo>
                    <a:pt x="574068" y="70302"/>
                  </a:lnTo>
                  <a:lnTo>
                    <a:pt x="574613" y="73006"/>
                  </a:lnTo>
                  <a:lnTo>
                    <a:pt x="575185" y="75710"/>
                  </a:lnTo>
                  <a:lnTo>
                    <a:pt x="575773" y="78414"/>
                  </a:lnTo>
                  <a:lnTo>
                    <a:pt x="576397" y="81118"/>
                  </a:lnTo>
                  <a:lnTo>
                    <a:pt x="577031" y="83822"/>
                  </a:lnTo>
                  <a:lnTo>
                    <a:pt x="577711" y="86526"/>
                  </a:lnTo>
                  <a:lnTo>
                    <a:pt x="578400" y="89230"/>
                  </a:lnTo>
                  <a:lnTo>
                    <a:pt x="579133" y="91934"/>
                  </a:lnTo>
                  <a:lnTo>
                    <a:pt x="579882" y="94638"/>
                  </a:lnTo>
                  <a:lnTo>
                    <a:pt x="580670" y="97342"/>
                  </a:lnTo>
                  <a:lnTo>
                    <a:pt x="581483" y="100046"/>
                  </a:lnTo>
                  <a:lnTo>
                    <a:pt x="582328" y="102750"/>
                  </a:lnTo>
                  <a:lnTo>
                    <a:pt x="583209" y="105454"/>
                  </a:lnTo>
                  <a:lnTo>
                    <a:pt x="584114" y="108158"/>
                  </a:lnTo>
                  <a:lnTo>
                    <a:pt x="585067" y="110862"/>
                  </a:lnTo>
                  <a:lnTo>
                    <a:pt x="586034" y="113566"/>
                  </a:lnTo>
                  <a:lnTo>
                    <a:pt x="587064" y="116270"/>
                  </a:lnTo>
                  <a:lnTo>
                    <a:pt x="588105" y="118974"/>
                  </a:lnTo>
                  <a:lnTo>
                    <a:pt x="589207" y="121678"/>
                  </a:lnTo>
                  <a:lnTo>
                    <a:pt x="590329" y="124382"/>
                  </a:lnTo>
                  <a:lnTo>
                    <a:pt x="591502" y="127086"/>
                  </a:lnTo>
                  <a:lnTo>
                    <a:pt x="592710" y="129790"/>
                  </a:lnTo>
                  <a:lnTo>
                    <a:pt x="593957" y="132494"/>
                  </a:lnTo>
                  <a:lnTo>
                    <a:pt x="595254" y="135198"/>
                  </a:lnTo>
                  <a:lnTo>
                    <a:pt x="596580" y="137901"/>
                  </a:lnTo>
                  <a:lnTo>
                    <a:pt x="597970" y="140605"/>
                  </a:lnTo>
                  <a:lnTo>
                    <a:pt x="599376" y="143309"/>
                  </a:lnTo>
                  <a:lnTo>
                    <a:pt x="600863" y="146013"/>
                  </a:lnTo>
                  <a:lnTo>
                    <a:pt x="602364" y="148717"/>
                  </a:lnTo>
                  <a:lnTo>
                    <a:pt x="603941" y="151421"/>
                  </a:lnTo>
                  <a:lnTo>
                    <a:pt x="605544" y="154125"/>
                  </a:lnTo>
                  <a:lnTo>
                    <a:pt x="607210" y="156829"/>
                  </a:lnTo>
                  <a:lnTo>
                    <a:pt x="608918" y="159533"/>
                  </a:lnTo>
                  <a:lnTo>
                    <a:pt x="610676" y="162237"/>
                  </a:lnTo>
                  <a:lnTo>
                    <a:pt x="612494" y="164941"/>
                  </a:lnTo>
                  <a:lnTo>
                    <a:pt x="614346" y="167645"/>
                  </a:lnTo>
                  <a:lnTo>
                    <a:pt x="616275" y="170349"/>
                  </a:lnTo>
                  <a:lnTo>
                    <a:pt x="618224" y="173053"/>
                  </a:lnTo>
                  <a:lnTo>
                    <a:pt x="620269" y="175757"/>
                  </a:lnTo>
                  <a:lnTo>
                    <a:pt x="622331" y="178461"/>
                  </a:lnTo>
                  <a:lnTo>
                    <a:pt x="624480" y="181165"/>
                  </a:lnTo>
                  <a:lnTo>
                    <a:pt x="626661" y="183869"/>
                  </a:lnTo>
                  <a:lnTo>
                    <a:pt x="628912" y="186573"/>
                  </a:lnTo>
                  <a:lnTo>
                    <a:pt x="631214" y="189277"/>
                  </a:lnTo>
                  <a:lnTo>
                    <a:pt x="633570" y="191981"/>
                  </a:lnTo>
                  <a:lnTo>
                    <a:pt x="635995" y="194685"/>
                  </a:lnTo>
                  <a:lnTo>
                    <a:pt x="638457" y="197389"/>
                  </a:lnTo>
                  <a:lnTo>
                    <a:pt x="641006" y="200093"/>
                  </a:lnTo>
                  <a:lnTo>
                    <a:pt x="643576" y="202797"/>
                  </a:lnTo>
                  <a:lnTo>
                    <a:pt x="646250" y="205500"/>
                  </a:lnTo>
                  <a:lnTo>
                    <a:pt x="648943" y="208204"/>
                  </a:lnTo>
                  <a:lnTo>
                    <a:pt x="651729" y="210908"/>
                  </a:lnTo>
                  <a:lnTo>
                    <a:pt x="654548" y="213612"/>
                  </a:lnTo>
                  <a:lnTo>
                    <a:pt x="657442" y="216316"/>
                  </a:lnTo>
                  <a:lnTo>
                    <a:pt x="660389" y="219020"/>
                  </a:lnTo>
                  <a:lnTo>
                    <a:pt x="663391" y="221724"/>
                  </a:lnTo>
                  <a:lnTo>
                    <a:pt x="666463" y="224428"/>
                  </a:lnTo>
                  <a:lnTo>
                    <a:pt x="669573" y="227132"/>
                  </a:lnTo>
                  <a:lnTo>
                    <a:pt x="672771" y="229836"/>
                  </a:lnTo>
                  <a:lnTo>
                    <a:pt x="675988" y="232540"/>
                  </a:lnTo>
                  <a:lnTo>
                    <a:pt x="679309" y="235244"/>
                  </a:lnTo>
                  <a:lnTo>
                    <a:pt x="682647" y="237948"/>
                  </a:lnTo>
                  <a:lnTo>
                    <a:pt x="686074" y="240652"/>
                  </a:lnTo>
                  <a:lnTo>
                    <a:pt x="689532" y="243356"/>
                  </a:lnTo>
                  <a:lnTo>
                    <a:pt x="693061" y="246060"/>
                  </a:lnTo>
                  <a:lnTo>
                    <a:pt x="696637" y="248764"/>
                  </a:lnTo>
                  <a:lnTo>
                    <a:pt x="700264" y="251468"/>
                  </a:lnTo>
                  <a:lnTo>
                    <a:pt x="703954" y="254172"/>
                  </a:lnTo>
                  <a:lnTo>
                    <a:pt x="707677" y="256876"/>
                  </a:lnTo>
                  <a:lnTo>
                    <a:pt x="711477" y="259580"/>
                  </a:lnTo>
                  <a:lnTo>
                    <a:pt x="715293" y="262284"/>
                  </a:lnTo>
                  <a:lnTo>
                    <a:pt x="719196" y="264988"/>
                  </a:lnTo>
                  <a:lnTo>
                    <a:pt x="723114" y="267692"/>
                  </a:lnTo>
                  <a:lnTo>
                    <a:pt x="727103" y="270396"/>
                  </a:lnTo>
                  <a:lnTo>
                    <a:pt x="731117" y="273099"/>
                  </a:lnTo>
                  <a:lnTo>
                    <a:pt x="735185" y="275803"/>
                  </a:lnTo>
                  <a:lnTo>
                    <a:pt x="739290" y="278507"/>
                  </a:lnTo>
                  <a:lnTo>
                    <a:pt x="743432" y="281211"/>
                  </a:lnTo>
                  <a:lnTo>
                    <a:pt x="747620" y="283915"/>
                  </a:lnTo>
                  <a:lnTo>
                    <a:pt x="751830" y="286619"/>
                  </a:lnTo>
                  <a:lnTo>
                    <a:pt x="756093" y="289323"/>
                  </a:lnTo>
                  <a:lnTo>
                    <a:pt x="760366" y="292027"/>
                  </a:lnTo>
                  <a:lnTo>
                    <a:pt x="764694" y="294731"/>
                  </a:lnTo>
                  <a:lnTo>
                    <a:pt x="769031" y="297435"/>
                  </a:lnTo>
                  <a:lnTo>
                    <a:pt x="773409" y="300139"/>
                  </a:lnTo>
                  <a:lnTo>
                    <a:pt x="777800" y="302843"/>
                  </a:lnTo>
                  <a:lnTo>
                    <a:pt x="782219" y="305547"/>
                  </a:lnTo>
                  <a:lnTo>
                    <a:pt x="786655" y="308251"/>
                  </a:lnTo>
                  <a:lnTo>
                    <a:pt x="791108" y="310955"/>
                  </a:lnTo>
                  <a:lnTo>
                    <a:pt x="795578" y="313659"/>
                  </a:lnTo>
                  <a:lnTo>
                    <a:pt x="800056" y="316363"/>
                  </a:lnTo>
                  <a:lnTo>
                    <a:pt x="804549" y="319067"/>
                  </a:lnTo>
                  <a:lnTo>
                    <a:pt x="809045" y="321771"/>
                  </a:lnTo>
                  <a:lnTo>
                    <a:pt x="813550" y="324475"/>
                  </a:lnTo>
                  <a:lnTo>
                    <a:pt x="818055" y="327179"/>
                  </a:lnTo>
                  <a:lnTo>
                    <a:pt x="822560" y="329883"/>
                  </a:lnTo>
                  <a:lnTo>
                    <a:pt x="827062" y="332587"/>
                  </a:lnTo>
                  <a:lnTo>
                    <a:pt x="831558" y="335291"/>
                  </a:lnTo>
                  <a:lnTo>
                    <a:pt x="836044" y="337995"/>
                  </a:lnTo>
                  <a:lnTo>
                    <a:pt x="840522" y="340699"/>
                  </a:lnTo>
                  <a:lnTo>
                    <a:pt x="844982" y="343402"/>
                  </a:lnTo>
                  <a:lnTo>
                    <a:pt x="849432" y="346106"/>
                  </a:lnTo>
                  <a:lnTo>
                    <a:pt x="853852" y="348810"/>
                  </a:lnTo>
                  <a:lnTo>
                    <a:pt x="858266" y="351514"/>
                  </a:lnTo>
                  <a:lnTo>
                    <a:pt x="862633" y="354218"/>
                  </a:lnTo>
                  <a:lnTo>
                    <a:pt x="866991" y="356922"/>
                  </a:lnTo>
                  <a:lnTo>
                    <a:pt x="871304" y="359626"/>
                  </a:lnTo>
                  <a:lnTo>
                    <a:pt x="875594" y="362330"/>
                  </a:lnTo>
                  <a:lnTo>
                    <a:pt x="879842" y="365034"/>
                  </a:lnTo>
                  <a:lnTo>
                    <a:pt x="884053" y="367738"/>
                  </a:lnTo>
                  <a:lnTo>
                    <a:pt x="888227" y="370442"/>
                  </a:lnTo>
                  <a:lnTo>
                    <a:pt x="892345" y="373146"/>
                  </a:lnTo>
                  <a:lnTo>
                    <a:pt x="896437" y="375850"/>
                  </a:lnTo>
                  <a:lnTo>
                    <a:pt x="900451" y="378554"/>
                  </a:lnTo>
                  <a:lnTo>
                    <a:pt x="904450" y="381258"/>
                  </a:lnTo>
                  <a:lnTo>
                    <a:pt x="908351" y="383962"/>
                  </a:lnTo>
                  <a:lnTo>
                    <a:pt x="912232" y="386666"/>
                  </a:lnTo>
                  <a:lnTo>
                    <a:pt x="916025" y="389370"/>
                  </a:lnTo>
                  <a:lnTo>
                    <a:pt x="919778" y="392074"/>
                  </a:lnTo>
                  <a:lnTo>
                    <a:pt x="923455" y="394778"/>
                  </a:lnTo>
                  <a:lnTo>
                    <a:pt x="927070" y="397482"/>
                  </a:lnTo>
                  <a:lnTo>
                    <a:pt x="930625" y="400186"/>
                  </a:lnTo>
                  <a:lnTo>
                    <a:pt x="934091" y="402890"/>
                  </a:lnTo>
                  <a:lnTo>
                    <a:pt x="937516" y="405594"/>
                  </a:lnTo>
                  <a:lnTo>
                    <a:pt x="940826" y="408298"/>
                  </a:lnTo>
                  <a:lnTo>
                    <a:pt x="944113" y="411001"/>
                  </a:lnTo>
                  <a:lnTo>
                    <a:pt x="947262" y="413705"/>
                  </a:lnTo>
                  <a:lnTo>
                    <a:pt x="950383" y="416409"/>
                  </a:lnTo>
                  <a:lnTo>
                    <a:pt x="953385" y="419113"/>
                  </a:lnTo>
                  <a:lnTo>
                    <a:pt x="956333" y="421817"/>
                  </a:lnTo>
                  <a:lnTo>
                    <a:pt x="959185" y="424521"/>
                  </a:lnTo>
                  <a:lnTo>
                    <a:pt x="961955" y="427225"/>
                  </a:lnTo>
                  <a:lnTo>
                    <a:pt x="964653" y="429929"/>
                  </a:lnTo>
                  <a:lnTo>
                    <a:pt x="967241" y="432633"/>
                  </a:lnTo>
                  <a:lnTo>
                    <a:pt x="969781" y="435337"/>
                  </a:lnTo>
                  <a:lnTo>
                    <a:pt x="972183" y="438041"/>
                  </a:lnTo>
                  <a:lnTo>
                    <a:pt x="974558" y="440745"/>
                  </a:lnTo>
                  <a:lnTo>
                    <a:pt x="976777" y="443449"/>
                  </a:lnTo>
                  <a:lnTo>
                    <a:pt x="978965" y="446153"/>
                  </a:lnTo>
                  <a:lnTo>
                    <a:pt x="981022" y="448857"/>
                  </a:lnTo>
                  <a:lnTo>
                    <a:pt x="983020" y="451561"/>
                  </a:lnTo>
                  <a:lnTo>
                    <a:pt x="984916" y="454265"/>
                  </a:lnTo>
                  <a:lnTo>
                    <a:pt x="986726" y="456969"/>
                  </a:lnTo>
                  <a:lnTo>
                    <a:pt x="988460" y="459673"/>
                  </a:lnTo>
                  <a:lnTo>
                    <a:pt x="990084" y="462377"/>
                  </a:lnTo>
                  <a:lnTo>
                    <a:pt x="991659" y="465081"/>
                  </a:lnTo>
                  <a:lnTo>
                    <a:pt x="993099" y="467785"/>
                  </a:lnTo>
                  <a:lnTo>
                    <a:pt x="994513" y="470489"/>
                  </a:lnTo>
                  <a:lnTo>
                    <a:pt x="995779" y="473193"/>
                  </a:lnTo>
                  <a:lnTo>
                    <a:pt x="997014" y="475897"/>
                  </a:lnTo>
                  <a:lnTo>
                    <a:pt x="998131" y="478600"/>
                  </a:lnTo>
                  <a:lnTo>
                    <a:pt x="999194" y="481304"/>
                  </a:lnTo>
                  <a:lnTo>
                    <a:pt x="1000166" y="484008"/>
                  </a:lnTo>
                  <a:lnTo>
                    <a:pt x="1001064" y="486712"/>
                  </a:lnTo>
                  <a:lnTo>
                    <a:pt x="1001897" y="489416"/>
                  </a:lnTo>
                  <a:lnTo>
                    <a:pt x="1002638" y="492120"/>
                  </a:lnTo>
                  <a:lnTo>
                    <a:pt x="1003339" y="494824"/>
                  </a:lnTo>
                  <a:lnTo>
                    <a:pt x="1003931" y="497528"/>
                  </a:lnTo>
                  <a:lnTo>
                    <a:pt x="1004501" y="500232"/>
                  </a:lnTo>
                  <a:lnTo>
                    <a:pt x="1004960" y="502936"/>
                  </a:lnTo>
                  <a:lnTo>
                    <a:pt x="1005395" y="505640"/>
                  </a:lnTo>
                  <a:lnTo>
                    <a:pt x="1005743" y="508344"/>
                  </a:lnTo>
                  <a:lnTo>
                    <a:pt x="1006054" y="511048"/>
                  </a:lnTo>
                  <a:lnTo>
                    <a:pt x="1006302" y="513752"/>
                  </a:lnTo>
                  <a:lnTo>
                    <a:pt x="1006500" y="516456"/>
                  </a:lnTo>
                  <a:lnTo>
                    <a:pt x="1006656" y="519160"/>
                  </a:lnTo>
                  <a:lnTo>
                    <a:pt x="1006754" y="521864"/>
                  </a:lnTo>
                  <a:lnTo>
                    <a:pt x="1006828" y="524568"/>
                  </a:lnTo>
                  <a:lnTo>
                    <a:pt x="1006840" y="527272"/>
                  </a:lnTo>
                  <a:lnTo>
                    <a:pt x="1006839" y="529976"/>
                  </a:lnTo>
                  <a:lnTo>
                    <a:pt x="1006781" y="532680"/>
                  </a:lnTo>
                  <a:lnTo>
                    <a:pt x="1006711" y="535384"/>
                  </a:lnTo>
                  <a:lnTo>
                    <a:pt x="1006602" y="538088"/>
                  </a:lnTo>
                  <a:lnTo>
                    <a:pt x="1006478" y="540792"/>
                  </a:lnTo>
                  <a:lnTo>
                    <a:pt x="1006329" y="543496"/>
                  </a:lnTo>
                  <a:lnTo>
                    <a:pt x="1006164" y="546199"/>
                  </a:lnTo>
                  <a:lnTo>
                    <a:pt x="1005986" y="548903"/>
                  </a:lnTo>
                  <a:lnTo>
                    <a:pt x="1005795" y="551607"/>
                  </a:lnTo>
                  <a:lnTo>
                    <a:pt x="1005599" y="554311"/>
                  </a:lnTo>
                  <a:lnTo>
                    <a:pt x="1005397" y="557015"/>
                  </a:lnTo>
                  <a:lnTo>
                    <a:pt x="1005195" y="559719"/>
                  </a:lnTo>
                  <a:lnTo>
                    <a:pt x="1004996" y="562423"/>
                  </a:lnTo>
                  <a:lnTo>
                    <a:pt x="1004800" y="565127"/>
                  </a:lnTo>
                  <a:lnTo>
                    <a:pt x="1004616" y="567831"/>
                  </a:lnTo>
                  <a:lnTo>
                    <a:pt x="1004441" y="570535"/>
                  </a:lnTo>
                  <a:lnTo>
                    <a:pt x="1004282" y="573239"/>
                  </a:lnTo>
                  <a:lnTo>
                    <a:pt x="1004143" y="575943"/>
                  </a:lnTo>
                  <a:lnTo>
                    <a:pt x="1004019" y="578647"/>
                  </a:lnTo>
                  <a:lnTo>
                    <a:pt x="1003927" y="581351"/>
                  </a:lnTo>
                  <a:lnTo>
                    <a:pt x="1003848" y="584055"/>
                  </a:lnTo>
                  <a:lnTo>
                    <a:pt x="1003818" y="586759"/>
                  </a:lnTo>
                  <a:lnTo>
                    <a:pt x="1003797" y="589463"/>
                  </a:lnTo>
                  <a:lnTo>
                    <a:pt x="1003836" y="592167"/>
                  </a:lnTo>
                  <a:lnTo>
                    <a:pt x="1003890" y="594871"/>
                  </a:lnTo>
                  <a:lnTo>
                    <a:pt x="1004000" y="597575"/>
                  </a:lnTo>
                  <a:lnTo>
                    <a:pt x="1004141" y="600279"/>
                  </a:lnTo>
                  <a:lnTo>
                    <a:pt x="1004330" y="602983"/>
                  </a:lnTo>
                  <a:lnTo>
                    <a:pt x="1004568" y="605687"/>
                  </a:lnTo>
                  <a:lnTo>
                    <a:pt x="1004843" y="608391"/>
                  </a:lnTo>
                  <a:lnTo>
                    <a:pt x="1005185" y="611095"/>
                  </a:lnTo>
                  <a:lnTo>
                    <a:pt x="1005552" y="613798"/>
                  </a:lnTo>
                  <a:lnTo>
                    <a:pt x="1006007" y="616502"/>
                  </a:lnTo>
                  <a:lnTo>
                    <a:pt x="1006479" y="619206"/>
                  </a:lnTo>
                  <a:lnTo>
                    <a:pt x="1007046" y="621910"/>
                  </a:lnTo>
                  <a:lnTo>
                    <a:pt x="1007639" y="624614"/>
                  </a:lnTo>
                  <a:lnTo>
                    <a:pt x="1008312" y="627318"/>
                  </a:lnTo>
                  <a:lnTo>
                    <a:pt x="1009030" y="630022"/>
                  </a:lnTo>
                  <a:lnTo>
                    <a:pt x="1009813" y="632726"/>
                  </a:lnTo>
                  <a:lnTo>
                    <a:pt x="1010659" y="635430"/>
                  </a:lnTo>
                  <a:lnTo>
                    <a:pt x="1011554" y="638134"/>
                  </a:lnTo>
                  <a:lnTo>
                    <a:pt x="1012531" y="640838"/>
                  </a:lnTo>
                  <a:lnTo>
                    <a:pt x="1013539" y="643542"/>
                  </a:lnTo>
                  <a:lnTo>
                    <a:pt x="1014648" y="646246"/>
                  </a:lnTo>
                  <a:lnTo>
                    <a:pt x="1015777" y="648950"/>
                  </a:lnTo>
                  <a:lnTo>
                    <a:pt x="1017009" y="651654"/>
                  </a:lnTo>
                  <a:lnTo>
                    <a:pt x="1018269" y="654358"/>
                  </a:lnTo>
                  <a:lnTo>
                    <a:pt x="1019612" y="657062"/>
                  </a:lnTo>
                  <a:lnTo>
                    <a:pt x="1021000" y="659766"/>
                  </a:lnTo>
                  <a:lnTo>
                    <a:pt x="1022452" y="662470"/>
                  </a:lnTo>
                  <a:lnTo>
                    <a:pt x="1023965" y="665174"/>
                  </a:lnTo>
                  <a:lnTo>
                    <a:pt x="1025523" y="667878"/>
                  </a:lnTo>
                  <a:lnTo>
                    <a:pt x="1027156" y="670582"/>
                  </a:lnTo>
                  <a:lnTo>
                    <a:pt x="1028815" y="673286"/>
                  </a:lnTo>
                  <a:lnTo>
                    <a:pt x="1030561" y="675990"/>
                  </a:lnTo>
                  <a:lnTo>
                    <a:pt x="1032324" y="678694"/>
                  </a:lnTo>
                  <a:lnTo>
                    <a:pt x="1034169" y="681398"/>
                  </a:lnTo>
                  <a:lnTo>
                    <a:pt x="1036036" y="684101"/>
                  </a:lnTo>
                  <a:lnTo>
                    <a:pt x="1037965" y="686805"/>
                  </a:lnTo>
                  <a:lnTo>
                    <a:pt x="1039926" y="689509"/>
                  </a:lnTo>
                  <a:lnTo>
                    <a:pt x="1041933" y="692213"/>
                  </a:lnTo>
                  <a:lnTo>
                    <a:pt x="1043979" y="694917"/>
                  </a:lnTo>
                  <a:lnTo>
                    <a:pt x="1046054" y="697621"/>
                  </a:lnTo>
                  <a:lnTo>
                    <a:pt x="1048174" y="700325"/>
                  </a:lnTo>
                  <a:lnTo>
                    <a:pt x="1050309" y="703029"/>
                  </a:lnTo>
                  <a:lnTo>
                    <a:pt x="1052490" y="705733"/>
                  </a:lnTo>
                  <a:lnTo>
                    <a:pt x="1054679" y="708437"/>
                  </a:lnTo>
                  <a:lnTo>
                    <a:pt x="1056906" y="711141"/>
                  </a:lnTo>
                  <a:lnTo>
                    <a:pt x="1059141" y="713845"/>
                  </a:lnTo>
                  <a:lnTo>
                    <a:pt x="1061399" y="716549"/>
                  </a:lnTo>
                  <a:lnTo>
                    <a:pt x="1063665" y="719253"/>
                  </a:lnTo>
                  <a:lnTo>
                    <a:pt x="1065943" y="721957"/>
                  </a:lnTo>
                  <a:lnTo>
                    <a:pt x="1068226" y="724661"/>
                  </a:lnTo>
                  <a:lnTo>
                    <a:pt x="1070513" y="727365"/>
                  </a:lnTo>
                  <a:lnTo>
                    <a:pt x="1072798" y="730069"/>
                  </a:lnTo>
                  <a:lnTo>
                    <a:pt x="1075083" y="732773"/>
                  </a:lnTo>
                  <a:lnTo>
                    <a:pt x="1077355" y="735477"/>
                  </a:lnTo>
                  <a:lnTo>
                    <a:pt x="1079624" y="738181"/>
                  </a:lnTo>
                  <a:lnTo>
                    <a:pt x="1081869" y="740885"/>
                  </a:lnTo>
                  <a:lnTo>
                    <a:pt x="1084105" y="743589"/>
                  </a:lnTo>
                  <a:lnTo>
                    <a:pt x="1086313" y="746293"/>
                  </a:lnTo>
                  <a:lnTo>
                    <a:pt x="1088500" y="748997"/>
                  </a:lnTo>
                  <a:lnTo>
                    <a:pt x="1090659" y="751700"/>
                  </a:lnTo>
                  <a:lnTo>
                    <a:pt x="1092782" y="754404"/>
                  </a:lnTo>
                  <a:lnTo>
                    <a:pt x="1094880" y="757108"/>
                  </a:lnTo>
                  <a:lnTo>
                    <a:pt x="1096922" y="759812"/>
                  </a:lnTo>
                  <a:lnTo>
                    <a:pt x="1098948" y="762516"/>
                  </a:lnTo>
                  <a:lnTo>
                    <a:pt x="1100894" y="765220"/>
                  </a:lnTo>
                  <a:lnTo>
                    <a:pt x="1102825" y="767924"/>
                  </a:lnTo>
                  <a:lnTo>
                    <a:pt x="1104670" y="770628"/>
                  </a:lnTo>
                  <a:lnTo>
                    <a:pt x="1106487" y="773332"/>
                  </a:lnTo>
                  <a:lnTo>
                    <a:pt x="1108225" y="776036"/>
                  </a:lnTo>
                  <a:lnTo>
                    <a:pt x="1109911" y="778740"/>
                  </a:lnTo>
                  <a:lnTo>
                    <a:pt x="1111531" y="781444"/>
                  </a:lnTo>
                  <a:lnTo>
                    <a:pt x="1113074" y="784148"/>
                  </a:lnTo>
                  <a:lnTo>
                    <a:pt x="1114566" y="786852"/>
                  </a:lnTo>
                  <a:lnTo>
                    <a:pt x="1115951" y="789556"/>
                  </a:lnTo>
                  <a:lnTo>
                    <a:pt x="1117305" y="792260"/>
                  </a:lnTo>
                  <a:lnTo>
                    <a:pt x="1118520" y="794964"/>
                  </a:lnTo>
                  <a:lnTo>
                    <a:pt x="1119709" y="797668"/>
                  </a:lnTo>
                  <a:lnTo>
                    <a:pt x="1120758" y="800372"/>
                  </a:lnTo>
                  <a:lnTo>
                    <a:pt x="1121762" y="803076"/>
                  </a:lnTo>
                  <a:lnTo>
                    <a:pt x="1122646" y="805780"/>
                  </a:lnTo>
                  <a:lnTo>
                    <a:pt x="1123453" y="808484"/>
                  </a:lnTo>
                  <a:lnTo>
                    <a:pt x="1124164" y="811188"/>
                  </a:lnTo>
                  <a:lnTo>
                    <a:pt x="1124764" y="813892"/>
                  </a:lnTo>
                  <a:lnTo>
                    <a:pt x="1125294" y="816596"/>
                  </a:lnTo>
                  <a:lnTo>
                    <a:pt x="1125679" y="819299"/>
                  </a:lnTo>
                  <a:lnTo>
                    <a:pt x="1126022" y="822003"/>
                  </a:lnTo>
                  <a:lnTo>
                    <a:pt x="1126182" y="824707"/>
                  </a:lnTo>
                  <a:lnTo>
                    <a:pt x="1126310" y="827411"/>
                  </a:lnTo>
                  <a:lnTo>
                    <a:pt x="1126262" y="830115"/>
                  </a:lnTo>
                  <a:lnTo>
                    <a:pt x="1126157" y="832819"/>
                  </a:lnTo>
                  <a:lnTo>
                    <a:pt x="1125906" y="835523"/>
                  </a:lnTo>
                  <a:lnTo>
                    <a:pt x="1125562" y="838227"/>
                  </a:lnTo>
                  <a:lnTo>
                    <a:pt x="1125104" y="840931"/>
                  </a:lnTo>
                  <a:lnTo>
                    <a:pt x="1124517" y="843635"/>
                  </a:lnTo>
                  <a:lnTo>
                    <a:pt x="1123850" y="846339"/>
                  </a:lnTo>
                  <a:lnTo>
                    <a:pt x="1123016" y="849043"/>
                  </a:lnTo>
                  <a:lnTo>
                    <a:pt x="1122137" y="851747"/>
                  </a:lnTo>
                  <a:lnTo>
                    <a:pt x="1121054" y="854451"/>
                  </a:lnTo>
                  <a:lnTo>
                    <a:pt x="1119936" y="857155"/>
                  </a:lnTo>
                  <a:lnTo>
                    <a:pt x="1118628" y="859859"/>
                  </a:lnTo>
                  <a:lnTo>
                    <a:pt x="1117259" y="862563"/>
                  </a:lnTo>
                  <a:lnTo>
                    <a:pt x="1115737" y="865267"/>
                  </a:lnTo>
                  <a:lnTo>
                    <a:pt x="1114117" y="867971"/>
                  </a:lnTo>
                  <a:lnTo>
                    <a:pt x="1112381" y="870675"/>
                  </a:lnTo>
                  <a:lnTo>
                    <a:pt x="1110512" y="873379"/>
                  </a:lnTo>
                  <a:lnTo>
                    <a:pt x="1108563" y="876083"/>
                  </a:lnTo>
                  <a:lnTo>
                    <a:pt x="1106447" y="878787"/>
                  </a:lnTo>
                  <a:lnTo>
                    <a:pt x="1104287" y="881491"/>
                  </a:lnTo>
                  <a:lnTo>
                    <a:pt x="1101927" y="884195"/>
                  </a:lnTo>
                  <a:lnTo>
                    <a:pt x="1099533" y="886898"/>
                  </a:lnTo>
                  <a:lnTo>
                    <a:pt x="1096960" y="889602"/>
                  </a:lnTo>
                  <a:lnTo>
                    <a:pt x="1094327" y="892306"/>
                  </a:lnTo>
                  <a:lnTo>
                    <a:pt x="1091553" y="895010"/>
                  </a:lnTo>
                  <a:lnTo>
                    <a:pt x="1088688" y="897714"/>
                  </a:lnTo>
                  <a:lnTo>
                    <a:pt x="1085717" y="900418"/>
                  </a:lnTo>
                  <a:lnTo>
                    <a:pt x="1082625" y="903122"/>
                  </a:lnTo>
                  <a:lnTo>
                    <a:pt x="1079463" y="905826"/>
                  </a:lnTo>
                  <a:lnTo>
                    <a:pt x="1076152" y="908530"/>
                  </a:lnTo>
                  <a:lnTo>
                    <a:pt x="1072804" y="911234"/>
                  </a:lnTo>
                  <a:lnTo>
                    <a:pt x="1069282" y="913938"/>
                  </a:lnTo>
                  <a:lnTo>
                    <a:pt x="1065730" y="916642"/>
                  </a:lnTo>
                  <a:lnTo>
                    <a:pt x="1062029" y="919346"/>
                  </a:lnTo>
                  <a:lnTo>
                    <a:pt x="1058278" y="922050"/>
                  </a:lnTo>
                  <a:lnTo>
                    <a:pt x="1054410" y="924754"/>
                  </a:lnTo>
                  <a:lnTo>
                    <a:pt x="1050468" y="927458"/>
                  </a:lnTo>
                  <a:lnTo>
                    <a:pt x="1046442" y="930162"/>
                  </a:lnTo>
                  <a:lnTo>
                    <a:pt x="1042319" y="932866"/>
                  </a:lnTo>
                  <a:lnTo>
                    <a:pt x="1038142" y="935570"/>
                  </a:lnTo>
                  <a:lnTo>
                    <a:pt x="1033850" y="938274"/>
                  </a:lnTo>
                  <a:lnTo>
                    <a:pt x="1029530" y="940978"/>
                  </a:lnTo>
                  <a:lnTo>
                    <a:pt x="1025079" y="943682"/>
                  </a:lnTo>
                  <a:lnTo>
                    <a:pt x="1020607" y="946386"/>
                  </a:lnTo>
                  <a:lnTo>
                    <a:pt x="1016027" y="949090"/>
                  </a:lnTo>
                  <a:lnTo>
                    <a:pt x="1011411" y="951794"/>
                  </a:lnTo>
                  <a:lnTo>
                    <a:pt x="1006715" y="954497"/>
                  </a:lnTo>
                  <a:lnTo>
                    <a:pt x="1001967" y="957201"/>
                  </a:lnTo>
                  <a:lnTo>
                    <a:pt x="997162" y="959905"/>
                  </a:lnTo>
                  <a:lnTo>
                    <a:pt x="992295" y="962609"/>
                  </a:lnTo>
                  <a:lnTo>
                    <a:pt x="987392" y="965313"/>
                  </a:lnTo>
                  <a:lnTo>
                    <a:pt x="982418" y="968017"/>
                  </a:lnTo>
                  <a:lnTo>
                    <a:pt x="977426" y="970721"/>
                  </a:lnTo>
                  <a:lnTo>
                    <a:pt x="972357" y="973425"/>
                  </a:lnTo>
                  <a:lnTo>
                    <a:pt x="967276" y="976129"/>
                  </a:lnTo>
                  <a:lnTo>
                    <a:pt x="962136" y="978833"/>
                  </a:lnTo>
                  <a:lnTo>
                    <a:pt x="956976" y="981537"/>
                  </a:lnTo>
                  <a:lnTo>
                    <a:pt x="951775" y="984241"/>
                  </a:lnTo>
                  <a:lnTo>
                    <a:pt x="946549" y="986945"/>
                  </a:lnTo>
                  <a:lnTo>
                    <a:pt x="941297" y="989649"/>
                  </a:lnTo>
                  <a:lnTo>
                    <a:pt x="936019" y="992353"/>
                  </a:lnTo>
                  <a:lnTo>
                    <a:pt x="930725" y="995057"/>
                  </a:lnTo>
                  <a:lnTo>
                    <a:pt x="925406" y="997761"/>
                  </a:lnTo>
                  <a:lnTo>
                    <a:pt x="920081" y="1000465"/>
                  </a:lnTo>
                  <a:lnTo>
                    <a:pt x="914733" y="1003169"/>
                  </a:lnTo>
                  <a:lnTo>
                    <a:pt x="909383" y="1005873"/>
                  </a:lnTo>
                  <a:lnTo>
                    <a:pt x="904022" y="1008577"/>
                  </a:lnTo>
                  <a:lnTo>
                    <a:pt x="898659" y="1011281"/>
                  </a:lnTo>
                  <a:lnTo>
                    <a:pt x="893292" y="1013985"/>
                  </a:lnTo>
                  <a:lnTo>
                    <a:pt x="887928" y="1016689"/>
                  </a:lnTo>
                  <a:lnTo>
                    <a:pt x="882566" y="1019393"/>
                  </a:lnTo>
                  <a:lnTo>
                    <a:pt x="877212" y="1022097"/>
                  </a:lnTo>
                  <a:lnTo>
                    <a:pt x="871863" y="1024800"/>
                  </a:lnTo>
                  <a:lnTo>
                    <a:pt x="866531" y="1027504"/>
                  </a:lnTo>
                  <a:lnTo>
                    <a:pt x="861202" y="1030208"/>
                  </a:lnTo>
                  <a:lnTo>
                    <a:pt x="855903" y="1032912"/>
                  </a:lnTo>
                  <a:lnTo>
                    <a:pt x="850609" y="1035616"/>
                  </a:lnTo>
                  <a:lnTo>
                    <a:pt x="845347" y="1038320"/>
                  </a:lnTo>
                  <a:lnTo>
                    <a:pt x="840098" y="1041024"/>
                  </a:lnTo>
                  <a:lnTo>
                    <a:pt x="834880" y="1043728"/>
                  </a:lnTo>
                  <a:lnTo>
                    <a:pt x="829687" y="1046432"/>
                  </a:lnTo>
                  <a:lnTo>
                    <a:pt x="824520" y="1049136"/>
                  </a:lnTo>
                  <a:lnTo>
                    <a:pt x="819391" y="1051840"/>
                  </a:lnTo>
                  <a:lnTo>
                    <a:pt x="814282" y="1054544"/>
                  </a:lnTo>
                  <a:lnTo>
                    <a:pt x="809227" y="1057248"/>
                  </a:lnTo>
                  <a:lnTo>
                    <a:pt x="804182" y="1059952"/>
                  </a:lnTo>
                  <a:lnTo>
                    <a:pt x="799209" y="1062656"/>
                  </a:lnTo>
                  <a:lnTo>
                    <a:pt x="794248" y="1065360"/>
                  </a:lnTo>
                  <a:lnTo>
                    <a:pt x="789351" y="1068064"/>
                  </a:lnTo>
                  <a:lnTo>
                    <a:pt x="784481" y="1070768"/>
                  </a:lnTo>
                  <a:lnTo>
                    <a:pt x="779665" y="1073472"/>
                  </a:lnTo>
                  <a:lnTo>
                    <a:pt x="774894" y="1076176"/>
                  </a:lnTo>
                  <a:lnTo>
                    <a:pt x="770165" y="1078880"/>
                  </a:lnTo>
                  <a:lnTo>
                    <a:pt x="765498" y="1081584"/>
                  </a:lnTo>
                  <a:lnTo>
                    <a:pt x="760861" y="1084288"/>
                  </a:lnTo>
                  <a:lnTo>
                    <a:pt x="756304" y="1086992"/>
                  </a:lnTo>
                  <a:lnTo>
                    <a:pt x="751763" y="1089696"/>
                  </a:lnTo>
                  <a:lnTo>
                    <a:pt x="747321" y="1092399"/>
                  </a:lnTo>
                  <a:lnTo>
                    <a:pt x="742897" y="1095103"/>
                  </a:lnTo>
                  <a:lnTo>
                    <a:pt x="738558" y="1097807"/>
                  </a:lnTo>
                  <a:lnTo>
                    <a:pt x="734255" y="1100511"/>
                  </a:lnTo>
                  <a:lnTo>
                    <a:pt x="730022" y="1103215"/>
                  </a:lnTo>
                  <a:lnTo>
                    <a:pt x="725845" y="1105919"/>
                  </a:lnTo>
                  <a:lnTo>
                    <a:pt x="721721" y="1108623"/>
                  </a:lnTo>
                  <a:lnTo>
                    <a:pt x="717672" y="1111327"/>
                  </a:lnTo>
                  <a:lnTo>
                    <a:pt x="713659" y="1114031"/>
                  </a:lnTo>
                  <a:lnTo>
                    <a:pt x="709741" y="1116735"/>
                  </a:lnTo>
                  <a:lnTo>
                    <a:pt x="705842" y="1119439"/>
                  </a:lnTo>
                  <a:lnTo>
                    <a:pt x="702057" y="1122143"/>
                  </a:lnTo>
                  <a:lnTo>
                    <a:pt x="698292" y="1124847"/>
                  </a:lnTo>
                  <a:lnTo>
                    <a:pt x="694623" y="1127551"/>
                  </a:lnTo>
                  <a:lnTo>
                    <a:pt x="690994" y="1130255"/>
                  </a:lnTo>
                  <a:lnTo>
                    <a:pt x="687441" y="1132959"/>
                  </a:lnTo>
                  <a:lnTo>
                    <a:pt x="683949" y="1135663"/>
                  </a:lnTo>
                  <a:lnTo>
                    <a:pt x="680513" y="1138367"/>
                  </a:lnTo>
                  <a:lnTo>
                    <a:pt x="677158" y="1141071"/>
                  </a:lnTo>
                  <a:lnTo>
                    <a:pt x="673840" y="1143775"/>
                  </a:lnTo>
                  <a:lnTo>
                    <a:pt x="670622" y="1146479"/>
                  </a:lnTo>
                  <a:lnTo>
                    <a:pt x="667424" y="1149183"/>
                  </a:lnTo>
                  <a:lnTo>
                    <a:pt x="664340" y="1151887"/>
                  </a:lnTo>
                  <a:lnTo>
                    <a:pt x="661279" y="1154591"/>
                  </a:lnTo>
                  <a:lnTo>
                    <a:pt x="658312" y="1157295"/>
                  </a:lnTo>
                  <a:lnTo>
                    <a:pt x="655386" y="1159998"/>
                  </a:lnTo>
                  <a:lnTo>
                    <a:pt x="652535" y="1162702"/>
                  </a:lnTo>
                  <a:lnTo>
                    <a:pt x="649744" y="1165406"/>
                  </a:lnTo>
                  <a:lnTo>
                    <a:pt x="647007" y="1168110"/>
                  </a:lnTo>
                  <a:lnTo>
                    <a:pt x="644348" y="1170814"/>
                  </a:lnTo>
                  <a:lnTo>
                    <a:pt x="641725" y="1173518"/>
                  </a:lnTo>
                  <a:lnTo>
                    <a:pt x="639197" y="1176222"/>
                  </a:lnTo>
                  <a:lnTo>
                    <a:pt x="636687" y="1178926"/>
                  </a:lnTo>
                  <a:lnTo>
                    <a:pt x="634285" y="1181630"/>
                  </a:lnTo>
                  <a:lnTo>
                    <a:pt x="631903" y="1184334"/>
                  </a:lnTo>
                  <a:lnTo>
                    <a:pt x="629609" y="1187038"/>
                  </a:lnTo>
                  <a:lnTo>
                    <a:pt x="627352" y="1189742"/>
                  </a:lnTo>
                  <a:lnTo>
                    <a:pt x="625163" y="1192446"/>
                  </a:lnTo>
                  <a:lnTo>
                    <a:pt x="623028" y="1195150"/>
                  </a:lnTo>
                  <a:lnTo>
                    <a:pt x="620942" y="1197854"/>
                  </a:lnTo>
                  <a:lnTo>
                    <a:pt x="618926" y="1200558"/>
                  </a:lnTo>
                  <a:lnTo>
                    <a:pt x="616941" y="1203262"/>
                  </a:lnTo>
                  <a:lnTo>
                    <a:pt x="615041" y="1205966"/>
                  </a:lnTo>
                  <a:lnTo>
                    <a:pt x="613157" y="1208670"/>
                  </a:lnTo>
                  <a:lnTo>
                    <a:pt x="611365" y="1211374"/>
                  </a:lnTo>
                  <a:lnTo>
                    <a:pt x="609592" y="1214078"/>
                  </a:lnTo>
                  <a:lnTo>
                    <a:pt x="607894" y="1216782"/>
                  </a:lnTo>
                  <a:lnTo>
                    <a:pt x="606228" y="1219486"/>
                  </a:lnTo>
                  <a:lnTo>
                    <a:pt x="604619" y="1222190"/>
                  </a:lnTo>
                  <a:lnTo>
                    <a:pt x="603057" y="1224894"/>
                  </a:lnTo>
                  <a:lnTo>
                    <a:pt x="601535" y="1227597"/>
                  </a:lnTo>
                  <a:lnTo>
                    <a:pt x="600072" y="1230301"/>
                  </a:lnTo>
                  <a:lnTo>
                    <a:pt x="598634" y="1233005"/>
                  </a:lnTo>
                  <a:lnTo>
                    <a:pt x="597267" y="1235709"/>
                  </a:lnTo>
                  <a:lnTo>
                    <a:pt x="595913" y="1238413"/>
                  </a:lnTo>
                  <a:lnTo>
                    <a:pt x="594635" y="1241117"/>
                  </a:lnTo>
                  <a:lnTo>
                    <a:pt x="593371" y="1243821"/>
                  </a:lnTo>
                  <a:lnTo>
                    <a:pt x="592168" y="1246525"/>
                  </a:lnTo>
                  <a:lnTo>
                    <a:pt x="590991" y="1249229"/>
                  </a:lnTo>
                  <a:lnTo>
                    <a:pt x="589859" y="1251933"/>
                  </a:lnTo>
                  <a:lnTo>
                    <a:pt x="588765" y="1254637"/>
                  </a:lnTo>
                  <a:lnTo>
                    <a:pt x="587702" y="1257341"/>
                  </a:lnTo>
                  <a:lnTo>
                    <a:pt x="586686" y="1260045"/>
                  </a:lnTo>
                  <a:lnTo>
                    <a:pt x="585689" y="1262749"/>
                  </a:lnTo>
                  <a:lnTo>
                    <a:pt x="584748" y="1265453"/>
                  </a:lnTo>
                  <a:lnTo>
                    <a:pt x="583817" y="1268157"/>
                  </a:lnTo>
                  <a:lnTo>
                    <a:pt x="582943" y="1270861"/>
                  </a:lnTo>
                  <a:lnTo>
                    <a:pt x="582081" y="1273565"/>
                  </a:lnTo>
                  <a:lnTo>
                    <a:pt x="581265" y="1276269"/>
                  </a:lnTo>
                  <a:lnTo>
                    <a:pt x="580469" y="1278973"/>
                  </a:lnTo>
                  <a:lnTo>
                    <a:pt x="579707" y="1281677"/>
                  </a:lnTo>
                  <a:lnTo>
                    <a:pt x="578973" y="1284381"/>
                  </a:lnTo>
                  <a:lnTo>
                    <a:pt x="578263" y="1287085"/>
                  </a:lnTo>
                  <a:lnTo>
                    <a:pt x="577588" y="1289789"/>
                  </a:lnTo>
                  <a:lnTo>
                    <a:pt x="576926" y="1292493"/>
                  </a:lnTo>
                  <a:lnTo>
                    <a:pt x="576306" y="1295197"/>
                  </a:lnTo>
                  <a:lnTo>
                    <a:pt x="575693" y="1297900"/>
                  </a:lnTo>
                  <a:lnTo>
                    <a:pt x="575121" y="1300604"/>
                  </a:lnTo>
                  <a:lnTo>
                    <a:pt x="574559" y="1303308"/>
                  </a:lnTo>
                  <a:lnTo>
                    <a:pt x="574029" y="1306012"/>
                  </a:lnTo>
                  <a:lnTo>
                    <a:pt x="573514" y="1308716"/>
                  </a:lnTo>
                  <a:lnTo>
                    <a:pt x="573023" y="1311420"/>
                  </a:lnTo>
                  <a:lnTo>
                    <a:pt x="572552" y="1314124"/>
                  </a:lnTo>
                  <a:lnTo>
                    <a:pt x="572098" y="1316828"/>
                  </a:lnTo>
                  <a:lnTo>
                    <a:pt x="571668" y="1319532"/>
                  </a:lnTo>
                  <a:lnTo>
                    <a:pt x="571248" y="1322236"/>
                  </a:lnTo>
                  <a:lnTo>
                    <a:pt x="570856" y="1324940"/>
                  </a:lnTo>
                  <a:lnTo>
                    <a:pt x="570470" y="1327644"/>
                  </a:lnTo>
                  <a:lnTo>
                    <a:pt x="570113" y="1330348"/>
                  </a:lnTo>
                  <a:lnTo>
                    <a:pt x="569761" y="1333052"/>
                  </a:lnTo>
                  <a:lnTo>
                    <a:pt x="569432" y="1335756"/>
                  </a:lnTo>
                  <a:lnTo>
                    <a:pt x="569113" y="1338460"/>
                  </a:lnTo>
                  <a:lnTo>
                    <a:pt x="568810" y="1341164"/>
                  </a:lnTo>
                  <a:lnTo>
                    <a:pt x="568521" y="1343868"/>
                  </a:lnTo>
                  <a:lnTo>
                    <a:pt x="568243" y="1346572"/>
                  </a:lnTo>
                  <a:lnTo>
                    <a:pt x="567981" y="1349276"/>
                  </a:lnTo>
                  <a:lnTo>
                    <a:pt x="567726" y="1351980"/>
                  </a:lnTo>
                  <a:lnTo>
                    <a:pt x="567489" y="1354684"/>
                  </a:lnTo>
                  <a:lnTo>
                    <a:pt x="567257" y="1357388"/>
                  </a:lnTo>
                  <a:lnTo>
                    <a:pt x="567042" y="1360092"/>
                  </a:lnTo>
                  <a:lnTo>
                    <a:pt x="566832" y="1362796"/>
                  </a:lnTo>
                  <a:lnTo>
                    <a:pt x="566637" y="1365499"/>
                  </a:lnTo>
                  <a:lnTo>
                    <a:pt x="566447" y="1368203"/>
                  </a:lnTo>
                  <a:lnTo>
                    <a:pt x="566269" y="1370907"/>
                  </a:lnTo>
                  <a:lnTo>
                    <a:pt x="566099" y="1373611"/>
                  </a:lnTo>
                  <a:lnTo>
                    <a:pt x="565936" y="1376315"/>
                  </a:lnTo>
                  <a:lnTo>
                    <a:pt x="565783" y="1379019"/>
                  </a:lnTo>
                  <a:lnTo>
                    <a:pt x="565635" y="1381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59260" y="1198960"/>
              <a:ext cx="335529" cy="5007971"/>
            </a:xfrm>
            <a:custGeom>
              <a:avLst/>
              <a:pathLst>
                <a:path w="335529" h="5007971">
                  <a:moveTo>
                    <a:pt x="166417" y="5007971"/>
                  </a:moveTo>
                  <a:lnTo>
                    <a:pt x="166324" y="4998171"/>
                  </a:lnTo>
                  <a:lnTo>
                    <a:pt x="166225" y="4988370"/>
                  </a:lnTo>
                  <a:lnTo>
                    <a:pt x="166120" y="4978570"/>
                  </a:lnTo>
                  <a:lnTo>
                    <a:pt x="166010" y="4968770"/>
                  </a:lnTo>
                  <a:lnTo>
                    <a:pt x="165890" y="4958969"/>
                  </a:lnTo>
                  <a:lnTo>
                    <a:pt x="165766" y="4949169"/>
                  </a:lnTo>
                  <a:lnTo>
                    <a:pt x="165633" y="4939369"/>
                  </a:lnTo>
                  <a:lnTo>
                    <a:pt x="165493" y="4929568"/>
                  </a:lnTo>
                  <a:lnTo>
                    <a:pt x="165346" y="4919768"/>
                  </a:lnTo>
                  <a:lnTo>
                    <a:pt x="165188" y="4909968"/>
                  </a:lnTo>
                  <a:lnTo>
                    <a:pt x="165025" y="4900167"/>
                  </a:lnTo>
                  <a:lnTo>
                    <a:pt x="164848" y="4890367"/>
                  </a:lnTo>
                  <a:lnTo>
                    <a:pt x="164665" y="4880567"/>
                  </a:lnTo>
                  <a:lnTo>
                    <a:pt x="164471" y="4870766"/>
                  </a:lnTo>
                  <a:lnTo>
                    <a:pt x="164265" y="4860966"/>
                  </a:lnTo>
                  <a:lnTo>
                    <a:pt x="164052" y="4851166"/>
                  </a:lnTo>
                  <a:lnTo>
                    <a:pt x="163821" y="4841365"/>
                  </a:lnTo>
                  <a:lnTo>
                    <a:pt x="163584" y="4831565"/>
                  </a:lnTo>
                  <a:lnTo>
                    <a:pt x="163331" y="4821765"/>
                  </a:lnTo>
                  <a:lnTo>
                    <a:pt x="163066" y="4811964"/>
                  </a:lnTo>
                  <a:lnTo>
                    <a:pt x="162791" y="4802164"/>
                  </a:lnTo>
                  <a:lnTo>
                    <a:pt x="162495" y="4792364"/>
                  </a:lnTo>
                  <a:lnTo>
                    <a:pt x="162193" y="4782563"/>
                  </a:lnTo>
                  <a:lnTo>
                    <a:pt x="161868" y="4772763"/>
                  </a:lnTo>
                  <a:lnTo>
                    <a:pt x="161532" y="4762963"/>
                  </a:lnTo>
                  <a:lnTo>
                    <a:pt x="161179" y="4753162"/>
                  </a:lnTo>
                  <a:lnTo>
                    <a:pt x="160806" y="4743362"/>
                  </a:lnTo>
                  <a:lnTo>
                    <a:pt x="160424" y="4733562"/>
                  </a:lnTo>
                  <a:lnTo>
                    <a:pt x="160013" y="4723761"/>
                  </a:lnTo>
                  <a:lnTo>
                    <a:pt x="159593" y="4713961"/>
                  </a:lnTo>
                  <a:lnTo>
                    <a:pt x="159147" y="4704161"/>
                  </a:lnTo>
                  <a:lnTo>
                    <a:pt x="158684" y="4694360"/>
                  </a:lnTo>
                  <a:lnTo>
                    <a:pt x="158204" y="4684560"/>
                  </a:lnTo>
                  <a:lnTo>
                    <a:pt x="157695" y="4674760"/>
                  </a:lnTo>
                  <a:lnTo>
                    <a:pt x="157176" y="4664959"/>
                  </a:lnTo>
                  <a:lnTo>
                    <a:pt x="156622" y="4655159"/>
                  </a:lnTo>
                  <a:lnTo>
                    <a:pt x="156053" y="4645359"/>
                  </a:lnTo>
                  <a:lnTo>
                    <a:pt x="155458" y="4635558"/>
                  </a:lnTo>
                  <a:lnTo>
                    <a:pt x="154838" y="4625758"/>
                  </a:lnTo>
                  <a:lnTo>
                    <a:pt x="154201" y="4615958"/>
                  </a:lnTo>
                  <a:lnTo>
                    <a:pt x="153525" y="4606157"/>
                  </a:lnTo>
                  <a:lnTo>
                    <a:pt x="152836" y="4596357"/>
                  </a:lnTo>
                  <a:lnTo>
                    <a:pt x="152111" y="4586557"/>
                  </a:lnTo>
                  <a:lnTo>
                    <a:pt x="151363" y="4576756"/>
                  </a:lnTo>
                  <a:lnTo>
                    <a:pt x="150591" y="4566956"/>
                  </a:lnTo>
                  <a:lnTo>
                    <a:pt x="149782" y="4557156"/>
                  </a:lnTo>
                  <a:lnTo>
                    <a:pt x="148958" y="4547355"/>
                  </a:lnTo>
                  <a:lnTo>
                    <a:pt x="148087" y="4537555"/>
                  </a:lnTo>
                  <a:lnTo>
                    <a:pt x="147199" y="4527755"/>
                  </a:lnTo>
                  <a:lnTo>
                    <a:pt x="146276" y="4517954"/>
                  </a:lnTo>
                  <a:lnTo>
                    <a:pt x="145320" y="4508154"/>
                  </a:lnTo>
                  <a:lnTo>
                    <a:pt x="144344" y="4498354"/>
                  </a:lnTo>
                  <a:lnTo>
                    <a:pt x="143318" y="4488553"/>
                  </a:lnTo>
                  <a:lnTo>
                    <a:pt x="142277" y="4478753"/>
                  </a:lnTo>
                  <a:lnTo>
                    <a:pt x="141191" y="4468953"/>
                  </a:lnTo>
                  <a:lnTo>
                    <a:pt x="140078" y="4459152"/>
                  </a:lnTo>
                  <a:lnTo>
                    <a:pt x="138935" y="4449352"/>
                  </a:lnTo>
                  <a:lnTo>
                    <a:pt x="137749" y="4439552"/>
                  </a:lnTo>
                  <a:lnTo>
                    <a:pt x="136546" y="4429751"/>
                  </a:lnTo>
                  <a:lnTo>
                    <a:pt x="135287" y="4419951"/>
                  </a:lnTo>
                  <a:lnTo>
                    <a:pt x="134010" y="4410151"/>
                  </a:lnTo>
                  <a:lnTo>
                    <a:pt x="132693" y="4400350"/>
                  </a:lnTo>
                  <a:lnTo>
                    <a:pt x="131340" y="4390550"/>
                  </a:lnTo>
                  <a:lnTo>
                    <a:pt x="129964" y="4380750"/>
                  </a:lnTo>
                  <a:lnTo>
                    <a:pt x="128535" y="4370949"/>
                  </a:lnTo>
                  <a:lnTo>
                    <a:pt x="127091" y="4361149"/>
                  </a:lnTo>
                  <a:lnTo>
                    <a:pt x="125597" y="4351349"/>
                  </a:lnTo>
                  <a:lnTo>
                    <a:pt x="124077" y="4341548"/>
                  </a:lnTo>
                  <a:lnTo>
                    <a:pt x="122526" y="4331748"/>
                  </a:lnTo>
                  <a:lnTo>
                    <a:pt x="120932" y="4321948"/>
                  </a:lnTo>
                  <a:lnTo>
                    <a:pt x="119322" y="4312147"/>
                  </a:lnTo>
                  <a:lnTo>
                    <a:pt x="117657" y="4302347"/>
                  </a:lnTo>
                  <a:lnTo>
                    <a:pt x="115975" y="4292547"/>
                  </a:lnTo>
                  <a:lnTo>
                    <a:pt x="114255" y="4282746"/>
                  </a:lnTo>
                  <a:lnTo>
                    <a:pt x="112504" y="4272946"/>
                  </a:lnTo>
                  <a:lnTo>
                    <a:pt x="110731" y="4263146"/>
                  </a:lnTo>
                  <a:lnTo>
                    <a:pt x="108913" y="4253345"/>
                  </a:lnTo>
                  <a:lnTo>
                    <a:pt x="107082" y="4243545"/>
                  </a:lnTo>
                  <a:lnTo>
                    <a:pt x="105209" y="4233745"/>
                  </a:lnTo>
                  <a:lnTo>
                    <a:pt x="103316" y="4223944"/>
                  </a:lnTo>
                  <a:lnTo>
                    <a:pt x="101396" y="4214144"/>
                  </a:lnTo>
                  <a:lnTo>
                    <a:pt x="99446" y="4204344"/>
                  </a:lnTo>
                  <a:lnTo>
                    <a:pt x="97483" y="4194543"/>
                  </a:lnTo>
                  <a:lnTo>
                    <a:pt x="95481" y="4184743"/>
                  </a:lnTo>
                  <a:lnTo>
                    <a:pt x="93468" y="4174943"/>
                  </a:lnTo>
                  <a:lnTo>
                    <a:pt x="91430" y="4165142"/>
                  </a:lnTo>
                  <a:lnTo>
                    <a:pt x="89373" y="4155342"/>
                  </a:lnTo>
                  <a:lnTo>
                    <a:pt x="87302" y="4145542"/>
                  </a:lnTo>
                  <a:lnTo>
                    <a:pt x="85207" y="4135741"/>
                  </a:lnTo>
                  <a:lnTo>
                    <a:pt x="83104" y="4125941"/>
                  </a:lnTo>
                  <a:lnTo>
                    <a:pt x="80982" y="4116141"/>
                  </a:lnTo>
                  <a:lnTo>
                    <a:pt x="78851" y="4106340"/>
                  </a:lnTo>
                  <a:lnTo>
                    <a:pt x="76710" y="4096540"/>
                  </a:lnTo>
                  <a:lnTo>
                    <a:pt x="74559" y="4086740"/>
                  </a:lnTo>
                  <a:lnTo>
                    <a:pt x="72404" y="4076939"/>
                  </a:lnTo>
                  <a:lnTo>
                    <a:pt x="70241" y="4067139"/>
                  </a:lnTo>
                  <a:lnTo>
                    <a:pt x="68077" y="4057339"/>
                  </a:lnTo>
                  <a:lnTo>
                    <a:pt x="65911" y="4047538"/>
                  </a:lnTo>
                  <a:lnTo>
                    <a:pt x="63746" y="4037738"/>
                  </a:lnTo>
                  <a:lnTo>
                    <a:pt x="61584" y="4027938"/>
                  </a:lnTo>
                  <a:lnTo>
                    <a:pt x="59428" y="4018137"/>
                  </a:lnTo>
                  <a:lnTo>
                    <a:pt x="57276" y="4008337"/>
                  </a:lnTo>
                  <a:lnTo>
                    <a:pt x="55138" y="3998537"/>
                  </a:lnTo>
                  <a:lnTo>
                    <a:pt x="53008" y="3988736"/>
                  </a:lnTo>
                  <a:lnTo>
                    <a:pt x="50891" y="3978936"/>
                  </a:lnTo>
                  <a:lnTo>
                    <a:pt x="48794" y="3969136"/>
                  </a:lnTo>
                  <a:lnTo>
                    <a:pt x="46704" y="3959335"/>
                  </a:lnTo>
                  <a:lnTo>
                    <a:pt x="44649" y="3949535"/>
                  </a:lnTo>
                  <a:lnTo>
                    <a:pt x="42604" y="3939735"/>
                  </a:lnTo>
                  <a:lnTo>
                    <a:pt x="40590" y="3929934"/>
                  </a:lnTo>
                  <a:lnTo>
                    <a:pt x="38602" y="3920134"/>
                  </a:lnTo>
                  <a:lnTo>
                    <a:pt x="36635" y="3910334"/>
                  </a:lnTo>
                  <a:lnTo>
                    <a:pt x="34712" y="3900533"/>
                  </a:lnTo>
                  <a:lnTo>
                    <a:pt x="32805" y="3890733"/>
                  </a:lnTo>
                  <a:lnTo>
                    <a:pt x="30952" y="3880933"/>
                  </a:lnTo>
                  <a:lnTo>
                    <a:pt x="29124" y="3871132"/>
                  </a:lnTo>
                  <a:lnTo>
                    <a:pt x="27336" y="3861332"/>
                  </a:lnTo>
                  <a:lnTo>
                    <a:pt x="25598" y="3851532"/>
                  </a:lnTo>
                  <a:lnTo>
                    <a:pt x="23882" y="3841731"/>
                  </a:lnTo>
                  <a:lnTo>
                    <a:pt x="22242" y="3831931"/>
                  </a:lnTo>
                  <a:lnTo>
                    <a:pt x="20625" y="3822131"/>
                  </a:lnTo>
                  <a:lnTo>
                    <a:pt x="19071" y="3812330"/>
                  </a:lnTo>
                  <a:lnTo>
                    <a:pt x="17563" y="3802530"/>
                  </a:lnTo>
                  <a:lnTo>
                    <a:pt x="16098" y="3792729"/>
                  </a:lnTo>
                  <a:lnTo>
                    <a:pt x="14709" y="3782929"/>
                  </a:lnTo>
                  <a:lnTo>
                    <a:pt x="13347" y="3773129"/>
                  </a:lnTo>
                  <a:lnTo>
                    <a:pt x="12075" y="3763328"/>
                  </a:lnTo>
                  <a:lnTo>
                    <a:pt x="10841" y="3753528"/>
                  </a:lnTo>
                  <a:lnTo>
                    <a:pt x="9671" y="3743728"/>
                  </a:lnTo>
                  <a:lnTo>
                    <a:pt x="8572" y="3733927"/>
                  </a:lnTo>
                  <a:lnTo>
                    <a:pt x="7509" y="3724127"/>
                  </a:lnTo>
                  <a:lnTo>
                    <a:pt x="6550" y="3714327"/>
                  </a:lnTo>
                  <a:lnTo>
                    <a:pt x="5623" y="3704526"/>
                  </a:lnTo>
                  <a:lnTo>
                    <a:pt x="4783" y="3694726"/>
                  </a:lnTo>
                  <a:lnTo>
                    <a:pt x="4003" y="3684926"/>
                  </a:lnTo>
                  <a:lnTo>
                    <a:pt x="3280" y="3675125"/>
                  </a:lnTo>
                  <a:lnTo>
                    <a:pt x="2650" y="3665325"/>
                  </a:lnTo>
                  <a:lnTo>
                    <a:pt x="2054" y="3655525"/>
                  </a:lnTo>
                  <a:lnTo>
                    <a:pt x="1568" y="3645724"/>
                  </a:lnTo>
                  <a:lnTo>
                    <a:pt x="1126" y="3635924"/>
                  </a:lnTo>
                  <a:lnTo>
                    <a:pt x="761" y="3626124"/>
                  </a:lnTo>
                  <a:lnTo>
                    <a:pt x="474" y="3616323"/>
                  </a:lnTo>
                  <a:lnTo>
                    <a:pt x="230" y="3606523"/>
                  </a:lnTo>
                  <a:lnTo>
                    <a:pt x="99" y="3596723"/>
                  </a:lnTo>
                  <a:lnTo>
                    <a:pt x="1" y="3586922"/>
                  </a:lnTo>
                  <a:lnTo>
                    <a:pt x="0" y="3577122"/>
                  </a:lnTo>
                  <a:lnTo>
                    <a:pt x="57" y="3567322"/>
                  </a:lnTo>
                  <a:lnTo>
                    <a:pt x="175" y="3557521"/>
                  </a:lnTo>
                  <a:lnTo>
                    <a:pt x="384" y="3547721"/>
                  </a:lnTo>
                  <a:lnTo>
                    <a:pt x="628" y="3537921"/>
                  </a:lnTo>
                  <a:lnTo>
                    <a:pt x="980" y="3528120"/>
                  </a:lnTo>
                  <a:lnTo>
                    <a:pt x="1371" y="3518320"/>
                  </a:lnTo>
                  <a:lnTo>
                    <a:pt x="1837" y="3508520"/>
                  </a:lnTo>
                  <a:lnTo>
                    <a:pt x="2372" y="3498719"/>
                  </a:lnTo>
                  <a:lnTo>
                    <a:pt x="2948" y="3488919"/>
                  </a:lnTo>
                  <a:lnTo>
                    <a:pt x="3622" y="3479119"/>
                  </a:lnTo>
                  <a:lnTo>
                    <a:pt x="4325" y="3469318"/>
                  </a:lnTo>
                  <a:lnTo>
                    <a:pt x="5111" y="3459518"/>
                  </a:lnTo>
                  <a:lnTo>
                    <a:pt x="5945" y="3449718"/>
                  </a:lnTo>
                  <a:lnTo>
                    <a:pt x="6830" y="3439917"/>
                  </a:lnTo>
                  <a:lnTo>
                    <a:pt x="7787" y="3430117"/>
                  </a:lnTo>
                  <a:lnTo>
                    <a:pt x="8771" y="3420317"/>
                  </a:lnTo>
                  <a:lnTo>
                    <a:pt x="9839" y="3410516"/>
                  </a:lnTo>
                  <a:lnTo>
                    <a:pt x="10935" y="3400716"/>
                  </a:lnTo>
                  <a:lnTo>
                    <a:pt x="12087" y="3390916"/>
                  </a:lnTo>
                  <a:lnTo>
                    <a:pt x="13287" y="3381115"/>
                  </a:lnTo>
                  <a:lnTo>
                    <a:pt x="14517" y="3371315"/>
                  </a:lnTo>
                  <a:lnTo>
                    <a:pt x="15812" y="3361515"/>
                  </a:lnTo>
                  <a:lnTo>
                    <a:pt x="17126" y="3351714"/>
                  </a:lnTo>
                  <a:lnTo>
                    <a:pt x="18494" y="3341914"/>
                  </a:lnTo>
                  <a:lnTo>
                    <a:pt x="19889" y="3332114"/>
                  </a:lnTo>
                  <a:lnTo>
                    <a:pt x="21317" y="3322313"/>
                  </a:lnTo>
                  <a:lnTo>
                    <a:pt x="22785" y="3312513"/>
                  </a:lnTo>
                  <a:lnTo>
                    <a:pt x="24267" y="3302713"/>
                  </a:lnTo>
                  <a:lnTo>
                    <a:pt x="25795" y="3292912"/>
                  </a:lnTo>
                  <a:lnTo>
                    <a:pt x="27335" y="3283112"/>
                  </a:lnTo>
                  <a:lnTo>
                    <a:pt x="28903" y="3273312"/>
                  </a:lnTo>
                  <a:lnTo>
                    <a:pt x="30491" y="3263511"/>
                  </a:lnTo>
                  <a:lnTo>
                    <a:pt x="32092" y="3253711"/>
                  </a:lnTo>
                  <a:lnTo>
                    <a:pt x="33718" y="3243911"/>
                  </a:lnTo>
                  <a:lnTo>
                    <a:pt x="35349" y="3234110"/>
                  </a:lnTo>
                  <a:lnTo>
                    <a:pt x="36998" y="3224310"/>
                  </a:lnTo>
                  <a:lnTo>
                    <a:pt x="38653" y="3214510"/>
                  </a:lnTo>
                  <a:lnTo>
                    <a:pt x="40315" y="3204709"/>
                  </a:lnTo>
                  <a:lnTo>
                    <a:pt x="41983" y="3194909"/>
                  </a:lnTo>
                  <a:lnTo>
                    <a:pt x="43653" y="3185109"/>
                  </a:lnTo>
                  <a:lnTo>
                    <a:pt x="45325" y="3175308"/>
                  </a:lnTo>
                  <a:lnTo>
                    <a:pt x="46995" y="3165508"/>
                  </a:lnTo>
                  <a:lnTo>
                    <a:pt x="48661" y="3155708"/>
                  </a:lnTo>
                  <a:lnTo>
                    <a:pt x="50322" y="3145907"/>
                  </a:lnTo>
                  <a:lnTo>
                    <a:pt x="51978" y="3136107"/>
                  </a:lnTo>
                  <a:lnTo>
                    <a:pt x="53620" y="3126307"/>
                  </a:lnTo>
                  <a:lnTo>
                    <a:pt x="55256" y="3116506"/>
                  </a:lnTo>
                  <a:lnTo>
                    <a:pt x="56875" y="3106706"/>
                  </a:lnTo>
                  <a:lnTo>
                    <a:pt x="58481" y="3096906"/>
                  </a:lnTo>
                  <a:lnTo>
                    <a:pt x="60073" y="3087105"/>
                  </a:lnTo>
                  <a:lnTo>
                    <a:pt x="61642" y="3077305"/>
                  </a:lnTo>
                  <a:lnTo>
                    <a:pt x="63201" y="3067505"/>
                  </a:lnTo>
                  <a:lnTo>
                    <a:pt x="64725" y="3057704"/>
                  </a:lnTo>
                  <a:lnTo>
                    <a:pt x="66238" y="3047904"/>
                  </a:lnTo>
                  <a:lnTo>
                    <a:pt x="67721" y="3038104"/>
                  </a:lnTo>
                  <a:lnTo>
                    <a:pt x="69180" y="3028303"/>
                  </a:lnTo>
                  <a:lnTo>
                    <a:pt x="70619" y="3018503"/>
                  </a:lnTo>
                  <a:lnTo>
                    <a:pt x="72018" y="3008703"/>
                  </a:lnTo>
                  <a:lnTo>
                    <a:pt x="73403" y="2998902"/>
                  </a:lnTo>
                  <a:lnTo>
                    <a:pt x="74744" y="2989102"/>
                  </a:lnTo>
                  <a:lnTo>
                    <a:pt x="76062" y="2979302"/>
                  </a:lnTo>
                  <a:lnTo>
                    <a:pt x="77349" y="2969501"/>
                  </a:lnTo>
                  <a:lnTo>
                    <a:pt x="78596" y="2959701"/>
                  </a:lnTo>
                  <a:lnTo>
                    <a:pt x="79826" y="2949901"/>
                  </a:lnTo>
                  <a:lnTo>
                    <a:pt x="80998" y="2940100"/>
                  </a:lnTo>
                  <a:lnTo>
                    <a:pt x="82154" y="2930300"/>
                  </a:lnTo>
                  <a:lnTo>
                    <a:pt x="83264" y="2920500"/>
                  </a:lnTo>
                  <a:lnTo>
                    <a:pt x="84341" y="2910699"/>
                  </a:lnTo>
                  <a:lnTo>
                    <a:pt x="85389" y="2900899"/>
                  </a:lnTo>
                  <a:lnTo>
                    <a:pt x="86385" y="2891099"/>
                  </a:lnTo>
                  <a:lnTo>
                    <a:pt x="87362" y="2881298"/>
                  </a:lnTo>
                  <a:lnTo>
                    <a:pt x="88282" y="2871498"/>
                  </a:lnTo>
                  <a:lnTo>
                    <a:pt x="89177" y="2861698"/>
                  </a:lnTo>
                  <a:lnTo>
                    <a:pt x="90032" y="2851897"/>
                  </a:lnTo>
                  <a:lnTo>
                    <a:pt x="90842" y="2842097"/>
                  </a:lnTo>
                  <a:lnTo>
                    <a:pt x="91631" y="2832297"/>
                  </a:lnTo>
                  <a:lnTo>
                    <a:pt x="92357" y="2822496"/>
                  </a:lnTo>
                  <a:lnTo>
                    <a:pt x="93063" y="2812696"/>
                  </a:lnTo>
                  <a:lnTo>
                    <a:pt x="93721" y="2802896"/>
                  </a:lnTo>
                  <a:lnTo>
                    <a:pt x="94344" y="2793095"/>
                  </a:lnTo>
                  <a:lnTo>
                    <a:pt x="94936" y="2783295"/>
                  </a:lnTo>
                  <a:lnTo>
                    <a:pt x="95475" y="2773495"/>
                  </a:lnTo>
                  <a:lnTo>
                    <a:pt x="95996" y="2763694"/>
                  </a:lnTo>
                  <a:lnTo>
                    <a:pt x="96459" y="2753894"/>
                  </a:lnTo>
                  <a:lnTo>
                    <a:pt x="96897" y="2744094"/>
                  </a:lnTo>
                  <a:lnTo>
                    <a:pt x="97297" y="2734293"/>
                  </a:lnTo>
                  <a:lnTo>
                    <a:pt x="97655" y="2724493"/>
                  </a:lnTo>
                  <a:lnTo>
                    <a:pt x="97993" y="2714693"/>
                  </a:lnTo>
                  <a:lnTo>
                    <a:pt x="98273" y="2704892"/>
                  </a:lnTo>
                  <a:lnTo>
                    <a:pt x="98535" y="2695092"/>
                  </a:lnTo>
                  <a:lnTo>
                    <a:pt x="98753" y="2685292"/>
                  </a:lnTo>
                  <a:lnTo>
                    <a:pt x="98940" y="2675491"/>
                  </a:lnTo>
                  <a:lnTo>
                    <a:pt x="99099" y="2665691"/>
                  </a:lnTo>
                  <a:lnTo>
                    <a:pt x="99213" y="2655891"/>
                  </a:lnTo>
                  <a:lnTo>
                    <a:pt x="99311" y="2646090"/>
                  </a:lnTo>
                  <a:lnTo>
                    <a:pt x="99359" y="2636290"/>
                  </a:lnTo>
                  <a:lnTo>
                    <a:pt x="99388" y="2626490"/>
                  </a:lnTo>
                  <a:lnTo>
                    <a:pt x="99383" y="2616689"/>
                  </a:lnTo>
                  <a:lnTo>
                    <a:pt x="99345" y="2606889"/>
                  </a:lnTo>
                  <a:lnTo>
                    <a:pt x="99289" y="2597089"/>
                  </a:lnTo>
                  <a:lnTo>
                    <a:pt x="99187" y="2587288"/>
                  </a:lnTo>
                  <a:lnTo>
                    <a:pt x="99072" y="2577488"/>
                  </a:lnTo>
                  <a:lnTo>
                    <a:pt x="98920" y="2567688"/>
                  </a:lnTo>
                  <a:lnTo>
                    <a:pt x="98745" y="2557887"/>
                  </a:lnTo>
                  <a:lnTo>
                    <a:pt x="98547" y="2548087"/>
                  </a:lnTo>
                  <a:lnTo>
                    <a:pt x="98316" y="2538286"/>
                  </a:lnTo>
                  <a:lnTo>
                    <a:pt x="98072" y="2528486"/>
                  </a:lnTo>
                  <a:lnTo>
                    <a:pt x="97790" y="2518686"/>
                  </a:lnTo>
                  <a:lnTo>
                    <a:pt x="97494" y="2508885"/>
                  </a:lnTo>
                  <a:lnTo>
                    <a:pt x="97172" y="2499085"/>
                  </a:lnTo>
                  <a:lnTo>
                    <a:pt x="96827" y="2489285"/>
                  </a:lnTo>
                  <a:lnTo>
                    <a:pt x="96468" y="2479484"/>
                  </a:lnTo>
                  <a:lnTo>
                    <a:pt x="96077" y="2469684"/>
                  </a:lnTo>
                  <a:lnTo>
                    <a:pt x="95676" y="2459884"/>
                  </a:lnTo>
                  <a:lnTo>
                    <a:pt x="95248" y="2450083"/>
                  </a:lnTo>
                  <a:lnTo>
                    <a:pt x="94805" y="2440283"/>
                  </a:lnTo>
                  <a:lnTo>
                    <a:pt x="94346" y="2430483"/>
                  </a:lnTo>
                  <a:lnTo>
                    <a:pt x="93864" y="2420682"/>
                  </a:lnTo>
                  <a:lnTo>
                    <a:pt x="93373" y="2410882"/>
                  </a:lnTo>
                  <a:lnTo>
                    <a:pt x="92857" y="2401082"/>
                  </a:lnTo>
                  <a:lnTo>
                    <a:pt x="92331" y="2391281"/>
                  </a:lnTo>
                  <a:lnTo>
                    <a:pt x="91788" y="2381481"/>
                  </a:lnTo>
                  <a:lnTo>
                    <a:pt x="91231" y="2371681"/>
                  </a:lnTo>
                  <a:lnTo>
                    <a:pt x="90664" y="2361880"/>
                  </a:lnTo>
                  <a:lnTo>
                    <a:pt x="90077" y="2352080"/>
                  </a:lnTo>
                  <a:lnTo>
                    <a:pt x="89484" y="2342280"/>
                  </a:lnTo>
                  <a:lnTo>
                    <a:pt x="88874" y="2332479"/>
                  </a:lnTo>
                  <a:lnTo>
                    <a:pt x="88255" y="2322679"/>
                  </a:lnTo>
                  <a:lnTo>
                    <a:pt x="87626" y="2312879"/>
                  </a:lnTo>
                  <a:lnTo>
                    <a:pt x="86985" y="2303078"/>
                  </a:lnTo>
                  <a:lnTo>
                    <a:pt x="86338" y="2293278"/>
                  </a:lnTo>
                  <a:lnTo>
                    <a:pt x="85677" y="2283478"/>
                  </a:lnTo>
                  <a:lnTo>
                    <a:pt x="85011" y="2273677"/>
                  </a:lnTo>
                  <a:lnTo>
                    <a:pt x="84336" y="2263877"/>
                  </a:lnTo>
                  <a:lnTo>
                    <a:pt x="83653" y="2254077"/>
                  </a:lnTo>
                  <a:lnTo>
                    <a:pt x="82966" y="2244276"/>
                  </a:lnTo>
                  <a:lnTo>
                    <a:pt x="82269" y="2234476"/>
                  </a:lnTo>
                  <a:lnTo>
                    <a:pt x="81570" y="2224676"/>
                  </a:lnTo>
                  <a:lnTo>
                    <a:pt x="80863" y="2214875"/>
                  </a:lnTo>
                  <a:lnTo>
                    <a:pt x="80153" y="2205075"/>
                  </a:lnTo>
                  <a:lnTo>
                    <a:pt x="79440" y="2195275"/>
                  </a:lnTo>
                  <a:lnTo>
                    <a:pt x="78722" y="2185474"/>
                  </a:lnTo>
                  <a:lnTo>
                    <a:pt x="78002" y="2175674"/>
                  </a:lnTo>
                  <a:lnTo>
                    <a:pt x="77279" y="2165874"/>
                  </a:lnTo>
                  <a:lnTo>
                    <a:pt x="76555" y="2156073"/>
                  </a:lnTo>
                  <a:lnTo>
                    <a:pt x="75830" y="2146273"/>
                  </a:lnTo>
                  <a:lnTo>
                    <a:pt x="75104" y="2136473"/>
                  </a:lnTo>
                  <a:lnTo>
                    <a:pt x="74379" y="2126672"/>
                  </a:lnTo>
                  <a:lnTo>
                    <a:pt x="73654" y="2116872"/>
                  </a:lnTo>
                  <a:lnTo>
                    <a:pt x="72930" y="2107072"/>
                  </a:lnTo>
                  <a:lnTo>
                    <a:pt x="72209" y="2097271"/>
                  </a:lnTo>
                  <a:lnTo>
                    <a:pt x="71489" y="2087471"/>
                  </a:lnTo>
                  <a:lnTo>
                    <a:pt x="70773" y="2077671"/>
                  </a:lnTo>
                  <a:lnTo>
                    <a:pt x="70061" y="2067870"/>
                  </a:lnTo>
                  <a:lnTo>
                    <a:pt x="69351" y="2058070"/>
                  </a:lnTo>
                  <a:lnTo>
                    <a:pt x="68650" y="2048270"/>
                  </a:lnTo>
                  <a:lnTo>
                    <a:pt x="67951" y="2038469"/>
                  </a:lnTo>
                  <a:lnTo>
                    <a:pt x="67260" y="2028669"/>
                  </a:lnTo>
                  <a:lnTo>
                    <a:pt x="66576" y="2018869"/>
                  </a:lnTo>
                  <a:lnTo>
                    <a:pt x="65898" y="2009068"/>
                  </a:lnTo>
                  <a:lnTo>
                    <a:pt x="65231" y="1999268"/>
                  </a:lnTo>
                  <a:lnTo>
                    <a:pt x="64569" y="1989468"/>
                  </a:lnTo>
                  <a:lnTo>
                    <a:pt x="63921" y="1979667"/>
                  </a:lnTo>
                  <a:lnTo>
                    <a:pt x="63280" y="1969867"/>
                  </a:lnTo>
                  <a:lnTo>
                    <a:pt x="62650" y="1960067"/>
                  </a:lnTo>
                  <a:lnTo>
                    <a:pt x="62034" y="1950266"/>
                  </a:lnTo>
                  <a:lnTo>
                    <a:pt x="61424" y="1940466"/>
                  </a:lnTo>
                  <a:lnTo>
                    <a:pt x="60837" y="1930666"/>
                  </a:lnTo>
                  <a:lnTo>
                    <a:pt x="60256" y="1920865"/>
                  </a:lnTo>
                  <a:lnTo>
                    <a:pt x="59693" y="1911065"/>
                  </a:lnTo>
                  <a:lnTo>
                    <a:pt x="59144" y="1901265"/>
                  </a:lnTo>
                  <a:lnTo>
                    <a:pt x="58607" y="1891464"/>
                  </a:lnTo>
                  <a:lnTo>
                    <a:pt x="58094" y="1881664"/>
                  </a:lnTo>
                  <a:lnTo>
                    <a:pt x="57590" y="1871864"/>
                  </a:lnTo>
                  <a:lnTo>
                    <a:pt x="57112" y="1862063"/>
                  </a:lnTo>
                  <a:lnTo>
                    <a:pt x="56647" y="1852263"/>
                  </a:lnTo>
                  <a:lnTo>
                    <a:pt x="56202" y="1842463"/>
                  </a:lnTo>
                  <a:lnTo>
                    <a:pt x="55781" y="1832662"/>
                  </a:lnTo>
                  <a:lnTo>
                    <a:pt x="55370" y="1822862"/>
                  </a:lnTo>
                  <a:lnTo>
                    <a:pt x="54995" y="1813062"/>
                  </a:lnTo>
                  <a:lnTo>
                    <a:pt x="54630" y="1803261"/>
                  </a:lnTo>
                  <a:lnTo>
                    <a:pt x="54294" y="1793461"/>
                  </a:lnTo>
                  <a:lnTo>
                    <a:pt x="53981" y="1783661"/>
                  </a:lnTo>
                  <a:lnTo>
                    <a:pt x="53685" y="1773860"/>
                  </a:lnTo>
                  <a:lnTo>
                    <a:pt x="53425" y="1764060"/>
                  </a:lnTo>
                  <a:lnTo>
                    <a:pt x="53176" y="1754260"/>
                  </a:lnTo>
                  <a:lnTo>
                    <a:pt x="52967" y="1744459"/>
                  </a:lnTo>
                  <a:lnTo>
                    <a:pt x="52776" y="1734659"/>
                  </a:lnTo>
                  <a:lnTo>
                    <a:pt x="52612" y="1724859"/>
                  </a:lnTo>
                  <a:lnTo>
                    <a:pt x="52480" y="1715058"/>
                  </a:lnTo>
                  <a:lnTo>
                    <a:pt x="52363" y="1705258"/>
                  </a:lnTo>
                  <a:lnTo>
                    <a:pt x="52294" y="1695458"/>
                  </a:lnTo>
                  <a:lnTo>
                    <a:pt x="52238" y="1685657"/>
                  </a:lnTo>
                  <a:lnTo>
                    <a:pt x="52220" y="1675857"/>
                  </a:lnTo>
                  <a:lnTo>
                    <a:pt x="52229" y="1666057"/>
                  </a:lnTo>
                  <a:lnTo>
                    <a:pt x="52262" y="1656256"/>
                  </a:lnTo>
                  <a:lnTo>
                    <a:pt x="52338" y="1646456"/>
                  </a:lnTo>
                  <a:lnTo>
                    <a:pt x="52429" y="1636656"/>
                  </a:lnTo>
                  <a:lnTo>
                    <a:pt x="52567" y="1626855"/>
                  </a:lnTo>
                  <a:lnTo>
                    <a:pt x="52726" y="1617055"/>
                  </a:lnTo>
                  <a:lnTo>
                    <a:pt x="52919" y="1607255"/>
                  </a:lnTo>
                  <a:lnTo>
                    <a:pt x="53148" y="1597454"/>
                  </a:lnTo>
                  <a:lnTo>
                    <a:pt x="53395" y="1587654"/>
                  </a:lnTo>
                  <a:lnTo>
                    <a:pt x="53694" y="1577854"/>
                  </a:lnTo>
                  <a:lnTo>
                    <a:pt x="54009" y="1568053"/>
                  </a:lnTo>
                  <a:lnTo>
                    <a:pt x="54367" y="1558253"/>
                  </a:lnTo>
                  <a:lnTo>
                    <a:pt x="54753" y="1548453"/>
                  </a:lnTo>
                  <a:lnTo>
                    <a:pt x="55165" y="1538652"/>
                  </a:lnTo>
                  <a:lnTo>
                    <a:pt x="55622" y="1528852"/>
                  </a:lnTo>
                  <a:lnTo>
                    <a:pt x="56095" y="1519052"/>
                  </a:lnTo>
                  <a:lnTo>
                    <a:pt x="56618" y="1509251"/>
                  </a:lnTo>
                  <a:lnTo>
                    <a:pt x="57161" y="1499451"/>
                  </a:lnTo>
                  <a:lnTo>
                    <a:pt x="57739" y="1489651"/>
                  </a:lnTo>
                  <a:lnTo>
                    <a:pt x="58351" y="1479850"/>
                  </a:lnTo>
                  <a:lnTo>
                    <a:pt x="58983" y="1470050"/>
                  </a:lnTo>
                  <a:lnTo>
                    <a:pt x="59663" y="1460250"/>
                  </a:lnTo>
                  <a:lnTo>
                    <a:pt x="60359" y="1450449"/>
                  </a:lnTo>
                  <a:lnTo>
                    <a:pt x="61095" y="1440649"/>
                  </a:lnTo>
                  <a:lnTo>
                    <a:pt x="61857" y="1430849"/>
                  </a:lnTo>
                  <a:lnTo>
                    <a:pt x="62644" y="1421048"/>
                  </a:lnTo>
                  <a:lnTo>
                    <a:pt x="63469" y="1411248"/>
                  </a:lnTo>
                  <a:lnTo>
                    <a:pt x="64309" y="1401448"/>
                  </a:lnTo>
                  <a:lnTo>
                    <a:pt x="65193" y="1391647"/>
                  </a:lnTo>
                  <a:lnTo>
                    <a:pt x="66093" y="1381847"/>
                  </a:lnTo>
                  <a:lnTo>
                    <a:pt x="67023" y="1372047"/>
                  </a:lnTo>
                  <a:lnTo>
                    <a:pt x="67980" y="1362246"/>
                  </a:lnTo>
                  <a:lnTo>
                    <a:pt x="68954" y="1352446"/>
                  </a:lnTo>
                  <a:lnTo>
                    <a:pt x="69966" y="1342646"/>
                  </a:lnTo>
                  <a:lnTo>
                    <a:pt x="70990" y="1332845"/>
                  </a:lnTo>
                  <a:lnTo>
                    <a:pt x="72045" y="1323045"/>
                  </a:lnTo>
                  <a:lnTo>
                    <a:pt x="73119" y="1313245"/>
                  </a:lnTo>
                  <a:lnTo>
                    <a:pt x="74212" y="1303444"/>
                  </a:lnTo>
                  <a:lnTo>
                    <a:pt x="75331" y="1293644"/>
                  </a:lnTo>
                  <a:lnTo>
                    <a:pt x="76461" y="1283844"/>
                  </a:lnTo>
                  <a:lnTo>
                    <a:pt x="77620" y="1274043"/>
                  </a:lnTo>
                  <a:lnTo>
                    <a:pt x="78790" y="1264243"/>
                  </a:lnTo>
                  <a:lnTo>
                    <a:pt x="79980" y="1254442"/>
                  </a:lnTo>
                  <a:lnTo>
                    <a:pt x="81186" y="1244642"/>
                  </a:lnTo>
                  <a:lnTo>
                    <a:pt x="82402" y="1234842"/>
                  </a:lnTo>
                  <a:lnTo>
                    <a:pt x="83640" y="1225041"/>
                  </a:lnTo>
                  <a:lnTo>
                    <a:pt x="84884" y="1215241"/>
                  </a:lnTo>
                  <a:lnTo>
                    <a:pt x="86146" y="1205441"/>
                  </a:lnTo>
                  <a:lnTo>
                    <a:pt x="87416" y="1195640"/>
                  </a:lnTo>
                  <a:lnTo>
                    <a:pt x="88696" y="1185840"/>
                  </a:lnTo>
                  <a:lnTo>
                    <a:pt x="89987" y="1176040"/>
                  </a:lnTo>
                  <a:lnTo>
                    <a:pt x="91282" y="1166239"/>
                  </a:lnTo>
                  <a:lnTo>
                    <a:pt x="92590" y="1156439"/>
                  </a:lnTo>
                  <a:lnTo>
                    <a:pt x="93900" y="1146639"/>
                  </a:lnTo>
                  <a:lnTo>
                    <a:pt x="95216" y="1136838"/>
                  </a:lnTo>
                  <a:lnTo>
                    <a:pt x="96537" y="1127038"/>
                  </a:lnTo>
                  <a:lnTo>
                    <a:pt x="97860" y="1117238"/>
                  </a:lnTo>
                  <a:lnTo>
                    <a:pt x="99186" y="1107437"/>
                  </a:lnTo>
                  <a:lnTo>
                    <a:pt x="100513" y="1097637"/>
                  </a:lnTo>
                  <a:lnTo>
                    <a:pt x="101840" y="1087837"/>
                  </a:lnTo>
                  <a:lnTo>
                    <a:pt x="103167" y="1078036"/>
                  </a:lnTo>
                  <a:lnTo>
                    <a:pt x="104492" y="1068236"/>
                  </a:lnTo>
                  <a:lnTo>
                    <a:pt x="105813" y="1058436"/>
                  </a:lnTo>
                  <a:lnTo>
                    <a:pt x="107133" y="1048635"/>
                  </a:lnTo>
                  <a:lnTo>
                    <a:pt x="108446" y="1038835"/>
                  </a:lnTo>
                  <a:lnTo>
                    <a:pt x="109756" y="1029035"/>
                  </a:lnTo>
                  <a:lnTo>
                    <a:pt x="111058" y="1019234"/>
                  </a:lnTo>
                  <a:lnTo>
                    <a:pt x="112354" y="1009434"/>
                  </a:lnTo>
                  <a:lnTo>
                    <a:pt x="113644" y="999634"/>
                  </a:lnTo>
                  <a:lnTo>
                    <a:pt x="114921" y="989833"/>
                  </a:lnTo>
                  <a:lnTo>
                    <a:pt x="116194" y="980033"/>
                  </a:lnTo>
                  <a:lnTo>
                    <a:pt x="117452" y="970233"/>
                  </a:lnTo>
                  <a:lnTo>
                    <a:pt x="118702" y="960432"/>
                  </a:lnTo>
                  <a:lnTo>
                    <a:pt x="119941" y="950632"/>
                  </a:lnTo>
                  <a:lnTo>
                    <a:pt x="121165" y="940832"/>
                  </a:lnTo>
                  <a:lnTo>
                    <a:pt x="122383" y="931031"/>
                  </a:lnTo>
                  <a:lnTo>
                    <a:pt x="123578" y="921231"/>
                  </a:lnTo>
                  <a:lnTo>
                    <a:pt x="124765" y="911431"/>
                  </a:lnTo>
                  <a:lnTo>
                    <a:pt x="125936" y="901630"/>
                  </a:lnTo>
                  <a:lnTo>
                    <a:pt x="127091" y="891830"/>
                  </a:lnTo>
                  <a:lnTo>
                    <a:pt x="128235" y="882030"/>
                  </a:lnTo>
                  <a:lnTo>
                    <a:pt x="129356" y="872229"/>
                  </a:lnTo>
                  <a:lnTo>
                    <a:pt x="130468" y="862429"/>
                  </a:lnTo>
                  <a:lnTo>
                    <a:pt x="131556" y="852629"/>
                  </a:lnTo>
                  <a:lnTo>
                    <a:pt x="132631" y="842828"/>
                  </a:lnTo>
                  <a:lnTo>
                    <a:pt x="133689" y="833028"/>
                  </a:lnTo>
                  <a:lnTo>
                    <a:pt x="134725" y="823228"/>
                  </a:lnTo>
                  <a:lnTo>
                    <a:pt x="135752" y="813427"/>
                  </a:lnTo>
                  <a:lnTo>
                    <a:pt x="136748" y="803627"/>
                  </a:lnTo>
                  <a:lnTo>
                    <a:pt x="137734" y="793827"/>
                  </a:lnTo>
                  <a:lnTo>
                    <a:pt x="138698" y="784026"/>
                  </a:lnTo>
                  <a:lnTo>
                    <a:pt x="139642" y="774226"/>
                  </a:lnTo>
                  <a:lnTo>
                    <a:pt x="140573" y="764426"/>
                  </a:lnTo>
                  <a:lnTo>
                    <a:pt x="141475" y="754625"/>
                  </a:lnTo>
                  <a:lnTo>
                    <a:pt x="142368" y="744825"/>
                  </a:lnTo>
                  <a:lnTo>
                    <a:pt x="143231" y="735025"/>
                  </a:lnTo>
                  <a:lnTo>
                    <a:pt x="144081" y="725224"/>
                  </a:lnTo>
                  <a:lnTo>
                    <a:pt x="144911" y="715424"/>
                  </a:lnTo>
                  <a:lnTo>
                    <a:pt x="145718" y="705624"/>
                  </a:lnTo>
                  <a:lnTo>
                    <a:pt x="146515" y="695823"/>
                  </a:lnTo>
                  <a:lnTo>
                    <a:pt x="147279" y="686023"/>
                  </a:lnTo>
                  <a:lnTo>
                    <a:pt x="148033" y="676223"/>
                  </a:lnTo>
                  <a:lnTo>
                    <a:pt x="148763" y="666422"/>
                  </a:lnTo>
                  <a:lnTo>
                    <a:pt x="149475" y="656622"/>
                  </a:lnTo>
                  <a:lnTo>
                    <a:pt x="150172" y="646822"/>
                  </a:lnTo>
                  <a:lnTo>
                    <a:pt x="150842" y="637021"/>
                  </a:lnTo>
                  <a:lnTo>
                    <a:pt x="151503" y="627221"/>
                  </a:lnTo>
                  <a:lnTo>
                    <a:pt x="152135" y="617421"/>
                  </a:lnTo>
                  <a:lnTo>
                    <a:pt x="152755" y="607620"/>
                  </a:lnTo>
                  <a:lnTo>
                    <a:pt x="153356" y="597820"/>
                  </a:lnTo>
                  <a:lnTo>
                    <a:pt x="153936" y="588020"/>
                  </a:lnTo>
                  <a:lnTo>
                    <a:pt x="154507" y="578219"/>
                  </a:lnTo>
                  <a:lnTo>
                    <a:pt x="155048" y="568419"/>
                  </a:lnTo>
                  <a:lnTo>
                    <a:pt x="155581" y="558619"/>
                  </a:lnTo>
                  <a:lnTo>
                    <a:pt x="156092" y="548818"/>
                  </a:lnTo>
                  <a:lnTo>
                    <a:pt x="156588" y="539018"/>
                  </a:lnTo>
                  <a:lnTo>
                    <a:pt x="157071" y="529218"/>
                  </a:lnTo>
                  <a:lnTo>
                    <a:pt x="157531" y="519417"/>
                  </a:lnTo>
                  <a:lnTo>
                    <a:pt x="157984" y="509617"/>
                  </a:lnTo>
                  <a:lnTo>
                    <a:pt x="158412" y="499817"/>
                  </a:lnTo>
                  <a:lnTo>
                    <a:pt x="158831" y="490016"/>
                  </a:lnTo>
                  <a:lnTo>
                    <a:pt x="159233" y="480216"/>
                  </a:lnTo>
                  <a:lnTo>
                    <a:pt x="159620" y="470416"/>
                  </a:lnTo>
                  <a:lnTo>
                    <a:pt x="159998" y="460615"/>
                  </a:lnTo>
                  <a:lnTo>
                    <a:pt x="160353" y="450815"/>
                  </a:lnTo>
                  <a:lnTo>
                    <a:pt x="160702" y="441015"/>
                  </a:lnTo>
                  <a:lnTo>
                    <a:pt x="161033" y="431214"/>
                  </a:lnTo>
                  <a:lnTo>
                    <a:pt x="161354" y="421414"/>
                  </a:lnTo>
                  <a:lnTo>
                    <a:pt x="161663" y="411614"/>
                  </a:lnTo>
                  <a:lnTo>
                    <a:pt x="161956" y="401813"/>
                  </a:lnTo>
                  <a:lnTo>
                    <a:pt x="162243" y="392013"/>
                  </a:lnTo>
                  <a:lnTo>
                    <a:pt x="162512" y="382213"/>
                  </a:lnTo>
                  <a:lnTo>
                    <a:pt x="162775" y="372412"/>
                  </a:lnTo>
                  <a:lnTo>
                    <a:pt x="163025" y="362612"/>
                  </a:lnTo>
                  <a:lnTo>
                    <a:pt x="163263" y="352812"/>
                  </a:lnTo>
                  <a:lnTo>
                    <a:pt x="163496" y="343011"/>
                  </a:lnTo>
                  <a:lnTo>
                    <a:pt x="163712" y="333211"/>
                  </a:lnTo>
                  <a:lnTo>
                    <a:pt x="163924" y="323411"/>
                  </a:lnTo>
                  <a:lnTo>
                    <a:pt x="164123" y="313610"/>
                  </a:lnTo>
                  <a:lnTo>
                    <a:pt x="164315" y="303810"/>
                  </a:lnTo>
                  <a:lnTo>
                    <a:pt x="164499" y="294010"/>
                  </a:lnTo>
                  <a:lnTo>
                    <a:pt x="164673" y="284209"/>
                  </a:lnTo>
                  <a:lnTo>
                    <a:pt x="164842" y="274409"/>
                  </a:lnTo>
                  <a:lnTo>
                    <a:pt x="164998" y="264609"/>
                  </a:lnTo>
                  <a:lnTo>
                    <a:pt x="165151" y="254808"/>
                  </a:lnTo>
                  <a:lnTo>
                    <a:pt x="165295" y="245008"/>
                  </a:lnTo>
                  <a:lnTo>
                    <a:pt x="165432" y="235208"/>
                  </a:lnTo>
                  <a:lnTo>
                    <a:pt x="165564" y="225407"/>
                  </a:lnTo>
                  <a:lnTo>
                    <a:pt x="165687" y="215607"/>
                  </a:lnTo>
                  <a:lnTo>
                    <a:pt x="165806" y="205807"/>
                  </a:lnTo>
                  <a:lnTo>
                    <a:pt x="165918" y="196006"/>
                  </a:lnTo>
                  <a:lnTo>
                    <a:pt x="166025" y="186206"/>
                  </a:lnTo>
                  <a:lnTo>
                    <a:pt x="166127" y="176406"/>
                  </a:lnTo>
                  <a:lnTo>
                    <a:pt x="166222" y="166605"/>
                  </a:lnTo>
                  <a:lnTo>
                    <a:pt x="166314" y="156805"/>
                  </a:lnTo>
                  <a:lnTo>
                    <a:pt x="166399" y="147005"/>
                  </a:lnTo>
                  <a:lnTo>
                    <a:pt x="166481" y="137204"/>
                  </a:lnTo>
                  <a:lnTo>
                    <a:pt x="166559" y="127404"/>
                  </a:lnTo>
                  <a:lnTo>
                    <a:pt x="166632" y="117604"/>
                  </a:lnTo>
                  <a:lnTo>
                    <a:pt x="166702" y="107803"/>
                  </a:lnTo>
                  <a:lnTo>
                    <a:pt x="166766" y="98003"/>
                  </a:lnTo>
                  <a:lnTo>
                    <a:pt x="166829" y="88203"/>
                  </a:lnTo>
                  <a:lnTo>
                    <a:pt x="166887" y="78402"/>
                  </a:lnTo>
                  <a:lnTo>
                    <a:pt x="166942" y="68602"/>
                  </a:lnTo>
                  <a:lnTo>
                    <a:pt x="166995" y="58802"/>
                  </a:lnTo>
                  <a:lnTo>
                    <a:pt x="167043" y="49001"/>
                  </a:lnTo>
                  <a:lnTo>
                    <a:pt x="167090" y="39201"/>
                  </a:lnTo>
                  <a:lnTo>
                    <a:pt x="167133" y="29401"/>
                  </a:lnTo>
                  <a:lnTo>
                    <a:pt x="167174" y="19600"/>
                  </a:lnTo>
                  <a:lnTo>
                    <a:pt x="167213" y="9800"/>
                  </a:lnTo>
                  <a:lnTo>
                    <a:pt x="167249" y="0"/>
                  </a:lnTo>
                  <a:lnTo>
                    <a:pt x="168279" y="0"/>
                  </a:lnTo>
                  <a:lnTo>
                    <a:pt x="168315" y="9800"/>
                  </a:lnTo>
                  <a:lnTo>
                    <a:pt x="168354" y="19600"/>
                  </a:lnTo>
                  <a:lnTo>
                    <a:pt x="168395" y="29401"/>
                  </a:lnTo>
                  <a:lnTo>
                    <a:pt x="168438" y="39201"/>
                  </a:lnTo>
                  <a:lnTo>
                    <a:pt x="168485" y="49001"/>
                  </a:lnTo>
                  <a:lnTo>
                    <a:pt x="168534" y="58802"/>
                  </a:lnTo>
                  <a:lnTo>
                    <a:pt x="168586" y="68602"/>
                  </a:lnTo>
                  <a:lnTo>
                    <a:pt x="168641" y="78402"/>
                  </a:lnTo>
                  <a:lnTo>
                    <a:pt x="168699" y="88203"/>
                  </a:lnTo>
                  <a:lnTo>
                    <a:pt x="168762" y="98003"/>
                  </a:lnTo>
                  <a:lnTo>
                    <a:pt x="168826" y="107803"/>
                  </a:lnTo>
                  <a:lnTo>
                    <a:pt x="168897" y="117604"/>
                  </a:lnTo>
                  <a:lnTo>
                    <a:pt x="168970" y="127404"/>
                  </a:lnTo>
                  <a:lnTo>
                    <a:pt x="169047" y="137204"/>
                  </a:lnTo>
                  <a:lnTo>
                    <a:pt x="169129" y="147005"/>
                  </a:lnTo>
                  <a:lnTo>
                    <a:pt x="169214" y="156805"/>
                  </a:lnTo>
                  <a:lnTo>
                    <a:pt x="169307" y="166605"/>
                  </a:lnTo>
                  <a:lnTo>
                    <a:pt x="169402" y="176406"/>
                  </a:lnTo>
                  <a:lnTo>
                    <a:pt x="169504" y="186206"/>
                  </a:lnTo>
                  <a:lnTo>
                    <a:pt x="169610" y="196006"/>
                  </a:lnTo>
                  <a:lnTo>
                    <a:pt x="169722" y="205807"/>
                  </a:lnTo>
                  <a:lnTo>
                    <a:pt x="169841" y="215607"/>
                  </a:lnTo>
                  <a:lnTo>
                    <a:pt x="169964" y="225407"/>
                  </a:lnTo>
                  <a:lnTo>
                    <a:pt x="170096" y="235208"/>
                  </a:lnTo>
                  <a:lnTo>
                    <a:pt x="170233" y="245008"/>
                  </a:lnTo>
                  <a:lnTo>
                    <a:pt x="170377" y="254808"/>
                  </a:lnTo>
                  <a:lnTo>
                    <a:pt x="170530" y="264609"/>
                  </a:lnTo>
                  <a:lnTo>
                    <a:pt x="170686" y="274409"/>
                  </a:lnTo>
                  <a:lnTo>
                    <a:pt x="170856" y="284209"/>
                  </a:lnTo>
                  <a:lnTo>
                    <a:pt x="171029" y="294010"/>
                  </a:lnTo>
                  <a:lnTo>
                    <a:pt x="171213" y="303810"/>
                  </a:lnTo>
                  <a:lnTo>
                    <a:pt x="171405" y="313610"/>
                  </a:lnTo>
                  <a:lnTo>
                    <a:pt x="171604" y="323411"/>
                  </a:lnTo>
                  <a:lnTo>
                    <a:pt x="171816" y="333211"/>
                  </a:lnTo>
                  <a:lnTo>
                    <a:pt x="172033" y="343011"/>
                  </a:lnTo>
                  <a:lnTo>
                    <a:pt x="172265" y="352812"/>
                  </a:lnTo>
                  <a:lnTo>
                    <a:pt x="172504" y="362612"/>
                  </a:lnTo>
                  <a:lnTo>
                    <a:pt x="172754" y="372412"/>
                  </a:lnTo>
                  <a:lnTo>
                    <a:pt x="173016" y="382213"/>
                  </a:lnTo>
                  <a:lnTo>
                    <a:pt x="173285" y="392013"/>
                  </a:lnTo>
                  <a:lnTo>
                    <a:pt x="173572" y="401813"/>
                  </a:lnTo>
                  <a:lnTo>
                    <a:pt x="173865" y="411614"/>
                  </a:lnTo>
                  <a:lnTo>
                    <a:pt x="174175" y="421414"/>
                  </a:lnTo>
                  <a:lnTo>
                    <a:pt x="174495" y="431214"/>
                  </a:lnTo>
                  <a:lnTo>
                    <a:pt x="174826" y="441015"/>
                  </a:lnTo>
                  <a:lnTo>
                    <a:pt x="175175" y="450815"/>
                  </a:lnTo>
                  <a:lnTo>
                    <a:pt x="175531" y="460615"/>
                  </a:lnTo>
                  <a:lnTo>
                    <a:pt x="175909" y="470416"/>
                  </a:lnTo>
                  <a:lnTo>
                    <a:pt x="176295" y="480216"/>
                  </a:lnTo>
                  <a:lnTo>
                    <a:pt x="176698" y="490016"/>
                  </a:lnTo>
                  <a:lnTo>
                    <a:pt x="177116" y="499817"/>
                  </a:lnTo>
                  <a:lnTo>
                    <a:pt x="177545" y="509617"/>
                  </a:lnTo>
                  <a:lnTo>
                    <a:pt x="177997" y="519417"/>
                  </a:lnTo>
                  <a:lnTo>
                    <a:pt x="178457" y="529218"/>
                  </a:lnTo>
                  <a:lnTo>
                    <a:pt x="178940" y="539018"/>
                  </a:lnTo>
                  <a:lnTo>
                    <a:pt x="179436" y="548818"/>
                  </a:lnTo>
                  <a:lnTo>
                    <a:pt x="179947" y="558619"/>
                  </a:lnTo>
                  <a:lnTo>
                    <a:pt x="180480" y="568419"/>
                  </a:lnTo>
                  <a:lnTo>
                    <a:pt x="181021" y="578219"/>
                  </a:lnTo>
                  <a:lnTo>
                    <a:pt x="181592" y="588020"/>
                  </a:lnTo>
                  <a:lnTo>
                    <a:pt x="182172" y="597820"/>
                  </a:lnTo>
                  <a:lnTo>
                    <a:pt x="182773" y="607620"/>
                  </a:lnTo>
                  <a:lnTo>
                    <a:pt x="183393" y="617421"/>
                  </a:lnTo>
                  <a:lnTo>
                    <a:pt x="184026" y="627221"/>
                  </a:lnTo>
                  <a:lnTo>
                    <a:pt x="184686" y="637021"/>
                  </a:lnTo>
                  <a:lnTo>
                    <a:pt x="185356" y="646822"/>
                  </a:lnTo>
                  <a:lnTo>
                    <a:pt x="186053" y="656622"/>
                  </a:lnTo>
                  <a:lnTo>
                    <a:pt x="186765" y="666422"/>
                  </a:lnTo>
                  <a:lnTo>
                    <a:pt x="187495" y="676223"/>
                  </a:lnTo>
                  <a:lnTo>
                    <a:pt x="188250" y="686023"/>
                  </a:lnTo>
                  <a:lnTo>
                    <a:pt x="189013" y="695823"/>
                  </a:lnTo>
                  <a:lnTo>
                    <a:pt x="189810" y="705624"/>
                  </a:lnTo>
                  <a:lnTo>
                    <a:pt x="190617" y="715424"/>
                  </a:lnTo>
                  <a:lnTo>
                    <a:pt x="191447" y="725224"/>
                  </a:lnTo>
                  <a:lnTo>
                    <a:pt x="192297" y="735025"/>
                  </a:lnTo>
                  <a:lnTo>
                    <a:pt x="193160" y="744825"/>
                  </a:lnTo>
                  <a:lnTo>
                    <a:pt x="194053" y="754625"/>
                  </a:lnTo>
                  <a:lnTo>
                    <a:pt x="194956" y="764426"/>
                  </a:lnTo>
                  <a:lnTo>
                    <a:pt x="195886" y="774226"/>
                  </a:lnTo>
                  <a:lnTo>
                    <a:pt x="196831" y="784026"/>
                  </a:lnTo>
                  <a:lnTo>
                    <a:pt x="197794" y="793827"/>
                  </a:lnTo>
                  <a:lnTo>
                    <a:pt x="198780" y="803627"/>
                  </a:lnTo>
                  <a:lnTo>
                    <a:pt x="199776" y="813427"/>
                  </a:lnTo>
                  <a:lnTo>
                    <a:pt x="200803" y="823228"/>
                  </a:lnTo>
                  <a:lnTo>
                    <a:pt x="201839" y="833028"/>
                  </a:lnTo>
                  <a:lnTo>
                    <a:pt x="202897" y="842828"/>
                  </a:lnTo>
                  <a:lnTo>
                    <a:pt x="203972" y="852629"/>
                  </a:lnTo>
                  <a:lnTo>
                    <a:pt x="205060" y="862429"/>
                  </a:lnTo>
                  <a:lnTo>
                    <a:pt x="206172" y="872229"/>
                  </a:lnTo>
                  <a:lnTo>
                    <a:pt x="207293" y="882030"/>
                  </a:lnTo>
                  <a:lnTo>
                    <a:pt x="208437" y="891830"/>
                  </a:lnTo>
                  <a:lnTo>
                    <a:pt x="209592" y="901630"/>
                  </a:lnTo>
                  <a:lnTo>
                    <a:pt x="210763" y="911431"/>
                  </a:lnTo>
                  <a:lnTo>
                    <a:pt x="211951" y="921231"/>
                  </a:lnTo>
                  <a:lnTo>
                    <a:pt x="213146" y="931031"/>
                  </a:lnTo>
                  <a:lnTo>
                    <a:pt x="214363" y="940832"/>
                  </a:lnTo>
                  <a:lnTo>
                    <a:pt x="215587" y="950632"/>
                  </a:lnTo>
                  <a:lnTo>
                    <a:pt x="216826" y="960432"/>
                  </a:lnTo>
                  <a:lnTo>
                    <a:pt x="218076" y="970233"/>
                  </a:lnTo>
                  <a:lnTo>
                    <a:pt x="219334" y="980033"/>
                  </a:lnTo>
                  <a:lnTo>
                    <a:pt x="220607" y="989833"/>
                  </a:lnTo>
                  <a:lnTo>
                    <a:pt x="221884" y="999634"/>
                  </a:lnTo>
                  <a:lnTo>
                    <a:pt x="223174" y="1009434"/>
                  </a:lnTo>
                  <a:lnTo>
                    <a:pt x="224470" y="1019234"/>
                  </a:lnTo>
                  <a:lnTo>
                    <a:pt x="225772" y="1029035"/>
                  </a:lnTo>
                  <a:lnTo>
                    <a:pt x="227082" y="1038835"/>
                  </a:lnTo>
                  <a:lnTo>
                    <a:pt x="228395" y="1048635"/>
                  </a:lnTo>
                  <a:lnTo>
                    <a:pt x="229715" y="1058436"/>
                  </a:lnTo>
                  <a:lnTo>
                    <a:pt x="231037" y="1068236"/>
                  </a:lnTo>
                  <a:lnTo>
                    <a:pt x="232362" y="1078036"/>
                  </a:lnTo>
                  <a:lnTo>
                    <a:pt x="233688" y="1087837"/>
                  </a:lnTo>
                  <a:lnTo>
                    <a:pt x="235015" y="1097637"/>
                  </a:lnTo>
                  <a:lnTo>
                    <a:pt x="236342" y="1107437"/>
                  </a:lnTo>
                  <a:lnTo>
                    <a:pt x="237668" y="1117238"/>
                  </a:lnTo>
                  <a:lnTo>
                    <a:pt x="238991" y="1127038"/>
                  </a:lnTo>
                  <a:lnTo>
                    <a:pt x="240312" y="1136838"/>
                  </a:lnTo>
                  <a:lnTo>
                    <a:pt x="241628" y="1146639"/>
                  </a:lnTo>
                  <a:lnTo>
                    <a:pt x="242939" y="1156439"/>
                  </a:lnTo>
                  <a:lnTo>
                    <a:pt x="244246" y="1166239"/>
                  </a:lnTo>
                  <a:lnTo>
                    <a:pt x="245541" y="1176040"/>
                  </a:lnTo>
                  <a:lnTo>
                    <a:pt x="246833" y="1185840"/>
                  </a:lnTo>
                  <a:lnTo>
                    <a:pt x="248112" y="1195640"/>
                  </a:lnTo>
                  <a:lnTo>
                    <a:pt x="249382" y="1205441"/>
                  </a:lnTo>
                  <a:lnTo>
                    <a:pt x="250644" y="1215241"/>
                  </a:lnTo>
                  <a:lnTo>
                    <a:pt x="251888" y="1225041"/>
                  </a:lnTo>
                  <a:lnTo>
                    <a:pt x="253126" y="1234842"/>
                  </a:lnTo>
                  <a:lnTo>
                    <a:pt x="254342" y="1244642"/>
                  </a:lnTo>
                  <a:lnTo>
                    <a:pt x="255549" y="1254442"/>
                  </a:lnTo>
                  <a:lnTo>
                    <a:pt x="256738" y="1264243"/>
                  </a:lnTo>
                  <a:lnTo>
                    <a:pt x="257908" y="1274043"/>
                  </a:lnTo>
                  <a:lnTo>
                    <a:pt x="259068" y="1283844"/>
                  </a:lnTo>
                  <a:lnTo>
                    <a:pt x="260197" y="1293644"/>
                  </a:lnTo>
                  <a:lnTo>
                    <a:pt x="261317" y="1303444"/>
                  </a:lnTo>
                  <a:lnTo>
                    <a:pt x="262409" y="1313245"/>
                  </a:lnTo>
                  <a:lnTo>
                    <a:pt x="263483" y="1323045"/>
                  </a:lnTo>
                  <a:lnTo>
                    <a:pt x="264538" y="1332845"/>
                  </a:lnTo>
                  <a:lnTo>
                    <a:pt x="265562" y="1342646"/>
                  </a:lnTo>
                  <a:lnTo>
                    <a:pt x="266574" y="1352446"/>
                  </a:lnTo>
                  <a:lnTo>
                    <a:pt x="267548" y="1362246"/>
                  </a:lnTo>
                  <a:lnTo>
                    <a:pt x="268506" y="1372047"/>
                  </a:lnTo>
                  <a:lnTo>
                    <a:pt x="269435" y="1381847"/>
                  </a:lnTo>
                  <a:lnTo>
                    <a:pt x="270335" y="1391647"/>
                  </a:lnTo>
                  <a:lnTo>
                    <a:pt x="271219" y="1401448"/>
                  </a:lnTo>
                  <a:lnTo>
                    <a:pt x="272059" y="1411248"/>
                  </a:lnTo>
                  <a:lnTo>
                    <a:pt x="272884" y="1421048"/>
                  </a:lnTo>
                  <a:lnTo>
                    <a:pt x="273671" y="1430849"/>
                  </a:lnTo>
                  <a:lnTo>
                    <a:pt x="274433" y="1440649"/>
                  </a:lnTo>
                  <a:lnTo>
                    <a:pt x="275169" y="1450449"/>
                  </a:lnTo>
                  <a:lnTo>
                    <a:pt x="275865" y="1460250"/>
                  </a:lnTo>
                  <a:lnTo>
                    <a:pt x="276546" y="1470050"/>
                  </a:lnTo>
                  <a:lnTo>
                    <a:pt x="277177" y="1479850"/>
                  </a:lnTo>
                  <a:lnTo>
                    <a:pt x="277790" y="1489651"/>
                  </a:lnTo>
                  <a:lnTo>
                    <a:pt x="278367" y="1499451"/>
                  </a:lnTo>
                  <a:lnTo>
                    <a:pt x="278910" y="1509251"/>
                  </a:lnTo>
                  <a:lnTo>
                    <a:pt x="279433" y="1519052"/>
                  </a:lnTo>
                  <a:lnTo>
                    <a:pt x="279906" y="1528852"/>
                  </a:lnTo>
                  <a:lnTo>
                    <a:pt x="280363" y="1538652"/>
                  </a:lnTo>
                  <a:lnTo>
                    <a:pt x="280776" y="1548453"/>
                  </a:lnTo>
                  <a:lnTo>
                    <a:pt x="281162" y="1558253"/>
                  </a:lnTo>
                  <a:lnTo>
                    <a:pt x="281519" y="1568053"/>
                  </a:lnTo>
                  <a:lnTo>
                    <a:pt x="281834" y="1577854"/>
                  </a:lnTo>
                  <a:lnTo>
                    <a:pt x="282133" y="1587654"/>
                  </a:lnTo>
                  <a:lnTo>
                    <a:pt x="282380" y="1597454"/>
                  </a:lnTo>
                  <a:lnTo>
                    <a:pt x="282609" y="1607255"/>
                  </a:lnTo>
                  <a:lnTo>
                    <a:pt x="282802" y="1617055"/>
                  </a:lnTo>
                  <a:lnTo>
                    <a:pt x="282961" y="1626855"/>
                  </a:lnTo>
                  <a:lnTo>
                    <a:pt x="283099" y="1636656"/>
                  </a:lnTo>
                  <a:lnTo>
                    <a:pt x="283190" y="1646456"/>
                  </a:lnTo>
                  <a:lnTo>
                    <a:pt x="283266" y="1656256"/>
                  </a:lnTo>
                  <a:lnTo>
                    <a:pt x="283299" y="1666057"/>
                  </a:lnTo>
                  <a:lnTo>
                    <a:pt x="283308" y="1675857"/>
                  </a:lnTo>
                  <a:lnTo>
                    <a:pt x="283290" y="1685657"/>
                  </a:lnTo>
                  <a:lnTo>
                    <a:pt x="283234" y="1695458"/>
                  </a:lnTo>
                  <a:lnTo>
                    <a:pt x="283165" y="1705258"/>
                  </a:lnTo>
                  <a:lnTo>
                    <a:pt x="283048" y="1715058"/>
                  </a:lnTo>
                  <a:lnTo>
                    <a:pt x="282916" y="1724859"/>
                  </a:lnTo>
                  <a:lnTo>
                    <a:pt x="282752" y="1734659"/>
                  </a:lnTo>
                  <a:lnTo>
                    <a:pt x="282561" y="1744459"/>
                  </a:lnTo>
                  <a:lnTo>
                    <a:pt x="282352" y="1754260"/>
                  </a:lnTo>
                  <a:lnTo>
                    <a:pt x="282104" y="1764060"/>
                  </a:lnTo>
                  <a:lnTo>
                    <a:pt x="281843" y="1773860"/>
                  </a:lnTo>
                  <a:lnTo>
                    <a:pt x="281547" y="1783661"/>
                  </a:lnTo>
                  <a:lnTo>
                    <a:pt x="281234" y="1793461"/>
                  </a:lnTo>
                  <a:lnTo>
                    <a:pt x="280898" y="1803261"/>
                  </a:lnTo>
                  <a:lnTo>
                    <a:pt x="280534" y="1813062"/>
                  </a:lnTo>
                  <a:lnTo>
                    <a:pt x="280159" y="1822862"/>
                  </a:lnTo>
                  <a:lnTo>
                    <a:pt x="279748" y="1832662"/>
                  </a:lnTo>
                  <a:lnTo>
                    <a:pt x="279326" y="1842463"/>
                  </a:lnTo>
                  <a:lnTo>
                    <a:pt x="278881" y="1852263"/>
                  </a:lnTo>
                  <a:lnTo>
                    <a:pt x="278416" y="1862063"/>
                  </a:lnTo>
                  <a:lnTo>
                    <a:pt x="277938" y="1871864"/>
                  </a:lnTo>
                  <a:lnTo>
                    <a:pt x="277434" y="1881664"/>
                  </a:lnTo>
                  <a:lnTo>
                    <a:pt x="276921" y="1891464"/>
                  </a:lnTo>
                  <a:lnTo>
                    <a:pt x="276384" y="1901265"/>
                  </a:lnTo>
                  <a:lnTo>
                    <a:pt x="275836" y="1911065"/>
                  </a:lnTo>
                  <a:lnTo>
                    <a:pt x="275272" y="1920865"/>
                  </a:lnTo>
                  <a:lnTo>
                    <a:pt x="274692" y="1930666"/>
                  </a:lnTo>
                  <a:lnTo>
                    <a:pt x="274104" y="1940466"/>
                  </a:lnTo>
                  <a:lnTo>
                    <a:pt x="273494" y="1950266"/>
                  </a:lnTo>
                  <a:lnTo>
                    <a:pt x="272878" y="1960067"/>
                  </a:lnTo>
                  <a:lnTo>
                    <a:pt x="272248" y="1969867"/>
                  </a:lnTo>
                  <a:lnTo>
                    <a:pt x="271608" y="1979667"/>
                  </a:lnTo>
                  <a:lnTo>
                    <a:pt x="270959" y="1989468"/>
                  </a:lnTo>
                  <a:lnTo>
                    <a:pt x="270297" y="1999268"/>
                  </a:lnTo>
                  <a:lnTo>
                    <a:pt x="269631" y="2009068"/>
                  </a:lnTo>
                  <a:lnTo>
                    <a:pt x="268952" y="2018869"/>
                  </a:lnTo>
                  <a:lnTo>
                    <a:pt x="268268" y="2028669"/>
                  </a:lnTo>
                  <a:lnTo>
                    <a:pt x="267577" y="2038469"/>
                  </a:lnTo>
                  <a:lnTo>
                    <a:pt x="266879" y="2048270"/>
                  </a:lnTo>
                  <a:lnTo>
                    <a:pt x="266177" y="2058070"/>
                  </a:lnTo>
                  <a:lnTo>
                    <a:pt x="265467" y="2067870"/>
                  </a:lnTo>
                  <a:lnTo>
                    <a:pt x="264756" y="2077671"/>
                  </a:lnTo>
                  <a:lnTo>
                    <a:pt x="264039" y="2087471"/>
                  </a:lnTo>
                  <a:lnTo>
                    <a:pt x="263320" y="2097271"/>
                  </a:lnTo>
                  <a:lnTo>
                    <a:pt x="262598" y="2107072"/>
                  </a:lnTo>
                  <a:lnTo>
                    <a:pt x="261874" y="2116872"/>
                  </a:lnTo>
                  <a:lnTo>
                    <a:pt x="261150" y="2126672"/>
                  </a:lnTo>
                  <a:lnTo>
                    <a:pt x="260424" y="2136473"/>
                  </a:lnTo>
                  <a:lnTo>
                    <a:pt x="259698" y="2146273"/>
                  </a:lnTo>
                  <a:lnTo>
                    <a:pt x="258973" y="2156073"/>
                  </a:lnTo>
                  <a:lnTo>
                    <a:pt x="258249" y="2165874"/>
                  </a:lnTo>
                  <a:lnTo>
                    <a:pt x="257526" y="2175674"/>
                  </a:lnTo>
                  <a:lnTo>
                    <a:pt x="256806" y="2185474"/>
                  </a:lnTo>
                  <a:lnTo>
                    <a:pt x="256089" y="2195275"/>
                  </a:lnTo>
                  <a:lnTo>
                    <a:pt x="255375" y="2205075"/>
                  </a:lnTo>
                  <a:lnTo>
                    <a:pt x="254665" y="2214875"/>
                  </a:lnTo>
                  <a:lnTo>
                    <a:pt x="253958" y="2224676"/>
                  </a:lnTo>
                  <a:lnTo>
                    <a:pt x="253259" y="2234476"/>
                  </a:lnTo>
                  <a:lnTo>
                    <a:pt x="252562" y="2244276"/>
                  </a:lnTo>
                  <a:lnTo>
                    <a:pt x="251875" y="2254077"/>
                  </a:lnTo>
                  <a:lnTo>
                    <a:pt x="251192" y="2263877"/>
                  </a:lnTo>
                  <a:lnTo>
                    <a:pt x="250517" y="2273677"/>
                  </a:lnTo>
                  <a:lnTo>
                    <a:pt x="249851" y="2283478"/>
                  </a:lnTo>
                  <a:lnTo>
                    <a:pt x="249190" y="2293278"/>
                  </a:lnTo>
                  <a:lnTo>
                    <a:pt x="248543" y="2303078"/>
                  </a:lnTo>
                  <a:lnTo>
                    <a:pt x="247902" y="2312879"/>
                  </a:lnTo>
                  <a:lnTo>
                    <a:pt x="247273" y="2322679"/>
                  </a:lnTo>
                  <a:lnTo>
                    <a:pt x="246654" y="2332479"/>
                  </a:lnTo>
                  <a:lnTo>
                    <a:pt x="246045" y="2342280"/>
                  </a:lnTo>
                  <a:lnTo>
                    <a:pt x="245451" y="2352080"/>
                  </a:lnTo>
                  <a:lnTo>
                    <a:pt x="244864" y="2361880"/>
                  </a:lnTo>
                  <a:lnTo>
                    <a:pt x="244298" y="2371681"/>
                  </a:lnTo>
                  <a:lnTo>
                    <a:pt x="243740" y="2381481"/>
                  </a:lnTo>
                  <a:lnTo>
                    <a:pt x="243197" y="2391281"/>
                  </a:lnTo>
                  <a:lnTo>
                    <a:pt x="242672" y="2401082"/>
                  </a:lnTo>
                  <a:lnTo>
                    <a:pt x="242155" y="2410882"/>
                  </a:lnTo>
                  <a:lnTo>
                    <a:pt x="241665" y="2420682"/>
                  </a:lnTo>
                  <a:lnTo>
                    <a:pt x="241182" y="2430483"/>
                  </a:lnTo>
                  <a:lnTo>
                    <a:pt x="240723" y="2440283"/>
                  </a:lnTo>
                  <a:lnTo>
                    <a:pt x="240280" y="2450083"/>
                  </a:lnTo>
                  <a:lnTo>
                    <a:pt x="239852" y="2459884"/>
                  </a:lnTo>
                  <a:lnTo>
                    <a:pt x="239451" y="2469684"/>
                  </a:lnTo>
                  <a:lnTo>
                    <a:pt x="239060" y="2479484"/>
                  </a:lnTo>
                  <a:lnTo>
                    <a:pt x="238701" y="2489285"/>
                  </a:lnTo>
                  <a:lnTo>
                    <a:pt x="238356" y="2499085"/>
                  </a:lnTo>
                  <a:lnTo>
                    <a:pt x="238034" y="2508885"/>
                  </a:lnTo>
                  <a:lnTo>
                    <a:pt x="237738" y="2518686"/>
                  </a:lnTo>
                  <a:lnTo>
                    <a:pt x="237456" y="2528486"/>
                  </a:lnTo>
                  <a:lnTo>
                    <a:pt x="237213" y="2538286"/>
                  </a:lnTo>
                  <a:lnTo>
                    <a:pt x="236981" y="2548087"/>
                  </a:lnTo>
                  <a:lnTo>
                    <a:pt x="236784" y="2557887"/>
                  </a:lnTo>
                  <a:lnTo>
                    <a:pt x="236608" y="2567688"/>
                  </a:lnTo>
                  <a:lnTo>
                    <a:pt x="236456" y="2577488"/>
                  </a:lnTo>
                  <a:lnTo>
                    <a:pt x="236341" y="2587288"/>
                  </a:lnTo>
                  <a:lnTo>
                    <a:pt x="236239" y="2597089"/>
                  </a:lnTo>
                  <a:lnTo>
                    <a:pt x="236183" y="2606889"/>
                  </a:lnTo>
                  <a:lnTo>
                    <a:pt x="236145" y="2616689"/>
                  </a:lnTo>
                  <a:lnTo>
                    <a:pt x="236140" y="2626490"/>
                  </a:lnTo>
                  <a:lnTo>
                    <a:pt x="236169" y="2636290"/>
                  </a:lnTo>
                  <a:lnTo>
                    <a:pt x="236217" y="2646090"/>
                  </a:lnTo>
                  <a:lnTo>
                    <a:pt x="236315" y="2655891"/>
                  </a:lnTo>
                  <a:lnTo>
                    <a:pt x="236429" y="2665691"/>
                  </a:lnTo>
                  <a:lnTo>
                    <a:pt x="236589" y="2675491"/>
                  </a:lnTo>
                  <a:lnTo>
                    <a:pt x="236776" y="2685292"/>
                  </a:lnTo>
                  <a:lnTo>
                    <a:pt x="236993" y="2695092"/>
                  </a:lnTo>
                  <a:lnTo>
                    <a:pt x="237256" y="2704892"/>
                  </a:lnTo>
                  <a:lnTo>
                    <a:pt x="237535" y="2714693"/>
                  </a:lnTo>
                  <a:lnTo>
                    <a:pt x="237873" y="2724493"/>
                  </a:lnTo>
                  <a:lnTo>
                    <a:pt x="238231" y="2734293"/>
                  </a:lnTo>
                  <a:lnTo>
                    <a:pt x="238631" y="2744094"/>
                  </a:lnTo>
                  <a:lnTo>
                    <a:pt x="239070" y="2753894"/>
                  </a:lnTo>
                  <a:lnTo>
                    <a:pt x="239533" y="2763694"/>
                  </a:lnTo>
                  <a:lnTo>
                    <a:pt x="240053" y="2773495"/>
                  </a:lnTo>
                  <a:lnTo>
                    <a:pt x="240592" y="2783295"/>
                  </a:lnTo>
                  <a:lnTo>
                    <a:pt x="241185" y="2793095"/>
                  </a:lnTo>
                  <a:lnTo>
                    <a:pt x="241807" y="2802896"/>
                  </a:lnTo>
                  <a:lnTo>
                    <a:pt x="242465" y="2812696"/>
                  </a:lnTo>
                  <a:lnTo>
                    <a:pt x="243172" y="2822496"/>
                  </a:lnTo>
                  <a:lnTo>
                    <a:pt x="243897" y="2832297"/>
                  </a:lnTo>
                  <a:lnTo>
                    <a:pt x="244687" y="2842097"/>
                  </a:lnTo>
                  <a:lnTo>
                    <a:pt x="245497" y="2851897"/>
                  </a:lnTo>
                  <a:lnTo>
                    <a:pt x="246352" y="2861698"/>
                  </a:lnTo>
                  <a:lnTo>
                    <a:pt x="247246" y="2871498"/>
                  </a:lnTo>
                  <a:lnTo>
                    <a:pt x="248166" y="2881298"/>
                  </a:lnTo>
                  <a:lnTo>
                    <a:pt x="249143" y="2891099"/>
                  </a:lnTo>
                  <a:lnTo>
                    <a:pt x="250139" y="2900899"/>
                  </a:lnTo>
                  <a:lnTo>
                    <a:pt x="251187" y="2910699"/>
                  </a:lnTo>
                  <a:lnTo>
                    <a:pt x="252264" y="2920500"/>
                  </a:lnTo>
                  <a:lnTo>
                    <a:pt x="253375" y="2930300"/>
                  </a:lnTo>
                  <a:lnTo>
                    <a:pt x="254530" y="2940100"/>
                  </a:lnTo>
                  <a:lnTo>
                    <a:pt x="255702" y="2949901"/>
                  </a:lnTo>
                  <a:lnTo>
                    <a:pt x="256932" y="2959701"/>
                  </a:lnTo>
                  <a:lnTo>
                    <a:pt x="258180" y="2969501"/>
                  </a:lnTo>
                  <a:lnTo>
                    <a:pt x="259466" y="2979302"/>
                  </a:lnTo>
                  <a:lnTo>
                    <a:pt x="260784" y="2989102"/>
                  </a:lnTo>
                  <a:lnTo>
                    <a:pt x="262125" y="2998902"/>
                  </a:lnTo>
                  <a:lnTo>
                    <a:pt x="263510" y="3008703"/>
                  </a:lnTo>
                  <a:lnTo>
                    <a:pt x="264909" y="3018503"/>
                  </a:lnTo>
                  <a:lnTo>
                    <a:pt x="266348" y="3028303"/>
                  </a:lnTo>
                  <a:lnTo>
                    <a:pt x="267807" y="3038104"/>
                  </a:lnTo>
                  <a:lnTo>
                    <a:pt x="269290" y="3047904"/>
                  </a:lnTo>
                  <a:lnTo>
                    <a:pt x="270803" y="3057704"/>
                  </a:lnTo>
                  <a:lnTo>
                    <a:pt x="272327" y="3067505"/>
                  </a:lnTo>
                  <a:lnTo>
                    <a:pt x="273887" y="3077305"/>
                  </a:lnTo>
                  <a:lnTo>
                    <a:pt x="275456" y="3087105"/>
                  </a:lnTo>
                  <a:lnTo>
                    <a:pt x="277047" y="3096906"/>
                  </a:lnTo>
                  <a:lnTo>
                    <a:pt x="278654" y="3106706"/>
                  </a:lnTo>
                  <a:lnTo>
                    <a:pt x="280272" y="3116506"/>
                  </a:lnTo>
                  <a:lnTo>
                    <a:pt x="281908" y="3126307"/>
                  </a:lnTo>
                  <a:lnTo>
                    <a:pt x="283550" y="3136107"/>
                  </a:lnTo>
                  <a:lnTo>
                    <a:pt x="285206" y="3145907"/>
                  </a:lnTo>
                  <a:lnTo>
                    <a:pt x="286867" y="3155708"/>
                  </a:lnTo>
                  <a:lnTo>
                    <a:pt x="288533" y="3165508"/>
                  </a:lnTo>
                  <a:lnTo>
                    <a:pt x="290203" y="3175308"/>
                  </a:lnTo>
                  <a:lnTo>
                    <a:pt x="291875" y="3185109"/>
                  </a:lnTo>
                  <a:lnTo>
                    <a:pt x="293545" y="3194909"/>
                  </a:lnTo>
                  <a:lnTo>
                    <a:pt x="295213" y="3204709"/>
                  </a:lnTo>
                  <a:lnTo>
                    <a:pt x="296875" y="3214510"/>
                  </a:lnTo>
                  <a:lnTo>
                    <a:pt x="298530" y="3224310"/>
                  </a:lnTo>
                  <a:lnTo>
                    <a:pt x="300179" y="3234110"/>
                  </a:lnTo>
                  <a:lnTo>
                    <a:pt x="301811" y="3243911"/>
                  </a:lnTo>
                  <a:lnTo>
                    <a:pt x="303436" y="3253711"/>
                  </a:lnTo>
                  <a:lnTo>
                    <a:pt x="305037" y="3263511"/>
                  </a:lnTo>
                  <a:lnTo>
                    <a:pt x="306625" y="3273312"/>
                  </a:lnTo>
                  <a:lnTo>
                    <a:pt x="308193" y="3283112"/>
                  </a:lnTo>
                  <a:lnTo>
                    <a:pt x="309733" y="3292912"/>
                  </a:lnTo>
                  <a:lnTo>
                    <a:pt x="311261" y="3302713"/>
                  </a:lnTo>
                  <a:lnTo>
                    <a:pt x="312744" y="3312513"/>
                  </a:lnTo>
                  <a:lnTo>
                    <a:pt x="314211" y="3322313"/>
                  </a:lnTo>
                  <a:lnTo>
                    <a:pt x="315639" y="3332114"/>
                  </a:lnTo>
                  <a:lnTo>
                    <a:pt x="317035" y="3341914"/>
                  </a:lnTo>
                  <a:lnTo>
                    <a:pt x="318403" y="3351714"/>
                  </a:lnTo>
                  <a:lnTo>
                    <a:pt x="319717" y="3361515"/>
                  </a:lnTo>
                  <a:lnTo>
                    <a:pt x="321011" y="3371315"/>
                  </a:lnTo>
                  <a:lnTo>
                    <a:pt x="322241" y="3381115"/>
                  </a:lnTo>
                  <a:lnTo>
                    <a:pt x="323441" y="3390916"/>
                  </a:lnTo>
                  <a:lnTo>
                    <a:pt x="324593" y="3400716"/>
                  </a:lnTo>
                  <a:lnTo>
                    <a:pt x="325689" y="3410516"/>
                  </a:lnTo>
                  <a:lnTo>
                    <a:pt x="326757" y="3420317"/>
                  </a:lnTo>
                  <a:lnTo>
                    <a:pt x="327741" y="3430117"/>
                  </a:lnTo>
                  <a:lnTo>
                    <a:pt x="328698" y="3439917"/>
                  </a:lnTo>
                  <a:lnTo>
                    <a:pt x="329583" y="3449718"/>
                  </a:lnTo>
                  <a:lnTo>
                    <a:pt x="330417" y="3459518"/>
                  </a:lnTo>
                  <a:lnTo>
                    <a:pt x="331203" y="3469318"/>
                  </a:lnTo>
                  <a:lnTo>
                    <a:pt x="331907" y="3479119"/>
                  </a:lnTo>
                  <a:lnTo>
                    <a:pt x="332580" y="3488919"/>
                  </a:lnTo>
                  <a:lnTo>
                    <a:pt x="333157" y="3498719"/>
                  </a:lnTo>
                  <a:lnTo>
                    <a:pt x="333692" y="3508520"/>
                  </a:lnTo>
                  <a:lnTo>
                    <a:pt x="334157" y="3518320"/>
                  </a:lnTo>
                  <a:lnTo>
                    <a:pt x="334549" y="3528120"/>
                  </a:lnTo>
                  <a:lnTo>
                    <a:pt x="334901" y="3537921"/>
                  </a:lnTo>
                  <a:lnTo>
                    <a:pt x="335144" y="3547721"/>
                  </a:lnTo>
                  <a:lnTo>
                    <a:pt x="335354" y="3557521"/>
                  </a:lnTo>
                  <a:lnTo>
                    <a:pt x="335471" y="3567322"/>
                  </a:lnTo>
                  <a:lnTo>
                    <a:pt x="335529" y="3577122"/>
                  </a:lnTo>
                  <a:lnTo>
                    <a:pt x="335527" y="3586922"/>
                  </a:lnTo>
                  <a:lnTo>
                    <a:pt x="335430" y="3596723"/>
                  </a:lnTo>
                  <a:lnTo>
                    <a:pt x="335298" y="3606523"/>
                  </a:lnTo>
                  <a:lnTo>
                    <a:pt x="335054" y="3616323"/>
                  </a:lnTo>
                  <a:lnTo>
                    <a:pt x="334767" y="3626124"/>
                  </a:lnTo>
                  <a:lnTo>
                    <a:pt x="334402" y="3635924"/>
                  </a:lnTo>
                  <a:lnTo>
                    <a:pt x="333960" y="3645724"/>
                  </a:lnTo>
                  <a:lnTo>
                    <a:pt x="333474" y="3655525"/>
                  </a:lnTo>
                  <a:lnTo>
                    <a:pt x="332878" y="3665325"/>
                  </a:lnTo>
                  <a:lnTo>
                    <a:pt x="332248" y="3675125"/>
                  </a:lnTo>
                  <a:lnTo>
                    <a:pt x="331525" y="3684926"/>
                  </a:lnTo>
                  <a:lnTo>
                    <a:pt x="330745" y="3694726"/>
                  </a:lnTo>
                  <a:lnTo>
                    <a:pt x="329905" y="3704526"/>
                  </a:lnTo>
                  <a:lnTo>
                    <a:pt x="328978" y="3714327"/>
                  </a:lnTo>
                  <a:lnTo>
                    <a:pt x="328020" y="3724127"/>
                  </a:lnTo>
                  <a:lnTo>
                    <a:pt x="326957" y="3733927"/>
                  </a:lnTo>
                  <a:lnTo>
                    <a:pt x="325857" y="3743728"/>
                  </a:lnTo>
                  <a:lnTo>
                    <a:pt x="324688" y="3753528"/>
                  </a:lnTo>
                  <a:lnTo>
                    <a:pt x="323454" y="3763328"/>
                  </a:lnTo>
                  <a:lnTo>
                    <a:pt x="322181" y="3773129"/>
                  </a:lnTo>
                  <a:lnTo>
                    <a:pt x="320819" y="3782929"/>
                  </a:lnTo>
                  <a:lnTo>
                    <a:pt x="319430" y="3792729"/>
                  </a:lnTo>
                  <a:lnTo>
                    <a:pt x="317965" y="3802530"/>
                  </a:lnTo>
                  <a:lnTo>
                    <a:pt x="316458" y="3812330"/>
                  </a:lnTo>
                  <a:lnTo>
                    <a:pt x="314904" y="3822131"/>
                  </a:lnTo>
                  <a:lnTo>
                    <a:pt x="313286" y="3831931"/>
                  </a:lnTo>
                  <a:lnTo>
                    <a:pt x="311646" y="3841731"/>
                  </a:lnTo>
                  <a:lnTo>
                    <a:pt x="309930" y="3851532"/>
                  </a:lnTo>
                  <a:lnTo>
                    <a:pt x="308192" y="3861332"/>
                  </a:lnTo>
                  <a:lnTo>
                    <a:pt x="306404" y="3871132"/>
                  </a:lnTo>
                  <a:lnTo>
                    <a:pt x="304577" y="3880933"/>
                  </a:lnTo>
                  <a:lnTo>
                    <a:pt x="302723" y="3890733"/>
                  </a:lnTo>
                  <a:lnTo>
                    <a:pt x="300816" y="3900533"/>
                  </a:lnTo>
                  <a:lnTo>
                    <a:pt x="298894" y="3910334"/>
                  </a:lnTo>
                  <a:lnTo>
                    <a:pt x="296927" y="3920134"/>
                  </a:lnTo>
                  <a:lnTo>
                    <a:pt x="294938" y="3929934"/>
                  </a:lnTo>
                  <a:lnTo>
                    <a:pt x="292924" y="3939735"/>
                  </a:lnTo>
                  <a:lnTo>
                    <a:pt x="290880" y="3949535"/>
                  </a:lnTo>
                  <a:lnTo>
                    <a:pt x="288824" y="3959335"/>
                  </a:lnTo>
                  <a:lnTo>
                    <a:pt x="286735" y="3969136"/>
                  </a:lnTo>
                  <a:lnTo>
                    <a:pt x="284637" y="3978936"/>
                  </a:lnTo>
                  <a:lnTo>
                    <a:pt x="282520" y="3988736"/>
                  </a:lnTo>
                  <a:lnTo>
                    <a:pt x="280390" y="3998537"/>
                  </a:lnTo>
                  <a:lnTo>
                    <a:pt x="278252" y="4008337"/>
                  </a:lnTo>
                  <a:lnTo>
                    <a:pt x="276100" y="4018137"/>
                  </a:lnTo>
                  <a:lnTo>
                    <a:pt x="273945" y="4027938"/>
                  </a:lnTo>
                  <a:lnTo>
                    <a:pt x="271782" y="4037738"/>
                  </a:lnTo>
                  <a:lnTo>
                    <a:pt x="269618" y="4047538"/>
                  </a:lnTo>
                  <a:lnTo>
                    <a:pt x="267452" y="4057339"/>
                  </a:lnTo>
                  <a:lnTo>
                    <a:pt x="265288" y="4067139"/>
                  </a:lnTo>
                  <a:lnTo>
                    <a:pt x="263125" y="4076939"/>
                  </a:lnTo>
                  <a:lnTo>
                    <a:pt x="260970" y="4086740"/>
                  </a:lnTo>
                  <a:lnTo>
                    <a:pt x="258819" y="4096540"/>
                  </a:lnTo>
                  <a:lnTo>
                    <a:pt x="256677" y="4106340"/>
                  </a:lnTo>
                  <a:lnTo>
                    <a:pt x="254547" y="4116141"/>
                  </a:lnTo>
                  <a:lnTo>
                    <a:pt x="252424" y="4125941"/>
                  </a:lnTo>
                  <a:lnTo>
                    <a:pt x="250322" y="4135741"/>
                  </a:lnTo>
                  <a:lnTo>
                    <a:pt x="248227" y="4145542"/>
                  </a:lnTo>
                  <a:lnTo>
                    <a:pt x="246156" y="4155342"/>
                  </a:lnTo>
                  <a:lnTo>
                    <a:pt x="244098" y="4165142"/>
                  </a:lnTo>
                  <a:lnTo>
                    <a:pt x="242060" y="4174943"/>
                  </a:lnTo>
                  <a:lnTo>
                    <a:pt x="240047" y="4184743"/>
                  </a:lnTo>
                  <a:lnTo>
                    <a:pt x="238045" y="4194543"/>
                  </a:lnTo>
                  <a:lnTo>
                    <a:pt x="236082" y="4204344"/>
                  </a:lnTo>
                  <a:lnTo>
                    <a:pt x="234132" y="4214144"/>
                  </a:lnTo>
                  <a:lnTo>
                    <a:pt x="232213" y="4223944"/>
                  </a:lnTo>
                  <a:lnTo>
                    <a:pt x="230319" y="4233745"/>
                  </a:lnTo>
                  <a:lnTo>
                    <a:pt x="228446" y="4243545"/>
                  </a:lnTo>
                  <a:lnTo>
                    <a:pt x="226615" y="4253345"/>
                  </a:lnTo>
                  <a:lnTo>
                    <a:pt x="224797" y="4263146"/>
                  </a:lnTo>
                  <a:lnTo>
                    <a:pt x="223024" y="4272946"/>
                  </a:lnTo>
                  <a:lnTo>
                    <a:pt x="221273" y="4282746"/>
                  </a:lnTo>
                  <a:lnTo>
                    <a:pt x="219553" y="4292547"/>
                  </a:lnTo>
                  <a:lnTo>
                    <a:pt x="217871" y="4302347"/>
                  </a:lnTo>
                  <a:lnTo>
                    <a:pt x="216206" y="4312147"/>
                  </a:lnTo>
                  <a:lnTo>
                    <a:pt x="214596" y="4321948"/>
                  </a:lnTo>
                  <a:lnTo>
                    <a:pt x="213003" y="4331748"/>
                  </a:lnTo>
                  <a:lnTo>
                    <a:pt x="211451" y="4341548"/>
                  </a:lnTo>
                  <a:lnTo>
                    <a:pt x="209931" y="4351349"/>
                  </a:lnTo>
                  <a:lnTo>
                    <a:pt x="208438" y="4361149"/>
                  </a:lnTo>
                  <a:lnTo>
                    <a:pt x="206993" y="4370949"/>
                  </a:lnTo>
                  <a:lnTo>
                    <a:pt x="205565" y="4380750"/>
                  </a:lnTo>
                  <a:lnTo>
                    <a:pt x="204188" y="4390550"/>
                  </a:lnTo>
                  <a:lnTo>
                    <a:pt x="202836" y="4400350"/>
                  </a:lnTo>
                  <a:lnTo>
                    <a:pt x="201518" y="4410151"/>
                  </a:lnTo>
                  <a:lnTo>
                    <a:pt x="200241" y="4419951"/>
                  </a:lnTo>
                  <a:lnTo>
                    <a:pt x="198982" y="4429751"/>
                  </a:lnTo>
                  <a:lnTo>
                    <a:pt x="197780" y="4439552"/>
                  </a:lnTo>
                  <a:lnTo>
                    <a:pt x="196593" y="4449352"/>
                  </a:lnTo>
                  <a:lnTo>
                    <a:pt x="195450" y="4459152"/>
                  </a:lnTo>
                  <a:lnTo>
                    <a:pt x="194337" y="4468953"/>
                  </a:lnTo>
                  <a:lnTo>
                    <a:pt x="193251" y="4478753"/>
                  </a:lnTo>
                  <a:lnTo>
                    <a:pt x="192210" y="4488553"/>
                  </a:lnTo>
                  <a:lnTo>
                    <a:pt x="191185" y="4498354"/>
                  </a:lnTo>
                  <a:lnTo>
                    <a:pt x="190208" y="4508154"/>
                  </a:lnTo>
                  <a:lnTo>
                    <a:pt x="189253" y="4517954"/>
                  </a:lnTo>
                  <a:lnTo>
                    <a:pt x="188330" y="4527755"/>
                  </a:lnTo>
                  <a:lnTo>
                    <a:pt x="187441" y="4537555"/>
                  </a:lnTo>
                  <a:lnTo>
                    <a:pt x="186570" y="4547355"/>
                  </a:lnTo>
                  <a:lnTo>
                    <a:pt x="185747" y="4557156"/>
                  </a:lnTo>
                  <a:lnTo>
                    <a:pt x="184937" y="4566956"/>
                  </a:lnTo>
                  <a:lnTo>
                    <a:pt x="184165" y="4576756"/>
                  </a:lnTo>
                  <a:lnTo>
                    <a:pt x="183417" y="4586557"/>
                  </a:lnTo>
                  <a:lnTo>
                    <a:pt x="182692" y="4596357"/>
                  </a:lnTo>
                  <a:lnTo>
                    <a:pt x="182003" y="4606157"/>
                  </a:lnTo>
                  <a:lnTo>
                    <a:pt x="181327" y="4615958"/>
                  </a:lnTo>
                  <a:lnTo>
                    <a:pt x="180691" y="4625758"/>
                  </a:lnTo>
                  <a:lnTo>
                    <a:pt x="180070" y="4635558"/>
                  </a:lnTo>
                  <a:lnTo>
                    <a:pt x="179475" y="4645359"/>
                  </a:lnTo>
                  <a:lnTo>
                    <a:pt x="178907" y="4655159"/>
                  </a:lnTo>
                  <a:lnTo>
                    <a:pt x="178352" y="4664959"/>
                  </a:lnTo>
                  <a:lnTo>
                    <a:pt x="177833" y="4674760"/>
                  </a:lnTo>
                  <a:lnTo>
                    <a:pt x="177324" y="4684560"/>
                  </a:lnTo>
                  <a:lnTo>
                    <a:pt x="176844" y="4694360"/>
                  </a:lnTo>
                  <a:lnTo>
                    <a:pt x="176381" y="4704161"/>
                  </a:lnTo>
                  <a:lnTo>
                    <a:pt x="175935" y="4713961"/>
                  </a:lnTo>
                  <a:lnTo>
                    <a:pt x="175515" y="4723761"/>
                  </a:lnTo>
                  <a:lnTo>
                    <a:pt x="175104" y="4733562"/>
                  </a:lnTo>
                  <a:lnTo>
                    <a:pt x="174722" y="4743362"/>
                  </a:lnTo>
                  <a:lnTo>
                    <a:pt x="174350" y="4753162"/>
                  </a:lnTo>
                  <a:lnTo>
                    <a:pt x="173996" y="4762963"/>
                  </a:lnTo>
                  <a:lnTo>
                    <a:pt x="173661" y="4772763"/>
                  </a:lnTo>
                  <a:lnTo>
                    <a:pt x="173335" y="4782563"/>
                  </a:lnTo>
                  <a:lnTo>
                    <a:pt x="173033" y="4792364"/>
                  </a:lnTo>
                  <a:lnTo>
                    <a:pt x="172738" y="4802164"/>
                  </a:lnTo>
                  <a:lnTo>
                    <a:pt x="172462" y="4811964"/>
                  </a:lnTo>
                  <a:lnTo>
                    <a:pt x="172197" y="4821765"/>
                  </a:lnTo>
                  <a:lnTo>
                    <a:pt x="171944" y="4831565"/>
                  </a:lnTo>
                  <a:lnTo>
                    <a:pt x="171707" y="4841365"/>
                  </a:lnTo>
                  <a:lnTo>
                    <a:pt x="171476" y="4851166"/>
                  </a:lnTo>
                  <a:lnTo>
                    <a:pt x="171264" y="4860966"/>
                  </a:lnTo>
                  <a:lnTo>
                    <a:pt x="171057" y="4870766"/>
                  </a:lnTo>
                  <a:lnTo>
                    <a:pt x="170863" y="4880567"/>
                  </a:lnTo>
                  <a:lnTo>
                    <a:pt x="170680" y="4890367"/>
                  </a:lnTo>
                  <a:lnTo>
                    <a:pt x="170503" y="4900167"/>
                  </a:lnTo>
                  <a:lnTo>
                    <a:pt x="170340" y="4909968"/>
                  </a:lnTo>
                  <a:lnTo>
                    <a:pt x="170182" y="4919768"/>
                  </a:lnTo>
                  <a:lnTo>
                    <a:pt x="170035" y="4929568"/>
                  </a:lnTo>
                  <a:lnTo>
                    <a:pt x="169895" y="4939369"/>
                  </a:lnTo>
                  <a:lnTo>
                    <a:pt x="169762" y="4949169"/>
                  </a:lnTo>
                  <a:lnTo>
                    <a:pt x="169638" y="4958969"/>
                  </a:lnTo>
                  <a:lnTo>
                    <a:pt x="169518" y="4968770"/>
                  </a:lnTo>
                  <a:lnTo>
                    <a:pt x="169409" y="4978570"/>
                  </a:lnTo>
                  <a:lnTo>
                    <a:pt x="169303" y="4988370"/>
                  </a:lnTo>
                  <a:lnTo>
                    <a:pt x="169204" y="4998171"/>
                  </a:lnTo>
                  <a:lnTo>
                    <a:pt x="16911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03752" y="1814122"/>
              <a:ext cx="549457" cy="3779974"/>
            </a:xfrm>
            <a:custGeom>
              <a:avLst/>
              <a:pathLst>
                <a:path w="549457" h="3779974">
                  <a:moveTo>
                    <a:pt x="273177" y="3779974"/>
                  </a:moveTo>
                  <a:lnTo>
                    <a:pt x="273022" y="3772577"/>
                  </a:lnTo>
                  <a:lnTo>
                    <a:pt x="272859" y="3765180"/>
                  </a:lnTo>
                  <a:lnTo>
                    <a:pt x="272673" y="3757783"/>
                  </a:lnTo>
                  <a:lnTo>
                    <a:pt x="272475" y="3750386"/>
                  </a:lnTo>
                  <a:lnTo>
                    <a:pt x="272266" y="3742988"/>
                  </a:lnTo>
                  <a:lnTo>
                    <a:pt x="272029" y="3735591"/>
                  </a:lnTo>
                  <a:lnTo>
                    <a:pt x="271777" y="3728194"/>
                  </a:lnTo>
                  <a:lnTo>
                    <a:pt x="271510" y="3720797"/>
                  </a:lnTo>
                  <a:lnTo>
                    <a:pt x="271210" y="3713400"/>
                  </a:lnTo>
                  <a:lnTo>
                    <a:pt x="270893" y="3706002"/>
                  </a:lnTo>
                  <a:lnTo>
                    <a:pt x="270556" y="3698605"/>
                  </a:lnTo>
                  <a:lnTo>
                    <a:pt x="270181" y="3691208"/>
                  </a:lnTo>
                  <a:lnTo>
                    <a:pt x="269784" y="3683811"/>
                  </a:lnTo>
                  <a:lnTo>
                    <a:pt x="269363" y="3676413"/>
                  </a:lnTo>
                  <a:lnTo>
                    <a:pt x="268897" y="3669016"/>
                  </a:lnTo>
                  <a:lnTo>
                    <a:pt x="268406" y="3661619"/>
                  </a:lnTo>
                  <a:lnTo>
                    <a:pt x="267884" y="3654222"/>
                  </a:lnTo>
                  <a:lnTo>
                    <a:pt x="267312" y="3646825"/>
                  </a:lnTo>
                  <a:lnTo>
                    <a:pt x="266709" y="3639427"/>
                  </a:lnTo>
                  <a:lnTo>
                    <a:pt x="266068" y="3632030"/>
                  </a:lnTo>
                  <a:lnTo>
                    <a:pt x="265370" y="3624633"/>
                  </a:lnTo>
                  <a:lnTo>
                    <a:pt x="264638" y="3617236"/>
                  </a:lnTo>
                  <a:lnTo>
                    <a:pt x="263859" y="3609839"/>
                  </a:lnTo>
                  <a:lnTo>
                    <a:pt x="263015" y="3602441"/>
                  </a:lnTo>
                  <a:lnTo>
                    <a:pt x="262132" y="3595044"/>
                  </a:lnTo>
                  <a:lnTo>
                    <a:pt x="261194" y="3587647"/>
                  </a:lnTo>
                  <a:lnTo>
                    <a:pt x="260184" y="3580250"/>
                  </a:lnTo>
                  <a:lnTo>
                    <a:pt x="259130" y="3572853"/>
                  </a:lnTo>
                  <a:lnTo>
                    <a:pt x="258010" y="3565455"/>
                  </a:lnTo>
                  <a:lnTo>
                    <a:pt x="256813" y="3558058"/>
                  </a:lnTo>
                  <a:lnTo>
                    <a:pt x="255565" y="3550661"/>
                  </a:lnTo>
                  <a:lnTo>
                    <a:pt x="254242" y="3543264"/>
                  </a:lnTo>
                  <a:lnTo>
                    <a:pt x="252835" y="3535866"/>
                  </a:lnTo>
                  <a:lnTo>
                    <a:pt x="251373" y="3528469"/>
                  </a:lnTo>
                  <a:lnTo>
                    <a:pt x="249824" y="3521072"/>
                  </a:lnTo>
                  <a:lnTo>
                    <a:pt x="248186" y="3513675"/>
                  </a:lnTo>
                  <a:lnTo>
                    <a:pt x="246489" y="3506278"/>
                  </a:lnTo>
                  <a:lnTo>
                    <a:pt x="244693" y="3498880"/>
                  </a:lnTo>
                  <a:lnTo>
                    <a:pt x="242805" y="3491483"/>
                  </a:lnTo>
                  <a:lnTo>
                    <a:pt x="240853" y="3484086"/>
                  </a:lnTo>
                  <a:lnTo>
                    <a:pt x="238791" y="3476689"/>
                  </a:lnTo>
                  <a:lnTo>
                    <a:pt x="236635" y="3469292"/>
                  </a:lnTo>
                  <a:lnTo>
                    <a:pt x="234411" y="3461894"/>
                  </a:lnTo>
                  <a:lnTo>
                    <a:pt x="232067" y="3454497"/>
                  </a:lnTo>
                  <a:lnTo>
                    <a:pt x="229629" y="3447100"/>
                  </a:lnTo>
                  <a:lnTo>
                    <a:pt x="227120" y="3439703"/>
                  </a:lnTo>
                  <a:lnTo>
                    <a:pt x="224483" y="3432306"/>
                  </a:lnTo>
                  <a:lnTo>
                    <a:pt x="221753" y="3424908"/>
                  </a:lnTo>
                  <a:lnTo>
                    <a:pt x="218950" y="3417511"/>
                  </a:lnTo>
                  <a:lnTo>
                    <a:pt x="216013" y="3410114"/>
                  </a:lnTo>
                  <a:lnTo>
                    <a:pt x="212986" y="3402717"/>
                  </a:lnTo>
                  <a:lnTo>
                    <a:pt x="209887" y="3395319"/>
                  </a:lnTo>
                  <a:lnTo>
                    <a:pt x="206649" y="3387922"/>
                  </a:lnTo>
                  <a:lnTo>
                    <a:pt x="203328" y="3380525"/>
                  </a:lnTo>
                  <a:lnTo>
                    <a:pt x="199935" y="3373128"/>
                  </a:lnTo>
                  <a:lnTo>
                    <a:pt x="196405" y="3365731"/>
                  </a:lnTo>
                  <a:lnTo>
                    <a:pt x="192798" y="3358333"/>
                  </a:lnTo>
                  <a:lnTo>
                    <a:pt x="189122" y="3350936"/>
                  </a:lnTo>
                  <a:lnTo>
                    <a:pt x="185314" y="3343539"/>
                  </a:lnTo>
                  <a:lnTo>
                    <a:pt x="181438" y="3336142"/>
                  </a:lnTo>
                  <a:lnTo>
                    <a:pt x="177499" y="3328745"/>
                  </a:lnTo>
                  <a:lnTo>
                    <a:pt x="173436" y="3321347"/>
                  </a:lnTo>
                  <a:lnTo>
                    <a:pt x="169317" y="3313950"/>
                  </a:lnTo>
                  <a:lnTo>
                    <a:pt x="165138" y="3306553"/>
                  </a:lnTo>
                  <a:lnTo>
                    <a:pt x="160857" y="3299156"/>
                  </a:lnTo>
                  <a:lnTo>
                    <a:pt x="156528" y="3291758"/>
                  </a:lnTo>
                  <a:lnTo>
                    <a:pt x="152148" y="3284361"/>
                  </a:lnTo>
                  <a:lnTo>
                    <a:pt x="147688" y="3276964"/>
                  </a:lnTo>
                  <a:lnTo>
                    <a:pt x="143192" y="3269567"/>
                  </a:lnTo>
                  <a:lnTo>
                    <a:pt x="138655" y="3262170"/>
                  </a:lnTo>
                  <a:lnTo>
                    <a:pt x="134065" y="3254772"/>
                  </a:lnTo>
                  <a:lnTo>
                    <a:pt x="129453" y="3247375"/>
                  </a:lnTo>
                  <a:lnTo>
                    <a:pt x="124814" y="3239978"/>
                  </a:lnTo>
                  <a:lnTo>
                    <a:pt x="120150" y="3232581"/>
                  </a:lnTo>
                  <a:lnTo>
                    <a:pt x="115478" y="3225184"/>
                  </a:lnTo>
                  <a:lnTo>
                    <a:pt x="110798" y="3217786"/>
                  </a:lnTo>
                  <a:lnTo>
                    <a:pt x="106121" y="3210389"/>
                  </a:lnTo>
                  <a:lnTo>
                    <a:pt x="101453" y="3202992"/>
                  </a:lnTo>
                  <a:lnTo>
                    <a:pt x="96799" y="3195595"/>
                  </a:lnTo>
                  <a:lnTo>
                    <a:pt x="92177" y="3188198"/>
                  </a:lnTo>
                  <a:lnTo>
                    <a:pt x="87580" y="3180800"/>
                  </a:lnTo>
                  <a:lnTo>
                    <a:pt x="83022" y="3173403"/>
                  </a:lnTo>
                  <a:lnTo>
                    <a:pt x="78525" y="3166006"/>
                  </a:lnTo>
                  <a:lnTo>
                    <a:pt x="74070" y="3158609"/>
                  </a:lnTo>
                  <a:lnTo>
                    <a:pt x="69681" y="3151211"/>
                  </a:lnTo>
                  <a:lnTo>
                    <a:pt x="65380" y="3143814"/>
                  </a:lnTo>
                  <a:lnTo>
                    <a:pt x="61137" y="3136417"/>
                  </a:lnTo>
                  <a:lnTo>
                    <a:pt x="56990" y="3129020"/>
                  </a:lnTo>
                  <a:lnTo>
                    <a:pt x="52955" y="3121623"/>
                  </a:lnTo>
                  <a:lnTo>
                    <a:pt x="48995" y="3114225"/>
                  </a:lnTo>
                  <a:lnTo>
                    <a:pt x="45160" y="3106828"/>
                  </a:lnTo>
                  <a:lnTo>
                    <a:pt x="41456" y="3099431"/>
                  </a:lnTo>
                  <a:lnTo>
                    <a:pt x="37845" y="3092034"/>
                  </a:lnTo>
                  <a:lnTo>
                    <a:pt x="34387" y="3084637"/>
                  </a:lnTo>
                  <a:lnTo>
                    <a:pt x="31078" y="3077239"/>
                  </a:lnTo>
                  <a:lnTo>
                    <a:pt x="27874" y="3069842"/>
                  </a:lnTo>
                  <a:lnTo>
                    <a:pt x="24854" y="3062445"/>
                  </a:lnTo>
                  <a:lnTo>
                    <a:pt x="21993" y="3055048"/>
                  </a:lnTo>
                  <a:lnTo>
                    <a:pt x="19250" y="3047651"/>
                  </a:lnTo>
                  <a:lnTo>
                    <a:pt x="16716" y="3040253"/>
                  </a:lnTo>
                  <a:lnTo>
                    <a:pt x="14349" y="3032856"/>
                  </a:lnTo>
                  <a:lnTo>
                    <a:pt x="12109" y="3025459"/>
                  </a:lnTo>
                  <a:lnTo>
                    <a:pt x="10101" y="3018062"/>
                  </a:lnTo>
                  <a:lnTo>
                    <a:pt x="8263" y="3010664"/>
                  </a:lnTo>
                  <a:lnTo>
                    <a:pt x="6559" y="3003267"/>
                  </a:lnTo>
                  <a:lnTo>
                    <a:pt x="5106" y="2995870"/>
                  </a:lnTo>
                  <a:lnTo>
                    <a:pt x="3820" y="2988473"/>
                  </a:lnTo>
                  <a:lnTo>
                    <a:pt x="2673" y="2981076"/>
                  </a:lnTo>
                  <a:lnTo>
                    <a:pt x="1790" y="2973678"/>
                  </a:lnTo>
                  <a:lnTo>
                    <a:pt x="1069" y="2966281"/>
                  </a:lnTo>
                  <a:lnTo>
                    <a:pt x="487" y="2958884"/>
                  </a:lnTo>
                  <a:lnTo>
                    <a:pt x="177" y="2951487"/>
                  </a:lnTo>
                  <a:lnTo>
                    <a:pt x="19" y="2944090"/>
                  </a:lnTo>
                  <a:lnTo>
                    <a:pt x="0" y="2936692"/>
                  </a:lnTo>
                  <a:lnTo>
                    <a:pt x="253" y="2929295"/>
                  </a:lnTo>
                  <a:lnTo>
                    <a:pt x="647" y="2921898"/>
                  </a:lnTo>
                  <a:lnTo>
                    <a:pt x="1175" y="2914501"/>
                  </a:lnTo>
                  <a:lnTo>
                    <a:pt x="1970" y="2907104"/>
                  </a:lnTo>
                  <a:lnTo>
                    <a:pt x="2891" y="2899706"/>
                  </a:lnTo>
                  <a:lnTo>
                    <a:pt x="3947" y="2892309"/>
                  </a:lnTo>
                  <a:lnTo>
                    <a:pt x="5246" y="2884912"/>
                  </a:lnTo>
                  <a:lnTo>
                    <a:pt x="6661" y="2877515"/>
                  </a:lnTo>
                  <a:lnTo>
                    <a:pt x="8208" y="2870117"/>
                  </a:lnTo>
                  <a:lnTo>
                    <a:pt x="9970" y="2862720"/>
                  </a:lnTo>
                  <a:lnTo>
                    <a:pt x="11837" y="2855323"/>
                  </a:lnTo>
                  <a:lnTo>
                    <a:pt x="13829" y="2847926"/>
                  </a:lnTo>
                  <a:lnTo>
                    <a:pt x="16006" y="2840529"/>
                  </a:lnTo>
                  <a:lnTo>
                    <a:pt x="18276" y="2833131"/>
                  </a:lnTo>
                  <a:lnTo>
                    <a:pt x="20660" y="2825734"/>
                  </a:lnTo>
                  <a:lnTo>
                    <a:pt x="23200" y="2818337"/>
                  </a:lnTo>
                  <a:lnTo>
                    <a:pt x="25819" y="2810940"/>
                  </a:lnTo>
                  <a:lnTo>
                    <a:pt x="28538" y="2803543"/>
                  </a:lnTo>
                  <a:lnTo>
                    <a:pt x="31382" y="2796145"/>
                  </a:lnTo>
                  <a:lnTo>
                    <a:pt x="34292" y="2788748"/>
                  </a:lnTo>
                  <a:lnTo>
                    <a:pt x="37286" y="2781351"/>
                  </a:lnTo>
                  <a:lnTo>
                    <a:pt x="40376" y="2773954"/>
                  </a:lnTo>
                  <a:lnTo>
                    <a:pt x="43517" y="2766556"/>
                  </a:lnTo>
                  <a:lnTo>
                    <a:pt x="46725" y="2759159"/>
                  </a:lnTo>
                  <a:lnTo>
                    <a:pt x="50002" y="2751762"/>
                  </a:lnTo>
                  <a:lnTo>
                    <a:pt x="53314" y="2744365"/>
                  </a:lnTo>
                  <a:lnTo>
                    <a:pt x="56676" y="2736968"/>
                  </a:lnTo>
                  <a:lnTo>
                    <a:pt x="60080" y="2729570"/>
                  </a:lnTo>
                  <a:lnTo>
                    <a:pt x="63508" y="2722173"/>
                  </a:lnTo>
                  <a:lnTo>
                    <a:pt x="66965" y="2714776"/>
                  </a:lnTo>
                  <a:lnTo>
                    <a:pt x="70442" y="2707379"/>
                  </a:lnTo>
                  <a:lnTo>
                    <a:pt x="73929" y="2699982"/>
                  </a:lnTo>
                  <a:lnTo>
                    <a:pt x="77426" y="2692584"/>
                  </a:lnTo>
                  <a:lnTo>
                    <a:pt x="80924" y="2685187"/>
                  </a:lnTo>
                  <a:lnTo>
                    <a:pt x="84421" y="2677790"/>
                  </a:lnTo>
                  <a:lnTo>
                    <a:pt x="87909" y="2670393"/>
                  </a:lnTo>
                  <a:lnTo>
                    <a:pt x="91382" y="2662996"/>
                  </a:lnTo>
                  <a:lnTo>
                    <a:pt x="94842" y="2655598"/>
                  </a:lnTo>
                  <a:lnTo>
                    <a:pt x="98276" y="2648201"/>
                  </a:lnTo>
                  <a:lnTo>
                    <a:pt x="101682" y="2640804"/>
                  </a:lnTo>
                  <a:lnTo>
                    <a:pt x="105066" y="2633407"/>
                  </a:lnTo>
                  <a:lnTo>
                    <a:pt x="108408" y="2626009"/>
                  </a:lnTo>
                  <a:lnTo>
                    <a:pt x="111711" y="2618612"/>
                  </a:lnTo>
                  <a:lnTo>
                    <a:pt x="114985" y="2611215"/>
                  </a:lnTo>
                  <a:lnTo>
                    <a:pt x="118202" y="2603818"/>
                  </a:lnTo>
                  <a:lnTo>
                    <a:pt x="121373" y="2596421"/>
                  </a:lnTo>
                  <a:lnTo>
                    <a:pt x="124509" y="2589023"/>
                  </a:lnTo>
                  <a:lnTo>
                    <a:pt x="127574" y="2581626"/>
                  </a:lnTo>
                  <a:lnTo>
                    <a:pt x="130589" y="2574229"/>
                  </a:lnTo>
                  <a:lnTo>
                    <a:pt x="133564" y="2566832"/>
                  </a:lnTo>
                  <a:lnTo>
                    <a:pt x="136456" y="2559435"/>
                  </a:lnTo>
                  <a:lnTo>
                    <a:pt x="139298" y="2552037"/>
                  </a:lnTo>
                  <a:lnTo>
                    <a:pt x="142094" y="2544640"/>
                  </a:lnTo>
                  <a:lnTo>
                    <a:pt x="144800" y="2537243"/>
                  </a:lnTo>
                  <a:lnTo>
                    <a:pt x="147454" y="2529846"/>
                  </a:lnTo>
                  <a:lnTo>
                    <a:pt x="150060" y="2522449"/>
                  </a:lnTo>
                  <a:lnTo>
                    <a:pt x="152569" y="2515051"/>
                  </a:lnTo>
                  <a:lnTo>
                    <a:pt x="155027" y="2507654"/>
                  </a:lnTo>
                  <a:lnTo>
                    <a:pt x="157435" y="2500257"/>
                  </a:lnTo>
                  <a:lnTo>
                    <a:pt x="159742" y="2492860"/>
                  </a:lnTo>
                  <a:lnTo>
                    <a:pt x="162000" y="2485462"/>
                  </a:lnTo>
                  <a:lnTo>
                    <a:pt x="164204" y="2478065"/>
                  </a:lnTo>
                  <a:lnTo>
                    <a:pt x="166310" y="2470668"/>
                  </a:lnTo>
                  <a:lnTo>
                    <a:pt x="168366" y="2463271"/>
                  </a:lnTo>
                  <a:lnTo>
                    <a:pt x="170366" y="2455874"/>
                  </a:lnTo>
                  <a:lnTo>
                    <a:pt x="172272" y="2448476"/>
                  </a:lnTo>
                  <a:lnTo>
                    <a:pt x="174129" y="2441079"/>
                  </a:lnTo>
                  <a:lnTo>
                    <a:pt x="175928" y="2433682"/>
                  </a:lnTo>
                  <a:lnTo>
                    <a:pt x="177638" y="2426285"/>
                  </a:lnTo>
                  <a:lnTo>
                    <a:pt x="179300" y="2418888"/>
                  </a:lnTo>
                  <a:lnTo>
                    <a:pt x="180903" y="2411490"/>
                  </a:lnTo>
                  <a:lnTo>
                    <a:pt x="182422" y="2404093"/>
                  </a:lnTo>
                  <a:lnTo>
                    <a:pt x="183895" y="2396696"/>
                  </a:lnTo>
                  <a:lnTo>
                    <a:pt x="185309" y="2389299"/>
                  </a:lnTo>
                  <a:lnTo>
                    <a:pt x="186644" y="2381902"/>
                  </a:lnTo>
                  <a:lnTo>
                    <a:pt x="187936" y="2374504"/>
                  </a:lnTo>
                  <a:lnTo>
                    <a:pt x="189169" y="2367107"/>
                  </a:lnTo>
                  <a:lnTo>
                    <a:pt x="190329" y="2359710"/>
                  </a:lnTo>
                  <a:lnTo>
                    <a:pt x="191447" y="2352313"/>
                  </a:lnTo>
                  <a:lnTo>
                    <a:pt x="192507" y="2344915"/>
                  </a:lnTo>
                  <a:lnTo>
                    <a:pt x="193501" y="2337518"/>
                  </a:lnTo>
                  <a:lnTo>
                    <a:pt x="194455" y="2330121"/>
                  </a:lnTo>
                  <a:lnTo>
                    <a:pt x="195352" y="2322724"/>
                  </a:lnTo>
                  <a:lnTo>
                    <a:pt x="196188" y="2315327"/>
                  </a:lnTo>
                  <a:lnTo>
                    <a:pt x="196986" y="2307929"/>
                  </a:lnTo>
                  <a:lnTo>
                    <a:pt x="197729" y="2300532"/>
                  </a:lnTo>
                  <a:lnTo>
                    <a:pt x="198417" y="2293135"/>
                  </a:lnTo>
                  <a:lnTo>
                    <a:pt x="199069" y="2285738"/>
                  </a:lnTo>
                  <a:lnTo>
                    <a:pt x="199667" y="2278341"/>
                  </a:lnTo>
                  <a:lnTo>
                    <a:pt x="200215" y="2270943"/>
                  </a:lnTo>
                  <a:lnTo>
                    <a:pt x="200730" y="2263546"/>
                  </a:lnTo>
                  <a:lnTo>
                    <a:pt x="201192" y="2256149"/>
                  </a:lnTo>
                  <a:lnTo>
                    <a:pt x="201610" y="2248752"/>
                  </a:lnTo>
                  <a:lnTo>
                    <a:pt x="201997" y="2241354"/>
                  </a:lnTo>
                  <a:lnTo>
                    <a:pt x="202332" y="2233957"/>
                  </a:lnTo>
                  <a:lnTo>
                    <a:pt x="202627" y="2226560"/>
                  </a:lnTo>
                  <a:lnTo>
                    <a:pt x="202894" y="2219163"/>
                  </a:lnTo>
                  <a:lnTo>
                    <a:pt x="203111" y="2211766"/>
                  </a:lnTo>
                  <a:lnTo>
                    <a:pt x="203292" y="2204368"/>
                  </a:lnTo>
                  <a:lnTo>
                    <a:pt x="203447" y="2196971"/>
                  </a:lnTo>
                  <a:lnTo>
                    <a:pt x="203554" y="2189574"/>
                  </a:lnTo>
                  <a:lnTo>
                    <a:pt x="203630" y="2182177"/>
                  </a:lnTo>
                  <a:lnTo>
                    <a:pt x="203680" y="2174780"/>
                  </a:lnTo>
                  <a:lnTo>
                    <a:pt x="203686" y="2167382"/>
                  </a:lnTo>
                  <a:lnTo>
                    <a:pt x="203663" y="2159985"/>
                  </a:lnTo>
                  <a:lnTo>
                    <a:pt x="203617" y="2152588"/>
                  </a:lnTo>
                  <a:lnTo>
                    <a:pt x="203528" y="2145191"/>
                  </a:lnTo>
                  <a:lnTo>
                    <a:pt x="203415" y="2137794"/>
                  </a:lnTo>
                  <a:lnTo>
                    <a:pt x="203281" y="2130396"/>
                  </a:lnTo>
                  <a:lnTo>
                    <a:pt x="203106" y="2122999"/>
                  </a:lnTo>
                  <a:lnTo>
                    <a:pt x="202910" y="2115602"/>
                  </a:lnTo>
                  <a:lnTo>
                    <a:pt x="202695" y="2108205"/>
                  </a:lnTo>
                  <a:lnTo>
                    <a:pt x="202442" y="2100807"/>
                  </a:lnTo>
                  <a:lnTo>
                    <a:pt x="202171" y="2093410"/>
                  </a:lnTo>
                  <a:lnTo>
                    <a:pt x="201881" y="2086013"/>
                  </a:lnTo>
                  <a:lnTo>
                    <a:pt x="201558" y="2078616"/>
                  </a:lnTo>
                  <a:lnTo>
                    <a:pt x="201220" y="2071219"/>
                  </a:lnTo>
                  <a:lnTo>
                    <a:pt x="200864" y="2063821"/>
                  </a:lnTo>
                  <a:lnTo>
                    <a:pt x="200480" y="2056424"/>
                  </a:lnTo>
                  <a:lnTo>
                    <a:pt x="200082" y="2049027"/>
                  </a:lnTo>
                  <a:lnTo>
                    <a:pt x="199668" y="2041630"/>
                  </a:lnTo>
                  <a:lnTo>
                    <a:pt x="199231" y="2034233"/>
                  </a:lnTo>
                  <a:lnTo>
                    <a:pt x="198781" y="2026835"/>
                  </a:lnTo>
                  <a:lnTo>
                    <a:pt x="198318" y="2019438"/>
                  </a:lnTo>
                  <a:lnTo>
                    <a:pt x="197835" y="2012041"/>
                  </a:lnTo>
                  <a:lnTo>
                    <a:pt x="197343" y="2004644"/>
                  </a:lnTo>
                  <a:lnTo>
                    <a:pt x="196839" y="1997247"/>
                  </a:lnTo>
                  <a:lnTo>
                    <a:pt x="196320" y="1989849"/>
                  </a:lnTo>
                  <a:lnTo>
                    <a:pt x="195793" y="1982452"/>
                  </a:lnTo>
                  <a:lnTo>
                    <a:pt x="195257" y="1975055"/>
                  </a:lnTo>
                  <a:lnTo>
                    <a:pt x="194710" y="1967658"/>
                  </a:lnTo>
                  <a:lnTo>
                    <a:pt x="194158" y="1960260"/>
                  </a:lnTo>
                  <a:lnTo>
                    <a:pt x="193599" y="1952863"/>
                  </a:lnTo>
                  <a:lnTo>
                    <a:pt x="193033" y="1945466"/>
                  </a:lnTo>
                  <a:lnTo>
                    <a:pt x="192464" y="1938069"/>
                  </a:lnTo>
                  <a:lnTo>
                    <a:pt x="191891" y="1930672"/>
                  </a:lnTo>
                  <a:lnTo>
                    <a:pt x="191315" y="1923274"/>
                  </a:lnTo>
                  <a:lnTo>
                    <a:pt x="190738" y="1915877"/>
                  </a:lnTo>
                  <a:lnTo>
                    <a:pt x="190161" y="1908480"/>
                  </a:lnTo>
                  <a:lnTo>
                    <a:pt x="189584" y="1901083"/>
                  </a:lnTo>
                  <a:lnTo>
                    <a:pt x="189008" y="1893686"/>
                  </a:lnTo>
                  <a:lnTo>
                    <a:pt x="188434" y="1886288"/>
                  </a:lnTo>
                  <a:lnTo>
                    <a:pt x="187864" y="1878891"/>
                  </a:lnTo>
                  <a:lnTo>
                    <a:pt x="187297" y="1871494"/>
                  </a:lnTo>
                  <a:lnTo>
                    <a:pt x="186736" y="1864097"/>
                  </a:lnTo>
                  <a:lnTo>
                    <a:pt x="186182" y="1856700"/>
                  </a:lnTo>
                  <a:lnTo>
                    <a:pt x="185632" y="1849302"/>
                  </a:lnTo>
                  <a:lnTo>
                    <a:pt x="185092" y="1841905"/>
                  </a:lnTo>
                  <a:lnTo>
                    <a:pt x="184561" y="1834508"/>
                  </a:lnTo>
                  <a:lnTo>
                    <a:pt x="184036" y="1827111"/>
                  </a:lnTo>
                  <a:lnTo>
                    <a:pt x="183524" y="1819713"/>
                  </a:lnTo>
                  <a:lnTo>
                    <a:pt x="183023" y="1812316"/>
                  </a:lnTo>
                  <a:lnTo>
                    <a:pt x="182530" y="1804919"/>
                  </a:lnTo>
                  <a:lnTo>
                    <a:pt x="182053" y="1797522"/>
                  </a:lnTo>
                  <a:lnTo>
                    <a:pt x="181588" y="1790125"/>
                  </a:lnTo>
                  <a:lnTo>
                    <a:pt x="181133" y="1782727"/>
                  </a:lnTo>
                  <a:lnTo>
                    <a:pt x="180696" y="1775330"/>
                  </a:lnTo>
                  <a:lnTo>
                    <a:pt x="180273" y="1767933"/>
                  </a:lnTo>
                  <a:lnTo>
                    <a:pt x="179861" y="1760536"/>
                  </a:lnTo>
                  <a:lnTo>
                    <a:pt x="179470" y="1753139"/>
                  </a:lnTo>
                  <a:lnTo>
                    <a:pt x="179093" y="1745741"/>
                  </a:lnTo>
                  <a:lnTo>
                    <a:pt x="178727" y="1738344"/>
                  </a:lnTo>
                  <a:lnTo>
                    <a:pt x="178385" y="1730947"/>
                  </a:lnTo>
                  <a:lnTo>
                    <a:pt x="178057" y="1723550"/>
                  </a:lnTo>
                  <a:lnTo>
                    <a:pt x="177741" y="1716153"/>
                  </a:lnTo>
                  <a:lnTo>
                    <a:pt x="177450" y="1708755"/>
                  </a:lnTo>
                  <a:lnTo>
                    <a:pt x="177173" y="1701358"/>
                  </a:lnTo>
                  <a:lnTo>
                    <a:pt x="176909" y="1693961"/>
                  </a:lnTo>
                  <a:lnTo>
                    <a:pt x="176671" y="1686564"/>
                  </a:lnTo>
                  <a:lnTo>
                    <a:pt x="176446" y="1679166"/>
                  </a:lnTo>
                  <a:lnTo>
                    <a:pt x="176235" y="1671769"/>
                  </a:lnTo>
                  <a:lnTo>
                    <a:pt x="176049" y="1664372"/>
                  </a:lnTo>
                  <a:lnTo>
                    <a:pt x="175876" y="1656975"/>
                  </a:lnTo>
                  <a:lnTo>
                    <a:pt x="175717" y="1649578"/>
                  </a:lnTo>
                  <a:lnTo>
                    <a:pt x="175582" y="1642180"/>
                  </a:lnTo>
                  <a:lnTo>
                    <a:pt x="175459" y="1634783"/>
                  </a:lnTo>
                  <a:lnTo>
                    <a:pt x="175351" y="1627386"/>
                  </a:lnTo>
                  <a:lnTo>
                    <a:pt x="175265" y="1619989"/>
                  </a:lnTo>
                  <a:lnTo>
                    <a:pt x="175190" y="1612592"/>
                  </a:lnTo>
                  <a:lnTo>
                    <a:pt x="175129" y="1605194"/>
                  </a:lnTo>
                  <a:lnTo>
                    <a:pt x="175088" y="1597797"/>
                  </a:lnTo>
                  <a:lnTo>
                    <a:pt x="175058" y="1590400"/>
                  </a:lnTo>
                  <a:lnTo>
                    <a:pt x="175040" y="1583003"/>
                  </a:lnTo>
                  <a:lnTo>
                    <a:pt x="175041" y="1575605"/>
                  </a:lnTo>
                  <a:lnTo>
                    <a:pt x="175050" y="1568208"/>
                  </a:lnTo>
                  <a:lnTo>
                    <a:pt x="175072" y="1560811"/>
                  </a:lnTo>
                  <a:lnTo>
                    <a:pt x="175108" y="1553414"/>
                  </a:lnTo>
                  <a:lnTo>
                    <a:pt x="175152" y="1546017"/>
                  </a:lnTo>
                  <a:lnTo>
                    <a:pt x="175207" y="1538619"/>
                  </a:lnTo>
                  <a:lnTo>
                    <a:pt x="175274" y="1531222"/>
                  </a:lnTo>
                  <a:lnTo>
                    <a:pt x="175346" y="1523825"/>
                  </a:lnTo>
                  <a:lnTo>
                    <a:pt x="175428" y="1516428"/>
                  </a:lnTo>
                  <a:lnTo>
                    <a:pt x="175518" y="1509031"/>
                  </a:lnTo>
                  <a:lnTo>
                    <a:pt x="175613" y="1501633"/>
                  </a:lnTo>
                  <a:lnTo>
                    <a:pt x="175715" y="1494236"/>
                  </a:lnTo>
                  <a:lnTo>
                    <a:pt x="175822" y="1486839"/>
                  </a:lnTo>
                  <a:lnTo>
                    <a:pt x="175932" y="1479442"/>
                  </a:lnTo>
                  <a:lnTo>
                    <a:pt x="176047" y="1472045"/>
                  </a:lnTo>
                  <a:lnTo>
                    <a:pt x="176163" y="1464647"/>
                  </a:lnTo>
                  <a:lnTo>
                    <a:pt x="176281" y="1457250"/>
                  </a:lnTo>
                  <a:lnTo>
                    <a:pt x="176400" y="1449853"/>
                  </a:lnTo>
                  <a:lnTo>
                    <a:pt x="176519" y="1442456"/>
                  </a:lnTo>
                  <a:lnTo>
                    <a:pt x="176638" y="1435058"/>
                  </a:lnTo>
                  <a:lnTo>
                    <a:pt x="176754" y="1427661"/>
                  </a:lnTo>
                  <a:lnTo>
                    <a:pt x="176868" y="1420264"/>
                  </a:lnTo>
                  <a:lnTo>
                    <a:pt x="176979" y="1412867"/>
                  </a:lnTo>
                  <a:lnTo>
                    <a:pt x="177085" y="1405470"/>
                  </a:lnTo>
                  <a:lnTo>
                    <a:pt x="177186" y="1398072"/>
                  </a:lnTo>
                  <a:lnTo>
                    <a:pt x="177283" y="1390675"/>
                  </a:lnTo>
                  <a:lnTo>
                    <a:pt x="177372" y="1383278"/>
                  </a:lnTo>
                  <a:lnTo>
                    <a:pt x="177453" y="1375881"/>
                  </a:lnTo>
                  <a:lnTo>
                    <a:pt x="177528" y="1368484"/>
                  </a:lnTo>
                  <a:lnTo>
                    <a:pt x="177592" y="1361086"/>
                  </a:lnTo>
                  <a:lnTo>
                    <a:pt x="177646" y="1353689"/>
                  </a:lnTo>
                  <a:lnTo>
                    <a:pt x="177694" y="1346292"/>
                  </a:lnTo>
                  <a:lnTo>
                    <a:pt x="177726" y="1338895"/>
                  </a:lnTo>
                  <a:lnTo>
                    <a:pt x="177748" y="1331498"/>
                  </a:lnTo>
                  <a:lnTo>
                    <a:pt x="177761" y="1324100"/>
                  </a:lnTo>
                  <a:lnTo>
                    <a:pt x="177756" y="1316703"/>
                  </a:lnTo>
                  <a:lnTo>
                    <a:pt x="177740" y="1309306"/>
                  </a:lnTo>
                  <a:lnTo>
                    <a:pt x="177714" y="1301909"/>
                  </a:lnTo>
                  <a:lnTo>
                    <a:pt x="177667" y="1294511"/>
                  </a:lnTo>
                  <a:lnTo>
                    <a:pt x="177609" y="1287114"/>
                  </a:lnTo>
                  <a:lnTo>
                    <a:pt x="177539" y="1279717"/>
                  </a:lnTo>
                  <a:lnTo>
                    <a:pt x="177447" y="1272320"/>
                  </a:lnTo>
                  <a:lnTo>
                    <a:pt x="177343" y="1264923"/>
                  </a:lnTo>
                  <a:lnTo>
                    <a:pt x="177226" y="1257525"/>
                  </a:lnTo>
                  <a:lnTo>
                    <a:pt x="177086" y="1250128"/>
                  </a:lnTo>
                  <a:lnTo>
                    <a:pt x="176934" y="1242731"/>
                  </a:lnTo>
                  <a:lnTo>
                    <a:pt x="176768" y="1235334"/>
                  </a:lnTo>
                  <a:lnTo>
                    <a:pt x="176579" y="1227937"/>
                  </a:lnTo>
                  <a:lnTo>
                    <a:pt x="176378" y="1220539"/>
                  </a:lnTo>
                  <a:lnTo>
                    <a:pt x="176164" y="1213142"/>
                  </a:lnTo>
                  <a:lnTo>
                    <a:pt x="175927" y="1205745"/>
                  </a:lnTo>
                  <a:lnTo>
                    <a:pt x="175678" y="1198348"/>
                  </a:lnTo>
                  <a:lnTo>
                    <a:pt x="175416" y="1190951"/>
                  </a:lnTo>
                  <a:lnTo>
                    <a:pt x="175133" y="1183553"/>
                  </a:lnTo>
                  <a:lnTo>
                    <a:pt x="174840" y="1176156"/>
                  </a:lnTo>
                  <a:lnTo>
                    <a:pt x="174533" y="1168759"/>
                  </a:lnTo>
                  <a:lnTo>
                    <a:pt x="174209" y="1161362"/>
                  </a:lnTo>
                  <a:lnTo>
                    <a:pt x="173875" y="1153964"/>
                  </a:lnTo>
                  <a:lnTo>
                    <a:pt x="173530" y="1146567"/>
                  </a:lnTo>
                  <a:lnTo>
                    <a:pt x="173170" y="1139170"/>
                  </a:lnTo>
                  <a:lnTo>
                    <a:pt x="172803" y="1131773"/>
                  </a:lnTo>
                  <a:lnTo>
                    <a:pt x="172425" y="1124376"/>
                  </a:lnTo>
                  <a:lnTo>
                    <a:pt x="172038" y="1116978"/>
                  </a:lnTo>
                  <a:lnTo>
                    <a:pt x="171646" y="1109581"/>
                  </a:lnTo>
                  <a:lnTo>
                    <a:pt x="171246" y="1102184"/>
                  </a:lnTo>
                  <a:lnTo>
                    <a:pt x="170841" y="1094787"/>
                  </a:lnTo>
                  <a:lnTo>
                    <a:pt x="170434" y="1087390"/>
                  </a:lnTo>
                  <a:lnTo>
                    <a:pt x="170024" y="1079992"/>
                  </a:lnTo>
                  <a:lnTo>
                    <a:pt x="169614" y="1072595"/>
                  </a:lnTo>
                  <a:lnTo>
                    <a:pt x="169204" y="1065198"/>
                  </a:lnTo>
                  <a:lnTo>
                    <a:pt x="168797" y="1057801"/>
                  </a:lnTo>
                  <a:lnTo>
                    <a:pt x="168395" y="1050403"/>
                  </a:lnTo>
                  <a:lnTo>
                    <a:pt x="167997" y="1043006"/>
                  </a:lnTo>
                  <a:lnTo>
                    <a:pt x="167607" y="1035609"/>
                  </a:lnTo>
                  <a:lnTo>
                    <a:pt x="167229" y="1028212"/>
                  </a:lnTo>
                  <a:lnTo>
                    <a:pt x="166858" y="1020815"/>
                  </a:lnTo>
                  <a:lnTo>
                    <a:pt x="166502" y="1013417"/>
                  </a:lnTo>
                  <a:lnTo>
                    <a:pt x="166163" y="1006020"/>
                  </a:lnTo>
                  <a:lnTo>
                    <a:pt x="165836" y="998623"/>
                  </a:lnTo>
                  <a:lnTo>
                    <a:pt x="165532" y="991226"/>
                  </a:lnTo>
                  <a:lnTo>
                    <a:pt x="165249" y="983829"/>
                  </a:lnTo>
                  <a:lnTo>
                    <a:pt x="164983" y="976431"/>
                  </a:lnTo>
                  <a:lnTo>
                    <a:pt x="164748" y="969034"/>
                  </a:lnTo>
                  <a:lnTo>
                    <a:pt x="164539" y="961637"/>
                  </a:lnTo>
                  <a:lnTo>
                    <a:pt x="164351" y="954240"/>
                  </a:lnTo>
                  <a:lnTo>
                    <a:pt x="164204" y="946843"/>
                  </a:lnTo>
                  <a:lnTo>
                    <a:pt x="164086" y="939445"/>
                  </a:lnTo>
                  <a:lnTo>
                    <a:pt x="163993" y="932048"/>
                  </a:lnTo>
                  <a:lnTo>
                    <a:pt x="163950" y="924651"/>
                  </a:lnTo>
                  <a:lnTo>
                    <a:pt x="163940" y="917254"/>
                  </a:lnTo>
                  <a:lnTo>
                    <a:pt x="163958" y="909856"/>
                  </a:lnTo>
                  <a:lnTo>
                    <a:pt x="164035" y="902459"/>
                  </a:lnTo>
                  <a:lnTo>
                    <a:pt x="164147" y="895062"/>
                  </a:lnTo>
                  <a:lnTo>
                    <a:pt x="164292" y="887665"/>
                  </a:lnTo>
                  <a:lnTo>
                    <a:pt x="164502" y="880268"/>
                  </a:lnTo>
                  <a:lnTo>
                    <a:pt x="164750" y="872870"/>
                  </a:lnTo>
                  <a:lnTo>
                    <a:pt x="165032" y="865473"/>
                  </a:lnTo>
                  <a:lnTo>
                    <a:pt x="165389" y="858076"/>
                  </a:lnTo>
                  <a:lnTo>
                    <a:pt x="165782" y="850679"/>
                  </a:lnTo>
                  <a:lnTo>
                    <a:pt x="166214" y="843282"/>
                  </a:lnTo>
                  <a:lnTo>
                    <a:pt x="166723" y="835884"/>
                  </a:lnTo>
                  <a:lnTo>
                    <a:pt x="167270" y="828487"/>
                  </a:lnTo>
                  <a:lnTo>
                    <a:pt x="167859" y="821090"/>
                  </a:lnTo>
                  <a:lnTo>
                    <a:pt x="168524" y="813693"/>
                  </a:lnTo>
                  <a:lnTo>
                    <a:pt x="169228" y="806296"/>
                  </a:lnTo>
                  <a:lnTo>
                    <a:pt x="169977" y="798898"/>
                  </a:lnTo>
                  <a:lnTo>
                    <a:pt x="170801" y="791501"/>
                  </a:lnTo>
                  <a:lnTo>
                    <a:pt x="171662" y="784104"/>
                  </a:lnTo>
                  <a:lnTo>
                    <a:pt x="172571" y="776707"/>
                  </a:lnTo>
                  <a:lnTo>
                    <a:pt x="173550" y="769309"/>
                  </a:lnTo>
                  <a:lnTo>
                    <a:pt x="174567" y="761912"/>
                  </a:lnTo>
                  <a:lnTo>
                    <a:pt x="175630" y="754515"/>
                  </a:lnTo>
                  <a:lnTo>
                    <a:pt x="176759" y="747118"/>
                  </a:lnTo>
                  <a:lnTo>
                    <a:pt x="177923" y="739721"/>
                  </a:lnTo>
                  <a:lnTo>
                    <a:pt x="179133" y="732323"/>
                  </a:lnTo>
                  <a:lnTo>
                    <a:pt x="180401" y="724926"/>
                  </a:lnTo>
                  <a:lnTo>
                    <a:pt x="181701" y="717529"/>
                  </a:lnTo>
                  <a:lnTo>
                    <a:pt x="183046" y="710132"/>
                  </a:lnTo>
                  <a:lnTo>
                    <a:pt x="184440" y="702735"/>
                  </a:lnTo>
                  <a:lnTo>
                    <a:pt x="185863" y="695337"/>
                  </a:lnTo>
                  <a:lnTo>
                    <a:pt x="187326" y="687940"/>
                  </a:lnTo>
                  <a:lnTo>
                    <a:pt x="188831" y="680543"/>
                  </a:lnTo>
                  <a:lnTo>
                    <a:pt x="190360" y="673146"/>
                  </a:lnTo>
                  <a:lnTo>
                    <a:pt x="191924" y="665749"/>
                  </a:lnTo>
                  <a:lnTo>
                    <a:pt x="193520" y="658351"/>
                  </a:lnTo>
                  <a:lnTo>
                    <a:pt x="195135" y="650954"/>
                  </a:lnTo>
                  <a:lnTo>
                    <a:pt x="196779" y="643557"/>
                  </a:lnTo>
                  <a:lnTo>
                    <a:pt x="198446" y="636160"/>
                  </a:lnTo>
                  <a:lnTo>
                    <a:pt x="200127" y="628762"/>
                  </a:lnTo>
                  <a:lnTo>
                    <a:pt x="201829" y="621365"/>
                  </a:lnTo>
                  <a:lnTo>
                    <a:pt x="203545" y="613968"/>
                  </a:lnTo>
                  <a:lnTo>
                    <a:pt x="205270" y="606571"/>
                  </a:lnTo>
                  <a:lnTo>
                    <a:pt x="207006" y="599174"/>
                  </a:lnTo>
                  <a:lnTo>
                    <a:pt x="208749" y="591776"/>
                  </a:lnTo>
                  <a:lnTo>
                    <a:pt x="210495" y="584379"/>
                  </a:lnTo>
                  <a:lnTo>
                    <a:pt x="212244" y="576982"/>
                  </a:lnTo>
                  <a:lnTo>
                    <a:pt x="213992" y="569585"/>
                  </a:lnTo>
                  <a:lnTo>
                    <a:pt x="215738" y="562188"/>
                  </a:lnTo>
                  <a:lnTo>
                    <a:pt x="217477" y="554790"/>
                  </a:lnTo>
                  <a:lnTo>
                    <a:pt x="219208" y="547393"/>
                  </a:lnTo>
                  <a:lnTo>
                    <a:pt x="220932" y="539996"/>
                  </a:lnTo>
                  <a:lnTo>
                    <a:pt x="222640" y="532599"/>
                  </a:lnTo>
                  <a:lnTo>
                    <a:pt x="224334" y="525201"/>
                  </a:lnTo>
                  <a:lnTo>
                    <a:pt x="226017" y="517804"/>
                  </a:lnTo>
                  <a:lnTo>
                    <a:pt x="227675" y="510407"/>
                  </a:lnTo>
                  <a:lnTo>
                    <a:pt x="229315" y="503010"/>
                  </a:lnTo>
                  <a:lnTo>
                    <a:pt x="230939" y="495613"/>
                  </a:lnTo>
                  <a:lnTo>
                    <a:pt x="232530" y="488215"/>
                  </a:lnTo>
                  <a:lnTo>
                    <a:pt x="234100" y="480818"/>
                  </a:lnTo>
                  <a:lnTo>
                    <a:pt x="235651" y="473421"/>
                  </a:lnTo>
                  <a:lnTo>
                    <a:pt x="237161" y="466024"/>
                  </a:lnTo>
                  <a:lnTo>
                    <a:pt x="238648" y="458627"/>
                  </a:lnTo>
                  <a:lnTo>
                    <a:pt x="240113" y="451229"/>
                  </a:lnTo>
                  <a:lnTo>
                    <a:pt x="241530" y="443832"/>
                  </a:lnTo>
                  <a:lnTo>
                    <a:pt x="242923" y="436435"/>
                  </a:lnTo>
                  <a:lnTo>
                    <a:pt x="244291" y="429038"/>
                  </a:lnTo>
                  <a:lnTo>
                    <a:pt x="245609" y="421641"/>
                  </a:lnTo>
                  <a:lnTo>
                    <a:pt x="246902" y="414243"/>
                  </a:lnTo>
                  <a:lnTo>
                    <a:pt x="248166" y="406846"/>
                  </a:lnTo>
                  <a:lnTo>
                    <a:pt x="249379" y="399449"/>
                  </a:lnTo>
                  <a:lnTo>
                    <a:pt x="250566" y="392052"/>
                  </a:lnTo>
                  <a:lnTo>
                    <a:pt x="251722" y="384654"/>
                  </a:lnTo>
                  <a:lnTo>
                    <a:pt x="252827" y="377257"/>
                  </a:lnTo>
                  <a:lnTo>
                    <a:pt x="253906" y="369860"/>
                  </a:lnTo>
                  <a:lnTo>
                    <a:pt x="254953" y="362463"/>
                  </a:lnTo>
                  <a:lnTo>
                    <a:pt x="255951" y="355066"/>
                  </a:lnTo>
                  <a:lnTo>
                    <a:pt x="256922" y="347668"/>
                  </a:lnTo>
                  <a:lnTo>
                    <a:pt x="257860" y="340271"/>
                  </a:lnTo>
                  <a:lnTo>
                    <a:pt x="258752" y="332874"/>
                  </a:lnTo>
                  <a:lnTo>
                    <a:pt x="259618" y="325477"/>
                  </a:lnTo>
                  <a:lnTo>
                    <a:pt x="260450" y="318080"/>
                  </a:lnTo>
                  <a:lnTo>
                    <a:pt x="261240" y="310682"/>
                  </a:lnTo>
                  <a:lnTo>
                    <a:pt x="262004" y="303285"/>
                  </a:lnTo>
                  <a:lnTo>
                    <a:pt x="262736" y="295888"/>
                  </a:lnTo>
                  <a:lnTo>
                    <a:pt x="263428" y="288491"/>
                  </a:lnTo>
                  <a:lnTo>
                    <a:pt x="264097" y="281094"/>
                  </a:lnTo>
                  <a:lnTo>
                    <a:pt x="264734" y="273696"/>
                  </a:lnTo>
                  <a:lnTo>
                    <a:pt x="265335" y="266299"/>
                  </a:lnTo>
                  <a:lnTo>
                    <a:pt x="265915" y="258902"/>
                  </a:lnTo>
                  <a:lnTo>
                    <a:pt x="266464" y="251505"/>
                  </a:lnTo>
                  <a:lnTo>
                    <a:pt x="266981" y="244107"/>
                  </a:lnTo>
                  <a:lnTo>
                    <a:pt x="267479" y="236710"/>
                  </a:lnTo>
                  <a:lnTo>
                    <a:pt x="267948" y="229313"/>
                  </a:lnTo>
                  <a:lnTo>
                    <a:pt x="268389" y="221916"/>
                  </a:lnTo>
                  <a:lnTo>
                    <a:pt x="268813" y="214519"/>
                  </a:lnTo>
                  <a:lnTo>
                    <a:pt x="269209" y="207121"/>
                  </a:lnTo>
                  <a:lnTo>
                    <a:pt x="269582" y="199724"/>
                  </a:lnTo>
                  <a:lnTo>
                    <a:pt x="269939" y="192327"/>
                  </a:lnTo>
                  <a:lnTo>
                    <a:pt x="270271" y="184930"/>
                  </a:lnTo>
                  <a:lnTo>
                    <a:pt x="270583" y="177533"/>
                  </a:lnTo>
                  <a:lnTo>
                    <a:pt x="270881" y="170135"/>
                  </a:lnTo>
                  <a:lnTo>
                    <a:pt x="271157" y="162738"/>
                  </a:lnTo>
                  <a:lnTo>
                    <a:pt x="271416" y="155341"/>
                  </a:lnTo>
                  <a:lnTo>
                    <a:pt x="271663" y="147944"/>
                  </a:lnTo>
                  <a:lnTo>
                    <a:pt x="271889" y="140547"/>
                  </a:lnTo>
                  <a:lnTo>
                    <a:pt x="272102" y="133149"/>
                  </a:lnTo>
                  <a:lnTo>
                    <a:pt x="272305" y="125752"/>
                  </a:lnTo>
                  <a:lnTo>
                    <a:pt x="272489" y="118355"/>
                  </a:lnTo>
                  <a:lnTo>
                    <a:pt x="272663" y="110958"/>
                  </a:lnTo>
                  <a:lnTo>
                    <a:pt x="272828" y="103560"/>
                  </a:lnTo>
                  <a:lnTo>
                    <a:pt x="272977" y="96163"/>
                  </a:lnTo>
                  <a:lnTo>
                    <a:pt x="273117" y="88766"/>
                  </a:lnTo>
                  <a:lnTo>
                    <a:pt x="273250" y="81369"/>
                  </a:lnTo>
                  <a:lnTo>
                    <a:pt x="273369" y="73972"/>
                  </a:lnTo>
                  <a:lnTo>
                    <a:pt x="273481" y="66574"/>
                  </a:lnTo>
                  <a:lnTo>
                    <a:pt x="273587" y="59177"/>
                  </a:lnTo>
                  <a:lnTo>
                    <a:pt x="273682" y="51780"/>
                  </a:lnTo>
                  <a:lnTo>
                    <a:pt x="273771" y="44383"/>
                  </a:lnTo>
                  <a:lnTo>
                    <a:pt x="273855" y="36986"/>
                  </a:lnTo>
                  <a:lnTo>
                    <a:pt x="273929" y="29588"/>
                  </a:lnTo>
                  <a:lnTo>
                    <a:pt x="273999" y="22191"/>
                  </a:lnTo>
                  <a:lnTo>
                    <a:pt x="274065" y="14794"/>
                  </a:lnTo>
                  <a:lnTo>
                    <a:pt x="274123" y="7397"/>
                  </a:lnTo>
                  <a:lnTo>
                    <a:pt x="274177" y="0"/>
                  </a:lnTo>
                  <a:lnTo>
                    <a:pt x="275279" y="0"/>
                  </a:lnTo>
                  <a:lnTo>
                    <a:pt x="275333" y="7397"/>
                  </a:lnTo>
                  <a:lnTo>
                    <a:pt x="275391" y="14794"/>
                  </a:lnTo>
                  <a:lnTo>
                    <a:pt x="275457" y="22191"/>
                  </a:lnTo>
                  <a:lnTo>
                    <a:pt x="275527" y="29588"/>
                  </a:lnTo>
                  <a:lnTo>
                    <a:pt x="275601" y="36986"/>
                  </a:lnTo>
                  <a:lnTo>
                    <a:pt x="275685" y="44383"/>
                  </a:lnTo>
                  <a:lnTo>
                    <a:pt x="275774" y="51780"/>
                  </a:lnTo>
                  <a:lnTo>
                    <a:pt x="275869" y="59177"/>
                  </a:lnTo>
                  <a:lnTo>
                    <a:pt x="275975" y="66574"/>
                  </a:lnTo>
                  <a:lnTo>
                    <a:pt x="276087" y="73972"/>
                  </a:lnTo>
                  <a:lnTo>
                    <a:pt x="276206" y="81369"/>
                  </a:lnTo>
                  <a:lnTo>
                    <a:pt x="276339" y="88766"/>
                  </a:lnTo>
                  <a:lnTo>
                    <a:pt x="276479" y="96163"/>
                  </a:lnTo>
                  <a:lnTo>
                    <a:pt x="276628" y="103560"/>
                  </a:lnTo>
                  <a:lnTo>
                    <a:pt x="276793" y="110958"/>
                  </a:lnTo>
                  <a:lnTo>
                    <a:pt x="276967" y="118355"/>
                  </a:lnTo>
                  <a:lnTo>
                    <a:pt x="277151" y="125752"/>
                  </a:lnTo>
                  <a:lnTo>
                    <a:pt x="277354" y="133149"/>
                  </a:lnTo>
                  <a:lnTo>
                    <a:pt x="277567" y="140547"/>
                  </a:lnTo>
                  <a:lnTo>
                    <a:pt x="277793" y="147944"/>
                  </a:lnTo>
                  <a:lnTo>
                    <a:pt x="278040" y="155341"/>
                  </a:lnTo>
                  <a:lnTo>
                    <a:pt x="278299" y="162738"/>
                  </a:lnTo>
                  <a:lnTo>
                    <a:pt x="278575" y="170135"/>
                  </a:lnTo>
                  <a:lnTo>
                    <a:pt x="278873" y="177533"/>
                  </a:lnTo>
                  <a:lnTo>
                    <a:pt x="279185" y="184930"/>
                  </a:lnTo>
                  <a:lnTo>
                    <a:pt x="279517" y="192327"/>
                  </a:lnTo>
                  <a:lnTo>
                    <a:pt x="279874" y="199724"/>
                  </a:lnTo>
                  <a:lnTo>
                    <a:pt x="280247" y="207121"/>
                  </a:lnTo>
                  <a:lnTo>
                    <a:pt x="280643" y="214519"/>
                  </a:lnTo>
                  <a:lnTo>
                    <a:pt x="281067" y="221916"/>
                  </a:lnTo>
                  <a:lnTo>
                    <a:pt x="281508" y="229313"/>
                  </a:lnTo>
                  <a:lnTo>
                    <a:pt x="281977" y="236710"/>
                  </a:lnTo>
                  <a:lnTo>
                    <a:pt x="282475" y="244107"/>
                  </a:lnTo>
                  <a:lnTo>
                    <a:pt x="282992" y="251505"/>
                  </a:lnTo>
                  <a:lnTo>
                    <a:pt x="283541" y="258902"/>
                  </a:lnTo>
                  <a:lnTo>
                    <a:pt x="284121" y="266299"/>
                  </a:lnTo>
                  <a:lnTo>
                    <a:pt x="284722" y="273696"/>
                  </a:lnTo>
                  <a:lnTo>
                    <a:pt x="285359" y="281094"/>
                  </a:lnTo>
                  <a:lnTo>
                    <a:pt x="286028" y="288491"/>
                  </a:lnTo>
                  <a:lnTo>
                    <a:pt x="286720" y="295888"/>
                  </a:lnTo>
                  <a:lnTo>
                    <a:pt x="287452" y="303285"/>
                  </a:lnTo>
                  <a:lnTo>
                    <a:pt x="288217" y="310682"/>
                  </a:lnTo>
                  <a:lnTo>
                    <a:pt x="289006" y="318080"/>
                  </a:lnTo>
                  <a:lnTo>
                    <a:pt x="289838" y="325477"/>
                  </a:lnTo>
                  <a:lnTo>
                    <a:pt x="290704" y="332874"/>
                  </a:lnTo>
                  <a:lnTo>
                    <a:pt x="291596" y="340271"/>
                  </a:lnTo>
                  <a:lnTo>
                    <a:pt x="292534" y="347668"/>
                  </a:lnTo>
                  <a:lnTo>
                    <a:pt x="293505" y="355066"/>
                  </a:lnTo>
                  <a:lnTo>
                    <a:pt x="294503" y="362463"/>
                  </a:lnTo>
                  <a:lnTo>
                    <a:pt x="295550" y="369860"/>
                  </a:lnTo>
                  <a:lnTo>
                    <a:pt x="296629" y="377257"/>
                  </a:lnTo>
                  <a:lnTo>
                    <a:pt x="297734" y="384654"/>
                  </a:lnTo>
                  <a:lnTo>
                    <a:pt x="298890" y="392052"/>
                  </a:lnTo>
                  <a:lnTo>
                    <a:pt x="300077" y="399449"/>
                  </a:lnTo>
                  <a:lnTo>
                    <a:pt x="301290" y="406846"/>
                  </a:lnTo>
                  <a:lnTo>
                    <a:pt x="302554" y="414243"/>
                  </a:lnTo>
                  <a:lnTo>
                    <a:pt x="303847" y="421641"/>
                  </a:lnTo>
                  <a:lnTo>
                    <a:pt x="305165" y="429038"/>
                  </a:lnTo>
                  <a:lnTo>
                    <a:pt x="306533" y="436435"/>
                  </a:lnTo>
                  <a:lnTo>
                    <a:pt x="307926" y="443832"/>
                  </a:lnTo>
                  <a:lnTo>
                    <a:pt x="309344" y="451229"/>
                  </a:lnTo>
                  <a:lnTo>
                    <a:pt x="310808" y="458627"/>
                  </a:lnTo>
                  <a:lnTo>
                    <a:pt x="312295" y="466024"/>
                  </a:lnTo>
                  <a:lnTo>
                    <a:pt x="313805" y="473421"/>
                  </a:lnTo>
                  <a:lnTo>
                    <a:pt x="315356" y="480818"/>
                  </a:lnTo>
                  <a:lnTo>
                    <a:pt x="316926" y="488215"/>
                  </a:lnTo>
                  <a:lnTo>
                    <a:pt x="318517" y="495613"/>
                  </a:lnTo>
                  <a:lnTo>
                    <a:pt x="320141" y="503010"/>
                  </a:lnTo>
                  <a:lnTo>
                    <a:pt x="321781" y="510407"/>
                  </a:lnTo>
                  <a:lnTo>
                    <a:pt x="323439" y="517804"/>
                  </a:lnTo>
                  <a:lnTo>
                    <a:pt x="325122" y="525201"/>
                  </a:lnTo>
                  <a:lnTo>
                    <a:pt x="326816" y="532599"/>
                  </a:lnTo>
                  <a:lnTo>
                    <a:pt x="328524" y="539996"/>
                  </a:lnTo>
                  <a:lnTo>
                    <a:pt x="330249" y="547393"/>
                  </a:lnTo>
                  <a:lnTo>
                    <a:pt x="331979" y="554790"/>
                  </a:lnTo>
                  <a:lnTo>
                    <a:pt x="333718" y="562188"/>
                  </a:lnTo>
                  <a:lnTo>
                    <a:pt x="335464" y="569585"/>
                  </a:lnTo>
                  <a:lnTo>
                    <a:pt x="337212" y="576982"/>
                  </a:lnTo>
                  <a:lnTo>
                    <a:pt x="338961" y="584379"/>
                  </a:lnTo>
                  <a:lnTo>
                    <a:pt x="340707" y="591776"/>
                  </a:lnTo>
                  <a:lnTo>
                    <a:pt x="342450" y="599174"/>
                  </a:lnTo>
                  <a:lnTo>
                    <a:pt x="344186" y="606571"/>
                  </a:lnTo>
                  <a:lnTo>
                    <a:pt x="345911" y="613968"/>
                  </a:lnTo>
                  <a:lnTo>
                    <a:pt x="347627" y="621365"/>
                  </a:lnTo>
                  <a:lnTo>
                    <a:pt x="349329" y="628762"/>
                  </a:lnTo>
                  <a:lnTo>
                    <a:pt x="351010" y="636160"/>
                  </a:lnTo>
                  <a:lnTo>
                    <a:pt x="352677" y="643557"/>
                  </a:lnTo>
                  <a:lnTo>
                    <a:pt x="354321" y="650954"/>
                  </a:lnTo>
                  <a:lnTo>
                    <a:pt x="355936" y="658351"/>
                  </a:lnTo>
                  <a:lnTo>
                    <a:pt x="357532" y="665749"/>
                  </a:lnTo>
                  <a:lnTo>
                    <a:pt x="359096" y="673146"/>
                  </a:lnTo>
                  <a:lnTo>
                    <a:pt x="360625" y="680543"/>
                  </a:lnTo>
                  <a:lnTo>
                    <a:pt x="362130" y="687940"/>
                  </a:lnTo>
                  <a:lnTo>
                    <a:pt x="363593" y="695337"/>
                  </a:lnTo>
                  <a:lnTo>
                    <a:pt x="365016" y="702735"/>
                  </a:lnTo>
                  <a:lnTo>
                    <a:pt x="366410" y="710132"/>
                  </a:lnTo>
                  <a:lnTo>
                    <a:pt x="367755" y="717529"/>
                  </a:lnTo>
                  <a:lnTo>
                    <a:pt x="369055" y="724926"/>
                  </a:lnTo>
                  <a:lnTo>
                    <a:pt x="370323" y="732323"/>
                  </a:lnTo>
                  <a:lnTo>
                    <a:pt x="371533" y="739721"/>
                  </a:lnTo>
                  <a:lnTo>
                    <a:pt x="372697" y="747118"/>
                  </a:lnTo>
                  <a:lnTo>
                    <a:pt x="373826" y="754515"/>
                  </a:lnTo>
                  <a:lnTo>
                    <a:pt x="374889" y="761912"/>
                  </a:lnTo>
                  <a:lnTo>
                    <a:pt x="375906" y="769309"/>
                  </a:lnTo>
                  <a:lnTo>
                    <a:pt x="376885" y="776707"/>
                  </a:lnTo>
                  <a:lnTo>
                    <a:pt x="377794" y="784104"/>
                  </a:lnTo>
                  <a:lnTo>
                    <a:pt x="378656" y="791501"/>
                  </a:lnTo>
                  <a:lnTo>
                    <a:pt x="379479" y="798898"/>
                  </a:lnTo>
                  <a:lnTo>
                    <a:pt x="380228" y="806296"/>
                  </a:lnTo>
                  <a:lnTo>
                    <a:pt x="380932" y="813693"/>
                  </a:lnTo>
                  <a:lnTo>
                    <a:pt x="381597" y="821090"/>
                  </a:lnTo>
                  <a:lnTo>
                    <a:pt x="382187" y="828487"/>
                  </a:lnTo>
                  <a:lnTo>
                    <a:pt x="382733" y="835884"/>
                  </a:lnTo>
                  <a:lnTo>
                    <a:pt x="383242" y="843282"/>
                  </a:lnTo>
                  <a:lnTo>
                    <a:pt x="383674" y="850679"/>
                  </a:lnTo>
                  <a:lnTo>
                    <a:pt x="384067" y="858076"/>
                  </a:lnTo>
                  <a:lnTo>
                    <a:pt x="384424" y="865473"/>
                  </a:lnTo>
                  <a:lnTo>
                    <a:pt x="384706" y="872870"/>
                  </a:lnTo>
                  <a:lnTo>
                    <a:pt x="384954" y="880268"/>
                  </a:lnTo>
                  <a:lnTo>
                    <a:pt x="385164" y="887665"/>
                  </a:lnTo>
                  <a:lnTo>
                    <a:pt x="385309" y="895062"/>
                  </a:lnTo>
                  <a:lnTo>
                    <a:pt x="385421" y="902459"/>
                  </a:lnTo>
                  <a:lnTo>
                    <a:pt x="385498" y="909856"/>
                  </a:lnTo>
                  <a:lnTo>
                    <a:pt x="385516" y="917254"/>
                  </a:lnTo>
                  <a:lnTo>
                    <a:pt x="385506" y="924651"/>
                  </a:lnTo>
                  <a:lnTo>
                    <a:pt x="385463" y="932048"/>
                  </a:lnTo>
                  <a:lnTo>
                    <a:pt x="385370" y="939445"/>
                  </a:lnTo>
                  <a:lnTo>
                    <a:pt x="385252" y="946843"/>
                  </a:lnTo>
                  <a:lnTo>
                    <a:pt x="385105" y="954240"/>
                  </a:lnTo>
                  <a:lnTo>
                    <a:pt x="384917" y="961637"/>
                  </a:lnTo>
                  <a:lnTo>
                    <a:pt x="384708" y="969034"/>
                  </a:lnTo>
                  <a:lnTo>
                    <a:pt x="384473" y="976431"/>
                  </a:lnTo>
                  <a:lnTo>
                    <a:pt x="384207" y="983829"/>
                  </a:lnTo>
                  <a:lnTo>
                    <a:pt x="383924" y="991226"/>
                  </a:lnTo>
                  <a:lnTo>
                    <a:pt x="383620" y="998623"/>
                  </a:lnTo>
                  <a:lnTo>
                    <a:pt x="383293" y="1006020"/>
                  </a:lnTo>
                  <a:lnTo>
                    <a:pt x="382954" y="1013417"/>
                  </a:lnTo>
                  <a:lnTo>
                    <a:pt x="382598" y="1020815"/>
                  </a:lnTo>
                  <a:lnTo>
                    <a:pt x="382228" y="1028212"/>
                  </a:lnTo>
                  <a:lnTo>
                    <a:pt x="381849" y="1035609"/>
                  </a:lnTo>
                  <a:lnTo>
                    <a:pt x="381459" y="1043006"/>
                  </a:lnTo>
                  <a:lnTo>
                    <a:pt x="381061" y="1050403"/>
                  </a:lnTo>
                  <a:lnTo>
                    <a:pt x="380659" y="1057801"/>
                  </a:lnTo>
                  <a:lnTo>
                    <a:pt x="380252" y="1065198"/>
                  </a:lnTo>
                  <a:lnTo>
                    <a:pt x="379842" y="1072595"/>
                  </a:lnTo>
                  <a:lnTo>
                    <a:pt x="379432" y="1079992"/>
                  </a:lnTo>
                  <a:lnTo>
                    <a:pt x="379022" y="1087390"/>
                  </a:lnTo>
                  <a:lnTo>
                    <a:pt x="378615" y="1094787"/>
                  </a:lnTo>
                  <a:lnTo>
                    <a:pt x="378210" y="1102184"/>
                  </a:lnTo>
                  <a:lnTo>
                    <a:pt x="377810" y="1109581"/>
                  </a:lnTo>
                  <a:lnTo>
                    <a:pt x="377418" y="1116978"/>
                  </a:lnTo>
                  <a:lnTo>
                    <a:pt x="377031" y="1124376"/>
                  </a:lnTo>
                  <a:lnTo>
                    <a:pt x="376653" y="1131773"/>
                  </a:lnTo>
                  <a:lnTo>
                    <a:pt x="376286" y="1139170"/>
                  </a:lnTo>
                  <a:lnTo>
                    <a:pt x="375926" y="1146567"/>
                  </a:lnTo>
                  <a:lnTo>
                    <a:pt x="375581" y="1153964"/>
                  </a:lnTo>
                  <a:lnTo>
                    <a:pt x="375247" y="1161362"/>
                  </a:lnTo>
                  <a:lnTo>
                    <a:pt x="374923" y="1168759"/>
                  </a:lnTo>
                  <a:lnTo>
                    <a:pt x="374616" y="1176156"/>
                  </a:lnTo>
                  <a:lnTo>
                    <a:pt x="374323" y="1183553"/>
                  </a:lnTo>
                  <a:lnTo>
                    <a:pt x="374040" y="1190951"/>
                  </a:lnTo>
                  <a:lnTo>
                    <a:pt x="373778" y="1198348"/>
                  </a:lnTo>
                  <a:lnTo>
                    <a:pt x="373529" y="1205745"/>
                  </a:lnTo>
                  <a:lnTo>
                    <a:pt x="373292" y="1213142"/>
                  </a:lnTo>
                  <a:lnTo>
                    <a:pt x="373078" y="1220539"/>
                  </a:lnTo>
                  <a:lnTo>
                    <a:pt x="372877" y="1227937"/>
                  </a:lnTo>
                  <a:lnTo>
                    <a:pt x="372688" y="1235334"/>
                  </a:lnTo>
                  <a:lnTo>
                    <a:pt x="372523" y="1242731"/>
                  </a:lnTo>
                  <a:lnTo>
                    <a:pt x="372370" y="1250128"/>
                  </a:lnTo>
                  <a:lnTo>
                    <a:pt x="372230" y="1257525"/>
                  </a:lnTo>
                  <a:lnTo>
                    <a:pt x="372113" y="1264923"/>
                  </a:lnTo>
                  <a:lnTo>
                    <a:pt x="372009" y="1272320"/>
                  </a:lnTo>
                  <a:lnTo>
                    <a:pt x="371917" y="1279717"/>
                  </a:lnTo>
                  <a:lnTo>
                    <a:pt x="371847" y="1287114"/>
                  </a:lnTo>
                  <a:lnTo>
                    <a:pt x="371789" y="1294511"/>
                  </a:lnTo>
                  <a:lnTo>
                    <a:pt x="371742" y="1301909"/>
                  </a:lnTo>
                  <a:lnTo>
                    <a:pt x="371716" y="1309306"/>
                  </a:lnTo>
                  <a:lnTo>
                    <a:pt x="371700" y="1316703"/>
                  </a:lnTo>
                  <a:lnTo>
                    <a:pt x="371695" y="1324100"/>
                  </a:lnTo>
                  <a:lnTo>
                    <a:pt x="371708" y="1331498"/>
                  </a:lnTo>
                  <a:lnTo>
                    <a:pt x="371730" y="1338895"/>
                  </a:lnTo>
                  <a:lnTo>
                    <a:pt x="371762" y="1346292"/>
                  </a:lnTo>
                  <a:lnTo>
                    <a:pt x="371810" y="1353689"/>
                  </a:lnTo>
                  <a:lnTo>
                    <a:pt x="371864" y="1361086"/>
                  </a:lnTo>
                  <a:lnTo>
                    <a:pt x="371928" y="1368484"/>
                  </a:lnTo>
                  <a:lnTo>
                    <a:pt x="372003" y="1375881"/>
                  </a:lnTo>
                  <a:lnTo>
                    <a:pt x="372084" y="1383278"/>
                  </a:lnTo>
                  <a:lnTo>
                    <a:pt x="372173" y="1390675"/>
                  </a:lnTo>
                  <a:lnTo>
                    <a:pt x="372270" y="1398072"/>
                  </a:lnTo>
                  <a:lnTo>
                    <a:pt x="372371" y="1405470"/>
                  </a:lnTo>
                  <a:lnTo>
                    <a:pt x="372477" y="1412867"/>
                  </a:lnTo>
                  <a:lnTo>
                    <a:pt x="372588" y="1420264"/>
                  </a:lnTo>
                  <a:lnTo>
                    <a:pt x="372702" y="1427661"/>
                  </a:lnTo>
                  <a:lnTo>
                    <a:pt x="372818" y="1435058"/>
                  </a:lnTo>
                  <a:lnTo>
                    <a:pt x="372937" y="1442456"/>
                  </a:lnTo>
                  <a:lnTo>
                    <a:pt x="373056" y="1449853"/>
                  </a:lnTo>
                  <a:lnTo>
                    <a:pt x="373175" y="1457250"/>
                  </a:lnTo>
                  <a:lnTo>
                    <a:pt x="373293" y="1464647"/>
                  </a:lnTo>
                  <a:lnTo>
                    <a:pt x="373410" y="1472045"/>
                  </a:lnTo>
                  <a:lnTo>
                    <a:pt x="373524" y="1479442"/>
                  </a:lnTo>
                  <a:lnTo>
                    <a:pt x="373634" y="1486839"/>
                  </a:lnTo>
                  <a:lnTo>
                    <a:pt x="373741" y="1494236"/>
                  </a:lnTo>
                  <a:lnTo>
                    <a:pt x="373843" y="1501633"/>
                  </a:lnTo>
                  <a:lnTo>
                    <a:pt x="373938" y="1509031"/>
                  </a:lnTo>
                  <a:lnTo>
                    <a:pt x="374028" y="1516428"/>
                  </a:lnTo>
                  <a:lnTo>
                    <a:pt x="374110" y="1523825"/>
                  </a:lnTo>
                  <a:lnTo>
                    <a:pt x="374183" y="1531222"/>
                  </a:lnTo>
                  <a:lnTo>
                    <a:pt x="374249" y="1538619"/>
                  </a:lnTo>
                  <a:lnTo>
                    <a:pt x="374304" y="1546017"/>
                  </a:lnTo>
                  <a:lnTo>
                    <a:pt x="374348" y="1553414"/>
                  </a:lnTo>
                  <a:lnTo>
                    <a:pt x="374384" y="1560811"/>
                  </a:lnTo>
                  <a:lnTo>
                    <a:pt x="374406" y="1568208"/>
                  </a:lnTo>
                  <a:lnTo>
                    <a:pt x="374416" y="1575605"/>
                  </a:lnTo>
                  <a:lnTo>
                    <a:pt x="374416" y="1583003"/>
                  </a:lnTo>
                  <a:lnTo>
                    <a:pt x="374398" y="1590400"/>
                  </a:lnTo>
                  <a:lnTo>
                    <a:pt x="374368" y="1597797"/>
                  </a:lnTo>
                  <a:lnTo>
                    <a:pt x="374327" y="1605194"/>
                  </a:lnTo>
                  <a:lnTo>
                    <a:pt x="374266" y="1612592"/>
                  </a:lnTo>
                  <a:lnTo>
                    <a:pt x="374191" y="1619989"/>
                  </a:lnTo>
                  <a:lnTo>
                    <a:pt x="374105" y="1627386"/>
                  </a:lnTo>
                  <a:lnTo>
                    <a:pt x="373997" y="1634783"/>
                  </a:lnTo>
                  <a:lnTo>
                    <a:pt x="373874" y="1642180"/>
                  </a:lnTo>
                  <a:lnTo>
                    <a:pt x="373739" y="1649578"/>
                  </a:lnTo>
                  <a:lnTo>
                    <a:pt x="373580" y="1656975"/>
                  </a:lnTo>
                  <a:lnTo>
                    <a:pt x="373407" y="1664372"/>
                  </a:lnTo>
                  <a:lnTo>
                    <a:pt x="373221" y="1671769"/>
                  </a:lnTo>
                  <a:lnTo>
                    <a:pt x="373010" y="1679166"/>
                  </a:lnTo>
                  <a:lnTo>
                    <a:pt x="372785" y="1686564"/>
                  </a:lnTo>
                  <a:lnTo>
                    <a:pt x="372547" y="1693961"/>
                  </a:lnTo>
                  <a:lnTo>
                    <a:pt x="372283" y="1701358"/>
                  </a:lnTo>
                  <a:lnTo>
                    <a:pt x="372006" y="1708755"/>
                  </a:lnTo>
                  <a:lnTo>
                    <a:pt x="371715" y="1716153"/>
                  </a:lnTo>
                  <a:lnTo>
                    <a:pt x="371399" y="1723550"/>
                  </a:lnTo>
                  <a:lnTo>
                    <a:pt x="371071" y="1730947"/>
                  </a:lnTo>
                  <a:lnTo>
                    <a:pt x="370729" y="1738344"/>
                  </a:lnTo>
                  <a:lnTo>
                    <a:pt x="370364" y="1745741"/>
                  </a:lnTo>
                  <a:lnTo>
                    <a:pt x="369986" y="1753139"/>
                  </a:lnTo>
                  <a:lnTo>
                    <a:pt x="369595" y="1760536"/>
                  </a:lnTo>
                  <a:lnTo>
                    <a:pt x="369183" y="1767933"/>
                  </a:lnTo>
                  <a:lnTo>
                    <a:pt x="368760" y="1775330"/>
                  </a:lnTo>
                  <a:lnTo>
                    <a:pt x="368323" y="1782727"/>
                  </a:lnTo>
                  <a:lnTo>
                    <a:pt x="367868" y="1790125"/>
                  </a:lnTo>
                  <a:lnTo>
                    <a:pt x="367403" y="1797522"/>
                  </a:lnTo>
                  <a:lnTo>
                    <a:pt x="366926" y="1804919"/>
                  </a:lnTo>
                  <a:lnTo>
                    <a:pt x="366433" y="1812316"/>
                  </a:lnTo>
                  <a:lnTo>
                    <a:pt x="365932" y="1819713"/>
                  </a:lnTo>
                  <a:lnTo>
                    <a:pt x="365420" y="1827111"/>
                  </a:lnTo>
                  <a:lnTo>
                    <a:pt x="364895" y="1834508"/>
                  </a:lnTo>
                  <a:lnTo>
                    <a:pt x="364364" y="1841905"/>
                  </a:lnTo>
                  <a:lnTo>
                    <a:pt x="363824" y="1849302"/>
                  </a:lnTo>
                  <a:lnTo>
                    <a:pt x="363274" y="1856700"/>
                  </a:lnTo>
                  <a:lnTo>
                    <a:pt x="362720" y="1864097"/>
                  </a:lnTo>
                  <a:lnTo>
                    <a:pt x="362159" y="1871494"/>
                  </a:lnTo>
                  <a:lnTo>
                    <a:pt x="361592" y="1878891"/>
                  </a:lnTo>
                  <a:lnTo>
                    <a:pt x="361022" y="1886288"/>
                  </a:lnTo>
                  <a:lnTo>
                    <a:pt x="360449" y="1893686"/>
                  </a:lnTo>
                  <a:lnTo>
                    <a:pt x="359872" y="1901083"/>
                  </a:lnTo>
                  <a:lnTo>
                    <a:pt x="359295" y="1908480"/>
                  </a:lnTo>
                  <a:lnTo>
                    <a:pt x="358718" y="1915877"/>
                  </a:lnTo>
                  <a:lnTo>
                    <a:pt x="358141" y="1923274"/>
                  </a:lnTo>
                  <a:lnTo>
                    <a:pt x="357565" y="1930672"/>
                  </a:lnTo>
                  <a:lnTo>
                    <a:pt x="356992" y="1938069"/>
                  </a:lnTo>
                  <a:lnTo>
                    <a:pt x="356423" y="1945466"/>
                  </a:lnTo>
                  <a:lnTo>
                    <a:pt x="355857" y="1952863"/>
                  </a:lnTo>
                  <a:lnTo>
                    <a:pt x="355298" y="1960260"/>
                  </a:lnTo>
                  <a:lnTo>
                    <a:pt x="354746" y="1967658"/>
                  </a:lnTo>
                  <a:lnTo>
                    <a:pt x="354199" y="1975055"/>
                  </a:lnTo>
                  <a:lnTo>
                    <a:pt x="353663" y="1982452"/>
                  </a:lnTo>
                  <a:lnTo>
                    <a:pt x="353136" y="1989849"/>
                  </a:lnTo>
                  <a:lnTo>
                    <a:pt x="352617" y="1997247"/>
                  </a:lnTo>
                  <a:lnTo>
                    <a:pt x="352113" y="2004644"/>
                  </a:lnTo>
                  <a:lnTo>
                    <a:pt x="351621" y="2012041"/>
                  </a:lnTo>
                  <a:lnTo>
                    <a:pt x="351138" y="2019438"/>
                  </a:lnTo>
                  <a:lnTo>
                    <a:pt x="350675" y="2026835"/>
                  </a:lnTo>
                  <a:lnTo>
                    <a:pt x="350225" y="2034233"/>
                  </a:lnTo>
                  <a:lnTo>
                    <a:pt x="349788" y="2041630"/>
                  </a:lnTo>
                  <a:lnTo>
                    <a:pt x="349374" y="2049027"/>
                  </a:lnTo>
                  <a:lnTo>
                    <a:pt x="348976" y="2056424"/>
                  </a:lnTo>
                  <a:lnTo>
                    <a:pt x="348592" y="2063821"/>
                  </a:lnTo>
                  <a:lnTo>
                    <a:pt x="348236" y="2071219"/>
                  </a:lnTo>
                  <a:lnTo>
                    <a:pt x="347898" y="2078616"/>
                  </a:lnTo>
                  <a:lnTo>
                    <a:pt x="347575" y="2086013"/>
                  </a:lnTo>
                  <a:lnTo>
                    <a:pt x="347285" y="2093410"/>
                  </a:lnTo>
                  <a:lnTo>
                    <a:pt x="347014" y="2100807"/>
                  </a:lnTo>
                  <a:lnTo>
                    <a:pt x="346761" y="2108205"/>
                  </a:lnTo>
                  <a:lnTo>
                    <a:pt x="346546" y="2115602"/>
                  </a:lnTo>
                  <a:lnTo>
                    <a:pt x="346350" y="2122999"/>
                  </a:lnTo>
                  <a:lnTo>
                    <a:pt x="346175" y="2130396"/>
                  </a:lnTo>
                  <a:lnTo>
                    <a:pt x="346041" y="2137794"/>
                  </a:lnTo>
                  <a:lnTo>
                    <a:pt x="345928" y="2145191"/>
                  </a:lnTo>
                  <a:lnTo>
                    <a:pt x="345839" y="2152588"/>
                  </a:lnTo>
                  <a:lnTo>
                    <a:pt x="345793" y="2159985"/>
                  </a:lnTo>
                  <a:lnTo>
                    <a:pt x="345771" y="2167382"/>
                  </a:lnTo>
                  <a:lnTo>
                    <a:pt x="345776" y="2174780"/>
                  </a:lnTo>
                  <a:lnTo>
                    <a:pt x="345826" y="2182177"/>
                  </a:lnTo>
                  <a:lnTo>
                    <a:pt x="345902" y="2189574"/>
                  </a:lnTo>
                  <a:lnTo>
                    <a:pt x="346009" y="2196971"/>
                  </a:lnTo>
                  <a:lnTo>
                    <a:pt x="346164" y="2204368"/>
                  </a:lnTo>
                  <a:lnTo>
                    <a:pt x="346345" y="2211766"/>
                  </a:lnTo>
                  <a:lnTo>
                    <a:pt x="346562" y="2219163"/>
                  </a:lnTo>
                  <a:lnTo>
                    <a:pt x="346829" y="2226560"/>
                  </a:lnTo>
                  <a:lnTo>
                    <a:pt x="347124" y="2233957"/>
                  </a:lnTo>
                  <a:lnTo>
                    <a:pt x="347459" y="2241354"/>
                  </a:lnTo>
                  <a:lnTo>
                    <a:pt x="347846" y="2248752"/>
                  </a:lnTo>
                  <a:lnTo>
                    <a:pt x="348264" y="2256149"/>
                  </a:lnTo>
                  <a:lnTo>
                    <a:pt x="348726" y="2263546"/>
                  </a:lnTo>
                  <a:lnTo>
                    <a:pt x="349241" y="2270943"/>
                  </a:lnTo>
                  <a:lnTo>
                    <a:pt x="349789" y="2278341"/>
                  </a:lnTo>
                  <a:lnTo>
                    <a:pt x="350387" y="2285738"/>
                  </a:lnTo>
                  <a:lnTo>
                    <a:pt x="351039" y="2293135"/>
                  </a:lnTo>
                  <a:lnTo>
                    <a:pt x="351727" y="2300532"/>
                  </a:lnTo>
                  <a:lnTo>
                    <a:pt x="352470" y="2307929"/>
                  </a:lnTo>
                  <a:lnTo>
                    <a:pt x="353268" y="2315327"/>
                  </a:lnTo>
                  <a:lnTo>
                    <a:pt x="354104" y="2322724"/>
                  </a:lnTo>
                  <a:lnTo>
                    <a:pt x="355001" y="2330121"/>
                  </a:lnTo>
                  <a:lnTo>
                    <a:pt x="355955" y="2337518"/>
                  </a:lnTo>
                  <a:lnTo>
                    <a:pt x="356949" y="2344915"/>
                  </a:lnTo>
                  <a:lnTo>
                    <a:pt x="358009" y="2352313"/>
                  </a:lnTo>
                  <a:lnTo>
                    <a:pt x="359127" y="2359710"/>
                  </a:lnTo>
                  <a:lnTo>
                    <a:pt x="360287" y="2367107"/>
                  </a:lnTo>
                  <a:lnTo>
                    <a:pt x="361520" y="2374504"/>
                  </a:lnTo>
                  <a:lnTo>
                    <a:pt x="362812" y="2381902"/>
                  </a:lnTo>
                  <a:lnTo>
                    <a:pt x="364147" y="2389299"/>
                  </a:lnTo>
                  <a:lnTo>
                    <a:pt x="365561" y="2396696"/>
                  </a:lnTo>
                  <a:lnTo>
                    <a:pt x="367034" y="2404093"/>
                  </a:lnTo>
                  <a:lnTo>
                    <a:pt x="368553" y="2411490"/>
                  </a:lnTo>
                  <a:lnTo>
                    <a:pt x="370156" y="2418888"/>
                  </a:lnTo>
                  <a:lnTo>
                    <a:pt x="371818" y="2426285"/>
                  </a:lnTo>
                  <a:lnTo>
                    <a:pt x="373528" y="2433682"/>
                  </a:lnTo>
                  <a:lnTo>
                    <a:pt x="375327" y="2441079"/>
                  </a:lnTo>
                  <a:lnTo>
                    <a:pt x="377184" y="2448476"/>
                  </a:lnTo>
                  <a:lnTo>
                    <a:pt x="379090" y="2455874"/>
                  </a:lnTo>
                  <a:lnTo>
                    <a:pt x="381090" y="2463271"/>
                  </a:lnTo>
                  <a:lnTo>
                    <a:pt x="383146" y="2470668"/>
                  </a:lnTo>
                  <a:lnTo>
                    <a:pt x="385252" y="2478065"/>
                  </a:lnTo>
                  <a:lnTo>
                    <a:pt x="387456" y="2485462"/>
                  </a:lnTo>
                  <a:lnTo>
                    <a:pt x="389714" y="2492860"/>
                  </a:lnTo>
                  <a:lnTo>
                    <a:pt x="392021" y="2500257"/>
                  </a:lnTo>
                  <a:lnTo>
                    <a:pt x="394429" y="2507654"/>
                  </a:lnTo>
                  <a:lnTo>
                    <a:pt x="396887" y="2515051"/>
                  </a:lnTo>
                  <a:lnTo>
                    <a:pt x="399396" y="2522449"/>
                  </a:lnTo>
                  <a:lnTo>
                    <a:pt x="402002" y="2529846"/>
                  </a:lnTo>
                  <a:lnTo>
                    <a:pt x="404656" y="2537243"/>
                  </a:lnTo>
                  <a:lnTo>
                    <a:pt x="407362" y="2544640"/>
                  </a:lnTo>
                  <a:lnTo>
                    <a:pt x="410158" y="2552037"/>
                  </a:lnTo>
                  <a:lnTo>
                    <a:pt x="413000" y="2559435"/>
                  </a:lnTo>
                  <a:lnTo>
                    <a:pt x="415892" y="2566832"/>
                  </a:lnTo>
                  <a:lnTo>
                    <a:pt x="418867" y="2574229"/>
                  </a:lnTo>
                  <a:lnTo>
                    <a:pt x="421882" y="2581626"/>
                  </a:lnTo>
                  <a:lnTo>
                    <a:pt x="424947" y="2589023"/>
                  </a:lnTo>
                  <a:lnTo>
                    <a:pt x="428083" y="2596421"/>
                  </a:lnTo>
                  <a:lnTo>
                    <a:pt x="431254" y="2603818"/>
                  </a:lnTo>
                  <a:lnTo>
                    <a:pt x="434471" y="2611215"/>
                  </a:lnTo>
                  <a:lnTo>
                    <a:pt x="437745" y="2618612"/>
                  </a:lnTo>
                  <a:lnTo>
                    <a:pt x="441048" y="2626009"/>
                  </a:lnTo>
                  <a:lnTo>
                    <a:pt x="444390" y="2633407"/>
                  </a:lnTo>
                  <a:lnTo>
                    <a:pt x="447774" y="2640804"/>
                  </a:lnTo>
                  <a:lnTo>
                    <a:pt x="451180" y="2648201"/>
                  </a:lnTo>
                  <a:lnTo>
                    <a:pt x="454614" y="2655598"/>
                  </a:lnTo>
                  <a:lnTo>
                    <a:pt x="458074" y="2662996"/>
                  </a:lnTo>
                  <a:lnTo>
                    <a:pt x="461547" y="2670393"/>
                  </a:lnTo>
                  <a:lnTo>
                    <a:pt x="465035" y="2677790"/>
                  </a:lnTo>
                  <a:lnTo>
                    <a:pt x="468532" y="2685187"/>
                  </a:lnTo>
                  <a:lnTo>
                    <a:pt x="472030" y="2692584"/>
                  </a:lnTo>
                  <a:lnTo>
                    <a:pt x="475527" y="2699982"/>
                  </a:lnTo>
                  <a:lnTo>
                    <a:pt x="479014" y="2707379"/>
                  </a:lnTo>
                  <a:lnTo>
                    <a:pt x="482491" y="2714776"/>
                  </a:lnTo>
                  <a:lnTo>
                    <a:pt x="485948" y="2722173"/>
                  </a:lnTo>
                  <a:lnTo>
                    <a:pt x="489376" y="2729570"/>
                  </a:lnTo>
                  <a:lnTo>
                    <a:pt x="492780" y="2736968"/>
                  </a:lnTo>
                  <a:lnTo>
                    <a:pt x="496142" y="2744365"/>
                  </a:lnTo>
                  <a:lnTo>
                    <a:pt x="499455" y="2751762"/>
                  </a:lnTo>
                  <a:lnTo>
                    <a:pt x="502731" y="2759159"/>
                  </a:lnTo>
                  <a:lnTo>
                    <a:pt x="505939" y="2766556"/>
                  </a:lnTo>
                  <a:lnTo>
                    <a:pt x="509080" y="2773954"/>
                  </a:lnTo>
                  <a:lnTo>
                    <a:pt x="512170" y="2781351"/>
                  </a:lnTo>
                  <a:lnTo>
                    <a:pt x="515164" y="2788748"/>
                  </a:lnTo>
                  <a:lnTo>
                    <a:pt x="518074" y="2796145"/>
                  </a:lnTo>
                  <a:lnTo>
                    <a:pt x="520918" y="2803543"/>
                  </a:lnTo>
                  <a:lnTo>
                    <a:pt x="523638" y="2810940"/>
                  </a:lnTo>
                  <a:lnTo>
                    <a:pt x="526256" y="2818337"/>
                  </a:lnTo>
                  <a:lnTo>
                    <a:pt x="528796" y="2825734"/>
                  </a:lnTo>
                  <a:lnTo>
                    <a:pt x="531180" y="2833131"/>
                  </a:lnTo>
                  <a:lnTo>
                    <a:pt x="533450" y="2840529"/>
                  </a:lnTo>
                  <a:lnTo>
                    <a:pt x="535627" y="2847926"/>
                  </a:lnTo>
                  <a:lnTo>
                    <a:pt x="537619" y="2855323"/>
                  </a:lnTo>
                  <a:lnTo>
                    <a:pt x="539486" y="2862720"/>
                  </a:lnTo>
                  <a:lnTo>
                    <a:pt x="541248" y="2870117"/>
                  </a:lnTo>
                  <a:lnTo>
                    <a:pt x="542795" y="2877515"/>
                  </a:lnTo>
                  <a:lnTo>
                    <a:pt x="544210" y="2884912"/>
                  </a:lnTo>
                  <a:lnTo>
                    <a:pt x="545509" y="2892309"/>
                  </a:lnTo>
                  <a:lnTo>
                    <a:pt x="546565" y="2899706"/>
                  </a:lnTo>
                  <a:lnTo>
                    <a:pt x="547486" y="2907104"/>
                  </a:lnTo>
                  <a:lnTo>
                    <a:pt x="548281" y="2914501"/>
                  </a:lnTo>
                  <a:lnTo>
                    <a:pt x="548809" y="2921898"/>
                  </a:lnTo>
                  <a:lnTo>
                    <a:pt x="549203" y="2929295"/>
                  </a:lnTo>
                  <a:lnTo>
                    <a:pt x="549457" y="2936692"/>
                  </a:lnTo>
                  <a:lnTo>
                    <a:pt x="549437" y="2944090"/>
                  </a:lnTo>
                  <a:lnTo>
                    <a:pt x="549279" y="2951487"/>
                  </a:lnTo>
                  <a:lnTo>
                    <a:pt x="548969" y="2958884"/>
                  </a:lnTo>
                  <a:lnTo>
                    <a:pt x="548387" y="2966281"/>
                  </a:lnTo>
                  <a:lnTo>
                    <a:pt x="547666" y="2973678"/>
                  </a:lnTo>
                  <a:lnTo>
                    <a:pt x="546783" y="2981076"/>
                  </a:lnTo>
                  <a:lnTo>
                    <a:pt x="545636" y="2988473"/>
                  </a:lnTo>
                  <a:lnTo>
                    <a:pt x="544350" y="2995870"/>
                  </a:lnTo>
                  <a:lnTo>
                    <a:pt x="542897" y="3003267"/>
                  </a:lnTo>
                  <a:lnTo>
                    <a:pt x="541193" y="3010664"/>
                  </a:lnTo>
                  <a:lnTo>
                    <a:pt x="539355" y="3018062"/>
                  </a:lnTo>
                  <a:lnTo>
                    <a:pt x="537347" y="3025459"/>
                  </a:lnTo>
                  <a:lnTo>
                    <a:pt x="535107" y="3032856"/>
                  </a:lnTo>
                  <a:lnTo>
                    <a:pt x="532740" y="3040253"/>
                  </a:lnTo>
                  <a:lnTo>
                    <a:pt x="530207" y="3047651"/>
                  </a:lnTo>
                  <a:lnTo>
                    <a:pt x="527463" y="3055048"/>
                  </a:lnTo>
                  <a:lnTo>
                    <a:pt x="524602" y="3062445"/>
                  </a:lnTo>
                  <a:lnTo>
                    <a:pt x="521582" y="3069842"/>
                  </a:lnTo>
                  <a:lnTo>
                    <a:pt x="518378" y="3077239"/>
                  </a:lnTo>
                  <a:lnTo>
                    <a:pt x="515069" y="3084637"/>
                  </a:lnTo>
                  <a:lnTo>
                    <a:pt x="511612" y="3092034"/>
                  </a:lnTo>
                  <a:lnTo>
                    <a:pt x="508000" y="3099431"/>
                  </a:lnTo>
                  <a:lnTo>
                    <a:pt x="504296" y="3106828"/>
                  </a:lnTo>
                  <a:lnTo>
                    <a:pt x="500461" y="3114225"/>
                  </a:lnTo>
                  <a:lnTo>
                    <a:pt x="496501" y="3121623"/>
                  </a:lnTo>
                  <a:lnTo>
                    <a:pt x="492466" y="3129020"/>
                  </a:lnTo>
                  <a:lnTo>
                    <a:pt x="488319" y="3136417"/>
                  </a:lnTo>
                  <a:lnTo>
                    <a:pt x="484076" y="3143814"/>
                  </a:lnTo>
                  <a:lnTo>
                    <a:pt x="479775" y="3151211"/>
                  </a:lnTo>
                  <a:lnTo>
                    <a:pt x="475386" y="3158609"/>
                  </a:lnTo>
                  <a:lnTo>
                    <a:pt x="470931" y="3166006"/>
                  </a:lnTo>
                  <a:lnTo>
                    <a:pt x="466434" y="3173403"/>
                  </a:lnTo>
                  <a:lnTo>
                    <a:pt x="461876" y="3180800"/>
                  </a:lnTo>
                  <a:lnTo>
                    <a:pt x="457279" y="3188198"/>
                  </a:lnTo>
                  <a:lnTo>
                    <a:pt x="452657" y="3195595"/>
                  </a:lnTo>
                  <a:lnTo>
                    <a:pt x="448003" y="3202992"/>
                  </a:lnTo>
                  <a:lnTo>
                    <a:pt x="443335" y="3210389"/>
                  </a:lnTo>
                  <a:lnTo>
                    <a:pt x="438658" y="3217786"/>
                  </a:lnTo>
                  <a:lnTo>
                    <a:pt x="433978" y="3225184"/>
                  </a:lnTo>
                  <a:lnTo>
                    <a:pt x="429306" y="3232581"/>
                  </a:lnTo>
                  <a:lnTo>
                    <a:pt x="424642" y="3239978"/>
                  </a:lnTo>
                  <a:lnTo>
                    <a:pt x="420003" y="3247375"/>
                  </a:lnTo>
                  <a:lnTo>
                    <a:pt x="415391" y="3254772"/>
                  </a:lnTo>
                  <a:lnTo>
                    <a:pt x="410801" y="3262170"/>
                  </a:lnTo>
                  <a:lnTo>
                    <a:pt x="406264" y="3269567"/>
                  </a:lnTo>
                  <a:lnTo>
                    <a:pt x="401768" y="3276964"/>
                  </a:lnTo>
                  <a:lnTo>
                    <a:pt x="397308" y="3284361"/>
                  </a:lnTo>
                  <a:lnTo>
                    <a:pt x="392928" y="3291758"/>
                  </a:lnTo>
                  <a:lnTo>
                    <a:pt x="388599" y="3299156"/>
                  </a:lnTo>
                  <a:lnTo>
                    <a:pt x="384318" y="3306553"/>
                  </a:lnTo>
                  <a:lnTo>
                    <a:pt x="380139" y="3313950"/>
                  </a:lnTo>
                  <a:lnTo>
                    <a:pt x="376020" y="3321347"/>
                  </a:lnTo>
                  <a:lnTo>
                    <a:pt x="371957" y="3328745"/>
                  </a:lnTo>
                  <a:lnTo>
                    <a:pt x="368018" y="3336142"/>
                  </a:lnTo>
                  <a:lnTo>
                    <a:pt x="364143" y="3343539"/>
                  </a:lnTo>
                  <a:lnTo>
                    <a:pt x="360334" y="3350936"/>
                  </a:lnTo>
                  <a:lnTo>
                    <a:pt x="356658" y="3358333"/>
                  </a:lnTo>
                  <a:lnTo>
                    <a:pt x="353051" y="3365731"/>
                  </a:lnTo>
                  <a:lnTo>
                    <a:pt x="349521" y="3373128"/>
                  </a:lnTo>
                  <a:lnTo>
                    <a:pt x="346128" y="3380525"/>
                  </a:lnTo>
                  <a:lnTo>
                    <a:pt x="342807" y="3387922"/>
                  </a:lnTo>
                  <a:lnTo>
                    <a:pt x="339569" y="3395319"/>
                  </a:lnTo>
                  <a:lnTo>
                    <a:pt x="336470" y="3402717"/>
                  </a:lnTo>
                  <a:lnTo>
                    <a:pt x="333443" y="3410114"/>
                  </a:lnTo>
                  <a:lnTo>
                    <a:pt x="330506" y="3417511"/>
                  </a:lnTo>
                  <a:lnTo>
                    <a:pt x="327703" y="3424908"/>
                  </a:lnTo>
                  <a:lnTo>
                    <a:pt x="324973" y="3432306"/>
                  </a:lnTo>
                  <a:lnTo>
                    <a:pt x="322336" y="3439703"/>
                  </a:lnTo>
                  <a:lnTo>
                    <a:pt x="319827" y="3447100"/>
                  </a:lnTo>
                  <a:lnTo>
                    <a:pt x="317389" y="3454497"/>
                  </a:lnTo>
                  <a:lnTo>
                    <a:pt x="315045" y="3461894"/>
                  </a:lnTo>
                  <a:lnTo>
                    <a:pt x="312821" y="3469292"/>
                  </a:lnTo>
                  <a:lnTo>
                    <a:pt x="310665" y="3476689"/>
                  </a:lnTo>
                  <a:lnTo>
                    <a:pt x="308604" y="3484086"/>
                  </a:lnTo>
                  <a:lnTo>
                    <a:pt x="306651" y="3491483"/>
                  </a:lnTo>
                  <a:lnTo>
                    <a:pt x="304763" y="3498880"/>
                  </a:lnTo>
                  <a:lnTo>
                    <a:pt x="302967" y="3506278"/>
                  </a:lnTo>
                  <a:lnTo>
                    <a:pt x="301270" y="3513675"/>
                  </a:lnTo>
                  <a:lnTo>
                    <a:pt x="299632" y="3521072"/>
                  </a:lnTo>
                  <a:lnTo>
                    <a:pt x="298083" y="3528469"/>
                  </a:lnTo>
                  <a:lnTo>
                    <a:pt x="296621" y="3535866"/>
                  </a:lnTo>
                  <a:lnTo>
                    <a:pt x="295214" y="3543264"/>
                  </a:lnTo>
                  <a:lnTo>
                    <a:pt x="293891" y="3550661"/>
                  </a:lnTo>
                  <a:lnTo>
                    <a:pt x="292643" y="3558058"/>
                  </a:lnTo>
                  <a:lnTo>
                    <a:pt x="291446" y="3565455"/>
                  </a:lnTo>
                  <a:lnTo>
                    <a:pt x="290326" y="3572853"/>
                  </a:lnTo>
                  <a:lnTo>
                    <a:pt x="289272" y="3580250"/>
                  </a:lnTo>
                  <a:lnTo>
                    <a:pt x="288262" y="3587647"/>
                  </a:lnTo>
                  <a:lnTo>
                    <a:pt x="287324" y="3595044"/>
                  </a:lnTo>
                  <a:lnTo>
                    <a:pt x="286441" y="3602441"/>
                  </a:lnTo>
                  <a:lnTo>
                    <a:pt x="285598" y="3609839"/>
                  </a:lnTo>
                  <a:lnTo>
                    <a:pt x="284819" y="3617236"/>
                  </a:lnTo>
                  <a:lnTo>
                    <a:pt x="284086" y="3624633"/>
                  </a:lnTo>
                  <a:lnTo>
                    <a:pt x="283388" y="3632030"/>
                  </a:lnTo>
                  <a:lnTo>
                    <a:pt x="282747" y="3639427"/>
                  </a:lnTo>
                  <a:lnTo>
                    <a:pt x="282145" y="3646825"/>
                  </a:lnTo>
                  <a:lnTo>
                    <a:pt x="281572" y="3654222"/>
                  </a:lnTo>
                  <a:lnTo>
                    <a:pt x="281050" y="3661619"/>
                  </a:lnTo>
                  <a:lnTo>
                    <a:pt x="280559" y="3669016"/>
                  </a:lnTo>
                  <a:lnTo>
                    <a:pt x="280093" y="3676413"/>
                  </a:lnTo>
                  <a:lnTo>
                    <a:pt x="279672" y="3683811"/>
                  </a:lnTo>
                  <a:lnTo>
                    <a:pt x="279275" y="3691208"/>
                  </a:lnTo>
                  <a:lnTo>
                    <a:pt x="278900" y="3698605"/>
                  </a:lnTo>
                  <a:lnTo>
                    <a:pt x="278563" y="3706002"/>
                  </a:lnTo>
                  <a:lnTo>
                    <a:pt x="278246" y="3713400"/>
                  </a:lnTo>
                  <a:lnTo>
                    <a:pt x="277946" y="3720797"/>
                  </a:lnTo>
                  <a:lnTo>
                    <a:pt x="277679" y="3728194"/>
                  </a:lnTo>
                  <a:lnTo>
                    <a:pt x="277427" y="3735591"/>
                  </a:lnTo>
                  <a:lnTo>
                    <a:pt x="277190" y="3742988"/>
                  </a:lnTo>
                  <a:lnTo>
                    <a:pt x="276981" y="3750386"/>
                  </a:lnTo>
                  <a:lnTo>
                    <a:pt x="276783" y="3757783"/>
                  </a:lnTo>
                  <a:lnTo>
                    <a:pt x="276597" y="3765180"/>
                  </a:lnTo>
                  <a:lnTo>
                    <a:pt x="276434" y="3772577"/>
                  </a:lnTo>
                  <a:lnTo>
                    <a:pt x="276279" y="3779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335149"/>
              <a:ext cx="0" cy="76842"/>
            </a:xfrm>
            <a:custGeom>
              <a:avLst/>
              <a:pathLst>
                <a:path w="0" h="76842">
                  <a:moveTo>
                    <a:pt x="0" y="76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35661"/>
              <a:ext cx="0" cy="118756"/>
            </a:xfrm>
            <a:custGeom>
              <a:avLst/>
              <a:pathLst>
                <a:path w="0" h="118756">
                  <a:moveTo>
                    <a:pt x="0" y="0"/>
                  </a:moveTo>
                  <a:lnTo>
                    <a:pt x="0" y="1187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411991"/>
              <a:ext cx="125145" cy="323669"/>
            </a:xfrm>
            <a:custGeom>
              <a:avLst/>
              <a:pathLst>
                <a:path w="125145" h="323669">
                  <a:moveTo>
                    <a:pt x="0" y="0"/>
                  </a:moveTo>
                  <a:lnTo>
                    <a:pt x="0" y="323669"/>
                  </a:lnTo>
                  <a:lnTo>
                    <a:pt x="125145" y="32366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67511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44488"/>
              <a:ext cx="0" cy="388869"/>
            </a:xfrm>
            <a:custGeom>
              <a:avLst/>
              <a:pathLst>
                <a:path w="0" h="388869">
                  <a:moveTo>
                    <a:pt x="0" y="388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25310"/>
              <a:ext cx="0" cy="36092"/>
            </a:xfrm>
            <a:custGeom>
              <a:avLst/>
              <a:pathLst>
                <a:path w="0" h="36092">
                  <a:moveTo>
                    <a:pt x="0" y="0"/>
                  </a:moveTo>
                  <a:lnTo>
                    <a:pt x="0" y="360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33357"/>
              <a:ext cx="125145" cy="1891953"/>
            </a:xfrm>
            <a:custGeom>
              <a:avLst/>
              <a:pathLst>
                <a:path w="125145" h="1891953">
                  <a:moveTo>
                    <a:pt x="0" y="0"/>
                  </a:moveTo>
                  <a:lnTo>
                    <a:pt x="0" y="1891953"/>
                  </a:lnTo>
                  <a:lnTo>
                    <a:pt x="125145" y="189195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3316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42159"/>
              <a:ext cx="0" cy="696238"/>
            </a:xfrm>
            <a:custGeom>
              <a:avLst/>
              <a:pathLst>
                <a:path w="0" h="696238">
                  <a:moveTo>
                    <a:pt x="0" y="6962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99696"/>
              <a:ext cx="0" cy="66363"/>
            </a:xfrm>
            <a:custGeom>
              <a:avLst/>
              <a:pathLst>
                <a:path w="0" h="66363">
                  <a:moveTo>
                    <a:pt x="0" y="0"/>
                  </a:moveTo>
                  <a:lnTo>
                    <a:pt x="0" y="663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238398"/>
              <a:ext cx="125145" cy="1561298"/>
            </a:xfrm>
            <a:custGeom>
              <a:avLst/>
              <a:pathLst>
                <a:path w="125145" h="1561298">
                  <a:moveTo>
                    <a:pt x="0" y="0"/>
                  </a:moveTo>
                  <a:lnTo>
                    <a:pt x="0" y="1561298"/>
                  </a:lnTo>
                  <a:lnTo>
                    <a:pt x="125145" y="156129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7124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36247" y="4698119"/>
              <a:ext cx="19198" cy="19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58640" y="3311112"/>
              <a:ext cx="17570" cy="17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29012" y="3177002"/>
              <a:ext cx="29649" cy="296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61479" y="4820259"/>
              <a:ext cx="26402" cy="26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87955" y="4823312"/>
              <a:ext cx="38926" cy="38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55025" y="3963340"/>
              <a:ext cx="31079" cy="31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22104" y="4182958"/>
              <a:ext cx="20298" cy="20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40094" y="4853666"/>
              <a:ext cx="24788" cy="24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0482" y="4830130"/>
              <a:ext cx="29946" cy="29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21343" y="4617063"/>
              <a:ext cx="36939" cy="36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5824" y="4286170"/>
              <a:ext cx="28100" cy="28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20799" y="2840288"/>
              <a:ext cx="37109" cy="37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91707" y="3139362"/>
              <a:ext cx="21101" cy="21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62486" y="2655343"/>
              <a:ext cx="76344" cy="76344"/>
            </a:xfrm>
            <a:custGeom>
              <a:avLst/>
              <a:pathLst>
                <a:path w="76344" h="76344">
                  <a:moveTo>
                    <a:pt x="0" y="38172"/>
                  </a:moveTo>
                  <a:lnTo>
                    <a:pt x="38172" y="0"/>
                  </a:lnTo>
                  <a:lnTo>
                    <a:pt x="76344" y="38172"/>
                  </a:lnTo>
                  <a:lnTo>
                    <a:pt x="38172" y="763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08750" y="4520759"/>
              <a:ext cx="75862" cy="75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95644" y="2502556"/>
              <a:ext cx="79206" cy="79206"/>
            </a:xfrm>
            <a:custGeom>
              <a:avLst/>
              <a:pathLst>
                <a:path w="79206" h="79206">
                  <a:moveTo>
                    <a:pt x="0" y="39603"/>
                  </a:moveTo>
                  <a:lnTo>
                    <a:pt x="39603" y="0"/>
                  </a:lnTo>
                  <a:lnTo>
                    <a:pt x="79206" y="39603"/>
                  </a:lnTo>
                  <a:lnTo>
                    <a:pt x="39603" y="792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60886" y="4833471"/>
              <a:ext cx="23264" cy="23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04573" y="3069015"/>
              <a:ext cx="36054" cy="36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71518" y="2524311"/>
              <a:ext cx="45011" cy="45011"/>
            </a:xfrm>
            <a:custGeom>
              <a:avLst/>
              <a:pathLst>
                <a:path w="45011" h="45011">
                  <a:moveTo>
                    <a:pt x="0" y="22505"/>
                  </a:moveTo>
                  <a:lnTo>
                    <a:pt x="22505" y="0"/>
                  </a:lnTo>
                  <a:lnTo>
                    <a:pt x="45011" y="22505"/>
                  </a:lnTo>
                  <a:lnTo>
                    <a:pt x="22505" y="450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42383" y="3267077"/>
              <a:ext cx="77697" cy="77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21603" y="2502916"/>
              <a:ext cx="78487" cy="78487"/>
            </a:xfrm>
            <a:custGeom>
              <a:avLst/>
              <a:pathLst>
                <a:path w="78487" h="78487">
                  <a:moveTo>
                    <a:pt x="0" y="39243"/>
                  </a:moveTo>
                  <a:lnTo>
                    <a:pt x="39243" y="0"/>
                  </a:lnTo>
                  <a:lnTo>
                    <a:pt x="78487" y="39243"/>
                  </a:lnTo>
                  <a:lnTo>
                    <a:pt x="39243" y="784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72404" y="2672187"/>
              <a:ext cx="24028" cy="24028"/>
            </a:xfrm>
            <a:custGeom>
              <a:avLst/>
              <a:pathLst>
                <a:path w="24028" h="24028">
                  <a:moveTo>
                    <a:pt x="0" y="12014"/>
                  </a:moveTo>
                  <a:lnTo>
                    <a:pt x="12014" y="0"/>
                  </a:lnTo>
                  <a:lnTo>
                    <a:pt x="24028" y="12014"/>
                  </a:lnTo>
                  <a:lnTo>
                    <a:pt x="12014" y="24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3055" y="4537239"/>
              <a:ext cx="80160" cy="80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0121" y="3538596"/>
              <a:ext cx="74886" cy="74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91469" y="2587224"/>
              <a:ext cx="77526" cy="77526"/>
            </a:xfrm>
            <a:custGeom>
              <a:avLst/>
              <a:pathLst>
                <a:path w="77526" h="77526">
                  <a:moveTo>
                    <a:pt x="0" y="38763"/>
                  </a:moveTo>
                  <a:lnTo>
                    <a:pt x="38763" y="0"/>
                  </a:lnTo>
                  <a:lnTo>
                    <a:pt x="77526" y="38763"/>
                  </a:lnTo>
                  <a:lnTo>
                    <a:pt x="38763" y="775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97479" y="4746691"/>
              <a:ext cx="80396" cy="80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09297" y="3850778"/>
              <a:ext cx="51289" cy="51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42174" y="4831383"/>
              <a:ext cx="41411" cy="41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38405" y="4735936"/>
              <a:ext cx="78619" cy="7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63798" y="2997266"/>
              <a:ext cx="95723" cy="95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7270" y="3595026"/>
              <a:ext cx="78454" cy="7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60992" y="4000074"/>
              <a:ext cx="78695" cy="7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83324" y="4558057"/>
              <a:ext cx="71124" cy="7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44564" y="4826800"/>
              <a:ext cx="78520" cy="7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50312" y="4627574"/>
              <a:ext cx="48518" cy="48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91211" y="4801503"/>
              <a:ext cx="26658" cy="26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06304" y="3190906"/>
              <a:ext cx="104298" cy="104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37601" y="4833568"/>
              <a:ext cx="55669" cy="55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20928" y="3072455"/>
              <a:ext cx="126973" cy="1269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71871" y="4776908"/>
              <a:ext cx="75847" cy="75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07841" y="4802791"/>
              <a:ext cx="70652" cy="70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02164" y="4857120"/>
              <a:ext cx="17880" cy="17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77297" y="4838531"/>
              <a:ext cx="31772" cy="31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41799" y="3374433"/>
              <a:ext cx="86527" cy="86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79588" y="4690340"/>
              <a:ext cx="99955" cy="99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48497" y="4538007"/>
              <a:ext cx="78623" cy="7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47718" y="4701166"/>
              <a:ext cx="78304" cy="78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48909" y="4812202"/>
              <a:ext cx="79774" cy="79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44283" y="4484421"/>
              <a:ext cx="78682" cy="7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27520" y="4687773"/>
              <a:ext cx="86462" cy="86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41245" y="4783576"/>
              <a:ext cx="71825" cy="71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11312" y="4048840"/>
              <a:ext cx="78962" cy="78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96320" y="4786381"/>
              <a:ext cx="66215" cy="66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34106" y="4750655"/>
              <a:ext cx="77125" cy="77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49005" y="4022220"/>
              <a:ext cx="76318" cy="76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63099" y="2978467"/>
              <a:ext cx="49493" cy="49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04131" y="4453114"/>
              <a:ext cx="38839" cy="3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14378" y="2958983"/>
              <a:ext cx="88460" cy="884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37005" y="4652632"/>
              <a:ext cx="77573" cy="77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64032" y="4640705"/>
              <a:ext cx="78141" cy="78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59727" y="4675507"/>
              <a:ext cx="27166" cy="2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33222" y="4323715"/>
              <a:ext cx="55468" cy="55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02020" y="4774330"/>
              <a:ext cx="81003" cy="81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91744" y="3677680"/>
              <a:ext cx="76145" cy="761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70186" y="3143831"/>
              <a:ext cx="63392" cy="63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18014" y="4608609"/>
              <a:ext cx="44534" cy="44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06619" y="2540840"/>
              <a:ext cx="53867" cy="53867"/>
            </a:xfrm>
            <a:custGeom>
              <a:avLst/>
              <a:pathLst>
                <a:path w="53867" h="53867">
                  <a:moveTo>
                    <a:pt x="0" y="26933"/>
                  </a:moveTo>
                  <a:lnTo>
                    <a:pt x="26933" y="0"/>
                  </a:lnTo>
                  <a:lnTo>
                    <a:pt x="53867" y="26933"/>
                  </a:lnTo>
                  <a:lnTo>
                    <a:pt x="26933" y="538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59995" y="4316195"/>
              <a:ext cx="42565" cy="42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57812" y="2956913"/>
              <a:ext cx="78629" cy="78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30088" y="4803098"/>
              <a:ext cx="79353" cy="79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35378" y="4813233"/>
              <a:ext cx="105654" cy="105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38472" y="3397146"/>
              <a:ext cx="78358" cy="783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21613" y="4453117"/>
              <a:ext cx="24862" cy="24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00780" y="4789294"/>
              <a:ext cx="79018" cy="79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96655" y="4758530"/>
              <a:ext cx="75347" cy="75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1617" y="4824515"/>
              <a:ext cx="59805" cy="59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68077" y="4774282"/>
              <a:ext cx="132328" cy="132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50071" y="4684266"/>
              <a:ext cx="74847" cy="7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45398" y="4715361"/>
              <a:ext cx="96484" cy="96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29714" y="4794419"/>
              <a:ext cx="78082" cy="78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59602" y="3854324"/>
              <a:ext cx="76797" cy="76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20735" y="4834759"/>
              <a:ext cx="53289" cy="53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96519" y="3035580"/>
              <a:ext cx="47037" cy="47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43985" y="4742270"/>
              <a:ext cx="121838" cy="121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06660" y="4811418"/>
              <a:ext cx="62712" cy="62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34013" y="4428894"/>
              <a:ext cx="77965" cy="7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79227" y="3123431"/>
              <a:ext cx="127477" cy="127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95639" y="4845810"/>
              <a:ext cx="21872" cy="21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95234" y="4738413"/>
              <a:ext cx="78324" cy="78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61866" y="3858057"/>
              <a:ext cx="78646" cy="78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27287" y="4261675"/>
              <a:ext cx="77091" cy="77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132405" y="2575187"/>
              <a:ext cx="78314" cy="78314"/>
            </a:xfrm>
            <a:custGeom>
              <a:avLst/>
              <a:pathLst>
                <a:path w="78314" h="78314">
                  <a:moveTo>
                    <a:pt x="0" y="39157"/>
                  </a:moveTo>
                  <a:lnTo>
                    <a:pt x="39157" y="0"/>
                  </a:lnTo>
                  <a:lnTo>
                    <a:pt x="78314" y="39157"/>
                  </a:lnTo>
                  <a:lnTo>
                    <a:pt x="39157" y="783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09048" y="3455947"/>
              <a:ext cx="25957" cy="259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64146" y="3666402"/>
              <a:ext cx="47472" cy="47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27341" y="4573938"/>
              <a:ext cx="76619" cy="76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33670" y="4787289"/>
              <a:ext cx="78371" cy="7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28186" y="3670081"/>
              <a:ext cx="54085" cy="540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47784" y="2719824"/>
              <a:ext cx="59154" cy="59154"/>
            </a:xfrm>
            <a:custGeom>
              <a:avLst/>
              <a:pathLst>
                <a:path w="59154" h="59154">
                  <a:moveTo>
                    <a:pt x="0" y="29577"/>
                  </a:moveTo>
                  <a:lnTo>
                    <a:pt x="29577" y="0"/>
                  </a:lnTo>
                  <a:lnTo>
                    <a:pt x="59154" y="29577"/>
                  </a:lnTo>
                  <a:lnTo>
                    <a:pt x="29577" y="59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91359" y="3739718"/>
              <a:ext cx="59181" cy="59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86416" y="3705622"/>
              <a:ext cx="10946" cy="10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66996" y="4609532"/>
              <a:ext cx="75287" cy="75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75120" y="2853152"/>
              <a:ext cx="113837" cy="113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648494" y="4036150"/>
              <a:ext cx="95029" cy="95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32636" y="4687302"/>
              <a:ext cx="78088" cy="7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47973" y="3269279"/>
              <a:ext cx="105894" cy="1058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298424" y="2540373"/>
              <a:ext cx="78085" cy="78085"/>
            </a:xfrm>
            <a:custGeom>
              <a:avLst/>
              <a:pathLst>
                <a:path w="78085" h="78085">
                  <a:moveTo>
                    <a:pt x="0" y="39042"/>
                  </a:moveTo>
                  <a:lnTo>
                    <a:pt x="39042" y="0"/>
                  </a:lnTo>
                  <a:lnTo>
                    <a:pt x="78085" y="39042"/>
                  </a:lnTo>
                  <a:lnTo>
                    <a:pt x="39042" y="780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007639" y="2518102"/>
              <a:ext cx="76057" cy="76057"/>
            </a:xfrm>
            <a:custGeom>
              <a:avLst/>
              <a:pathLst>
                <a:path w="76057" h="76057">
                  <a:moveTo>
                    <a:pt x="0" y="38028"/>
                  </a:moveTo>
                  <a:lnTo>
                    <a:pt x="38028" y="0"/>
                  </a:lnTo>
                  <a:lnTo>
                    <a:pt x="76057" y="38028"/>
                  </a:lnTo>
                  <a:lnTo>
                    <a:pt x="38028" y="760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3104" y="4712248"/>
              <a:ext cx="79425" cy="7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66597" y="3937682"/>
              <a:ext cx="77737" cy="7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45667" y="4780806"/>
              <a:ext cx="77365" cy="77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6763" y="3359342"/>
              <a:ext cx="84111" cy="841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10884" y="4825880"/>
              <a:ext cx="71045" cy="71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35268" y="4822184"/>
              <a:ext cx="78437" cy="78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84853" y="4750803"/>
              <a:ext cx="142029" cy="142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27958" y="4766395"/>
              <a:ext cx="78245" cy="78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75362" y="2622161"/>
              <a:ext cx="54224" cy="54224"/>
            </a:xfrm>
            <a:custGeom>
              <a:avLst/>
              <a:pathLst>
                <a:path w="54224" h="54224">
                  <a:moveTo>
                    <a:pt x="0" y="27112"/>
                  </a:moveTo>
                  <a:lnTo>
                    <a:pt x="27112" y="0"/>
                  </a:lnTo>
                  <a:lnTo>
                    <a:pt x="54224" y="27112"/>
                  </a:lnTo>
                  <a:lnTo>
                    <a:pt x="27112" y="542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48818" y="4127268"/>
              <a:ext cx="66478" cy="66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54389" y="4752849"/>
              <a:ext cx="91365" cy="91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15456" y="3292009"/>
              <a:ext cx="83720" cy="837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35356" y="4482115"/>
              <a:ext cx="87951" cy="87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36624" y="4810760"/>
              <a:ext cx="45400" cy="4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91622" y="4812491"/>
              <a:ext cx="79196" cy="79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29211" y="4370635"/>
              <a:ext cx="40798" cy="40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980045" y="2496016"/>
              <a:ext cx="134201" cy="1342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07355" y="3337609"/>
              <a:ext cx="94976" cy="94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56739" y="3390651"/>
              <a:ext cx="82034" cy="82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23953" y="3649187"/>
              <a:ext cx="81902" cy="81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95316" y="4154443"/>
              <a:ext cx="77328" cy="77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38570" y="4601092"/>
              <a:ext cx="115452" cy="115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29785" y="4744922"/>
              <a:ext cx="79278" cy="79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98569" y="4763299"/>
              <a:ext cx="79780" cy="79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31014" y="4492403"/>
              <a:ext cx="81347" cy="81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96242" y="4734568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38125" y="4026844"/>
              <a:ext cx="76384" cy="76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57276" y="4803050"/>
              <a:ext cx="79448" cy="7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53430" y="4187065"/>
              <a:ext cx="77284" cy="77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52531" y="4648364"/>
              <a:ext cx="114050" cy="114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55779" y="3783054"/>
              <a:ext cx="79624" cy="79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53447" y="4602923"/>
              <a:ext cx="65219" cy="65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90620" y="2845205"/>
              <a:ext cx="78504" cy="78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43431" y="3720316"/>
              <a:ext cx="23472" cy="234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34069" y="4745421"/>
              <a:ext cx="78278" cy="78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90125" y="4687397"/>
              <a:ext cx="77898" cy="77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83571" y="4826408"/>
              <a:ext cx="79304" cy="79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66011" y="4818476"/>
              <a:ext cx="76539" cy="76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378275" y="4266339"/>
              <a:ext cx="137619" cy="13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6098" y="4069489"/>
              <a:ext cx="79578" cy="79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53790" y="4817537"/>
              <a:ext cx="78417" cy="78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395518" y="4779651"/>
              <a:ext cx="149533" cy="149533"/>
            </a:xfrm>
            <a:custGeom>
              <a:avLst/>
              <a:pathLst>
                <a:path w="149533" h="149533">
                  <a:moveTo>
                    <a:pt x="0" y="74766"/>
                  </a:moveTo>
                  <a:lnTo>
                    <a:pt x="74766" y="0"/>
                  </a:lnTo>
                  <a:lnTo>
                    <a:pt x="149533" y="74766"/>
                  </a:lnTo>
                  <a:lnTo>
                    <a:pt x="74766" y="14953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16777" y="4508890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93191" y="4822945"/>
              <a:ext cx="76915" cy="76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957490" y="4767314"/>
              <a:ext cx="150920" cy="150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27581" y="4823131"/>
              <a:ext cx="76544" cy="76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77261" y="3803143"/>
              <a:ext cx="76703" cy="76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61624" y="4355850"/>
              <a:ext cx="79683" cy="79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88734" y="4590881"/>
              <a:ext cx="79988" cy="79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55203" y="4727836"/>
              <a:ext cx="76193" cy="76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73544" y="4612662"/>
              <a:ext cx="78341" cy="78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12092" y="4787200"/>
              <a:ext cx="18006" cy="18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34584" y="4538738"/>
              <a:ext cx="77162" cy="77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64205" y="4684844"/>
              <a:ext cx="78348" cy="7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00001" y="4446095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10144" y="4643365"/>
              <a:ext cx="30907" cy="30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30234" y="4622417"/>
              <a:ext cx="77459" cy="77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81818" y="4682388"/>
              <a:ext cx="83260" cy="83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15315" y="3374865"/>
              <a:ext cx="81006" cy="81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39354" y="3269038"/>
              <a:ext cx="78434" cy="78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55411" y="4786666"/>
              <a:ext cx="79618" cy="79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09016" y="3638572"/>
              <a:ext cx="42590" cy="4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74949" y="4766096"/>
              <a:ext cx="120757" cy="120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21139" y="3269487"/>
              <a:ext cx="77536" cy="77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14088" y="4628809"/>
              <a:ext cx="50704" cy="50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14979" y="3016590"/>
              <a:ext cx="75704" cy="75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742629" y="477559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22444" y="3958410"/>
              <a:ext cx="36281" cy="36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02799" y="4817627"/>
              <a:ext cx="78238" cy="78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99981" y="4538521"/>
              <a:ext cx="82252" cy="82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97115" y="4295536"/>
              <a:ext cx="79225" cy="79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13156" y="4495682"/>
              <a:ext cx="79445" cy="79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98034" y="3697875"/>
              <a:ext cx="26440" cy="26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94180" y="4822062"/>
              <a:ext cx="78682" cy="7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84517" y="4738499"/>
              <a:ext cx="78151" cy="78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66933" y="4815290"/>
              <a:ext cx="78255" cy="78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23983" y="4737849"/>
              <a:ext cx="79451" cy="79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28232" y="3399700"/>
              <a:ext cx="77908" cy="77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02646" y="4827188"/>
              <a:ext cx="77744" cy="77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65881" y="4812213"/>
              <a:ext cx="51809" cy="51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38645" y="4799475"/>
              <a:ext cx="77284" cy="77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55823" y="4731288"/>
              <a:ext cx="78603" cy="78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81583" y="3096651"/>
              <a:ext cx="101866" cy="101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75919" y="3560718"/>
              <a:ext cx="77213" cy="772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64077" y="4202984"/>
              <a:ext cx="45444" cy="45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56340" y="4684759"/>
              <a:ext cx="78517" cy="7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136959" y="2614743"/>
              <a:ext cx="78374" cy="78374"/>
            </a:xfrm>
            <a:custGeom>
              <a:avLst/>
              <a:pathLst>
                <a:path w="78374" h="78374">
                  <a:moveTo>
                    <a:pt x="0" y="39187"/>
                  </a:moveTo>
                  <a:lnTo>
                    <a:pt x="39187" y="0"/>
                  </a:lnTo>
                  <a:lnTo>
                    <a:pt x="78374" y="39187"/>
                  </a:lnTo>
                  <a:lnTo>
                    <a:pt x="39187" y="783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978168" y="2504992"/>
              <a:ext cx="78992" cy="78992"/>
            </a:xfrm>
            <a:custGeom>
              <a:avLst/>
              <a:pathLst>
                <a:path w="78992" h="78992">
                  <a:moveTo>
                    <a:pt x="0" y="39496"/>
                  </a:moveTo>
                  <a:lnTo>
                    <a:pt x="39496" y="0"/>
                  </a:lnTo>
                  <a:lnTo>
                    <a:pt x="78992" y="39496"/>
                  </a:lnTo>
                  <a:lnTo>
                    <a:pt x="39496" y="789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39748" y="3401096"/>
              <a:ext cx="89086" cy="890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65405" y="4768779"/>
              <a:ext cx="78135" cy="78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959902" y="2785045"/>
              <a:ext cx="119654" cy="119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24515" y="3290690"/>
              <a:ext cx="77044" cy="770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185936" y="2621484"/>
              <a:ext cx="78864" cy="78864"/>
            </a:xfrm>
            <a:custGeom>
              <a:avLst/>
              <a:pathLst>
                <a:path w="78864" h="78864">
                  <a:moveTo>
                    <a:pt x="0" y="39432"/>
                  </a:moveTo>
                  <a:lnTo>
                    <a:pt x="39432" y="0"/>
                  </a:lnTo>
                  <a:lnTo>
                    <a:pt x="78864" y="39432"/>
                  </a:lnTo>
                  <a:lnTo>
                    <a:pt x="39432" y="788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73616" y="4773910"/>
              <a:ext cx="77186" cy="77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11434" y="4840051"/>
              <a:ext cx="28732" cy="2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77353" y="4647665"/>
              <a:ext cx="78191" cy="78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59129" y="3958480"/>
              <a:ext cx="78055" cy="78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86604" y="3596507"/>
              <a:ext cx="38234" cy="38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61250" y="4807972"/>
              <a:ext cx="78920" cy="78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26071" y="3110426"/>
              <a:ext cx="78972" cy="789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70411" y="4812800"/>
              <a:ext cx="78576" cy="7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67777" y="2954005"/>
              <a:ext cx="75132" cy="75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66296" y="2951470"/>
              <a:ext cx="80202" cy="80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85529" y="4647800"/>
              <a:ext cx="77921" cy="77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42443" y="4815900"/>
              <a:ext cx="77034" cy="77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146792" y="2607469"/>
              <a:ext cx="78949" cy="78949"/>
            </a:xfrm>
            <a:custGeom>
              <a:avLst/>
              <a:pathLst>
                <a:path w="78949" h="78949">
                  <a:moveTo>
                    <a:pt x="0" y="39474"/>
                  </a:moveTo>
                  <a:lnTo>
                    <a:pt x="39474" y="0"/>
                  </a:lnTo>
                  <a:lnTo>
                    <a:pt x="78949" y="39474"/>
                  </a:lnTo>
                  <a:lnTo>
                    <a:pt x="39474" y="789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45654" y="4826884"/>
              <a:ext cx="78351" cy="7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62536" y="3290768"/>
              <a:ext cx="76888" cy="76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988934" y="2533749"/>
              <a:ext cx="63390" cy="63390"/>
            </a:xfrm>
            <a:custGeom>
              <a:avLst/>
              <a:pathLst>
                <a:path w="63390" h="63390">
                  <a:moveTo>
                    <a:pt x="0" y="31695"/>
                  </a:moveTo>
                  <a:lnTo>
                    <a:pt x="31695" y="0"/>
                  </a:lnTo>
                  <a:lnTo>
                    <a:pt x="63390" y="31695"/>
                  </a:lnTo>
                  <a:lnTo>
                    <a:pt x="31695" y="633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57628" y="2590036"/>
              <a:ext cx="85874" cy="858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38465" y="4818774"/>
              <a:ext cx="34029" cy="34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97573" y="4817751"/>
              <a:ext cx="68676" cy="6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44787" y="4348371"/>
              <a:ext cx="127240" cy="12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12712" y="4396438"/>
              <a:ext cx="26448" cy="26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87948" y="3243211"/>
              <a:ext cx="36944" cy="36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79240" y="4675771"/>
              <a:ext cx="77865" cy="77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54377" y="4295794"/>
              <a:ext cx="78709" cy="7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34250" y="3459184"/>
              <a:ext cx="80024" cy="80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326298" y="2725851"/>
              <a:ext cx="79699" cy="79699"/>
            </a:xfrm>
            <a:custGeom>
              <a:avLst/>
              <a:pathLst>
                <a:path w="79699" h="79699">
                  <a:moveTo>
                    <a:pt x="0" y="39849"/>
                  </a:moveTo>
                  <a:lnTo>
                    <a:pt x="39849" y="0"/>
                  </a:lnTo>
                  <a:lnTo>
                    <a:pt x="79699" y="39849"/>
                  </a:lnTo>
                  <a:lnTo>
                    <a:pt x="39849" y="796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42273" y="4796717"/>
              <a:ext cx="129371" cy="129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76863" y="2829880"/>
              <a:ext cx="76554" cy="76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312067" y="2745459"/>
              <a:ext cx="77741" cy="77741"/>
            </a:xfrm>
            <a:custGeom>
              <a:avLst/>
              <a:pathLst>
                <a:path w="77741" h="77741">
                  <a:moveTo>
                    <a:pt x="0" y="38870"/>
                  </a:moveTo>
                  <a:lnTo>
                    <a:pt x="38870" y="0"/>
                  </a:lnTo>
                  <a:lnTo>
                    <a:pt x="77741" y="38870"/>
                  </a:lnTo>
                  <a:lnTo>
                    <a:pt x="38870" y="777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102535" y="3430202"/>
              <a:ext cx="133332" cy="1333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65189" y="3539587"/>
              <a:ext cx="77560" cy="77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75375" y="4764802"/>
              <a:ext cx="81430" cy="81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48432" y="4677506"/>
              <a:ext cx="116310" cy="116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59723" y="4811928"/>
              <a:ext cx="57035" cy="57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349276" y="2788788"/>
              <a:ext cx="46968" cy="46968"/>
            </a:xfrm>
            <a:custGeom>
              <a:avLst/>
              <a:pathLst>
                <a:path w="46968" h="46968">
                  <a:moveTo>
                    <a:pt x="0" y="23484"/>
                  </a:moveTo>
                  <a:lnTo>
                    <a:pt x="23484" y="0"/>
                  </a:lnTo>
                  <a:lnTo>
                    <a:pt x="46968" y="23484"/>
                  </a:lnTo>
                  <a:lnTo>
                    <a:pt x="23484" y="469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49926" y="4650127"/>
              <a:ext cx="77925" cy="77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78083" y="4825891"/>
              <a:ext cx="80338" cy="80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14823" y="3362473"/>
              <a:ext cx="77848" cy="77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524233" y="4357655"/>
              <a:ext cx="108672" cy="10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86003" y="4226467"/>
              <a:ext cx="77650" cy="77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948446" y="2495935"/>
              <a:ext cx="97105" cy="9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714933" y="2531547"/>
              <a:ext cx="128337" cy="1283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11565" y="4798309"/>
              <a:ext cx="70302" cy="70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07998" y="4446822"/>
              <a:ext cx="79366" cy="79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71665" y="4822300"/>
              <a:ext cx="78205" cy="7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06452" y="3109517"/>
              <a:ext cx="20249" cy="20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197642" y="2528493"/>
              <a:ext cx="78560" cy="78560"/>
            </a:xfrm>
            <a:custGeom>
              <a:avLst/>
              <a:pathLst>
                <a:path w="78560" h="78560">
                  <a:moveTo>
                    <a:pt x="0" y="39280"/>
                  </a:moveTo>
                  <a:lnTo>
                    <a:pt x="39280" y="0"/>
                  </a:lnTo>
                  <a:lnTo>
                    <a:pt x="78560" y="39280"/>
                  </a:lnTo>
                  <a:lnTo>
                    <a:pt x="39280" y="785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18289" y="4762498"/>
              <a:ext cx="72068" cy="72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28494" y="3163618"/>
              <a:ext cx="79702" cy="79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42088" y="4603201"/>
              <a:ext cx="143834" cy="14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704042" y="3598646"/>
              <a:ext cx="108471" cy="108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71656" y="4439666"/>
              <a:ext cx="107648" cy="10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210708" y="2488896"/>
              <a:ext cx="125154" cy="125154"/>
            </a:xfrm>
            <a:custGeom>
              <a:avLst/>
              <a:pathLst>
                <a:path w="125154" h="125154">
                  <a:moveTo>
                    <a:pt x="0" y="62577"/>
                  </a:moveTo>
                  <a:lnTo>
                    <a:pt x="62577" y="0"/>
                  </a:lnTo>
                  <a:lnTo>
                    <a:pt x="125154" y="62577"/>
                  </a:lnTo>
                  <a:lnTo>
                    <a:pt x="62577" y="125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96241" y="2679612"/>
              <a:ext cx="79035" cy="79035"/>
            </a:xfrm>
            <a:custGeom>
              <a:avLst/>
              <a:pathLst>
                <a:path w="79035" h="79035">
                  <a:moveTo>
                    <a:pt x="0" y="39517"/>
                  </a:moveTo>
                  <a:lnTo>
                    <a:pt x="39517" y="0"/>
                  </a:lnTo>
                  <a:lnTo>
                    <a:pt x="79035" y="39517"/>
                  </a:lnTo>
                  <a:lnTo>
                    <a:pt x="39517" y="790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37774" y="2850495"/>
              <a:ext cx="128466" cy="128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77052" y="2876189"/>
              <a:ext cx="77078" cy="770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92949" y="4775341"/>
              <a:ext cx="78982" cy="78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85471" y="4595101"/>
              <a:ext cx="76207" cy="76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235323" y="2523694"/>
              <a:ext cx="78844" cy="78844"/>
            </a:xfrm>
            <a:custGeom>
              <a:avLst/>
              <a:pathLst>
                <a:path w="78844" h="78844">
                  <a:moveTo>
                    <a:pt x="0" y="39422"/>
                  </a:moveTo>
                  <a:lnTo>
                    <a:pt x="39422" y="0"/>
                  </a:lnTo>
                  <a:lnTo>
                    <a:pt x="78844" y="39422"/>
                  </a:lnTo>
                  <a:lnTo>
                    <a:pt x="39422" y="788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961996" y="2551679"/>
              <a:ext cx="74102" cy="74102"/>
            </a:xfrm>
            <a:custGeom>
              <a:avLst/>
              <a:pathLst>
                <a:path w="74102" h="74102">
                  <a:moveTo>
                    <a:pt x="0" y="37051"/>
                  </a:moveTo>
                  <a:lnTo>
                    <a:pt x="37051" y="0"/>
                  </a:lnTo>
                  <a:lnTo>
                    <a:pt x="74102" y="37051"/>
                  </a:lnTo>
                  <a:lnTo>
                    <a:pt x="37051" y="741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54006" y="4826727"/>
              <a:ext cx="78666" cy="7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316495" y="2534746"/>
              <a:ext cx="52084" cy="52084"/>
            </a:xfrm>
            <a:custGeom>
              <a:avLst/>
              <a:pathLst>
                <a:path w="52084" h="52084">
                  <a:moveTo>
                    <a:pt x="0" y="26042"/>
                  </a:moveTo>
                  <a:lnTo>
                    <a:pt x="26042" y="0"/>
                  </a:lnTo>
                  <a:lnTo>
                    <a:pt x="52084" y="26042"/>
                  </a:lnTo>
                  <a:lnTo>
                    <a:pt x="26042" y="52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99361" y="3615056"/>
              <a:ext cx="75651" cy="75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64129" y="4778099"/>
              <a:ext cx="78122" cy="78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321363" y="2577691"/>
              <a:ext cx="50022" cy="50022"/>
            </a:xfrm>
            <a:custGeom>
              <a:avLst/>
              <a:pathLst>
                <a:path w="50022" h="50022">
                  <a:moveTo>
                    <a:pt x="0" y="25011"/>
                  </a:moveTo>
                  <a:lnTo>
                    <a:pt x="25011" y="0"/>
                  </a:lnTo>
                  <a:lnTo>
                    <a:pt x="50022" y="25011"/>
                  </a:lnTo>
                  <a:lnTo>
                    <a:pt x="25011" y="500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255861" y="3999021"/>
              <a:ext cx="76144" cy="76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14249" y="3888302"/>
              <a:ext cx="78699" cy="7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26955" y="4821544"/>
              <a:ext cx="79719" cy="79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1245" y="4826203"/>
              <a:ext cx="42456" cy="42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11619" y="4557027"/>
              <a:ext cx="77841" cy="77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389096" y="4778582"/>
              <a:ext cx="77155" cy="7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197553" y="2741191"/>
              <a:ext cx="76963" cy="76963"/>
            </a:xfrm>
            <a:custGeom>
              <a:avLst/>
              <a:pathLst>
                <a:path w="76963" h="76963">
                  <a:moveTo>
                    <a:pt x="0" y="38481"/>
                  </a:moveTo>
                  <a:lnTo>
                    <a:pt x="38481" y="0"/>
                  </a:lnTo>
                  <a:lnTo>
                    <a:pt x="76963" y="38481"/>
                  </a:lnTo>
                  <a:lnTo>
                    <a:pt x="38481" y="769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04090" y="3594857"/>
              <a:ext cx="78791" cy="78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995081" y="3488299"/>
              <a:ext cx="77680" cy="77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84174" y="4416651"/>
              <a:ext cx="79166" cy="79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374439" y="2515931"/>
              <a:ext cx="71084" cy="71084"/>
            </a:xfrm>
            <a:custGeom>
              <a:avLst/>
              <a:pathLst>
                <a:path w="71084" h="71084">
                  <a:moveTo>
                    <a:pt x="0" y="35542"/>
                  </a:moveTo>
                  <a:lnTo>
                    <a:pt x="35542" y="0"/>
                  </a:lnTo>
                  <a:lnTo>
                    <a:pt x="71084" y="35542"/>
                  </a:lnTo>
                  <a:lnTo>
                    <a:pt x="35542" y="710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49153" y="3019460"/>
              <a:ext cx="79278" cy="792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007228" y="2503173"/>
              <a:ext cx="77971" cy="77971"/>
            </a:xfrm>
            <a:custGeom>
              <a:avLst/>
              <a:pathLst>
                <a:path w="77971" h="77971">
                  <a:moveTo>
                    <a:pt x="0" y="38985"/>
                  </a:moveTo>
                  <a:lnTo>
                    <a:pt x="38985" y="0"/>
                  </a:lnTo>
                  <a:lnTo>
                    <a:pt x="77971" y="38985"/>
                  </a:lnTo>
                  <a:lnTo>
                    <a:pt x="38985" y="779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58393" y="4818774"/>
              <a:ext cx="43343" cy="43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316092" y="2505317"/>
              <a:ext cx="78341" cy="78341"/>
            </a:xfrm>
            <a:custGeom>
              <a:avLst/>
              <a:pathLst>
                <a:path w="78341" h="78341">
                  <a:moveTo>
                    <a:pt x="0" y="39170"/>
                  </a:moveTo>
                  <a:lnTo>
                    <a:pt x="39170" y="0"/>
                  </a:lnTo>
                  <a:lnTo>
                    <a:pt x="78341" y="39170"/>
                  </a:lnTo>
                  <a:lnTo>
                    <a:pt x="39170" y="783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87883" y="2907946"/>
              <a:ext cx="78765" cy="787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24351" y="3392200"/>
              <a:ext cx="78936" cy="78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59207" y="3152708"/>
              <a:ext cx="78238" cy="78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359666" y="4759194"/>
              <a:ext cx="78676" cy="78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49180" y="3185404"/>
              <a:ext cx="78045" cy="78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19337" y="4817978"/>
              <a:ext cx="77536" cy="77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352461" y="2538253"/>
              <a:ext cx="114925" cy="114925"/>
            </a:xfrm>
            <a:custGeom>
              <a:avLst/>
              <a:pathLst>
                <a:path w="114925" h="114925">
                  <a:moveTo>
                    <a:pt x="0" y="57462"/>
                  </a:moveTo>
                  <a:lnTo>
                    <a:pt x="57462" y="0"/>
                  </a:lnTo>
                  <a:lnTo>
                    <a:pt x="114925" y="57462"/>
                  </a:lnTo>
                  <a:lnTo>
                    <a:pt x="57462" y="1149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96857" y="3614531"/>
              <a:ext cx="76701" cy="767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183859" y="2504464"/>
              <a:ext cx="80047" cy="80047"/>
            </a:xfrm>
            <a:custGeom>
              <a:avLst/>
              <a:pathLst>
                <a:path w="80047" h="80047">
                  <a:moveTo>
                    <a:pt x="0" y="40023"/>
                  </a:moveTo>
                  <a:lnTo>
                    <a:pt x="40023" y="0"/>
                  </a:lnTo>
                  <a:lnTo>
                    <a:pt x="80047" y="40023"/>
                  </a:lnTo>
                  <a:lnTo>
                    <a:pt x="40023" y="800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22544" y="2850017"/>
              <a:ext cx="101481" cy="1014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731586" y="2660209"/>
              <a:ext cx="141126" cy="1411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59137" y="3499122"/>
              <a:ext cx="79320" cy="79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102322" y="2791020"/>
              <a:ext cx="37847" cy="37847"/>
            </a:xfrm>
            <a:custGeom>
              <a:avLst/>
              <a:pathLst>
                <a:path w="37847" h="37847">
                  <a:moveTo>
                    <a:pt x="0" y="18923"/>
                  </a:moveTo>
                  <a:lnTo>
                    <a:pt x="18923" y="0"/>
                  </a:lnTo>
                  <a:lnTo>
                    <a:pt x="37847" y="18923"/>
                  </a:lnTo>
                  <a:lnTo>
                    <a:pt x="18923" y="378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57413" y="3592347"/>
              <a:ext cx="65183" cy="65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029645" y="2509382"/>
              <a:ext cx="70211" cy="70211"/>
            </a:xfrm>
            <a:custGeom>
              <a:avLst/>
              <a:pathLst>
                <a:path w="70211" h="70211">
                  <a:moveTo>
                    <a:pt x="0" y="35105"/>
                  </a:moveTo>
                  <a:lnTo>
                    <a:pt x="35105" y="0"/>
                  </a:lnTo>
                  <a:lnTo>
                    <a:pt x="70211" y="35105"/>
                  </a:lnTo>
                  <a:lnTo>
                    <a:pt x="35105" y="70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140029" y="2618037"/>
              <a:ext cx="34528" cy="34528"/>
            </a:xfrm>
            <a:custGeom>
              <a:avLst/>
              <a:pathLst>
                <a:path w="34528" h="34528">
                  <a:moveTo>
                    <a:pt x="0" y="17264"/>
                  </a:moveTo>
                  <a:lnTo>
                    <a:pt x="17264" y="0"/>
                  </a:lnTo>
                  <a:lnTo>
                    <a:pt x="34528" y="17264"/>
                  </a:lnTo>
                  <a:lnTo>
                    <a:pt x="17264" y="345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6214305" y="2537670"/>
              <a:ext cx="78834" cy="78834"/>
            </a:xfrm>
            <a:custGeom>
              <a:avLst/>
              <a:pathLst>
                <a:path w="78834" h="78834">
                  <a:moveTo>
                    <a:pt x="0" y="39417"/>
                  </a:moveTo>
                  <a:lnTo>
                    <a:pt x="39417" y="0"/>
                  </a:lnTo>
                  <a:lnTo>
                    <a:pt x="78834" y="39417"/>
                  </a:lnTo>
                  <a:lnTo>
                    <a:pt x="39417" y="788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49846" y="3577352"/>
              <a:ext cx="39287" cy="39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99667" y="4736219"/>
              <a:ext cx="78055" cy="78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006849" y="2756786"/>
              <a:ext cx="27143" cy="27143"/>
            </a:xfrm>
            <a:custGeom>
              <a:avLst/>
              <a:pathLst>
                <a:path w="27143" h="27143">
                  <a:moveTo>
                    <a:pt x="0" y="13571"/>
                  </a:moveTo>
                  <a:lnTo>
                    <a:pt x="13571" y="0"/>
                  </a:lnTo>
                  <a:lnTo>
                    <a:pt x="27143" y="13571"/>
                  </a:lnTo>
                  <a:lnTo>
                    <a:pt x="13571" y="271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6297414" y="2591054"/>
              <a:ext cx="27952" cy="27952"/>
            </a:xfrm>
            <a:custGeom>
              <a:avLst/>
              <a:pathLst>
                <a:path w="27952" h="27952">
                  <a:moveTo>
                    <a:pt x="0" y="13976"/>
                  </a:moveTo>
                  <a:lnTo>
                    <a:pt x="13976" y="0"/>
                  </a:lnTo>
                  <a:lnTo>
                    <a:pt x="27952" y="13976"/>
                  </a:lnTo>
                  <a:lnTo>
                    <a:pt x="13976" y="279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51343" y="4738416"/>
              <a:ext cx="78318" cy="7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909265" y="2510542"/>
              <a:ext cx="77206" cy="77206"/>
            </a:xfrm>
            <a:custGeom>
              <a:avLst/>
              <a:pathLst>
                <a:path w="77206" h="77206">
                  <a:moveTo>
                    <a:pt x="0" y="38603"/>
                  </a:moveTo>
                  <a:lnTo>
                    <a:pt x="38603" y="0"/>
                  </a:lnTo>
                  <a:lnTo>
                    <a:pt x="77206" y="38603"/>
                  </a:lnTo>
                  <a:lnTo>
                    <a:pt x="38603" y="772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06713" y="4536680"/>
              <a:ext cx="85934" cy="85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87977" y="4566260"/>
              <a:ext cx="59375" cy="59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286257" y="2593205"/>
              <a:ext cx="79536" cy="79536"/>
            </a:xfrm>
            <a:custGeom>
              <a:avLst/>
              <a:pathLst>
                <a:path w="79536" h="79536">
                  <a:moveTo>
                    <a:pt x="0" y="39768"/>
                  </a:moveTo>
                  <a:lnTo>
                    <a:pt x="39768" y="0"/>
                  </a:lnTo>
                  <a:lnTo>
                    <a:pt x="79536" y="39768"/>
                  </a:lnTo>
                  <a:lnTo>
                    <a:pt x="39768" y="795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06231" y="4459813"/>
              <a:ext cx="104612" cy="104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080392" y="2505884"/>
              <a:ext cx="77206" cy="77206"/>
            </a:xfrm>
            <a:custGeom>
              <a:avLst/>
              <a:pathLst>
                <a:path w="77206" h="77206">
                  <a:moveTo>
                    <a:pt x="0" y="38603"/>
                  </a:moveTo>
                  <a:lnTo>
                    <a:pt x="38603" y="0"/>
                  </a:lnTo>
                  <a:lnTo>
                    <a:pt x="77206" y="38603"/>
                  </a:lnTo>
                  <a:lnTo>
                    <a:pt x="38603" y="772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17010" y="2907563"/>
              <a:ext cx="79529" cy="79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67247" y="4794707"/>
              <a:ext cx="77506" cy="77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367823" y="2558104"/>
              <a:ext cx="28652" cy="28652"/>
            </a:xfrm>
            <a:custGeom>
              <a:avLst/>
              <a:pathLst>
                <a:path w="28652" h="28652">
                  <a:moveTo>
                    <a:pt x="0" y="14326"/>
                  </a:moveTo>
                  <a:lnTo>
                    <a:pt x="14326" y="0"/>
                  </a:lnTo>
                  <a:lnTo>
                    <a:pt x="28652" y="14326"/>
                  </a:lnTo>
                  <a:lnTo>
                    <a:pt x="14326" y="286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262761" y="2783976"/>
              <a:ext cx="33306" cy="33306"/>
            </a:xfrm>
            <a:custGeom>
              <a:avLst/>
              <a:pathLst>
                <a:path w="33306" h="33306">
                  <a:moveTo>
                    <a:pt x="0" y="16653"/>
                  </a:moveTo>
                  <a:lnTo>
                    <a:pt x="16653" y="0"/>
                  </a:lnTo>
                  <a:lnTo>
                    <a:pt x="33306" y="16653"/>
                  </a:lnTo>
                  <a:lnTo>
                    <a:pt x="16653" y="333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02470" y="3377016"/>
              <a:ext cx="76705" cy="767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80320" y="2934191"/>
              <a:ext cx="77503" cy="775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03640" y="3365595"/>
              <a:ext cx="118175" cy="118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81533" y="4797197"/>
              <a:ext cx="119097" cy="119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92968" y="4433636"/>
              <a:ext cx="77794" cy="7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96012" y="4801673"/>
              <a:ext cx="77546" cy="77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070036" y="3562068"/>
              <a:ext cx="79169" cy="79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83730" y="4289464"/>
              <a:ext cx="44798" cy="44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70500" y="4823934"/>
              <a:ext cx="33025" cy="33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58083" y="4821892"/>
              <a:ext cx="79022" cy="7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065385" y="4763217"/>
              <a:ext cx="131172" cy="131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63344" y="4567974"/>
              <a:ext cx="79232" cy="7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969740" y="4793050"/>
              <a:ext cx="99449" cy="99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892684" y="2656351"/>
              <a:ext cx="78985" cy="78985"/>
            </a:xfrm>
            <a:custGeom>
              <a:avLst/>
              <a:pathLst>
                <a:path w="78985" h="78985">
                  <a:moveTo>
                    <a:pt x="0" y="39492"/>
                  </a:moveTo>
                  <a:lnTo>
                    <a:pt x="39492" y="0"/>
                  </a:lnTo>
                  <a:lnTo>
                    <a:pt x="78985" y="39492"/>
                  </a:lnTo>
                  <a:lnTo>
                    <a:pt x="39492" y="789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377247" y="2495366"/>
              <a:ext cx="93586" cy="93586"/>
            </a:xfrm>
            <a:custGeom>
              <a:avLst/>
              <a:pathLst>
                <a:path w="93586" h="93586">
                  <a:moveTo>
                    <a:pt x="0" y="46793"/>
                  </a:moveTo>
                  <a:lnTo>
                    <a:pt x="46793" y="0"/>
                  </a:lnTo>
                  <a:lnTo>
                    <a:pt x="93586" y="46793"/>
                  </a:lnTo>
                  <a:lnTo>
                    <a:pt x="46793" y="935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939571" y="2597374"/>
              <a:ext cx="75854" cy="75854"/>
            </a:xfrm>
            <a:custGeom>
              <a:avLst/>
              <a:pathLst>
                <a:path w="75854" h="75854">
                  <a:moveTo>
                    <a:pt x="0" y="37927"/>
                  </a:moveTo>
                  <a:lnTo>
                    <a:pt x="37927" y="0"/>
                  </a:lnTo>
                  <a:lnTo>
                    <a:pt x="75854" y="37927"/>
                  </a:lnTo>
                  <a:lnTo>
                    <a:pt x="37927" y="758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00589" y="4805808"/>
              <a:ext cx="78590" cy="78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63247" y="4812522"/>
              <a:ext cx="79133" cy="79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05700" y="3460549"/>
              <a:ext cx="77294" cy="77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57202" y="3476934"/>
              <a:ext cx="77125" cy="77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56011" y="2842506"/>
              <a:ext cx="79245" cy="79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19105" y="4833040"/>
              <a:ext cx="42754" cy="42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01459" y="4854583"/>
              <a:ext cx="13639" cy="13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795564" y="1834551"/>
              <a:ext cx="376810" cy="696323"/>
            </a:xfrm>
            <a:custGeom>
              <a:avLst/>
              <a:pathLst>
                <a:path w="376810" h="696323">
                  <a:moveTo>
                    <a:pt x="0" y="0"/>
                  </a:moveTo>
                  <a:lnTo>
                    <a:pt x="376810" y="696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605661" y="2432722"/>
              <a:ext cx="562694" cy="109790"/>
            </a:xfrm>
            <a:custGeom>
              <a:avLst/>
              <a:pathLst>
                <a:path w="562694" h="109790">
                  <a:moveTo>
                    <a:pt x="0" y="0"/>
                  </a:moveTo>
                  <a:lnTo>
                    <a:pt x="562694" y="109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910358" y="2057204"/>
              <a:ext cx="261932" cy="473757"/>
            </a:xfrm>
            <a:custGeom>
              <a:avLst/>
              <a:pathLst>
                <a:path w="261932" h="473757">
                  <a:moveTo>
                    <a:pt x="0" y="0"/>
                  </a:moveTo>
                  <a:lnTo>
                    <a:pt x="261932" y="473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027756" y="2281990"/>
              <a:ext cx="144351" cy="249167"/>
            </a:xfrm>
            <a:custGeom>
              <a:avLst/>
              <a:pathLst>
                <a:path w="144351" h="249167">
                  <a:moveTo>
                    <a:pt x="0" y="0"/>
                  </a:moveTo>
                  <a:lnTo>
                    <a:pt x="144351" y="249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4855777" y="167186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chr13:32319125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339900" y="23415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chr13:32319250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3702631" y="478152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chr13:32338778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4084293" y="235789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chr13:32340527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016280" y="189451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chr13:32370505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5179713" y="211930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chr13:32398334</a:t>
              </a:r>
            </a:p>
          </p:txBody>
        </p:sp>
        <p:sp>
          <p:nvSpPr>
            <p:cNvPr id="364" name="pl36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448133" y="597295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448133" y="539081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503125" y="480867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503125" y="42265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503125" y="36443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2503125" y="30622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2503125" y="24801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72" name="pl372"/>
            <p:cNvSpPr/>
            <p:nvPr/>
          </p:nvSpPr>
          <p:spPr>
            <a:xfrm>
              <a:off x="2880411" y="60326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880411" y="54505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880411" y="4868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880411" y="42862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880411" y="3704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880411" y="31219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880411" y="25398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87" name="tx38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89" name="pt389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92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96" name="pt396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7151432" y="3875471"/>
              <a:ext cx="104965" cy="1049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7131557" y="4050446"/>
              <a:ext cx="144716" cy="1447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403" name="pt403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tx405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2924695" y="619487"/>
              <a:ext cx="79387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2024-01-21T17:19:47Z</dcterms:modified>
</cp:coreProperties>
</file>